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0058400" cy="5668963"/>
  <p:notesSz cx="6858000" cy="9144000"/>
  <p:defaultTextStyle>
    <a:defPPr>
      <a:defRPr lang="en-US"/>
    </a:defPPr>
    <a:lvl1pPr marL="0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4927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29853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4780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59707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24633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89560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54487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19413" algn="l" defTabSz="9298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654" y="-90"/>
      </p:cViewPr>
      <p:guideLst>
        <p:guide orient="horz" pos="1786"/>
        <p:guide pos="31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3" y="1761057"/>
            <a:ext cx="8549641" cy="12151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1" y="3212413"/>
            <a:ext cx="7040880" cy="14487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4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29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59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24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89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54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19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2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6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1" y="227022"/>
            <a:ext cx="2263140" cy="483699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27022"/>
            <a:ext cx="6621780" cy="48369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2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1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6" y="3642836"/>
            <a:ext cx="8549641" cy="112591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6" y="2402750"/>
            <a:ext cx="8549641" cy="12400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6492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298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947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597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246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895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544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719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4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322759"/>
            <a:ext cx="4442460" cy="37412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322759"/>
            <a:ext cx="4442460" cy="37412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1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4" y="1268958"/>
            <a:ext cx="4444207" cy="5288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4927" indent="0">
              <a:buNone/>
              <a:defRPr sz="2000" b="1"/>
            </a:lvl2pPr>
            <a:lvl3pPr marL="929853" indent="0">
              <a:buNone/>
              <a:defRPr sz="1800" b="1"/>
            </a:lvl3pPr>
            <a:lvl4pPr marL="1394780" indent="0">
              <a:buNone/>
              <a:defRPr sz="1600" b="1"/>
            </a:lvl4pPr>
            <a:lvl5pPr marL="1859707" indent="0">
              <a:buNone/>
              <a:defRPr sz="1600" b="1"/>
            </a:lvl5pPr>
            <a:lvl6pPr marL="2324633" indent="0">
              <a:buNone/>
              <a:defRPr sz="1600" b="1"/>
            </a:lvl6pPr>
            <a:lvl7pPr marL="2789560" indent="0">
              <a:buNone/>
              <a:defRPr sz="1600" b="1"/>
            </a:lvl7pPr>
            <a:lvl8pPr marL="3254487" indent="0">
              <a:buNone/>
              <a:defRPr sz="1600" b="1"/>
            </a:lvl8pPr>
            <a:lvl9pPr marL="3719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4" y="1797796"/>
            <a:ext cx="4444207" cy="32662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268958"/>
            <a:ext cx="4445952" cy="5288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4927" indent="0">
              <a:buNone/>
              <a:defRPr sz="2000" b="1"/>
            </a:lvl2pPr>
            <a:lvl3pPr marL="929853" indent="0">
              <a:buNone/>
              <a:defRPr sz="1800" b="1"/>
            </a:lvl3pPr>
            <a:lvl4pPr marL="1394780" indent="0">
              <a:buNone/>
              <a:defRPr sz="1600" b="1"/>
            </a:lvl4pPr>
            <a:lvl5pPr marL="1859707" indent="0">
              <a:buNone/>
              <a:defRPr sz="1600" b="1"/>
            </a:lvl5pPr>
            <a:lvl6pPr marL="2324633" indent="0">
              <a:buNone/>
              <a:defRPr sz="1600" b="1"/>
            </a:lvl6pPr>
            <a:lvl7pPr marL="2789560" indent="0">
              <a:buNone/>
              <a:defRPr sz="1600" b="1"/>
            </a:lvl7pPr>
            <a:lvl8pPr marL="3254487" indent="0">
              <a:buNone/>
              <a:defRPr sz="1600" b="1"/>
            </a:lvl8pPr>
            <a:lvl9pPr marL="3719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1797796"/>
            <a:ext cx="4445952" cy="32662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9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3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5709"/>
            <a:ext cx="3309144" cy="9605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6" y="225711"/>
            <a:ext cx="5622925" cy="4838302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0" y="1186283"/>
            <a:ext cx="3309144" cy="3877729"/>
          </a:xfrm>
        </p:spPr>
        <p:txBody>
          <a:bodyPr/>
          <a:lstStyle>
            <a:lvl1pPr marL="0" indent="0">
              <a:buNone/>
              <a:defRPr sz="1400"/>
            </a:lvl1pPr>
            <a:lvl2pPr marL="464927" indent="0">
              <a:buNone/>
              <a:defRPr sz="1200"/>
            </a:lvl2pPr>
            <a:lvl3pPr marL="929853" indent="0">
              <a:buNone/>
              <a:defRPr sz="1000"/>
            </a:lvl3pPr>
            <a:lvl4pPr marL="1394780" indent="0">
              <a:buNone/>
              <a:defRPr sz="900"/>
            </a:lvl4pPr>
            <a:lvl5pPr marL="1859707" indent="0">
              <a:buNone/>
              <a:defRPr sz="900"/>
            </a:lvl5pPr>
            <a:lvl6pPr marL="2324633" indent="0">
              <a:buNone/>
              <a:defRPr sz="900"/>
            </a:lvl6pPr>
            <a:lvl7pPr marL="2789560" indent="0">
              <a:buNone/>
              <a:defRPr sz="900"/>
            </a:lvl7pPr>
            <a:lvl8pPr marL="3254487" indent="0">
              <a:buNone/>
              <a:defRPr sz="900"/>
            </a:lvl8pPr>
            <a:lvl9pPr marL="3719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8" y="3968275"/>
            <a:ext cx="6035040" cy="4684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8" y="506535"/>
            <a:ext cx="6035040" cy="3401378"/>
          </a:xfrm>
        </p:spPr>
        <p:txBody>
          <a:bodyPr/>
          <a:lstStyle>
            <a:lvl1pPr marL="0" indent="0">
              <a:buNone/>
              <a:defRPr sz="3300"/>
            </a:lvl1pPr>
            <a:lvl2pPr marL="464927" indent="0">
              <a:buNone/>
              <a:defRPr sz="2800"/>
            </a:lvl2pPr>
            <a:lvl3pPr marL="929853" indent="0">
              <a:buNone/>
              <a:defRPr sz="2400"/>
            </a:lvl3pPr>
            <a:lvl4pPr marL="1394780" indent="0">
              <a:buNone/>
              <a:defRPr sz="2000"/>
            </a:lvl4pPr>
            <a:lvl5pPr marL="1859707" indent="0">
              <a:buNone/>
              <a:defRPr sz="2000"/>
            </a:lvl5pPr>
            <a:lvl6pPr marL="2324633" indent="0">
              <a:buNone/>
              <a:defRPr sz="2000"/>
            </a:lvl6pPr>
            <a:lvl7pPr marL="2789560" indent="0">
              <a:buNone/>
              <a:defRPr sz="2000"/>
            </a:lvl7pPr>
            <a:lvl8pPr marL="3254487" indent="0">
              <a:buNone/>
              <a:defRPr sz="2000"/>
            </a:lvl8pPr>
            <a:lvl9pPr marL="371941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8" y="4436754"/>
            <a:ext cx="6035040" cy="665315"/>
          </a:xfrm>
        </p:spPr>
        <p:txBody>
          <a:bodyPr/>
          <a:lstStyle>
            <a:lvl1pPr marL="0" indent="0">
              <a:buNone/>
              <a:defRPr sz="1400"/>
            </a:lvl1pPr>
            <a:lvl2pPr marL="464927" indent="0">
              <a:buNone/>
              <a:defRPr sz="1200"/>
            </a:lvl2pPr>
            <a:lvl3pPr marL="929853" indent="0">
              <a:buNone/>
              <a:defRPr sz="1000"/>
            </a:lvl3pPr>
            <a:lvl4pPr marL="1394780" indent="0">
              <a:buNone/>
              <a:defRPr sz="900"/>
            </a:lvl4pPr>
            <a:lvl5pPr marL="1859707" indent="0">
              <a:buNone/>
              <a:defRPr sz="900"/>
            </a:lvl5pPr>
            <a:lvl6pPr marL="2324633" indent="0">
              <a:buNone/>
              <a:defRPr sz="900"/>
            </a:lvl6pPr>
            <a:lvl7pPr marL="2789560" indent="0">
              <a:buNone/>
              <a:defRPr sz="900"/>
            </a:lvl7pPr>
            <a:lvl8pPr marL="3254487" indent="0">
              <a:buNone/>
              <a:defRPr sz="900"/>
            </a:lvl8pPr>
            <a:lvl9pPr marL="3719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94B4-983E-461F-8BD7-98DF393EA74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8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3" y="227021"/>
            <a:ext cx="9052561" cy="944827"/>
          </a:xfrm>
          <a:prstGeom prst="rect">
            <a:avLst/>
          </a:prstGeom>
        </p:spPr>
        <p:txBody>
          <a:bodyPr vert="horz" lIns="92985" tIns="46493" rIns="92985" bIns="4649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3" y="1322759"/>
            <a:ext cx="9052561" cy="3741254"/>
          </a:xfrm>
          <a:prstGeom prst="rect">
            <a:avLst/>
          </a:prstGeom>
        </p:spPr>
        <p:txBody>
          <a:bodyPr vert="horz" lIns="92985" tIns="46493" rIns="92985" bIns="4649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254289"/>
            <a:ext cx="2346960" cy="301820"/>
          </a:xfrm>
          <a:prstGeom prst="rect">
            <a:avLst/>
          </a:prstGeom>
        </p:spPr>
        <p:txBody>
          <a:bodyPr vert="horz" lIns="92985" tIns="46493" rIns="92985" bIns="4649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594B4-983E-461F-8BD7-98DF393EA746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1" y="5254289"/>
            <a:ext cx="3185160" cy="301820"/>
          </a:xfrm>
          <a:prstGeom prst="rect">
            <a:avLst/>
          </a:prstGeom>
        </p:spPr>
        <p:txBody>
          <a:bodyPr vert="horz" lIns="92985" tIns="46493" rIns="92985" bIns="4649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5254289"/>
            <a:ext cx="2346960" cy="301820"/>
          </a:xfrm>
          <a:prstGeom prst="rect">
            <a:avLst/>
          </a:prstGeom>
        </p:spPr>
        <p:txBody>
          <a:bodyPr vert="horz" lIns="92985" tIns="46493" rIns="92985" bIns="4649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A5D7D-A7F1-4679-B8F6-29F4A11DF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8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29853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8695" indent="-348695" algn="l" defTabSz="9298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55506" indent="-290579" algn="l" defTabSz="9298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62317" indent="-232463" algn="l" defTabSz="9298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27243" indent="-232463" algn="l" defTabSz="9298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2170" indent="-232463" algn="l" defTabSz="929853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7097" indent="-232463" algn="l" defTabSz="9298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2023" indent="-232463" algn="l" defTabSz="9298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6950" indent="-232463" algn="l" defTabSz="9298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51877" indent="-232463" algn="l" defTabSz="9298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4927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9853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780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9707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24633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89560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54487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19413" algn="l" defTabSz="9298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7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2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2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79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77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34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7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Custom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</cp:revision>
  <dcterms:created xsi:type="dcterms:W3CDTF">2023-06-08T10:45:28Z</dcterms:created>
  <dcterms:modified xsi:type="dcterms:W3CDTF">2023-06-17T08:18:38Z</dcterms:modified>
</cp:coreProperties>
</file>