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9" r:id="rId2"/>
    <p:sldId id="256" r:id="rId3"/>
    <p:sldId id="257" r:id="rId4"/>
    <p:sldId id="258" r:id="rId5"/>
    <p:sldId id="261" r:id="rId6"/>
    <p:sldId id="264" r:id="rId7"/>
    <p:sldId id="267" r:id="rId8"/>
    <p:sldId id="262" r:id="rId9"/>
    <p:sldId id="270" r:id="rId10"/>
    <p:sldId id="269" r:id="rId11"/>
    <p:sldId id="268" r:id="rId12"/>
    <p:sldId id="272" r:id="rId13"/>
    <p:sldId id="263" r:id="rId14"/>
    <p:sldId id="271" r:id="rId15"/>
    <p:sldId id="260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89AF0-EF1B-45AB-B7AD-6FD1932CCF64}" v="26" dt="2025-04-11T01:49:04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tafa W. Talaat" userId="da52e0e7-a9db-482f-bdb5-0d6d588a09dc" providerId="ADAL" clId="{45889AF0-EF1B-45AB-B7AD-6FD1932CCF64}"/>
    <pc:docChg chg="undo custSel addSld modSld sldOrd addMainMaster delMainMaster">
      <pc:chgData name="Mustafa W. Talaat" userId="da52e0e7-a9db-482f-bdb5-0d6d588a09dc" providerId="ADAL" clId="{45889AF0-EF1B-45AB-B7AD-6FD1932CCF64}" dt="2025-04-11T02:13:53.629" v="1051" actId="313"/>
      <pc:docMkLst>
        <pc:docMk/>
      </pc:docMkLst>
      <pc:sldChg chg="addSp delSp modSp new mod ord setBg modClrScheme addAnim delAnim chgLayout">
        <pc:chgData name="Mustafa W. Talaat" userId="da52e0e7-a9db-482f-bdb5-0d6d588a09dc" providerId="ADAL" clId="{45889AF0-EF1B-45AB-B7AD-6FD1932CCF64}" dt="2025-04-10T23:05:34.602" v="82"/>
        <pc:sldMkLst>
          <pc:docMk/>
          <pc:sldMk cId="4208147166" sldId="256"/>
        </pc:sldMkLst>
        <pc:spChg chg="mod">
          <ac:chgData name="Mustafa W. Talaat" userId="da52e0e7-a9db-482f-bdb5-0d6d588a09dc" providerId="ADAL" clId="{45889AF0-EF1B-45AB-B7AD-6FD1932CCF64}" dt="2025-04-10T23:03:46.190" v="71" actId="26606"/>
          <ac:spMkLst>
            <pc:docMk/>
            <pc:sldMk cId="4208147166" sldId="256"/>
            <ac:spMk id="2" creationId="{50BC5C8A-185A-1232-5B89-DE1111C63AEA}"/>
          </ac:spMkLst>
        </pc:spChg>
        <pc:spChg chg="mod">
          <ac:chgData name="Mustafa W. Talaat" userId="da52e0e7-a9db-482f-bdb5-0d6d588a09dc" providerId="ADAL" clId="{45889AF0-EF1B-45AB-B7AD-6FD1932CCF64}" dt="2025-04-10T23:03:46.190" v="71" actId="26606"/>
          <ac:spMkLst>
            <pc:docMk/>
            <pc:sldMk cId="4208147166" sldId="256"/>
            <ac:spMk id="3" creationId="{F7A467F8-7A47-6F36-BDAD-EC6147E76F2D}"/>
          </ac:spMkLst>
        </pc:spChg>
        <pc:spChg chg="add del">
          <ac:chgData name="Mustafa W. Talaat" userId="da52e0e7-a9db-482f-bdb5-0d6d588a09dc" providerId="ADAL" clId="{45889AF0-EF1B-45AB-B7AD-6FD1932CCF64}" dt="2025-04-10T22:34:42.272" v="5" actId="26606"/>
          <ac:spMkLst>
            <pc:docMk/>
            <pc:sldMk cId="4208147166" sldId="256"/>
            <ac:spMk id="10" creationId="{9B37791B-B040-4694-BFDC-8DD132D86E8E}"/>
          </ac:spMkLst>
        </pc:spChg>
        <pc:spChg chg="add del">
          <ac:chgData name="Mustafa W. Talaat" userId="da52e0e7-a9db-482f-bdb5-0d6d588a09dc" providerId="ADAL" clId="{45889AF0-EF1B-45AB-B7AD-6FD1932CCF64}" dt="2025-04-10T22:34:51.999" v="7" actId="26606"/>
          <ac:spMkLst>
            <pc:docMk/>
            <pc:sldMk cId="4208147166" sldId="256"/>
            <ac:spMk id="20" creationId="{854DEE1C-7FD6-4FA0-A96A-BDF952F199AB}"/>
          </ac:spMkLst>
        </pc:spChg>
        <pc:spChg chg="add del">
          <ac:chgData name="Mustafa W. Talaat" userId="da52e0e7-a9db-482f-bdb5-0d6d588a09dc" providerId="ADAL" clId="{45889AF0-EF1B-45AB-B7AD-6FD1932CCF64}" dt="2025-04-10T22:35:52.348" v="43" actId="26606"/>
          <ac:spMkLst>
            <pc:docMk/>
            <pc:sldMk cId="4208147166" sldId="256"/>
            <ac:spMk id="22" creationId="{9B37791B-B040-4694-BFDC-8DD132D86E8E}"/>
          </ac:spMkLst>
        </pc:spChg>
        <pc:spChg chg="add del">
          <ac:chgData name="Mustafa W. Talaat" userId="da52e0e7-a9db-482f-bdb5-0d6d588a09dc" providerId="ADAL" clId="{45889AF0-EF1B-45AB-B7AD-6FD1932CCF64}" dt="2025-04-10T22:35:42" v="38" actId="26606"/>
          <ac:spMkLst>
            <pc:docMk/>
            <pc:sldMk cId="4208147166" sldId="256"/>
            <ac:spMk id="28" creationId="{19F9BF86-FE94-4517-B97D-026C7515E589}"/>
          </ac:spMkLst>
        </pc:spChg>
        <pc:spChg chg="add del">
          <ac:chgData name="Mustafa W. Talaat" userId="da52e0e7-a9db-482f-bdb5-0d6d588a09dc" providerId="ADAL" clId="{45889AF0-EF1B-45AB-B7AD-6FD1932CCF64}" dt="2025-04-10T22:35:44.517" v="40" actId="26606"/>
          <ac:spMkLst>
            <pc:docMk/>
            <pc:sldMk cId="4208147166" sldId="256"/>
            <ac:spMk id="32" creationId="{9B65F7F7-2FCE-8F01-53DE-15C39342BE99}"/>
          </ac:spMkLst>
        </pc:spChg>
        <pc:spChg chg="add del">
          <ac:chgData name="Mustafa W. Talaat" userId="da52e0e7-a9db-482f-bdb5-0d6d588a09dc" providerId="ADAL" clId="{45889AF0-EF1B-45AB-B7AD-6FD1932CCF64}" dt="2025-04-10T22:35:52.307" v="42" actId="26606"/>
          <ac:spMkLst>
            <pc:docMk/>
            <pc:sldMk cId="4208147166" sldId="256"/>
            <ac:spMk id="34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0T22:35:52.307" v="42" actId="26606"/>
          <ac:spMkLst>
            <pc:docMk/>
            <pc:sldMk cId="4208147166" sldId="256"/>
            <ac:spMk id="35" creationId="{81F0C179-4DBF-6AB9-CD0B-9224A0C885A4}"/>
          </ac:spMkLst>
        </pc:spChg>
        <pc:spChg chg="add del">
          <ac:chgData name="Mustafa W. Talaat" userId="da52e0e7-a9db-482f-bdb5-0d6d588a09dc" providerId="ADAL" clId="{45889AF0-EF1B-45AB-B7AD-6FD1932CCF64}" dt="2025-04-10T22:36:01.296" v="45" actId="26606"/>
          <ac:spMkLst>
            <pc:docMk/>
            <pc:sldMk cId="4208147166" sldId="256"/>
            <ac:spMk id="37" creationId="{9B65F7F7-2FCE-8F01-53DE-15C39342BE99}"/>
          </ac:spMkLst>
        </pc:spChg>
        <pc:spChg chg="add del">
          <ac:chgData name="Mustafa W. Talaat" userId="da52e0e7-a9db-482f-bdb5-0d6d588a09dc" providerId="ADAL" clId="{45889AF0-EF1B-45AB-B7AD-6FD1932CCF64}" dt="2025-04-10T22:36:13.275" v="51" actId="26606"/>
          <ac:spMkLst>
            <pc:docMk/>
            <pc:sldMk cId="4208147166" sldId="256"/>
            <ac:spMk id="42" creationId="{19F9BF86-FE94-4517-B97D-026C7515E589}"/>
          </ac:spMkLst>
        </pc:spChg>
        <pc:spChg chg="add del">
          <ac:chgData name="Mustafa W. Talaat" userId="da52e0e7-a9db-482f-bdb5-0d6d588a09dc" providerId="ADAL" clId="{45889AF0-EF1B-45AB-B7AD-6FD1932CCF64}" dt="2025-04-10T22:36:12.571" v="48" actId="26606"/>
          <ac:spMkLst>
            <pc:docMk/>
            <pc:sldMk cId="4208147166" sldId="256"/>
            <ac:spMk id="49" creationId="{F12E7CC5-C78B-4EBD-9565-3FA00FAA6CF2}"/>
          </ac:spMkLst>
        </pc:spChg>
        <pc:spChg chg="add del">
          <ac:chgData name="Mustafa W. Talaat" userId="da52e0e7-a9db-482f-bdb5-0d6d588a09dc" providerId="ADAL" clId="{45889AF0-EF1B-45AB-B7AD-6FD1932CCF64}" dt="2025-04-10T22:36:12.571" v="48" actId="26606"/>
          <ac:spMkLst>
            <pc:docMk/>
            <pc:sldMk cId="4208147166" sldId="256"/>
            <ac:spMk id="51" creationId="{3A4529A5-F675-429F-8044-01372BB13422}"/>
          </ac:spMkLst>
        </pc:spChg>
        <pc:spChg chg="add del">
          <ac:chgData name="Mustafa W. Talaat" userId="da52e0e7-a9db-482f-bdb5-0d6d588a09dc" providerId="ADAL" clId="{45889AF0-EF1B-45AB-B7AD-6FD1932CCF64}" dt="2025-04-10T22:36:12.571" v="48" actId="26606"/>
          <ac:spMkLst>
            <pc:docMk/>
            <pc:sldMk cId="4208147166" sldId="256"/>
            <ac:spMk id="53" creationId="{63DAB858-5A0C-4AFF-AAC6-705EDF8DB733}"/>
          </ac:spMkLst>
        </pc:spChg>
        <pc:spChg chg="add del">
          <ac:chgData name="Mustafa W. Talaat" userId="da52e0e7-a9db-482f-bdb5-0d6d588a09dc" providerId="ADAL" clId="{45889AF0-EF1B-45AB-B7AD-6FD1932CCF64}" dt="2025-04-10T22:36:13.243" v="50" actId="26606"/>
          <ac:spMkLst>
            <pc:docMk/>
            <pc:sldMk cId="4208147166" sldId="256"/>
            <ac:spMk id="55" creationId="{19F9BF86-FE94-4517-B97D-026C7515E589}"/>
          </ac:spMkLst>
        </pc:spChg>
        <pc:spChg chg="add del">
          <ac:chgData name="Mustafa W. Talaat" userId="da52e0e7-a9db-482f-bdb5-0d6d588a09dc" providerId="ADAL" clId="{45889AF0-EF1B-45AB-B7AD-6FD1932CCF64}" dt="2025-04-10T23:05:08.635" v="79" actId="26606"/>
          <ac:spMkLst>
            <pc:docMk/>
            <pc:sldMk cId="4208147166" sldId="256"/>
            <ac:spMk id="58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0T23:05:08.635" v="79" actId="26606"/>
          <ac:spMkLst>
            <pc:docMk/>
            <pc:sldMk cId="4208147166" sldId="256"/>
            <ac:spMk id="59" creationId="{81F0C179-4DBF-6AB9-CD0B-9224A0C885A4}"/>
          </ac:spMkLst>
        </pc:spChg>
        <pc:spChg chg="add">
          <ac:chgData name="Mustafa W. Talaat" userId="da52e0e7-a9db-482f-bdb5-0d6d588a09dc" providerId="ADAL" clId="{45889AF0-EF1B-45AB-B7AD-6FD1932CCF64}" dt="2025-04-10T23:05:08.635" v="79" actId="26606"/>
          <ac:spMkLst>
            <pc:docMk/>
            <pc:sldMk cId="4208147166" sldId="256"/>
            <ac:spMk id="61" creationId="{FAF3766F-DEF3-4802-BB0D-7A18EDD9704F}"/>
          </ac:spMkLst>
        </pc:spChg>
        <pc:spChg chg="add">
          <ac:chgData name="Mustafa W. Talaat" userId="da52e0e7-a9db-482f-bdb5-0d6d588a09dc" providerId="ADAL" clId="{45889AF0-EF1B-45AB-B7AD-6FD1932CCF64}" dt="2025-04-10T23:05:08.635" v="79" actId="26606"/>
          <ac:spMkLst>
            <pc:docMk/>
            <pc:sldMk cId="4208147166" sldId="256"/>
            <ac:spMk id="62" creationId="{81F0C179-4DBF-6AB9-CD0B-9224A0C885A4}"/>
          </ac:spMkLst>
        </pc:spChg>
        <pc:spChg chg="add del">
          <ac:chgData name="Mustafa W. Talaat" userId="da52e0e7-a9db-482f-bdb5-0d6d588a09dc" providerId="ADAL" clId="{45889AF0-EF1B-45AB-B7AD-6FD1932CCF64}" dt="2025-04-10T22:38:08.281" v="59" actId="26606"/>
          <ac:spMkLst>
            <pc:docMk/>
            <pc:sldMk cId="4208147166" sldId="256"/>
            <ac:spMk id="64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0T22:38:08.281" v="59" actId="26606"/>
          <ac:spMkLst>
            <pc:docMk/>
            <pc:sldMk cId="4208147166" sldId="256"/>
            <ac:spMk id="66" creationId="{81F0C179-4DBF-6AB9-CD0B-9224A0C885A4}"/>
          </ac:spMkLst>
        </pc:spChg>
        <pc:spChg chg="add del">
          <ac:chgData name="Mustafa W. Talaat" userId="da52e0e7-a9db-482f-bdb5-0d6d588a09dc" providerId="ADAL" clId="{45889AF0-EF1B-45AB-B7AD-6FD1932CCF64}" dt="2025-04-10T22:38:10.357" v="63" actId="26606"/>
          <ac:spMkLst>
            <pc:docMk/>
            <pc:sldMk cId="4208147166" sldId="256"/>
            <ac:spMk id="68" creationId="{E4C7F386-A972-9ED7-C153-F0E50968255B}"/>
          </ac:spMkLst>
        </pc:spChg>
        <pc:spChg chg="add del">
          <ac:chgData name="Mustafa W. Talaat" userId="da52e0e7-a9db-482f-bdb5-0d6d588a09dc" providerId="ADAL" clId="{45889AF0-EF1B-45AB-B7AD-6FD1932CCF64}" dt="2025-04-10T22:38:10.357" v="63" actId="26606"/>
          <ac:spMkLst>
            <pc:docMk/>
            <pc:sldMk cId="4208147166" sldId="256"/>
            <ac:spMk id="69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0T22:38:10.357" v="63" actId="26606"/>
          <ac:spMkLst>
            <pc:docMk/>
            <pc:sldMk cId="4208147166" sldId="256"/>
            <ac:spMk id="70" creationId="{B2C335F7-F61C-4EB4-80F2-4B1438FE66BB}"/>
          </ac:spMkLst>
        </pc:spChg>
        <pc:spChg chg="add del">
          <ac:chgData name="Mustafa W. Talaat" userId="da52e0e7-a9db-482f-bdb5-0d6d588a09dc" providerId="ADAL" clId="{45889AF0-EF1B-45AB-B7AD-6FD1932CCF64}" dt="2025-04-10T22:38:13.193" v="65" actId="26606"/>
          <ac:spMkLst>
            <pc:docMk/>
            <pc:sldMk cId="4208147166" sldId="256"/>
            <ac:spMk id="72" creationId="{CD7F9EC8-0E2C-4023-9DD1-73BEF6B80D13}"/>
          </ac:spMkLst>
        </pc:spChg>
        <pc:spChg chg="add del">
          <ac:chgData name="Mustafa W. Talaat" userId="da52e0e7-a9db-482f-bdb5-0d6d588a09dc" providerId="ADAL" clId="{45889AF0-EF1B-45AB-B7AD-6FD1932CCF64}" dt="2025-04-10T22:38:13.193" v="65" actId="26606"/>
          <ac:spMkLst>
            <pc:docMk/>
            <pc:sldMk cId="4208147166" sldId="256"/>
            <ac:spMk id="73" creationId="{6270D10B-6EA2-89DB-412E-A83B81393A99}"/>
          </ac:spMkLst>
        </pc:spChg>
        <pc:spChg chg="add del">
          <ac:chgData name="Mustafa W. Talaat" userId="da52e0e7-a9db-482f-bdb5-0d6d588a09dc" providerId="ADAL" clId="{45889AF0-EF1B-45AB-B7AD-6FD1932CCF64}" dt="2025-04-10T22:38:13.193" v="65" actId="26606"/>
          <ac:spMkLst>
            <pc:docMk/>
            <pc:sldMk cId="4208147166" sldId="256"/>
            <ac:spMk id="74" creationId="{C0301BA4-10E6-44CC-9EEC-727EDF3BC4B8}"/>
          </ac:spMkLst>
        </pc:spChg>
        <pc:spChg chg="add del">
          <ac:chgData name="Mustafa W. Talaat" userId="da52e0e7-a9db-482f-bdb5-0d6d588a09dc" providerId="ADAL" clId="{45889AF0-EF1B-45AB-B7AD-6FD1932CCF64}" dt="2025-04-10T22:38:16.400" v="67" actId="26606"/>
          <ac:spMkLst>
            <pc:docMk/>
            <pc:sldMk cId="4208147166" sldId="256"/>
            <ac:spMk id="76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0T22:38:16.400" v="67" actId="26606"/>
          <ac:spMkLst>
            <pc:docMk/>
            <pc:sldMk cId="4208147166" sldId="256"/>
            <ac:spMk id="77" creationId="{81F0C179-4DBF-6AB9-CD0B-9224A0C885A4}"/>
          </ac:spMkLst>
        </pc:spChg>
        <pc:spChg chg="add del">
          <ac:chgData name="Mustafa W. Talaat" userId="da52e0e7-a9db-482f-bdb5-0d6d588a09dc" providerId="ADAL" clId="{45889AF0-EF1B-45AB-B7AD-6FD1932CCF64}" dt="2025-04-10T23:03:46.190" v="71" actId="26606"/>
          <ac:spMkLst>
            <pc:docMk/>
            <pc:sldMk cId="4208147166" sldId="256"/>
            <ac:spMk id="79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0T23:03:46.190" v="71" actId="26606"/>
          <ac:spMkLst>
            <pc:docMk/>
            <pc:sldMk cId="4208147166" sldId="256"/>
            <ac:spMk id="80" creationId="{B2C335F7-F61C-4EB4-80F2-4B1438FE66BB}"/>
          </ac:spMkLst>
        </pc:spChg>
        <pc:spChg chg="add del">
          <ac:chgData name="Mustafa W. Talaat" userId="da52e0e7-a9db-482f-bdb5-0d6d588a09dc" providerId="ADAL" clId="{45889AF0-EF1B-45AB-B7AD-6FD1932CCF64}" dt="2025-04-10T23:03:46.190" v="71" actId="26606"/>
          <ac:spMkLst>
            <pc:docMk/>
            <pc:sldMk cId="4208147166" sldId="256"/>
            <ac:spMk id="81" creationId="{E4C7F386-A972-9ED7-C153-F0E50968255B}"/>
          </ac:spMkLst>
        </pc:spChg>
        <pc:grpChg chg="add del">
          <ac:chgData name="Mustafa W. Talaat" userId="da52e0e7-a9db-482f-bdb5-0d6d588a09dc" providerId="ADAL" clId="{45889AF0-EF1B-45AB-B7AD-6FD1932CCF64}" dt="2025-04-10T22:34:42.272" v="5" actId="26606"/>
          <ac:grpSpMkLst>
            <pc:docMk/>
            <pc:sldMk cId="4208147166" sldId="256"/>
            <ac:grpSpMk id="12" creationId="{4B2AE301-8298-47C2-81FA-781BA50D9933}"/>
          </ac:grpSpMkLst>
        </pc:grpChg>
        <pc:grpChg chg="add del">
          <ac:chgData name="Mustafa W. Talaat" userId="da52e0e7-a9db-482f-bdb5-0d6d588a09dc" providerId="ADAL" clId="{45889AF0-EF1B-45AB-B7AD-6FD1932CCF64}" dt="2025-04-10T22:35:52.348" v="43" actId="26606"/>
          <ac:grpSpMkLst>
            <pc:docMk/>
            <pc:sldMk cId="4208147166" sldId="256"/>
            <ac:grpSpMk id="23" creationId="{4B2AE301-8298-47C2-81FA-781BA50D9933}"/>
          </ac:grpSpMkLst>
        </pc:grpChg>
        <pc:picChg chg="add del mod">
          <ac:chgData name="Mustafa W. Talaat" userId="da52e0e7-a9db-482f-bdb5-0d6d588a09dc" providerId="ADAL" clId="{45889AF0-EF1B-45AB-B7AD-6FD1932CCF64}" dt="2025-04-10T23:04:58.811" v="75" actId="478"/>
          <ac:picMkLst>
            <pc:docMk/>
            <pc:sldMk cId="4208147166" sldId="256"/>
            <ac:picMk id="5" creationId="{9AAD83B5-04D1-45A2-15B4-1F6F40899D08}"/>
          </ac:picMkLst>
        </pc:picChg>
        <pc:picChg chg="add mod">
          <ac:chgData name="Mustafa W. Talaat" userId="da52e0e7-a9db-482f-bdb5-0d6d588a09dc" providerId="ADAL" clId="{45889AF0-EF1B-45AB-B7AD-6FD1932CCF64}" dt="2025-04-10T23:03:46.299" v="73"/>
          <ac:picMkLst>
            <pc:docMk/>
            <pc:sldMk cId="4208147166" sldId="256"/>
            <ac:picMk id="7" creationId="{35ADFFC1-47F5-9313-0E2F-FE0E5CA4EC3C}"/>
          </ac:picMkLst>
        </pc:picChg>
        <pc:picChg chg="add mod">
          <ac:chgData name="Mustafa W. Talaat" userId="da52e0e7-a9db-482f-bdb5-0d6d588a09dc" providerId="ADAL" clId="{45889AF0-EF1B-45AB-B7AD-6FD1932CCF64}" dt="2025-04-10T23:05:08.635" v="79" actId="26606"/>
          <ac:picMkLst>
            <pc:docMk/>
            <pc:sldMk cId="4208147166" sldId="256"/>
            <ac:picMk id="9" creationId="{60104F4C-DF82-5E75-3EC6-AB93A67CFE18}"/>
          </ac:picMkLst>
        </pc:picChg>
        <pc:cxnChg chg="add del">
          <ac:chgData name="Mustafa W. Talaat" userId="da52e0e7-a9db-482f-bdb5-0d6d588a09dc" providerId="ADAL" clId="{45889AF0-EF1B-45AB-B7AD-6FD1932CCF64}" dt="2025-04-10T22:35:42" v="38" actId="26606"/>
          <ac:cxnSpMkLst>
            <pc:docMk/>
            <pc:sldMk cId="4208147166" sldId="256"/>
            <ac:cxnSpMk id="30" creationId="{94AC3912-9445-326E-F355-EA4A288013DB}"/>
          </ac:cxnSpMkLst>
        </pc:cxnChg>
        <pc:cxnChg chg="add del">
          <ac:chgData name="Mustafa W. Talaat" userId="da52e0e7-a9db-482f-bdb5-0d6d588a09dc" providerId="ADAL" clId="{45889AF0-EF1B-45AB-B7AD-6FD1932CCF64}" dt="2025-04-10T22:36:13.275" v="51" actId="26606"/>
          <ac:cxnSpMkLst>
            <pc:docMk/>
            <pc:sldMk cId="4208147166" sldId="256"/>
            <ac:cxnSpMk id="44" creationId="{750527CE-FCD0-40C8-B37A-39331C2A4FDF}"/>
          </ac:cxnSpMkLst>
        </pc:cxnChg>
        <pc:cxnChg chg="add del">
          <ac:chgData name="Mustafa W. Talaat" userId="da52e0e7-a9db-482f-bdb5-0d6d588a09dc" providerId="ADAL" clId="{45889AF0-EF1B-45AB-B7AD-6FD1932CCF64}" dt="2025-04-10T22:36:13.243" v="50" actId="26606"/>
          <ac:cxnSpMkLst>
            <pc:docMk/>
            <pc:sldMk cId="4208147166" sldId="256"/>
            <ac:cxnSpMk id="56" creationId="{8CED01B4-40F2-4CAE-8062-1D4CE8454C35}"/>
          </ac:cxnSpMkLst>
        </pc:cxnChg>
      </pc:sldChg>
      <pc:sldChg chg="addSp delSp modSp new mod setBg setClrOvrMap">
        <pc:chgData name="Mustafa W. Talaat" userId="da52e0e7-a9db-482f-bdb5-0d6d588a09dc" providerId="ADAL" clId="{45889AF0-EF1B-45AB-B7AD-6FD1932CCF64}" dt="2025-04-10T23:28:28.983" v="532"/>
        <pc:sldMkLst>
          <pc:docMk/>
          <pc:sldMk cId="4089452415" sldId="257"/>
        </pc:sldMkLst>
        <pc:spChg chg="mod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2" creationId="{C76A3012-D275-C088-3306-80C850BE7C07}"/>
          </ac:spMkLst>
        </pc:spChg>
        <pc:spChg chg="add del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3" creationId="{B774E9C4-1E16-694F-6706-91F0E9E8C788}"/>
          </ac:spMkLst>
        </pc:spChg>
        <pc:spChg chg="add del mod">
          <ac:chgData name="Mustafa W. Talaat" userId="da52e0e7-a9db-482f-bdb5-0d6d588a09dc" providerId="ADAL" clId="{45889AF0-EF1B-45AB-B7AD-6FD1932CCF64}" dt="2025-04-10T23:27:48.023" v="526" actId="26606"/>
          <ac:spMkLst>
            <pc:docMk/>
            <pc:sldMk cId="4089452415" sldId="257"/>
            <ac:spMk id="4" creationId="{3F07914E-4DD4-7B13-67C2-31E9A18FA586}"/>
          </ac:spMkLst>
        </pc:spChg>
        <pc:spChg chg="add mod">
          <ac:chgData name="Mustafa W. Talaat" userId="da52e0e7-a9db-482f-bdb5-0d6d588a09dc" providerId="ADAL" clId="{45889AF0-EF1B-45AB-B7AD-6FD1932CCF64}" dt="2025-04-10T23:26:58.523" v="506" actId="20577"/>
          <ac:spMkLst>
            <pc:docMk/>
            <pc:sldMk cId="4089452415" sldId="257"/>
            <ac:spMk id="6" creationId="{65744C7A-ECBE-D288-1B22-0DE662F55450}"/>
          </ac:spMkLst>
        </pc:spChg>
        <pc:spChg chg="add">
          <ac:chgData name="Mustafa W. Talaat" userId="da52e0e7-a9db-482f-bdb5-0d6d588a09dc" providerId="ADAL" clId="{45889AF0-EF1B-45AB-B7AD-6FD1932CCF64}" dt="2025-04-10T23:24:53.084" v="449"/>
          <ac:spMkLst>
            <pc:docMk/>
            <pc:sldMk cId="4089452415" sldId="257"/>
            <ac:spMk id="7" creationId="{3684A056-84F9-447E-47C8-86B69B8F946A}"/>
          </ac:spMkLst>
        </pc:spChg>
        <pc:spChg chg="add mod">
          <ac:chgData name="Mustafa W. Talaat" userId="da52e0e7-a9db-482f-bdb5-0d6d588a09dc" providerId="ADAL" clId="{45889AF0-EF1B-45AB-B7AD-6FD1932CCF64}" dt="2025-04-10T23:25:03.382" v="454"/>
          <ac:spMkLst>
            <pc:docMk/>
            <pc:sldMk cId="4089452415" sldId="257"/>
            <ac:spMk id="8" creationId="{C5D410D8-3E15-9568-7066-58E29C9610A6}"/>
          </ac:spMkLst>
        </pc:spChg>
        <pc:spChg chg="add del">
          <ac:chgData name="Mustafa W. Talaat" userId="da52e0e7-a9db-482f-bdb5-0d6d588a09dc" providerId="ADAL" clId="{45889AF0-EF1B-45AB-B7AD-6FD1932CCF64}" dt="2025-04-10T23:15:57.118" v="284" actId="26606"/>
          <ac:spMkLst>
            <pc:docMk/>
            <pc:sldMk cId="4089452415" sldId="257"/>
            <ac:spMk id="9" creationId="{774A975B-A886-5202-0489-6965514A0D14}"/>
          </ac:spMkLst>
        </pc:spChg>
        <pc:spChg chg="add del">
          <ac:chgData name="Mustafa W. Talaat" userId="da52e0e7-a9db-482f-bdb5-0d6d588a09dc" providerId="ADAL" clId="{45889AF0-EF1B-45AB-B7AD-6FD1932CCF64}" dt="2025-04-10T23:27:08.238" v="507" actId="478"/>
          <ac:spMkLst>
            <pc:docMk/>
            <pc:sldMk cId="4089452415" sldId="257"/>
            <ac:spMk id="10" creationId="{448B79D9-08BB-E069-70AF-D646AE229FB0}"/>
          </ac:spMkLst>
        </pc:spChg>
        <pc:spChg chg="add del">
          <ac:chgData name="Mustafa W. Talaat" userId="da52e0e7-a9db-482f-bdb5-0d6d588a09dc" providerId="ADAL" clId="{45889AF0-EF1B-45AB-B7AD-6FD1932CCF64}" dt="2025-04-10T23:15:57.118" v="284" actId="26606"/>
          <ac:spMkLst>
            <pc:docMk/>
            <pc:sldMk cId="4089452415" sldId="257"/>
            <ac:spMk id="11" creationId="{EA67E988-5919-57BB-C7DE-D3EAD38A3045}"/>
          </ac:spMkLst>
        </pc:spChg>
        <pc:spChg chg="add del">
          <ac:chgData name="Mustafa W. Talaat" userId="da52e0e7-a9db-482f-bdb5-0d6d588a09dc" providerId="ADAL" clId="{45889AF0-EF1B-45AB-B7AD-6FD1932CCF64}" dt="2025-04-10T23:15:57.118" v="284" actId="26606"/>
          <ac:spMkLst>
            <pc:docMk/>
            <pc:sldMk cId="4089452415" sldId="257"/>
            <ac:spMk id="13" creationId="{0EECA69B-4C2A-7F31-8019-E90DB3BD49CB}"/>
          </ac:spMkLst>
        </pc:spChg>
        <pc:spChg chg="add del">
          <ac:chgData name="Mustafa W. Talaat" userId="da52e0e7-a9db-482f-bdb5-0d6d588a09dc" providerId="ADAL" clId="{45889AF0-EF1B-45AB-B7AD-6FD1932CCF64}" dt="2025-04-10T23:15:57.118" v="284" actId="26606"/>
          <ac:spMkLst>
            <pc:docMk/>
            <pc:sldMk cId="4089452415" sldId="257"/>
            <ac:spMk id="15" creationId="{3798C374-1BAF-3AC6-8D44-CADFF0B179CA}"/>
          </ac:spMkLst>
        </pc:spChg>
        <pc:spChg chg="add del">
          <ac:chgData name="Mustafa W. Talaat" userId="da52e0e7-a9db-482f-bdb5-0d6d588a09dc" providerId="ADAL" clId="{45889AF0-EF1B-45AB-B7AD-6FD1932CCF64}" dt="2025-04-10T23:15:57.118" v="284" actId="26606"/>
          <ac:spMkLst>
            <pc:docMk/>
            <pc:sldMk cId="4089452415" sldId="257"/>
            <ac:spMk id="17" creationId="{857DEAC1-B3AA-6569-0A44-A191DF2F3C67}"/>
          </ac:spMkLst>
        </pc:spChg>
        <pc:spChg chg="add del">
          <ac:chgData name="Mustafa W. Talaat" userId="da52e0e7-a9db-482f-bdb5-0d6d588a09dc" providerId="ADAL" clId="{45889AF0-EF1B-45AB-B7AD-6FD1932CCF64}" dt="2025-04-10T23:16:04.247" v="286" actId="26606"/>
          <ac:spMkLst>
            <pc:docMk/>
            <pc:sldMk cId="4089452415" sldId="257"/>
            <ac:spMk id="19" creationId="{774A975B-A886-5202-0489-6965514A0D14}"/>
          </ac:spMkLst>
        </pc:spChg>
        <pc:spChg chg="add del">
          <ac:chgData name="Mustafa W. Talaat" userId="da52e0e7-a9db-482f-bdb5-0d6d588a09dc" providerId="ADAL" clId="{45889AF0-EF1B-45AB-B7AD-6FD1932CCF64}" dt="2025-04-10T23:16:04.247" v="286" actId="26606"/>
          <ac:spMkLst>
            <pc:docMk/>
            <pc:sldMk cId="4089452415" sldId="257"/>
            <ac:spMk id="20" creationId="{EA67E988-5919-57BB-C7DE-D3EAD38A3045}"/>
          </ac:spMkLst>
        </pc:spChg>
        <pc:spChg chg="add del">
          <ac:chgData name="Mustafa W. Talaat" userId="da52e0e7-a9db-482f-bdb5-0d6d588a09dc" providerId="ADAL" clId="{45889AF0-EF1B-45AB-B7AD-6FD1932CCF64}" dt="2025-04-10T23:16:04.247" v="286" actId="26606"/>
          <ac:spMkLst>
            <pc:docMk/>
            <pc:sldMk cId="4089452415" sldId="257"/>
            <ac:spMk id="21" creationId="{0EECA69B-4C2A-7F31-8019-E90DB3BD49CB}"/>
          </ac:spMkLst>
        </pc:spChg>
        <pc:spChg chg="add del">
          <ac:chgData name="Mustafa W. Talaat" userId="da52e0e7-a9db-482f-bdb5-0d6d588a09dc" providerId="ADAL" clId="{45889AF0-EF1B-45AB-B7AD-6FD1932CCF64}" dt="2025-04-10T23:16:04.247" v="286" actId="26606"/>
          <ac:spMkLst>
            <pc:docMk/>
            <pc:sldMk cId="4089452415" sldId="257"/>
            <ac:spMk id="23" creationId="{DFB50CC3-4500-CE6E-D973-98A5BAC482C8}"/>
          </ac:spMkLst>
        </pc:spChg>
        <pc:spChg chg="add del">
          <ac:chgData name="Mustafa W. Talaat" userId="da52e0e7-a9db-482f-bdb5-0d6d588a09dc" providerId="ADAL" clId="{45889AF0-EF1B-45AB-B7AD-6FD1932CCF64}" dt="2025-04-10T23:16:04.247" v="286" actId="26606"/>
          <ac:spMkLst>
            <pc:docMk/>
            <pc:sldMk cId="4089452415" sldId="257"/>
            <ac:spMk id="24" creationId="{857DEAC1-B3AA-6569-0A44-A191DF2F3C67}"/>
          </ac:spMkLst>
        </pc:spChg>
        <pc:spChg chg="add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26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27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28" creationId="{80B98925-0550-1AFB-C1DC-02792400FB71}"/>
          </ac:spMkLst>
        </pc:spChg>
        <pc:spChg chg="add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30" creationId="{0DBFCB27-760B-5FF3-72F5-581461CE16FD}"/>
          </ac:spMkLst>
        </pc:spChg>
        <pc:spChg chg="add">
          <ac:chgData name="Mustafa W. Talaat" userId="da52e0e7-a9db-482f-bdb5-0d6d588a09dc" providerId="ADAL" clId="{45889AF0-EF1B-45AB-B7AD-6FD1932CCF64}" dt="2025-04-10T23:16:04.263" v="287" actId="26606"/>
          <ac:spMkLst>
            <pc:docMk/>
            <pc:sldMk cId="4089452415" sldId="257"/>
            <ac:spMk id="31" creationId="{025200BE-CBC1-1648-C41C-CB71967CA2FE}"/>
          </ac:spMkLst>
        </pc:spChg>
        <pc:graphicFrameChg chg="add mod">
          <ac:chgData name="Mustafa W. Talaat" userId="da52e0e7-a9db-482f-bdb5-0d6d588a09dc" providerId="ADAL" clId="{45889AF0-EF1B-45AB-B7AD-6FD1932CCF64}" dt="2025-04-10T23:28:28.983" v="532"/>
          <ac:graphicFrameMkLst>
            <pc:docMk/>
            <pc:sldMk cId="4089452415" sldId="257"/>
            <ac:graphicFrameMk id="33" creationId="{56D161E5-45EB-F68F-DEB1-98333D11341F}"/>
          </ac:graphicFrameMkLst>
        </pc:graphicFrameChg>
        <pc:picChg chg="add del">
          <ac:chgData name="Mustafa W. Talaat" userId="da52e0e7-a9db-482f-bdb5-0d6d588a09dc" providerId="ADAL" clId="{45889AF0-EF1B-45AB-B7AD-6FD1932CCF64}" dt="2025-04-10T23:15:57.118" v="284" actId="26606"/>
          <ac:picMkLst>
            <pc:docMk/>
            <pc:sldMk cId="4089452415" sldId="257"/>
            <ac:picMk id="5" creationId="{2AAD474D-02AC-AA23-581F-B2EA57EBD045}"/>
          </ac:picMkLst>
        </pc:picChg>
        <pc:picChg chg="add del">
          <ac:chgData name="Mustafa W. Talaat" userId="da52e0e7-a9db-482f-bdb5-0d6d588a09dc" providerId="ADAL" clId="{45889AF0-EF1B-45AB-B7AD-6FD1932CCF64}" dt="2025-04-10T23:16:04.247" v="286" actId="26606"/>
          <ac:picMkLst>
            <pc:docMk/>
            <pc:sldMk cId="4089452415" sldId="257"/>
            <ac:picMk id="22" creationId="{BCFE1507-0CD1-4CB2-3513-C4455B7260E9}"/>
          </ac:picMkLst>
        </pc:picChg>
        <pc:picChg chg="add">
          <ac:chgData name="Mustafa W. Talaat" userId="da52e0e7-a9db-482f-bdb5-0d6d588a09dc" providerId="ADAL" clId="{45889AF0-EF1B-45AB-B7AD-6FD1932CCF64}" dt="2025-04-10T23:16:04.263" v="287" actId="26606"/>
          <ac:picMkLst>
            <pc:docMk/>
            <pc:sldMk cId="4089452415" sldId="257"/>
            <ac:picMk id="29" creationId="{992824BD-32EC-1692-C5EB-C37EEC1BE298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0T23:54:03.545" v="787" actId="26606"/>
        <pc:sldMkLst>
          <pc:docMk/>
          <pc:sldMk cId="1405963463" sldId="258"/>
        </pc:sldMkLst>
        <pc:spChg chg="mod">
          <ac:chgData name="Mustafa W. Talaat" userId="da52e0e7-a9db-482f-bdb5-0d6d588a09dc" providerId="ADAL" clId="{45889AF0-EF1B-45AB-B7AD-6FD1932CCF64}" dt="2025-04-10T23:54:03.545" v="787" actId="26606"/>
          <ac:spMkLst>
            <pc:docMk/>
            <pc:sldMk cId="1405963463" sldId="258"/>
            <ac:spMk id="2" creationId="{B167B373-3C83-C42D-CD24-476B38C634E6}"/>
          </ac:spMkLst>
        </pc:spChg>
        <pc:spChg chg="add del mod">
          <ac:chgData name="Mustafa W. Talaat" userId="da52e0e7-a9db-482f-bdb5-0d6d588a09dc" providerId="ADAL" clId="{45889AF0-EF1B-45AB-B7AD-6FD1932CCF64}" dt="2025-04-10T23:54:03.545" v="787" actId="26606"/>
          <ac:spMkLst>
            <pc:docMk/>
            <pc:sldMk cId="1405963463" sldId="258"/>
            <ac:spMk id="3" creationId="{76E18824-EAFF-D363-7518-2F36574F5E0E}"/>
          </ac:spMkLst>
        </pc:spChg>
        <pc:spChg chg="add del">
          <ac:chgData name="Mustafa W. Talaat" userId="da52e0e7-a9db-482f-bdb5-0d6d588a09dc" providerId="ADAL" clId="{45889AF0-EF1B-45AB-B7AD-6FD1932CCF64}" dt="2025-04-10T23:53:32.410" v="776" actId="26606"/>
          <ac:spMkLst>
            <pc:docMk/>
            <pc:sldMk cId="1405963463" sldId="258"/>
            <ac:spMk id="9" creationId="{817D949E-564D-4503-A64E-D22FA3232C29}"/>
          </ac:spMkLst>
        </pc:spChg>
        <pc:spChg chg="add del">
          <ac:chgData name="Mustafa W. Talaat" userId="da52e0e7-a9db-482f-bdb5-0d6d588a09dc" providerId="ADAL" clId="{45889AF0-EF1B-45AB-B7AD-6FD1932CCF64}" dt="2025-04-10T23:53:26.013" v="774" actId="26606"/>
          <ac:spMkLst>
            <pc:docMk/>
            <pc:sldMk cId="1405963463" sldId="258"/>
            <ac:spMk id="10" creationId="{0EC38958-9A69-239A-BA79-2AEC73345F4B}"/>
          </ac:spMkLst>
        </pc:spChg>
        <pc:spChg chg="add del">
          <ac:chgData name="Mustafa W. Talaat" userId="da52e0e7-a9db-482f-bdb5-0d6d588a09dc" providerId="ADAL" clId="{45889AF0-EF1B-45AB-B7AD-6FD1932CCF64}" dt="2025-04-10T23:53:32.410" v="776" actId="26606"/>
          <ac:spMkLst>
            <pc:docMk/>
            <pc:sldMk cId="1405963463" sldId="258"/>
            <ac:spMk id="11" creationId="{2C8EEB27-9249-8B3A-C8C2-18F9DC480810}"/>
          </ac:spMkLst>
        </pc:spChg>
        <pc:spChg chg="add del">
          <ac:chgData name="Mustafa W. Talaat" userId="da52e0e7-a9db-482f-bdb5-0d6d588a09dc" providerId="ADAL" clId="{45889AF0-EF1B-45AB-B7AD-6FD1932CCF64}" dt="2025-04-10T23:53:26.013" v="774" actId="26606"/>
          <ac:spMkLst>
            <pc:docMk/>
            <pc:sldMk cId="1405963463" sldId="258"/>
            <ac:spMk id="12" creationId="{6EC109E5-0396-8968-4F42-DFEC280363B6}"/>
          </ac:spMkLst>
        </pc:spChg>
        <pc:spChg chg="add del">
          <ac:chgData name="Mustafa W. Talaat" userId="da52e0e7-a9db-482f-bdb5-0d6d588a09dc" providerId="ADAL" clId="{45889AF0-EF1B-45AB-B7AD-6FD1932CCF64}" dt="2025-04-10T23:53:32.410" v="776" actId="26606"/>
          <ac:spMkLst>
            <pc:docMk/>
            <pc:sldMk cId="1405963463" sldId="258"/>
            <ac:spMk id="13" creationId="{18482CAC-96FF-EBE5-E97D-0BE2B8A51E3F}"/>
          </ac:spMkLst>
        </pc:spChg>
        <pc:spChg chg="add del">
          <ac:chgData name="Mustafa W. Talaat" userId="da52e0e7-a9db-482f-bdb5-0d6d588a09dc" providerId="ADAL" clId="{45889AF0-EF1B-45AB-B7AD-6FD1932CCF64}" dt="2025-04-10T23:53:33.982" v="778" actId="26606"/>
          <ac:spMkLst>
            <pc:docMk/>
            <pc:sldMk cId="1405963463" sldId="258"/>
            <ac:spMk id="15" creationId="{0EC38958-9A69-239A-BA79-2AEC73345F4B}"/>
          </ac:spMkLst>
        </pc:spChg>
        <pc:spChg chg="add del">
          <ac:chgData name="Mustafa W. Talaat" userId="da52e0e7-a9db-482f-bdb5-0d6d588a09dc" providerId="ADAL" clId="{45889AF0-EF1B-45AB-B7AD-6FD1932CCF64}" dt="2025-04-10T23:53:33.982" v="778" actId="26606"/>
          <ac:spMkLst>
            <pc:docMk/>
            <pc:sldMk cId="1405963463" sldId="258"/>
            <ac:spMk id="17" creationId="{6EC109E5-0396-8968-4F42-DFEC280363B6}"/>
          </ac:spMkLst>
        </pc:spChg>
        <pc:spChg chg="add del">
          <ac:chgData name="Mustafa W. Talaat" userId="da52e0e7-a9db-482f-bdb5-0d6d588a09dc" providerId="ADAL" clId="{45889AF0-EF1B-45AB-B7AD-6FD1932CCF64}" dt="2025-04-10T23:53:33.982" v="778" actId="26606"/>
          <ac:spMkLst>
            <pc:docMk/>
            <pc:sldMk cId="1405963463" sldId="258"/>
            <ac:spMk id="18" creationId="{76E18824-EAFF-D363-7518-2F36574F5E0E}"/>
          </ac:spMkLst>
        </pc:spChg>
        <pc:spChg chg="add del">
          <ac:chgData name="Mustafa W. Talaat" userId="da52e0e7-a9db-482f-bdb5-0d6d588a09dc" providerId="ADAL" clId="{45889AF0-EF1B-45AB-B7AD-6FD1932CCF64}" dt="2025-04-10T23:53:41.902" v="780" actId="26606"/>
          <ac:spMkLst>
            <pc:docMk/>
            <pc:sldMk cId="1405963463" sldId="258"/>
            <ac:spMk id="20" creationId="{817D949E-564D-4503-A64E-D22FA3232C29}"/>
          </ac:spMkLst>
        </pc:spChg>
        <pc:spChg chg="add del">
          <ac:chgData name="Mustafa W. Talaat" userId="da52e0e7-a9db-482f-bdb5-0d6d588a09dc" providerId="ADAL" clId="{45889AF0-EF1B-45AB-B7AD-6FD1932CCF64}" dt="2025-04-10T23:53:41.902" v="780" actId="26606"/>
          <ac:spMkLst>
            <pc:docMk/>
            <pc:sldMk cId="1405963463" sldId="258"/>
            <ac:spMk id="21" creationId="{2C8EEB27-9249-8B3A-C8C2-18F9DC480810}"/>
          </ac:spMkLst>
        </pc:spChg>
        <pc:spChg chg="add del">
          <ac:chgData name="Mustafa W. Talaat" userId="da52e0e7-a9db-482f-bdb5-0d6d588a09dc" providerId="ADAL" clId="{45889AF0-EF1B-45AB-B7AD-6FD1932CCF64}" dt="2025-04-10T23:53:41.902" v="780" actId="26606"/>
          <ac:spMkLst>
            <pc:docMk/>
            <pc:sldMk cId="1405963463" sldId="258"/>
            <ac:spMk id="22" creationId="{18482CAC-96FF-EBE5-E97D-0BE2B8A51E3F}"/>
          </ac:spMkLst>
        </pc:spChg>
        <pc:spChg chg="add del">
          <ac:chgData name="Mustafa W. Talaat" userId="da52e0e7-a9db-482f-bdb5-0d6d588a09dc" providerId="ADAL" clId="{45889AF0-EF1B-45AB-B7AD-6FD1932CCF64}" dt="2025-04-10T23:53:55.430" v="782" actId="26606"/>
          <ac:spMkLst>
            <pc:docMk/>
            <pc:sldMk cId="1405963463" sldId="258"/>
            <ac:spMk id="25" creationId="{0EC38958-9A69-239A-BA79-2AEC73345F4B}"/>
          </ac:spMkLst>
        </pc:spChg>
        <pc:spChg chg="add del">
          <ac:chgData name="Mustafa W. Talaat" userId="da52e0e7-a9db-482f-bdb5-0d6d588a09dc" providerId="ADAL" clId="{45889AF0-EF1B-45AB-B7AD-6FD1932CCF64}" dt="2025-04-10T23:53:55.430" v="782" actId="26606"/>
          <ac:spMkLst>
            <pc:docMk/>
            <pc:sldMk cId="1405963463" sldId="258"/>
            <ac:spMk id="27" creationId="{6EC109E5-0396-8968-4F42-DFEC280363B6}"/>
          </ac:spMkLst>
        </pc:spChg>
        <pc:spChg chg="add del">
          <ac:chgData name="Mustafa W. Talaat" userId="da52e0e7-a9db-482f-bdb5-0d6d588a09dc" providerId="ADAL" clId="{45889AF0-EF1B-45AB-B7AD-6FD1932CCF64}" dt="2025-04-10T23:53:55.430" v="782" actId="26606"/>
          <ac:spMkLst>
            <pc:docMk/>
            <pc:sldMk cId="1405963463" sldId="258"/>
            <ac:spMk id="28" creationId="{76E18824-EAFF-D363-7518-2F36574F5E0E}"/>
          </ac:spMkLst>
        </pc:spChg>
        <pc:spChg chg="add">
          <ac:chgData name="Mustafa W. Talaat" userId="da52e0e7-a9db-482f-bdb5-0d6d588a09dc" providerId="ADAL" clId="{45889AF0-EF1B-45AB-B7AD-6FD1932CCF64}" dt="2025-04-10T23:54:03.545" v="787" actId="26606"/>
          <ac:spMkLst>
            <pc:docMk/>
            <pc:sldMk cId="1405963463" sldId="258"/>
            <ac:spMk id="34" creationId="{0EC38958-9A69-239A-BA79-2AEC73345F4B}"/>
          </ac:spMkLst>
        </pc:spChg>
        <pc:spChg chg="add">
          <ac:chgData name="Mustafa W. Talaat" userId="da52e0e7-a9db-482f-bdb5-0d6d588a09dc" providerId="ADAL" clId="{45889AF0-EF1B-45AB-B7AD-6FD1932CCF64}" dt="2025-04-10T23:54:03.545" v="787" actId="26606"/>
          <ac:spMkLst>
            <pc:docMk/>
            <pc:sldMk cId="1405963463" sldId="258"/>
            <ac:spMk id="36" creationId="{6EC109E5-0396-8968-4F42-DFEC280363B6}"/>
          </ac:spMkLst>
        </pc:spChg>
        <pc:spChg chg="add">
          <ac:chgData name="Mustafa W. Talaat" userId="da52e0e7-a9db-482f-bdb5-0d6d588a09dc" providerId="ADAL" clId="{45889AF0-EF1B-45AB-B7AD-6FD1932CCF64}" dt="2025-04-10T23:54:03.545" v="787" actId="26606"/>
          <ac:spMkLst>
            <pc:docMk/>
            <pc:sldMk cId="1405963463" sldId="258"/>
            <ac:spMk id="37" creationId="{76E18824-EAFF-D363-7518-2F36574F5E0E}"/>
          </ac:spMkLst>
        </pc:spChg>
        <pc:graphicFrameChg chg="add del">
          <ac:chgData name="Mustafa W. Talaat" userId="da52e0e7-a9db-482f-bdb5-0d6d588a09dc" providerId="ADAL" clId="{45889AF0-EF1B-45AB-B7AD-6FD1932CCF64}" dt="2025-04-10T23:53:32.410" v="776" actId="26606"/>
          <ac:graphicFrameMkLst>
            <pc:docMk/>
            <pc:sldMk cId="1405963463" sldId="258"/>
            <ac:graphicFrameMk id="5" creationId="{24A84FBB-9B4A-BB61-53AB-DFFEF392F048}"/>
          </ac:graphicFrameMkLst>
        </pc:graphicFrameChg>
        <pc:graphicFrameChg chg="add del">
          <ac:chgData name="Mustafa W. Talaat" userId="da52e0e7-a9db-482f-bdb5-0d6d588a09dc" providerId="ADAL" clId="{45889AF0-EF1B-45AB-B7AD-6FD1932CCF64}" dt="2025-04-10T23:53:41.902" v="780" actId="26606"/>
          <ac:graphicFrameMkLst>
            <pc:docMk/>
            <pc:sldMk cId="1405963463" sldId="258"/>
            <ac:graphicFrameMk id="23" creationId="{24A84FBB-9B4A-BB61-53AB-DFFEF392F048}"/>
          </ac:graphicFrameMkLst>
        </pc:graphicFrameChg>
        <pc:graphicFrameChg chg="add del">
          <ac:chgData name="Mustafa W. Talaat" userId="da52e0e7-a9db-482f-bdb5-0d6d588a09dc" providerId="ADAL" clId="{45889AF0-EF1B-45AB-B7AD-6FD1932CCF64}" dt="2025-04-10T23:53:57.980" v="784" actId="26606"/>
          <ac:graphicFrameMkLst>
            <pc:docMk/>
            <pc:sldMk cId="1405963463" sldId="258"/>
            <ac:graphicFrameMk id="30" creationId="{2BBC751C-255E-4DB8-6FD1-BC87F0260274}"/>
          </ac:graphicFrameMkLst>
        </pc:graphicFrameChg>
        <pc:graphicFrameChg chg="add del">
          <ac:chgData name="Mustafa W. Talaat" userId="da52e0e7-a9db-482f-bdb5-0d6d588a09dc" providerId="ADAL" clId="{45889AF0-EF1B-45AB-B7AD-6FD1932CCF64}" dt="2025-04-10T23:54:03.529" v="786" actId="26606"/>
          <ac:graphicFrameMkLst>
            <pc:docMk/>
            <pc:sldMk cId="1405963463" sldId="258"/>
            <ac:graphicFrameMk id="32" creationId="{13A88CA5-6BBC-8932-E51B-15B9E861253F}"/>
          </ac:graphicFrameMkLst>
        </pc:graphicFrameChg>
        <pc:picChg chg="add del">
          <ac:chgData name="Mustafa W. Talaat" userId="da52e0e7-a9db-482f-bdb5-0d6d588a09dc" providerId="ADAL" clId="{45889AF0-EF1B-45AB-B7AD-6FD1932CCF64}" dt="2025-04-10T23:53:26.013" v="774" actId="26606"/>
          <ac:picMkLst>
            <pc:docMk/>
            <pc:sldMk cId="1405963463" sldId="258"/>
            <ac:picMk id="7" creationId="{0795E503-54DB-C49C-C9D8-24308ACF23C1}"/>
          </ac:picMkLst>
        </pc:picChg>
        <pc:picChg chg="add del">
          <ac:chgData name="Mustafa W. Talaat" userId="da52e0e7-a9db-482f-bdb5-0d6d588a09dc" providerId="ADAL" clId="{45889AF0-EF1B-45AB-B7AD-6FD1932CCF64}" dt="2025-04-10T23:53:33.982" v="778" actId="26606"/>
          <ac:picMkLst>
            <pc:docMk/>
            <pc:sldMk cId="1405963463" sldId="258"/>
            <ac:picMk id="16" creationId="{0795E503-54DB-C49C-C9D8-24308ACF23C1}"/>
          </ac:picMkLst>
        </pc:picChg>
        <pc:picChg chg="add del">
          <ac:chgData name="Mustafa W. Talaat" userId="da52e0e7-a9db-482f-bdb5-0d6d588a09dc" providerId="ADAL" clId="{45889AF0-EF1B-45AB-B7AD-6FD1932CCF64}" dt="2025-04-10T23:53:55.430" v="782" actId="26606"/>
          <ac:picMkLst>
            <pc:docMk/>
            <pc:sldMk cId="1405963463" sldId="258"/>
            <ac:picMk id="26" creationId="{0795E503-54DB-C49C-C9D8-24308ACF23C1}"/>
          </ac:picMkLst>
        </pc:picChg>
        <pc:picChg chg="add">
          <ac:chgData name="Mustafa W. Talaat" userId="da52e0e7-a9db-482f-bdb5-0d6d588a09dc" providerId="ADAL" clId="{45889AF0-EF1B-45AB-B7AD-6FD1932CCF64}" dt="2025-04-10T23:54:03.545" v="787" actId="26606"/>
          <ac:picMkLst>
            <pc:docMk/>
            <pc:sldMk cId="1405963463" sldId="258"/>
            <ac:picMk id="35" creationId="{0795E503-54DB-C49C-C9D8-24308ACF23C1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2:13:53.629" v="1051" actId="313"/>
        <pc:sldMkLst>
          <pc:docMk/>
          <pc:sldMk cId="1451262492" sldId="259"/>
        </pc:sldMkLst>
        <pc:spChg chg="mod">
          <ac:chgData name="Mustafa W. Talaat" userId="da52e0e7-a9db-482f-bdb5-0d6d588a09dc" providerId="ADAL" clId="{45889AF0-EF1B-45AB-B7AD-6FD1932CCF64}" dt="2025-04-11T02:13:53.629" v="1051" actId="313"/>
          <ac:spMkLst>
            <pc:docMk/>
            <pc:sldMk cId="1451262492" sldId="259"/>
            <ac:spMk id="2" creationId="{CA13864B-1D12-9C4E-BB16-89B1C49DDB94}"/>
          </ac:spMkLst>
        </pc:spChg>
        <pc:spChg chg="del">
          <ac:chgData name="Mustafa W. Talaat" userId="da52e0e7-a9db-482f-bdb5-0d6d588a09dc" providerId="ADAL" clId="{45889AF0-EF1B-45AB-B7AD-6FD1932CCF64}" dt="2025-04-10T23:05:48.388" v="87" actId="26606"/>
          <ac:spMkLst>
            <pc:docMk/>
            <pc:sldMk cId="1451262492" sldId="259"/>
            <ac:spMk id="3" creationId="{EC821DBA-F513-61EE-E3BB-F73E296C907D}"/>
          </ac:spMkLst>
        </pc:spChg>
        <pc:spChg chg="add mod">
          <ac:chgData name="Mustafa W. Talaat" userId="da52e0e7-a9db-482f-bdb5-0d6d588a09dc" providerId="ADAL" clId="{45889AF0-EF1B-45AB-B7AD-6FD1932CCF64}" dt="2025-04-10T23:06:29.234" v="96" actId="255"/>
          <ac:spMkLst>
            <pc:docMk/>
            <pc:sldMk cId="1451262492" sldId="259"/>
            <ac:spMk id="4" creationId="{7FC658D3-C5E8-1DB5-CA1C-9A381A20F199}"/>
          </ac:spMkLst>
        </pc:spChg>
        <pc:spChg chg="add mod">
          <ac:chgData name="Mustafa W. Talaat" userId="da52e0e7-a9db-482f-bdb5-0d6d588a09dc" providerId="ADAL" clId="{45889AF0-EF1B-45AB-B7AD-6FD1932CCF64}" dt="2025-04-10T23:07:02.436" v="105" actId="14100"/>
          <ac:spMkLst>
            <pc:docMk/>
            <pc:sldMk cId="1451262492" sldId="259"/>
            <ac:spMk id="5" creationId="{F47728A3-B778-C07A-4B65-00B9EDF34D30}"/>
          </ac:spMkLst>
        </pc:spChg>
        <pc:spChg chg="add mod">
          <ac:chgData name="Mustafa W. Talaat" userId="da52e0e7-a9db-482f-bdb5-0d6d588a09dc" providerId="ADAL" clId="{45889AF0-EF1B-45AB-B7AD-6FD1932CCF64}" dt="2025-04-10T23:13:30.670" v="261" actId="1076"/>
          <ac:spMkLst>
            <pc:docMk/>
            <pc:sldMk cId="1451262492" sldId="259"/>
            <ac:spMk id="6" creationId="{0D30B33A-6E50-BA45-55D7-0E39CBE68205}"/>
          </ac:spMkLst>
        </pc:spChg>
        <pc:spChg chg="add">
          <ac:chgData name="Mustafa W. Talaat" userId="da52e0e7-a9db-482f-bdb5-0d6d588a09dc" providerId="ADAL" clId="{45889AF0-EF1B-45AB-B7AD-6FD1932CCF64}" dt="2025-04-10T23:05:48.388" v="87" actId="26606"/>
          <ac:spMkLst>
            <pc:docMk/>
            <pc:sldMk cId="1451262492" sldId="259"/>
            <ac:spMk id="10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0T23:05:48.388" v="87" actId="26606"/>
          <ac:spMkLst>
            <pc:docMk/>
            <pc:sldMk cId="1451262492" sldId="259"/>
            <ac:spMk id="12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0T23:05:48.388" v="87" actId="26606"/>
          <ac:spMkLst>
            <pc:docMk/>
            <pc:sldMk cId="1451262492" sldId="259"/>
            <ac:spMk id="14" creationId="{FAF3766F-DEF3-4802-BB0D-7A18EDD9704F}"/>
          </ac:spMkLst>
        </pc:spChg>
        <pc:spChg chg="add">
          <ac:chgData name="Mustafa W. Talaat" userId="da52e0e7-a9db-482f-bdb5-0d6d588a09dc" providerId="ADAL" clId="{45889AF0-EF1B-45AB-B7AD-6FD1932CCF64}" dt="2025-04-10T23:05:48.388" v="87" actId="26606"/>
          <ac:spMkLst>
            <pc:docMk/>
            <pc:sldMk cId="1451262492" sldId="259"/>
            <ac:spMk id="16" creationId="{81F0C179-4DBF-6AB9-CD0B-9224A0C885A4}"/>
          </ac:spMkLst>
        </pc:spChg>
        <pc:picChg chg="add mod">
          <ac:chgData name="Mustafa W. Talaat" userId="da52e0e7-a9db-482f-bdb5-0d6d588a09dc" providerId="ADAL" clId="{45889AF0-EF1B-45AB-B7AD-6FD1932CCF64}" dt="2025-04-10T23:13:39.309" v="264" actId="1076"/>
          <ac:picMkLst>
            <pc:docMk/>
            <pc:sldMk cId="1451262492" sldId="259"/>
            <ac:picMk id="7" creationId="{F2198400-2E14-DE95-F512-66467E8740DD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0:12:40.317" v="852" actId="26606"/>
        <pc:sldMkLst>
          <pc:docMk/>
          <pc:sldMk cId="219981442" sldId="260"/>
        </pc:sldMkLst>
        <pc:spChg chg="mod">
          <ac:chgData name="Mustafa W. Talaat" userId="da52e0e7-a9db-482f-bdb5-0d6d588a09dc" providerId="ADAL" clId="{45889AF0-EF1B-45AB-B7AD-6FD1932CCF64}" dt="2025-04-10T23:54:48.903" v="809" actId="26606"/>
          <ac:spMkLst>
            <pc:docMk/>
            <pc:sldMk cId="219981442" sldId="260"/>
            <ac:spMk id="2" creationId="{726CBDBB-364B-601B-FBFB-51F27AD4DC8C}"/>
          </ac:spMkLst>
        </pc:spChg>
        <pc:spChg chg="add del mod">
          <ac:chgData name="Mustafa W. Talaat" userId="da52e0e7-a9db-482f-bdb5-0d6d588a09dc" providerId="ADAL" clId="{45889AF0-EF1B-45AB-B7AD-6FD1932CCF64}" dt="2025-04-11T00:12:19.959" v="851" actId="26606"/>
          <ac:spMkLst>
            <pc:docMk/>
            <pc:sldMk cId="219981442" sldId="260"/>
            <ac:spMk id="3" creationId="{C192F09E-091B-4E2B-2A1A-D812885524E1}"/>
          </ac:spMkLst>
        </pc:spChg>
        <pc:spChg chg="add del">
          <ac:chgData name="Mustafa W. Talaat" userId="da52e0e7-a9db-482f-bdb5-0d6d588a09dc" providerId="ADAL" clId="{45889AF0-EF1B-45AB-B7AD-6FD1932CCF64}" dt="2025-04-11T00:12:40.317" v="852" actId="26606"/>
          <ac:spMkLst>
            <pc:docMk/>
            <pc:sldMk cId="219981442" sldId="260"/>
            <ac:spMk id="10" creationId="{0EC38958-9A69-239A-BA79-2AEC73345F4B}"/>
          </ac:spMkLst>
        </pc:spChg>
        <pc:spChg chg="add del">
          <ac:chgData name="Mustafa W. Talaat" userId="da52e0e7-a9db-482f-bdb5-0d6d588a09dc" providerId="ADAL" clId="{45889AF0-EF1B-45AB-B7AD-6FD1932CCF64}" dt="2025-04-11T00:12:40.317" v="852" actId="26606"/>
          <ac:spMkLst>
            <pc:docMk/>
            <pc:sldMk cId="219981442" sldId="260"/>
            <ac:spMk id="12" creationId="{6EC109E5-0396-8968-4F42-DFEC280363B6}"/>
          </ac:spMkLst>
        </pc:spChg>
        <pc:spChg chg="add">
          <ac:chgData name="Mustafa W. Talaat" userId="da52e0e7-a9db-482f-bdb5-0d6d588a09dc" providerId="ADAL" clId="{45889AF0-EF1B-45AB-B7AD-6FD1932CCF64}" dt="2025-04-11T00:12:40.317" v="852" actId="26606"/>
          <ac:spMkLst>
            <pc:docMk/>
            <pc:sldMk cId="219981442" sldId="260"/>
            <ac:spMk id="21" creationId="{0EC38958-9A69-239A-BA79-2AEC73345F4B}"/>
          </ac:spMkLst>
        </pc:spChg>
        <pc:spChg chg="add">
          <ac:chgData name="Mustafa W. Talaat" userId="da52e0e7-a9db-482f-bdb5-0d6d588a09dc" providerId="ADAL" clId="{45889AF0-EF1B-45AB-B7AD-6FD1932CCF64}" dt="2025-04-11T00:12:40.317" v="852" actId="26606"/>
          <ac:spMkLst>
            <pc:docMk/>
            <pc:sldMk cId="219981442" sldId="260"/>
            <ac:spMk id="23" creationId="{6EC109E5-0396-8968-4F42-DFEC280363B6}"/>
          </ac:spMkLst>
        </pc:spChg>
        <pc:graphicFrameChg chg="add del">
          <ac:chgData name="Mustafa W. Talaat" userId="da52e0e7-a9db-482f-bdb5-0d6d588a09dc" providerId="ADAL" clId="{45889AF0-EF1B-45AB-B7AD-6FD1932CCF64}" dt="2025-04-11T00:12:19.943" v="850" actId="26606"/>
          <ac:graphicFrameMkLst>
            <pc:docMk/>
            <pc:sldMk cId="219981442" sldId="260"/>
            <ac:graphicFrameMk id="14" creationId="{E987421D-7D26-36EC-7E58-63293F57A8A5}"/>
          </ac:graphicFrameMkLst>
        </pc:graphicFrameChg>
        <pc:graphicFrameChg chg="add mod modGraphic">
          <ac:chgData name="Mustafa W. Talaat" userId="da52e0e7-a9db-482f-bdb5-0d6d588a09dc" providerId="ADAL" clId="{45889AF0-EF1B-45AB-B7AD-6FD1932CCF64}" dt="2025-04-11T00:12:40.317" v="852" actId="26606"/>
          <ac:graphicFrameMkLst>
            <pc:docMk/>
            <pc:sldMk cId="219981442" sldId="260"/>
            <ac:graphicFrameMk id="16" creationId="{94D800CD-E401-7605-9408-ECC9264570D5}"/>
          </ac:graphicFrameMkLst>
        </pc:graphicFrameChg>
        <pc:picChg chg="add">
          <ac:chgData name="Mustafa W. Talaat" userId="da52e0e7-a9db-482f-bdb5-0d6d588a09dc" providerId="ADAL" clId="{45889AF0-EF1B-45AB-B7AD-6FD1932CCF64}" dt="2025-04-10T23:54:48.903" v="809" actId="26606"/>
          <ac:picMkLst>
            <pc:docMk/>
            <pc:sldMk cId="219981442" sldId="260"/>
            <ac:picMk id="7" creationId="{776F3984-1015-1DAC-4D3F-780601EB6E2B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0:00:46.915" v="830" actId="26606"/>
        <pc:sldMkLst>
          <pc:docMk/>
          <pc:sldMk cId="1209142854" sldId="261"/>
        </pc:sldMkLst>
        <pc:spChg chg="mod">
          <ac:chgData name="Mustafa W. Talaat" userId="da52e0e7-a9db-482f-bdb5-0d6d588a09dc" providerId="ADAL" clId="{45889AF0-EF1B-45AB-B7AD-6FD1932CCF64}" dt="2025-04-11T00:00:42.452" v="829" actId="20577"/>
          <ac:spMkLst>
            <pc:docMk/>
            <pc:sldMk cId="1209142854" sldId="261"/>
            <ac:spMk id="2" creationId="{0BCD3752-7611-86A9-6FAE-C80771A6E83E}"/>
          </ac:spMkLst>
        </pc:spChg>
        <pc:spChg chg="del">
          <ac:chgData name="Mustafa W. Talaat" userId="da52e0e7-a9db-482f-bdb5-0d6d588a09dc" providerId="ADAL" clId="{45889AF0-EF1B-45AB-B7AD-6FD1932CCF64}" dt="2025-04-11T00:00:10.324" v="811"/>
          <ac:spMkLst>
            <pc:docMk/>
            <pc:sldMk cId="1209142854" sldId="261"/>
            <ac:spMk id="3" creationId="{30321D07-B909-68DB-465D-EA8DDF520E08}"/>
          </ac:spMkLst>
        </pc:spChg>
        <pc:spChg chg="add del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12" creationId="{774A975B-A886-5202-0489-6965514A0D14}"/>
          </ac:spMkLst>
        </pc:spChg>
        <pc:spChg chg="add del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14" creationId="{EA67E988-5919-57BB-C7DE-D3EAD38A3045}"/>
          </ac:spMkLst>
        </pc:spChg>
        <pc:spChg chg="add del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16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18" creationId="{DCC11005-BC53-5976-9587-FB0B62EF64BB}"/>
          </ac:spMkLst>
        </pc:spChg>
        <pc:spChg chg="add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23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25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27" creationId="{FAF3766F-DEF3-4802-BB0D-7A18EDD9704F}"/>
          </ac:spMkLst>
        </pc:spChg>
        <pc:spChg chg="add">
          <ac:chgData name="Mustafa W. Talaat" userId="da52e0e7-a9db-482f-bdb5-0d6d588a09dc" providerId="ADAL" clId="{45889AF0-EF1B-45AB-B7AD-6FD1932CCF64}" dt="2025-04-11T00:00:46.915" v="830" actId="26606"/>
          <ac:spMkLst>
            <pc:docMk/>
            <pc:sldMk cId="1209142854" sldId="261"/>
            <ac:spMk id="29" creationId="{DCC11005-BC53-5976-9587-FB0B62EF64BB}"/>
          </ac:spMkLst>
        </pc:spChg>
        <pc:picChg chg="add mod ord">
          <ac:chgData name="Mustafa W. Talaat" userId="da52e0e7-a9db-482f-bdb5-0d6d588a09dc" providerId="ADAL" clId="{45889AF0-EF1B-45AB-B7AD-6FD1932CCF64}" dt="2025-04-11T00:00:21.713" v="816" actId="26606"/>
          <ac:picMkLst>
            <pc:docMk/>
            <pc:sldMk cId="1209142854" sldId="261"/>
            <ac:picMk id="5" creationId="{FC3E98E1-1667-39C2-9E72-D84D7FAB2D95}"/>
          </ac:picMkLst>
        </pc:picChg>
        <pc:picChg chg="add mod">
          <ac:chgData name="Mustafa W. Talaat" userId="da52e0e7-a9db-482f-bdb5-0d6d588a09dc" providerId="ADAL" clId="{45889AF0-EF1B-45AB-B7AD-6FD1932CCF64}" dt="2025-04-11T00:00:21.713" v="816" actId="26606"/>
          <ac:picMkLst>
            <pc:docMk/>
            <pc:sldMk cId="1209142854" sldId="261"/>
            <ac:picMk id="7" creationId="{B5247157-A3DB-EC82-D0F1-0858BA7EAB99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0:09:30.457" v="846" actId="26606"/>
        <pc:sldMkLst>
          <pc:docMk/>
          <pc:sldMk cId="3983555209" sldId="262"/>
        </pc:sldMkLst>
        <pc:spChg chg="mod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2" creationId="{F3CC3035-F82F-C47C-A28A-71C58D79D642}"/>
          </ac:spMkLst>
        </pc:spChg>
        <pc:spChg chg="del mod">
          <ac:chgData name="Mustafa W. Talaat" userId="da52e0e7-a9db-482f-bdb5-0d6d588a09dc" providerId="ADAL" clId="{45889AF0-EF1B-45AB-B7AD-6FD1932CCF64}" dt="2025-04-11T00:09:22.134" v="845" actId="26606"/>
          <ac:spMkLst>
            <pc:docMk/>
            <pc:sldMk cId="3983555209" sldId="262"/>
            <ac:spMk id="3" creationId="{8D16AC3B-2380-1BAD-296E-077EC89B4ED7}"/>
          </ac:spMkLst>
        </pc:spChg>
        <pc:spChg chg="add del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9" creationId="{817D949E-564D-4503-A64E-D22FA3232C29}"/>
          </ac:spMkLst>
        </pc:spChg>
        <pc:spChg chg="add del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11" creationId="{92BE0106-0C20-465B-A1BE-0BAC2737B1AD}"/>
          </ac:spMkLst>
        </pc:spChg>
        <pc:spChg chg="add del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13" creationId="{851808AB-2943-464C-A710-F2A18D869334}"/>
          </ac:spMkLst>
        </pc:spChg>
        <pc:spChg chg="add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18" creationId="{817D949E-564D-4503-A64E-D22FA3232C29}"/>
          </ac:spMkLst>
        </pc:spChg>
        <pc:spChg chg="add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20" creationId="{2C8EEB27-9249-8B3A-C8C2-18F9DC480810}"/>
          </ac:spMkLst>
        </pc:spChg>
        <pc:spChg chg="add">
          <ac:chgData name="Mustafa W. Talaat" userId="da52e0e7-a9db-482f-bdb5-0d6d588a09dc" providerId="ADAL" clId="{45889AF0-EF1B-45AB-B7AD-6FD1932CCF64}" dt="2025-04-11T00:09:30.457" v="846" actId="26606"/>
          <ac:spMkLst>
            <pc:docMk/>
            <pc:sldMk cId="3983555209" sldId="262"/>
            <ac:spMk id="22" creationId="{18482CAC-96FF-EBE5-E97D-0BE2B8A51E3F}"/>
          </ac:spMkLst>
        </pc:spChg>
        <pc:graphicFrameChg chg="add mod modGraphic">
          <ac:chgData name="Mustafa W. Talaat" userId="da52e0e7-a9db-482f-bdb5-0d6d588a09dc" providerId="ADAL" clId="{45889AF0-EF1B-45AB-B7AD-6FD1932CCF64}" dt="2025-04-11T00:09:30.457" v="846" actId="26606"/>
          <ac:graphicFrameMkLst>
            <pc:docMk/>
            <pc:sldMk cId="3983555209" sldId="262"/>
            <ac:graphicFrameMk id="5" creationId="{50948120-0543-C6F6-E464-59C82ED6473C}"/>
          </ac:graphicFrameMkLst>
        </pc:graphicFrameChg>
      </pc:sldChg>
      <pc:sldChg chg="addSp delSp modSp new mod ord setBg">
        <pc:chgData name="Mustafa W. Talaat" userId="da52e0e7-a9db-482f-bdb5-0d6d588a09dc" providerId="ADAL" clId="{45889AF0-EF1B-45AB-B7AD-6FD1932CCF64}" dt="2025-04-11T00:08:14.802" v="842"/>
        <pc:sldMkLst>
          <pc:docMk/>
          <pc:sldMk cId="3053885818" sldId="263"/>
        </pc:sldMkLst>
        <pc:spChg chg="mod">
          <ac:chgData name="Mustafa W. Talaat" userId="da52e0e7-a9db-482f-bdb5-0d6d588a09dc" providerId="ADAL" clId="{45889AF0-EF1B-45AB-B7AD-6FD1932CCF64}" dt="2025-04-11T00:08:00.965" v="840" actId="26606"/>
          <ac:spMkLst>
            <pc:docMk/>
            <pc:sldMk cId="3053885818" sldId="263"/>
            <ac:spMk id="2" creationId="{EDBBDBA2-765E-7A15-6845-F74696B66F3D}"/>
          </ac:spMkLst>
        </pc:spChg>
        <pc:spChg chg="del mod">
          <ac:chgData name="Mustafa W. Talaat" userId="da52e0e7-a9db-482f-bdb5-0d6d588a09dc" providerId="ADAL" clId="{45889AF0-EF1B-45AB-B7AD-6FD1932CCF64}" dt="2025-04-11T00:08:00.965" v="840" actId="26606"/>
          <ac:spMkLst>
            <pc:docMk/>
            <pc:sldMk cId="3053885818" sldId="263"/>
            <ac:spMk id="3" creationId="{F43B64AF-D755-7571-7A70-1382436DB3BD}"/>
          </ac:spMkLst>
        </pc:spChg>
        <pc:spChg chg="add">
          <ac:chgData name="Mustafa W. Talaat" userId="da52e0e7-a9db-482f-bdb5-0d6d588a09dc" providerId="ADAL" clId="{45889AF0-EF1B-45AB-B7AD-6FD1932CCF64}" dt="2025-04-11T00:08:00.965" v="840" actId="26606"/>
          <ac:spMkLst>
            <pc:docMk/>
            <pc:sldMk cId="3053885818" sldId="263"/>
            <ac:spMk id="9" creationId="{04213918-F1EB-4BCE-BE23-F5E9851EE05C}"/>
          </ac:spMkLst>
        </pc:spChg>
        <pc:spChg chg="add">
          <ac:chgData name="Mustafa W. Talaat" userId="da52e0e7-a9db-482f-bdb5-0d6d588a09dc" providerId="ADAL" clId="{45889AF0-EF1B-45AB-B7AD-6FD1932CCF64}" dt="2025-04-11T00:08:00.965" v="840" actId="26606"/>
          <ac:spMkLst>
            <pc:docMk/>
            <pc:sldMk cId="3053885818" sldId="263"/>
            <ac:spMk id="11" creationId="{2062E862-C7F7-4CA1-B929-D0B75F5E9FB9}"/>
          </ac:spMkLst>
        </pc:spChg>
        <pc:graphicFrameChg chg="add">
          <ac:chgData name="Mustafa W. Talaat" userId="da52e0e7-a9db-482f-bdb5-0d6d588a09dc" providerId="ADAL" clId="{45889AF0-EF1B-45AB-B7AD-6FD1932CCF64}" dt="2025-04-11T00:08:00.965" v="840" actId="26606"/>
          <ac:graphicFrameMkLst>
            <pc:docMk/>
            <pc:sldMk cId="3053885818" sldId="263"/>
            <ac:graphicFrameMk id="5" creationId="{2E614554-8841-4AAC-3CEB-DD0F84196B7D}"/>
          </ac:graphicFrameMkLst>
        </pc:graphicFrameChg>
      </pc:sldChg>
      <pc:sldChg chg="addSp delSp modSp new mod setBg">
        <pc:chgData name="Mustafa W. Talaat" userId="da52e0e7-a9db-482f-bdb5-0d6d588a09dc" providerId="ADAL" clId="{45889AF0-EF1B-45AB-B7AD-6FD1932CCF64}" dt="2025-04-11T00:06:58.241" v="837" actId="26606"/>
        <pc:sldMkLst>
          <pc:docMk/>
          <pc:sldMk cId="809555718" sldId="264"/>
        </pc:sldMkLst>
        <pc:spChg chg="mod">
          <ac:chgData name="Mustafa W. Talaat" userId="da52e0e7-a9db-482f-bdb5-0d6d588a09dc" providerId="ADAL" clId="{45889AF0-EF1B-45AB-B7AD-6FD1932CCF64}" dt="2025-04-11T00:06:58.241" v="837" actId="26606"/>
          <ac:spMkLst>
            <pc:docMk/>
            <pc:sldMk cId="809555718" sldId="264"/>
            <ac:spMk id="2" creationId="{C1FD2D5D-E443-CCE1-AA7F-70A87162FB16}"/>
          </ac:spMkLst>
        </pc:spChg>
        <pc:spChg chg="del mod">
          <ac:chgData name="Mustafa W. Talaat" userId="da52e0e7-a9db-482f-bdb5-0d6d588a09dc" providerId="ADAL" clId="{45889AF0-EF1B-45AB-B7AD-6FD1932CCF64}" dt="2025-04-11T00:06:58.241" v="837" actId="26606"/>
          <ac:spMkLst>
            <pc:docMk/>
            <pc:sldMk cId="809555718" sldId="264"/>
            <ac:spMk id="3" creationId="{EE41722E-9FA6-5CD4-09D4-7FA1E5C7FDAE}"/>
          </ac:spMkLst>
        </pc:spChg>
        <pc:spChg chg="add">
          <ac:chgData name="Mustafa W. Talaat" userId="da52e0e7-a9db-482f-bdb5-0d6d588a09dc" providerId="ADAL" clId="{45889AF0-EF1B-45AB-B7AD-6FD1932CCF64}" dt="2025-04-11T00:06:58.241" v="837" actId="26606"/>
          <ac:spMkLst>
            <pc:docMk/>
            <pc:sldMk cId="809555718" sldId="264"/>
            <ac:spMk id="9" creationId="{04213918-F1EB-4BCE-BE23-F5E9851EE05C}"/>
          </ac:spMkLst>
        </pc:spChg>
        <pc:spChg chg="add">
          <ac:chgData name="Mustafa W. Talaat" userId="da52e0e7-a9db-482f-bdb5-0d6d588a09dc" providerId="ADAL" clId="{45889AF0-EF1B-45AB-B7AD-6FD1932CCF64}" dt="2025-04-11T00:06:58.241" v="837" actId="26606"/>
          <ac:spMkLst>
            <pc:docMk/>
            <pc:sldMk cId="809555718" sldId="264"/>
            <ac:spMk id="11" creationId="{2062E862-C7F7-4CA1-B929-D0B75F5E9FB9}"/>
          </ac:spMkLst>
        </pc:spChg>
        <pc:graphicFrameChg chg="add">
          <ac:chgData name="Mustafa W. Talaat" userId="da52e0e7-a9db-482f-bdb5-0d6d588a09dc" providerId="ADAL" clId="{45889AF0-EF1B-45AB-B7AD-6FD1932CCF64}" dt="2025-04-11T00:06:58.241" v="837" actId="26606"/>
          <ac:graphicFrameMkLst>
            <pc:docMk/>
            <pc:sldMk cId="809555718" sldId="264"/>
            <ac:graphicFrameMk id="5" creationId="{83D88A0A-E0F0-85D6-3BF6-3DE9B67DAFCB}"/>
          </ac:graphicFrameMkLst>
        </pc:graphicFrameChg>
      </pc:sldChg>
      <pc:sldChg chg="addSp delSp modSp new mod setBg">
        <pc:chgData name="Mustafa W. Talaat" userId="da52e0e7-a9db-482f-bdb5-0d6d588a09dc" providerId="ADAL" clId="{45889AF0-EF1B-45AB-B7AD-6FD1932CCF64}" dt="2025-04-11T00:16:23.474" v="898" actId="20577"/>
        <pc:sldMkLst>
          <pc:docMk/>
          <pc:sldMk cId="1895643659" sldId="265"/>
        </pc:sldMkLst>
        <pc:spChg chg="mod">
          <ac:chgData name="Mustafa W. Talaat" userId="da52e0e7-a9db-482f-bdb5-0d6d588a09dc" providerId="ADAL" clId="{45889AF0-EF1B-45AB-B7AD-6FD1932CCF64}" dt="2025-04-11T00:16:23.474" v="898" actId="20577"/>
          <ac:spMkLst>
            <pc:docMk/>
            <pc:sldMk cId="1895643659" sldId="265"/>
            <ac:spMk id="2" creationId="{03AA543E-CE28-F7A5-CDB5-F963E2E363E4}"/>
          </ac:spMkLst>
        </pc:spChg>
        <pc:spChg chg="del mod">
          <ac:chgData name="Mustafa W. Talaat" userId="da52e0e7-a9db-482f-bdb5-0d6d588a09dc" providerId="ADAL" clId="{45889AF0-EF1B-45AB-B7AD-6FD1932CCF64}" dt="2025-04-11T00:15:40.452" v="889" actId="26606"/>
          <ac:spMkLst>
            <pc:docMk/>
            <pc:sldMk cId="1895643659" sldId="265"/>
            <ac:spMk id="3" creationId="{EA8D6DF5-EE0C-C89E-8138-F965DE4002EB}"/>
          </ac:spMkLst>
        </pc:spChg>
        <pc:spChg chg="add del">
          <ac:chgData name="Mustafa W. Talaat" userId="da52e0e7-a9db-482f-bdb5-0d6d588a09dc" providerId="ADAL" clId="{45889AF0-EF1B-45AB-B7AD-6FD1932CCF64}" dt="2025-04-11T00:16:07.056" v="891" actId="26606"/>
          <ac:spMkLst>
            <pc:docMk/>
            <pc:sldMk cId="1895643659" sldId="265"/>
            <ac:spMk id="9" creationId="{817D949E-564D-4503-A64E-D22FA3232C29}"/>
          </ac:spMkLst>
        </pc:spChg>
        <pc:spChg chg="add del">
          <ac:chgData name="Mustafa W. Talaat" userId="da52e0e7-a9db-482f-bdb5-0d6d588a09dc" providerId="ADAL" clId="{45889AF0-EF1B-45AB-B7AD-6FD1932CCF64}" dt="2025-04-11T00:16:07.056" v="891" actId="26606"/>
          <ac:spMkLst>
            <pc:docMk/>
            <pc:sldMk cId="1895643659" sldId="265"/>
            <ac:spMk id="11" creationId="{92BE0106-0C20-465B-A1BE-0BAC2737B1AD}"/>
          </ac:spMkLst>
        </pc:spChg>
        <pc:spChg chg="add del">
          <ac:chgData name="Mustafa W. Talaat" userId="da52e0e7-a9db-482f-bdb5-0d6d588a09dc" providerId="ADAL" clId="{45889AF0-EF1B-45AB-B7AD-6FD1932CCF64}" dt="2025-04-11T00:16:07.056" v="891" actId="26606"/>
          <ac:spMkLst>
            <pc:docMk/>
            <pc:sldMk cId="1895643659" sldId="265"/>
            <ac:spMk id="13" creationId="{851808AB-2943-464C-A710-F2A18D869334}"/>
          </ac:spMkLst>
        </pc:spChg>
        <pc:spChg chg="add">
          <ac:chgData name="Mustafa W. Talaat" userId="da52e0e7-a9db-482f-bdb5-0d6d588a09dc" providerId="ADAL" clId="{45889AF0-EF1B-45AB-B7AD-6FD1932CCF64}" dt="2025-04-11T00:16:07.056" v="891" actId="26606"/>
          <ac:spMkLst>
            <pc:docMk/>
            <pc:sldMk cId="1895643659" sldId="265"/>
            <ac:spMk id="18" creationId="{FAA3B297-9683-4E38-89FA-062C53E13F85}"/>
          </ac:spMkLst>
        </pc:spChg>
        <pc:spChg chg="add">
          <ac:chgData name="Mustafa W. Talaat" userId="da52e0e7-a9db-482f-bdb5-0d6d588a09dc" providerId="ADAL" clId="{45889AF0-EF1B-45AB-B7AD-6FD1932CCF64}" dt="2025-04-11T00:16:07.056" v="891" actId="26606"/>
          <ac:spMkLst>
            <pc:docMk/>
            <pc:sldMk cId="1895643659" sldId="265"/>
            <ac:spMk id="20" creationId="{4BF74692-AE31-4A00-B5F9-994E8D519F90}"/>
          </ac:spMkLst>
        </pc:spChg>
        <pc:graphicFrameChg chg="add mod modGraphic">
          <ac:chgData name="Mustafa W. Talaat" userId="da52e0e7-a9db-482f-bdb5-0d6d588a09dc" providerId="ADAL" clId="{45889AF0-EF1B-45AB-B7AD-6FD1932CCF64}" dt="2025-04-11T00:16:07.056" v="891" actId="26606"/>
          <ac:graphicFrameMkLst>
            <pc:docMk/>
            <pc:sldMk cId="1895643659" sldId="265"/>
            <ac:graphicFrameMk id="5" creationId="{3854B6B4-E858-082A-4AD6-44F2C7D69DC9}"/>
          </ac:graphicFrameMkLst>
        </pc:graphicFrameChg>
      </pc:sldChg>
      <pc:sldChg chg="addSp delSp modSp new mod setBg">
        <pc:chgData name="Mustafa W. Talaat" userId="da52e0e7-a9db-482f-bdb5-0d6d588a09dc" providerId="ADAL" clId="{45889AF0-EF1B-45AB-B7AD-6FD1932CCF64}" dt="2025-04-11T00:17:42.282" v="936" actId="5793"/>
        <pc:sldMkLst>
          <pc:docMk/>
          <pc:sldMk cId="248337959" sldId="266"/>
        </pc:sldMkLst>
        <pc:spChg chg="mod">
          <ac:chgData name="Mustafa W. Talaat" userId="da52e0e7-a9db-482f-bdb5-0d6d588a09dc" providerId="ADAL" clId="{45889AF0-EF1B-45AB-B7AD-6FD1932CCF64}" dt="2025-04-11T00:17:42.282" v="936" actId="5793"/>
          <ac:spMkLst>
            <pc:docMk/>
            <pc:sldMk cId="248337959" sldId="266"/>
            <ac:spMk id="2" creationId="{B4058507-B24B-CD80-A7B1-0F31F9EAC319}"/>
          </ac:spMkLst>
        </pc:spChg>
        <pc:spChg chg="del">
          <ac:chgData name="Mustafa W. Talaat" userId="da52e0e7-a9db-482f-bdb5-0d6d588a09dc" providerId="ADAL" clId="{45889AF0-EF1B-45AB-B7AD-6FD1932CCF64}" dt="2025-04-11T00:17:25.885" v="924" actId="26606"/>
          <ac:spMkLst>
            <pc:docMk/>
            <pc:sldMk cId="248337959" sldId="266"/>
            <ac:spMk id="3" creationId="{7D411D4D-3A83-BBD9-30FF-8E9C22D624F0}"/>
          </ac:spMkLst>
        </pc:spChg>
        <pc:spChg chg="add del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10" creationId="{774A975B-A886-5202-0489-6965514A0D14}"/>
          </ac:spMkLst>
        </pc:spChg>
        <pc:spChg chg="add del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12" creationId="{EA67E988-5919-57BB-C7DE-D3EAD38A3045}"/>
          </ac:spMkLst>
        </pc:spChg>
        <pc:spChg chg="add del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14" creationId="{FAF3766F-DEF3-4802-BB0D-7A18EDD9704F}"/>
          </ac:spMkLst>
        </pc:spChg>
        <pc:spChg chg="add del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16" creationId="{D91952F0-771E-D2ED-C333-EEED6708B80C}"/>
          </ac:spMkLst>
        </pc:spChg>
        <pc:spChg chg="add del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18" creationId="{3FB6D83C-2377-9CAD-A991-9E0B6AF25067}"/>
          </ac:spMkLst>
        </pc:spChg>
        <pc:spChg chg="add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23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25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27" creationId="{CD7F9EC8-0E2C-4023-9DD1-73BEF6B80D13}"/>
          </ac:spMkLst>
        </pc:spChg>
        <pc:spChg chg="add">
          <ac:chgData name="Mustafa W. Talaat" userId="da52e0e7-a9db-482f-bdb5-0d6d588a09dc" providerId="ADAL" clId="{45889AF0-EF1B-45AB-B7AD-6FD1932CCF64}" dt="2025-04-11T00:17:36.389" v="925" actId="26606"/>
          <ac:spMkLst>
            <pc:docMk/>
            <pc:sldMk cId="248337959" sldId="266"/>
            <ac:spMk id="29" creationId="{6270D10B-6EA2-89DB-412E-A83B81393A99}"/>
          </ac:spMkLst>
        </pc:spChg>
        <pc:picChg chg="add">
          <ac:chgData name="Mustafa W. Talaat" userId="da52e0e7-a9db-482f-bdb5-0d6d588a09dc" providerId="ADAL" clId="{45889AF0-EF1B-45AB-B7AD-6FD1932CCF64}" dt="2025-04-11T00:17:25.885" v="924" actId="26606"/>
          <ac:picMkLst>
            <pc:docMk/>
            <pc:sldMk cId="248337959" sldId="266"/>
            <ac:picMk id="7" creationId="{024FC883-1241-0C9E-7A22-B84677BB50FB}"/>
          </ac:picMkLst>
        </pc:picChg>
      </pc:sldChg>
      <pc:sldChg chg="addSp modSp new mod">
        <pc:chgData name="Mustafa W. Talaat" userId="da52e0e7-a9db-482f-bdb5-0d6d588a09dc" providerId="ADAL" clId="{45889AF0-EF1B-45AB-B7AD-6FD1932CCF64}" dt="2025-04-11T01:09:52.885" v="939" actId="1076"/>
        <pc:sldMkLst>
          <pc:docMk/>
          <pc:sldMk cId="1546390268" sldId="267"/>
        </pc:sldMkLst>
        <pc:picChg chg="add mod">
          <ac:chgData name="Mustafa W. Talaat" userId="da52e0e7-a9db-482f-bdb5-0d6d588a09dc" providerId="ADAL" clId="{45889AF0-EF1B-45AB-B7AD-6FD1932CCF64}" dt="2025-04-11T01:09:52.885" v="939" actId="1076"/>
          <ac:picMkLst>
            <pc:docMk/>
            <pc:sldMk cId="1546390268" sldId="267"/>
            <ac:picMk id="5" creationId="{AAE7FE7E-7AEF-8AB8-5343-A36F90452DA6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2:06:21.475" v="1029"/>
        <pc:sldMkLst>
          <pc:docMk/>
          <pc:sldMk cId="3211243613" sldId="268"/>
        </pc:sldMkLst>
        <pc:spChg chg="mod">
          <ac:chgData name="Mustafa W. Talaat" userId="da52e0e7-a9db-482f-bdb5-0d6d588a09dc" providerId="ADAL" clId="{45889AF0-EF1B-45AB-B7AD-6FD1932CCF64}" dt="2025-04-11T02:06:21.475" v="1029"/>
          <ac:spMkLst>
            <pc:docMk/>
            <pc:sldMk cId="3211243613" sldId="268"/>
            <ac:spMk id="2" creationId="{E1627F24-F43F-372E-C3AA-B6C26418D2AA}"/>
          </ac:spMkLst>
        </pc:spChg>
        <pc:spChg chg="del">
          <ac:chgData name="Mustafa W. Talaat" userId="da52e0e7-a9db-482f-bdb5-0d6d588a09dc" providerId="ADAL" clId="{45889AF0-EF1B-45AB-B7AD-6FD1932CCF64}" dt="2025-04-11T01:49:31.198" v="958" actId="26606"/>
          <ac:spMkLst>
            <pc:docMk/>
            <pc:sldMk cId="3211243613" sldId="268"/>
            <ac:spMk id="3" creationId="{42CC1341-557B-E2E2-FC0F-A13B9D6353FD}"/>
          </ac:spMkLst>
        </pc:spChg>
        <pc:spChg chg="add">
          <ac:chgData name="Mustafa W. Talaat" userId="da52e0e7-a9db-482f-bdb5-0d6d588a09dc" providerId="ADAL" clId="{45889AF0-EF1B-45AB-B7AD-6FD1932CCF64}" dt="2025-04-11T01:49:31.198" v="958" actId="26606"/>
          <ac:spMkLst>
            <pc:docMk/>
            <pc:sldMk cId="3211243613" sldId="268"/>
            <ac:spMk id="12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1T01:49:31.198" v="958" actId="26606"/>
          <ac:spMkLst>
            <pc:docMk/>
            <pc:sldMk cId="3211243613" sldId="268"/>
            <ac:spMk id="14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1T01:49:31.198" v="958" actId="26606"/>
          <ac:spMkLst>
            <pc:docMk/>
            <pc:sldMk cId="3211243613" sldId="268"/>
            <ac:spMk id="16" creationId="{5820888B-4EA5-E0E8-6D52-7733E1E77451}"/>
          </ac:spMkLst>
        </pc:spChg>
        <pc:spChg chg="add">
          <ac:chgData name="Mustafa W. Talaat" userId="da52e0e7-a9db-482f-bdb5-0d6d588a09dc" providerId="ADAL" clId="{45889AF0-EF1B-45AB-B7AD-6FD1932CCF64}" dt="2025-04-11T01:49:31.198" v="958" actId="26606"/>
          <ac:spMkLst>
            <pc:docMk/>
            <pc:sldMk cId="3211243613" sldId="268"/>
            <ac:spMk id="18" creationId="{06B5A8BF-0680-F9A7-27B1-3971EC934783}"/>
          </ac:spMkLst>
        </pc:spChg>
        <pc:picChg chg="add mod">
          <ac:chgData name="Mustafa W. Talaat" userId="da52e0e7-a9db-482f-bdb5-0d6d588a09dc" providerId="ADAL" clId="{45889AF0-EF1B-45AB-B7AD-6FD1932CCF64}" dt="2025-04-11T01:50:57.569" v="972" actId="14100"/>
          <ac:picMkLst>
            <pc:docMk/>
            <pc:sldMk cId="3211243613" sldId="268"/>
            <ac:picMk id="7" creationId="{43BE2EAC-F547-5B38-19AF-9F54A8F6EC55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2:06:18.424" v="1028"/>
        <pc:sldMkLst>
          <pc:docMk/>
          <pc:sldMk cId="4209081875" sldId="269"/>
        </pc:sldMkLst>
        <pc:spChg chg="mod">
          <ac:chgData name="Mustafa W. Talaat" userId="da52e0e7-a9db-482f-bdb5-0d6d588a09dc" providerId="ADAL" clId="{45889AF0-EF1B-45AB-B7AD-6FD1932CCF64}" dt="2025-04-11T02:06:18.424" v="1028"/>
          <ac:spMkLst>
            <pc:docMk/>
            <pc:sldMk cId="4209081875" sldId="269"/>
            <ac:spMk id="2" creationId="{9C4D6A15-2E8E-1EF6-6706-AF1DB43E76B6}"/>
          </ac:spMkLst>
        </pc:spChg>
        <pc:spChg chg="del mod ord">
          <ac:chgData name="Mustafa W. Talaat" userId="da52e0e7-a9db-482f-bdb5-0d6d588a09dc" providerId="ADAL" clId="{45889AF0-EF1B-45AB-B7AD-6FD1932CCF64}" dt="2025-04-11T01:51:06.803" v="973" actId="26606"/>
          <ac:spMkLst>
            <pc:docMk/>
            <pc:sldMk cId="4209081875" sldId="269"/>
            <ac:spMk id="3" creationId="{0A150BB0-F059-7D40-80B4-DCE354C283D6}"/>
          </ac:spMkLst>
        </pc:spChg>
        <pc:spChg chg="add">
          <ac:chgData name="Mustafa W. Talaat" userId="da52e0e7-a9db-482f-bdb5-0d6d588a09dc" providerId="ADAL" clId="{45889AF0-EF1B-45AB-B7AD-6FD1932CCF64}" dt="2025-04-11T01:51:06.803" v="973" actId="26606"/>
          <ac:spMkLst>
            <pc:docMk/>
            <pc:sldMk cId="4209081875" sldId="269"/>
            <ac:spMk id="12" creationId="{06B5A8BF-0680-F9A7-27B1-3971EC934783}"/>
          </ac:spMkLst>
        </pc:spChg>
        <pc:spChg chg="add del">
          <ac:chgData name="Mustafa W. Talaat" userId="da52e0e7-a9db-482f-bdb5-0d6d588a09dc" providerId="ADAL" clId="{45889AF0-EF1B-45AB-B7AD-6FD1932CCF64}" dt="2025-04-11T01:48:11.886" v="946" actId="26606"/>
          <ac:spMkLst>
            <pc:docMk/>
            <pc:sldMk cId="4209081875" sldId="269"/>
            <ac:spMk id="14" creationId="{A082E5AA-6E5F-4FCC-8C41-11E32F833BFC}"/>
          </ac:spMkLst>
        </pc:spChg>
        <pc:spChg chg="add">
          <ac:chgData name="Mustafa W. Talaat" userId="da52e0e7-a9db-482f-bdb5-0d6d588a09dc" providerId="ADAL" clId="{45889AF0-EF1B-45AB-B7AD-6FD1932CCF64}" dt="2025-04-11T01:51:06.803" v="973" actId="26606"/>
          <ac:spMkLst>
            <pc:docMk/>
            <pc:sldMk cId="4209081875" sldId="269"/>
            <ac:spMk id="15" creationId="{774A975B-A886-5202-0489-6965514A0D14}"/>
          </ac:spMkLst>
        </pc:spChg>
        <pc:spChg chg="add del">
          <ac:chgData name="Mustafa W. Talaat" userId="da52e0e7-a9db-482f-bdb5-0d6d588a09dc" providerId="ADAL" clId="{45889AF0-EF1B-45AB-B7AD-6FD1932CCF64}" dt="2025-04-11T01:48:11.886" v="946" actId="26606"/>
          <ac:spMkLst>
            <pc:docMk/>
            <pc:sldMk cId="4209081875" sldId="269"/>
            <ac:spMk id="16" creationId="{92BE0106-0C20-465B-A1BE-0BAC2737B1AD}"/>
          </ac:spMkLst>
        </pc:spChg>
        <pc:spChg chg="add">
          <ac:chgData name="Mustafa W. Talaat" userId="da52e0e7-a9db-482f-bdb5-0d6d588a09dc" providerId="ADAL" clId="{45889AF0-EF1B-45AB-B7AD-6FD1932CCF64}" dt="2025-04-11T01:51:06.803" v="973" actId="26606"/>
          <ac:spMkLst>
            <pc:docMk/>
            <pc:sldMk cId="4209081875" sldId="269"/>
            <ac:spMk id="17" creationId="{EA67E988-5919-57BB-C7DE-D3EAD38A3045}"/>
          </ac:spMkLst>
        </pc:spChg>
        <pc:spChg chg="add del">
          <ac:chgData name="Mustafa W. Talaat" userId="da52e0e7-a9db-482f-bdb5-0d6d588a09dc" providerId="ADAL" clId="{45889AF0-EF1B-45AB-B7AD-6FD1932CCF64}" dt="2025-04-11T01:48:11.886" v="946" actId="26606"/>
          <ac:spMkLst>
            <pc:docMk/>
            <pc:sldMk cId="4209081875" sldId="269"/>
            <ac:spMk id="18" creationId="{4A3D569D-D3A6-49CA-A483-291E95DACA14}"/>
          </ac:spMkLst>
        </pc:spChg>
        <pc:spChg chg="add">
          <ac:chgData name="Mustafa W. Talaat" userId="da52e0e7-a9db-482f-bdb5-0d6d588a09dc" providerId="ADAL" clId="{45889AF0-EF1B-45AB-B7AD-6FD1932CCF64}" dt="2025-04-11T01:51:06.803" v="973" actId="26606"/>
          <ac:spMkLst>
            <pc:docMk/>
            <pc:sldMk cId="4209081875" sldId="269"/>
            <ac:spMk id="19" creationId="{5820888B-4EA5-E0E8-6D52-7733E1E77451}"/>
          </ac:spMkLst>
        </pc:spChg>
        <pc:spChg chg="add del">
          <ac:chgData name="Mustafa W. Talaat" userId="da52e0e7-a9db-482f-bdb5-0d6d588a09dc" providerId="ADAL" clId="{45889AF0-EF1B-45AB-B7AD-6FD1932CCF64}" dt="2025-04-11T01:48:29.155" v="948" actId="26606"/>
          <ac:spMkLst>
            <pc:docMk/>
            <pc:sldMk cId="4209081875" sldId="269"/>
            <ac:spMk id="20" creationId="{9EE42DCE-4A4F-44C4-84E5-261B3BEEF1DA}"/>
          </ac:spMkLst>
        </pc:spChg>
        <pc:spChg chg="add del">
          <ac:chgData name="Mustafa W. Talaat" userId="da52e0e7-a9db-482f-bdb5-0d6d588a09dc" providerId="ADAL" clId="{45889AF0-EF1B-45AB-B7AD-6FD1932CCF64}" dt="2025-04-11T01:48:29.155" v="948" actId="26606"/>
          <ac:spMkLst>
            <pc:docMk/>
            <pc:sldMk cId="4209081875" sldId="269"/>
            <ac:spMk id="21" creationId="{5219862E-7186-427C-8292-92687AF4E592}"/>
          </ac:spMkLst>
        </pc:spChg>
        <pc:picChg chg="add del mod">
          <ac:chgData name="Mustafa W. Talaat" userId="da52e0e7-a9db-482f-bdb5-0d6d588a09dc" providerId="ADAL" clId="{45889AF0-EF1B-45AB-B7AD-6FD1932CCF64}" dt="2025-04-11T01:49:01.403" v="954" actId="21"/>
          <ac:picMkLst>
            <pc:docMk/>
            <pc:sldMk cId="4209081875" sldId="269"/>
            <ac:picMk id="5" creationId="{96206A08-27ED-60C6-61F5-32DEE56EE888}"/>
          </ac:picMkLst>
        </pc:picChg>
        <pc:picChg chg="add del mod">
          <ac:chgData name="Mustafa W. Talaat" userId="da52e0e7-a9db-482f-bdb5-0d6d588a09dc" providerId="ADAL" clId="{45889AF0-EF1B-45AB-B7AD-6FD1932CCF64}" dt="2025-04-11T01:48:44.375" v="952" actId="21"/>
          <ac:picMkLst>
            <pc:docMk/>
            <pc:sldMk cId="4209081875" sldId="269"/>
            <ac:picMk id="7" creationId="{43BE2EAC-F547-5B38-19AF-9F54A8F6EC55}"/>
          </ac:picMkLst>
        </pc:picChg>
        <pc:picChg chg="add del mod">
          <ac:chgData name="Mustafa W. Talaat" userId="da52e0e7-a9db-482f-bdb5-0d6d588a09dc" providerId="ADAL" clId="{45889AF0-EF1B-45AB-B7AD-6FD1932CCF64}" dt="2025-04-11T01:48:29.769" v="949" actId="22"/>
          <ac:picMkLst>
            <pc:docMk/>
            <pc:sldMk cId="4209081875" sldId="269"/>
            <ac:picMk id="9" creationId="{FA98B6B6-865E-E044-7764-2DBABDA94FBA}"/>
          </ac:picMkLst>
        </pc:picChg>
        <pc:picChg chg="add mod">
          <ac:chgData name="Mustafa W. Talaat" userId="da52e0e7-a9db-482f-bdb5-0d6d588a09dc" providerId="ADAL" clId="{45889AF0-EF1B-45AB-B7AD-6FD1932CCF64}" dt="2025-04-11T01:51:35.058" v="980" actId="14100"/>
          <ac:picMkLst>
            <pc:docMk/>
            <pc:sldMk cId="4209081875" sldId="269"/>
            <ac:picMk id="10" creationId="{96206A08-27ED-60C6-61F5-32DEE56EE888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2:06:08.490" v="1027" actId="20577"/>
        <pc:sldMkLst>
          <pc:docMk/>
          <pc:sldMk cId="1832584396" sldId="270"/>
        </pc:sldMkLst>
        <pc:spChg chg="mod">
          <ac:chgData name="Mustafa W. Talaat" userId="da52e0e7-a9db-482f-bdb5-0d6d588a09dc" providerId="ADAL" clId="{45889AF0-EF1B-45AB-B7AD-6FD1932CCF64}" dt="2025-04-11T02:06:08.490" v="1027" actId="20577"/>
          <ac:spMkLst>
            <pc:docMk/>
            <pc:sldMk cId="1832584396" sldId="270"/>
            <ac:spMk id="2" creationId="{02C3205E-5E37-BFC0-B09D-4FD59B38E84C}"/>
          </ac:spMkLst>
        </pc:spChg>
        <pc:spChg chg="add del">
          <ac:chgData name="Mustafa W. Talaat" userId="da52e0e7-a9db-482f-bdb5-0d6d588a09dc" providerId="ADAL" clId="{45889AF0-EF1B-45AB-B7AD-6FD1932CCF64}" dt="2025-04-11T01:52:22.195" v="985" actId="26606"/>
          <ac:spMkLst>
            <pc:docMk/>
            <pc:sldMk cId="1832584396" sldId="270"/>
            <ac:spMk id="3" creationId="{2E642580-A9E0-8916-7DFA-156EF90997DC}"/>
          </ac:spMkLst>
        </pc:spChg>
        <pc:spChg chg="add del">
          <ac:chgData name="Mustafa W. Talaat" userId="da52e0e7-a9db-482f-bdb5-0d6d588a09dc" providerId="ADAL" clId="{45889AF0-EF1B-45AB-B7AD-6FD1932CCF64}" dt="2025-04-11T01:52:22.175" v="984" actId="26606"/>
          <ac:spMkLst>
            <pc:docMk/>
            <pc:sldMk cId="1832584396" sldId="270"/>
            <ac:spMk id="10" creationId="{774A975B-A886-5202-0489-6965514A0D14}"/>
          </ac:spMkLst>
        </pc:spChg>
        <pc:spChg chg="add del">
          <ac:chgData name="Mustafa W. Talaat" userId="da52e0e7-a9db-482f-bdb5-0d6d588a09dc" providerId="ADAL" clId="{45889AF0-EF1B-45AB-B7AD-6FD1932CCF64}" dt="2025-04-11T01:52:22.175" v="984" actId="26606"/>
          <ac:spMkLst>
            <pc:docMk/>
            <pc:sldMk cId="1832584396" sldId="270"/>
            <ac:spMk id="12" creationId="{EA67E988-5919-57BB-C7DE-D3EAD38A3045}"/>
          </ac:spMkLst>
        </pc:spChg>
        <pc:spChg chg="add del">
          <ac:chgData name="Mustafa W. Talaat" userId="da52e0e7-a9db-482f-bdb5-0d6d588a09dc" providerId="ADAL" clId="{45889AF0-EF1B-45AB-B7AD-6FD1932CCF64}" dt="2025-04-11T01:52:22.175" v="984" actId="26606"/>
          <ac:spMkLst>
            <pc:docMk/>
            <pc:sldMk cId="1832584396" sldId="270"/>
            <ac:spMk id="14" creationId="{5820888B-4EA5-E0E8-6D52-7733E1E77451}"/>
          </ac:spMkLst>
        </pc:spChg>
        <pc:spChg chg="add del">
          <ac:chgData name="Mustafa W. Talaat" userId="da52e0e7-a9db-482f-bdb5-0d6d588a09dc" providerId="ADAL" clId="{45889AF0-EF1B-45AB-B7AD-6FD1932CCF64}" dt="2025-04-11T01:52:22.175" v="984" actId="26606"/>
          <ac:spMkLst>
            <pc:docMk/>
            <pc:sldMk cId="1832584396" sldId="270"/>
            <ac:spMk id="16" creationId="{06B5A8BF-0680-F9A7-27B1-3971EC934783}"/>
          </ac:spMkLst>
        </pc:spChg>
        <pc:spChg chg="add">
          <ac:chgData name="Mustafa W. Talaat" userId="da52e0e7-a9db-482f-bdb5-0d6d588a09dc" providerId="ADAL" clId="{45889AF0-EF1B-45AB-B7AD-6FD1932CCF64}" dt="2025-04-11T01:52:22.195" v="985" actId="26606"/>
          <ac:spMkLst>
            <pc:docMk/>
            <pc:sldMk cId="1832584396" sldId="270"/>
            <ac:spMk id="18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1T01:52:22.195" v="985" actId="26606"/>
          <ac:spMkLst>
            <pc:docMk/>
            <pc:sldMk cId="1832584396" sldId="270"/>
            <ac:spMk id="19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1T01:52:22.195" v="985" actId="26606"/>
          <ac:spMkLst>
            <pc:docMk/>
            <pc:sldMk cId="1832584396" sldId="270"/>
            <ac:spMk id="20" creationId="{FAF3766F-DEF3-4802-BB0D-7A18EDD9704F}"/>
          </ac:spMkLst>
        </pc:spChg>
        <pc:spChg chg="add">
          <ac:chgData name="Mustafa W. Talaat" userId="da52e0e7-a9db-482f-bdb5-0d6d588a09dc" providerId="ADAL" clId="{45889AF0-EF1B-45AB-B7AD-6FD1932CCF64}" dt="2025-04-11T01:52:22.195" v="985" actId="26606"/>
          <ac:spMkLst>
            <pc:docMk/>
            <pc:sldMk cId="1832584396" sldId="270"/>
            <ac:spMk id="21" creationId="{81F0C179-4DBF-6AB9-CD0B-9224A0C885A4}"/>
          </ac:spMkLst>
        </pc:spChg>
        <pc:picChg chg="add mod">
          <ac:chgData name="Mustafa W. Talaat" userId="da52e0e7-a9db-482f-bdb5-0d6d588a09dc" providerId="ADAL" clId="{45889AF0-EF1B-45AB-B7AD-6FD1932CCF64}" dt="2025-04-11T01:52:42.358" v="992" actId="14100"/>
          <ac:picMkLst>
            <pc:docMk/>
            <pc:sldMk cId="1832584396" sldId="270"/>
            <ac:picMk id="5" creationId="{033B8566-30E9-8E73-0958-3396B27AD9A0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2:08:15.664" v="1050"/>
        <pc:sldMkLst>
          <pc:docMk/>
          <pc:sldMk cId="770747299" sldId="271"/>
        </pc:sldMkLst>
        <pc:spChg chg="mod">
          <ac:chgData name="Mustafa W. Talaat" userId="da52e0e7-a9db-482f-bdb5-0d6d588a09dc" providerId="ADAL" clId="{45889AF0-EF1B-45AB-B7AD-6FD1932CCF64}" dt="2025-04-11T02:08:15.664" v="1050"/>
          <ac:spMkLst>
            <pc:docMk/>
            <pc:sldMk cId="770747299" sldId="271"/>
            <ac:spMk id="2" creationId="{C488B55B-47D1-12C0-9ADA-5DA1004E5D4A}"/>
          </ac:spMkLst>
        </pc:spChg>
        <pc:spChg chg="mod ord">
          <ac:chgData name="Mustafa W. Talaat" userId="da52e0e7-a9db-482f-bdb5-0d6d588a09dc" providerId="ADAL" clId="{45889AF0-EF1B-45AB-B7AD-6FD1932CCF64}" dt="2025-04-11T02:01:46.069" v="999" actId="26606"/>
          <ac:spMkLst>
            <pc:docMk/>
            <pc:sldMk cId="770747299" sldId="271"/>
            <ac:spMk id="3" creationId="{C09FA1B7-2A7E-CD9C-45AF-DFEC6FDF4B34}"/>
          </ac:spMkLst>
        </pc:spChg>
        <pc:spChg chg="add">
          <ac:chgData name="Mustafa W. Talaat" userId="da52e0e7-a9db-482f-bdb5-0d6d588a09dc" providerId="ADAL" clId="{45889AF0-EF1B-45AB-B7AD-6FD1932CCF64}" dt="2025-04-11T02:01:46.069" v="999" actId="26606"/>
          <ac:spMkLst>
            <pc:docMk/>
            <pc:sldMk cId="770747299" sldId="271"/>
            <ac:spMk id="14" creationId="{BF447FC5-81F5-498F-B253-3D2BBDD2E64A}"/>
          </ac:spMkLst>
        </pc:spChg>
        <pc:spChg chg="add">
          <ac:chgData name="Mustafa W. Talaat" userId="da52e0e7-a9db-482f-bdb5-0d6d588a09dc" providerId="ADAL" clId="{45889AF0-EF1B-45AB-B7AD-6FD1932CCF64}" dt="2025-04-11T02:01:46.069" v="999" actId="26606"/>
          <ac:spMkLst>
            <pc:docMk/>
            <pc:sldMk cId="770747299" sldId="271"/>
            <ac:spMk id="16" creationId="{A183D605-F0BC-4923-9BAD-8F2204285B7C}"/>
          </ac:spMkLst>
        </pc:spChg>
        <pc:spChg chg="add">
          <ac:chgData name="Mustafa W. Talaat" userId="da52e0e7-a9db-482f-bdb5-0d6d588a09dc" providerId="ADAL" clId="{45889AF0-EF1B-45AB-B7AD-6FD1932CCF64}" dt="2025-04-11T02:01:46.069" v="999" actId="26606"/>
          <ac:spMkLst>
            <pc:docMk/>
            <pc:sldMk cId="770747299" sldId="271"/>
            <ac:spMk id="18" creationId="{C1A59FC6-29E7-4618-829A-36CC011E5587}"/>
          </ac:spMkLst>
        </pc:spChg>
        <pc:picChg chg="add mod">
          <ac:chgData name="Mustafa W. Talaat" userId="da52e0e7-a9db-482f-bdb5-0d6d588a09dc" providerId="ADAL" clId="{45889AF0-EF1B-45AB-B7AD-6FD1932CCF64}" dt="2025-04-11T02:01:46.069" v="999" actId="26606"/>
          <ac:picMkLst>
            <pc:docMk/>
            <pc:sldMk cId="770747299" sldId="271"/>
            <ac:picMk id="5" creationId="{F7E06504-F4EB-BA23-3F29-FEF72C5A9B57}"/>
          </ac:picMkLst>
        </pc:picChg>
        <pc:picChg chg="add del mod">
          <ac:chgData name="Mustafa W. Talaat" userId="da52e0e7-a9db-482f-bdb5-0d6d588a09dc" providerId="ADAL" clId="{45889AF0-EF1B-45AB-B7AD-6FD1932CCF64}" dt="2025-04-11T02:00:56.116" v="997" actId="478"/>
          <ac:picMkLst>
            <pc:docMk/>
            <pc:sldMk cId="770747299" sldId="271"/>
            <ac:picMk id="7" creationId="{9BE8AC4A-0455-7E26-FD87-C69DF664433F}"/>
          </ac:picMkLst>
        </pc:picChg>
        <pc:picChg chg="add mod">
          <ac:chgData name="Mustafa W. Talaat" userId="da52e0e7-a9db-482f-bdb5-0d6d588a09dc" providerId="ADAL" clId="{45889AF0-EF1B-45AB-B7AD-6FD1932CCF64}" dt="2025-04-11T02:01:46.069" v="999" actId="26606"/>
          <ac:picMkLst>
            <pc:docMk/>
            <pc:sldMk cId="770747299" sldId="271"/>
            <ac:picMk id="9" creationId="{CEA3E917-942A-57C4-E6FA-F2C0FA46A2E4}"/>
          </ac:picMkLst>
        </pc:picChg>
        <pc:picChg chg="add mod">
          <ac:chgData name="Mustafa W. Talaat" userId="da52e0e7-a9db-482f-bdb5-0d6d588a09dc" providerId="ADAL" clId="{45889AF0-EF1B-45AB-B7AD-6FD1932CCF64}" dt="2025-04-11T02:04:49.438" v="1004" actId="1076"/>
          <ac:picMkLst>
            <pc:docMk/>
            <pc:sldMk cId="770747299" sldId="271"/>
            <ac:picMk id="11" creationId="{811A73A1-6915-BCBE-0780-75855607BBC9}"/>
          </ac:picMkLst>
        </pc:picChg>
      </pc:sldChg>
      <pc:sldChg chg="addSp delSp modSp new mod setBg">
        <pc:chgData name="Mustafa W. Talaat" userId="da52e0e7-a9db-482f-bdb5-0d6d588a09dc" providerId="ADAL" clId="{45889AF0-EF1B-45AB-B7AD-6FD1932CCF64}" dt="2025-04-11T02:08:03.378" v="1049" actId="255"/>
        <pc:sldMkLst>
          <pc:docMk/>
          <pc:sldMk cId="2412422855" sldId="272"/>
        </pc:sldMkLst>
        <pc:spChg chg="mod">
          <ac:chgData name="Mustafa W. Talaat" userId="da52e0e7-a9db-482f-bdb5-0d6d588a09dc" providerId="ADAL" clId="{45889AF0-EF1B-45AB-B7AD-6FD1932CCF64}" dt="2025-04-11T02:08:03.378" v="1049" actId="255"/>
          <ac:spMkLst>
            <pc:docMk/>
            <pc:sldMk cId="2412422855" sldId="272"/>
            <ac:spMk id="2" creationId="{ECD5175E-EE24-6628-93C1-5D4FB2E5536F}"/>
          </ac:spMkLst>
        </pc:spChg>
        <pc:spChg chg="del">
          <ac:chgData name="Mustafa W. Talaat" userId="da52e0e7-a9db-482f-bdb5-0d6d588a09dc" providerId="ADAL" clId="{45889AF0-EF1B-45AB-B7AD-6FD1932CCF64}" dt="2025-04-11T02:06:59.158" v="1033" actId="26606"/>
          <ac:spMkLst>
            <pc:docMk/>
            <pc:sldMk cId="2412422855" sldId="272"/>
            <ac:spMk id="3" creationId="{814FF6C1-35B7-4027-276A-DF6692AB5F46}"/>
          </ac:spMkLst>
        </pc:spChg>
        <pc:spChg chg="add">
          <ac:chgData name="Mustafa W. Talaat" userId="da52e0e7-a9db-482f-bdb5-0d6d588a09dc" providerId="ADAL" clId="{45889AF0-EF1B-45AB-B7AD-6FD1932CCF64}" dt="2025-04-11T02:06:59.158" v="1033" actId="26606"/>
          <ac:spMkLst>
            <pc:docMk/>
            <pc:sldMk cId="2412422855" sldId="272"/>
            <ac:spMk id="10" creationId="{774A975B-A886-5202-0489-6965514A0D14}"/>
          </ac:spMkLst>
        </pc:spChg>
        <pc:spChg chg="add">
          <ac:chgData name="Mustafa W. Talaat" userId="da52e0e7-a9db-482f-bdb5-0d6d588a09dc" providerId="ADAL" clId="{45889AF0-EF1B-45AB-B7AD-6FD1932CCF64}" dt="2025-04-11T02:06:59.158" v="1033" actId="26606"/>
          <ac:spMkLst>
            <pc:docMk/>
            <pc:sldMk cId="2412422855" sldId="272"/>
            <ac:spMk id="12" creationId="{EA67E988-5919-57BB-C7DE-D3EAD38A3045}"/>
          </ac:spMkLst>
        </pc:spChg>
        <pc:spChg chg="add">
          <ac:chgData name="Mustafa W. Talaat" userId="da52e0e7-a9db-482f-bdb5-0d6d588a09dc" providerId="ADAL" clId="{45889AF0-EF1B-45AB-B7AD-6FD1932CCF64}" dt="2025-04-11T02:06:59.158" v="1033" actId="26606"/>
          <ac:spMkLst>
            <pc:docMk/>
            <pc:sldMk cId="2412422855" sldId="272"/>
            <ac:spMk id="14" creationId="{5820888B-4EA5-E0E8-6D52-7733E1E77451}"/>
          </ac:spMkLst>
        </pc:spChg>
        <pc:spChg chg="add">
          <ac:chgData name="Mustafa W. Talaat" userId="da52e0e7-a9db-482f-bdb5-0d6d588a09dc" providerId="ADAL" clId="{45889AF0-EF1B-45AB-B7AD-6FD1932CCF64}" dt="2025-04-11T02:06:59.158" v="1033" actId="26606"/>
          <ac:spMkLst>
            <pc:docMk/>
            <pc:sldMk cId="2412422855" sldId="272"/>
            <ac:spMk id="16" creationId="{06B5A8BF-0680-F9A7-27B1-3971EC934783}"/>
          </ac:spMkLst>
        </pc:spChg>
        <pc:picChg chg="add mod">
          <ac:chgData name="Mustafa W. Talaat" userId="da52e0e7-a9db-482f-bdb5-0d6d588a09dc" providerId="ADAL" clId="{45889AF0-EF1B-45AB-B7AD-6FD1932CCF64}" dt="2025-04-11T02:07:32.922" v="1044" actId="1076"/>
          <ac:picMkLst>
            <pc:docMk/>
            <pc:sldMk cId="2412422855" sldId="272"/>
            <ac:picMk id="5" creationId="{19D6DF6C-E5B3-63CD-4B08-50540329B85E}"/>
          </ac:picMkLst>
        </pc:picChg>
        <pc:picChg chg="add del">
          <ac:chgData name="Mustafa W. Talaat" userId="da52e0e7-a9db-482f-bdb5-0d6d588a09dc" providerId="ADAL" clId="{45889AF0-EF1B-45AB-B7AD-6FD1932CCF64}" dt="2025-04-11T02:07:09.419" v="1036" actId="22"/>
          <ac:picMkLst>
            <pc:docMk/>
            <pc:sldMk cId="2412422855" sldId="272"/>
            <ac:picMk id="7" creationId="{49655EF5-434A-26D4-DF07-C6B3B32A98CD}"/>
          </ac:picMkLst>
        </pc:picChg>
      </pc:sldChg>
      <pc:sldMasterChg chg="add del addSldLayout delSldLayout">
        <pc:chgData name="Mustafa W. Talaat" userId="da52e0e7-a9db-482f-bdb5-0d6d588a09dc" providerId="ADAL" clId="{45889AF0-EF1B-45AB-B7AD-6FD1932CCF64}" dt="2025-04-10T22:35:52.348" v="43" actId="26606"/>
        <pc:sldMasterMkLst>
          <pc:docMk/>
          <pc:sldMasterMk cId="2699886389" sldId="2147483648"/>
        </pc:sldMasterMkLst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490918485" sldId="2147483649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747890739" sldId="2147483650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3630343557" sldId="2147483651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1375211005" sldId="2147483652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2405960850" sldId="2147483653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1706520735" sldId="2147483654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2473115646" sldId="2147483655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3037936223" sldId="2147483656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1272670850" sldId="2147483657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2287608215" sldId="2147483658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48" v="43" actId="26606"/>
          <pc:sldLayoutMkLst>
            <pc:docMk/>
            <pc:sldMasterMk cId="2699886389" sldId="2147483648"/>
            <pc:sldLayoutMk cId="1536174383" sldId="2147483659"/>
          </pc:sldLayoutMkLst>
        </pc:sldLayoutChg>
      </pc:sldMasterChg>
      <pc:sldMasterChg chg="add del replId addSldLayout delSldLayout">
        <pc:chgData name="Mustafa W. Talaat" userId="da52e0e7-a9db-482f-bdb5-0d6d588a09dc" providerId="ADAL" clId="{45889AF0-EF1B-45AB-B7AD-6FD1932CCF64}" dt="2025-04-10T22:35:42" v="38" actId="26606"/>
        <pc:sldMasterMkLst>
          <pc:docMk/>
          <pc:sldMasterMk cId="1797238050" sldId="2147483660"/>
        </pc:sldMasterMkLst>
        <pc:sldLayoutChg chg="add del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1407530539" sldId="2147483661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2585776706" sldId="2147483662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1527108578" sldId="2147483663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1155948500" sldId="2147483664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1292044740" sldId="2147483665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991506229" sldId="2147483666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690643541" sldId="2147483667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4018239855" sldId="2147483668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1759223018" sldId="2147483669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2660517669" sldId="2147483670"/>
          </pc:sldLayoutMkLst>
        </pc:sldLayoutChg>
        <pc:sldLayoutChg chg="add del replId">
          <pc:chgData name="Mustafa W. Talaat" userId="da52e0e7-a9db-482f-bdb5-0d6d588a09dc" providerId="ADAL" clId="{45889AF0-EF1B-45AB-B7AD-6FD1932CCF64}" dt="2025-04-10T22:35:42" v="38" actId="26606"/>
          <pc:sldLayoutMkLst>
            <pc:docMk/>
            <pc:sldMasterMk cId="1797238050" sldId="2147483660"/>
            <pc:sldLayoutMk cId="1709073092" sldId="2147483671"/>
          </pc:sldLayoutMkLst>
        </pc:sldLayoutChg>
      </pc:sldMasterChg>
      <pc:sldMasterChg chg="add del addSldLayout delSldLayout">
        <pc:chgData name="Mustafa W. Talaat" userId="da52e0e7-a9db-482f-bdb5-0d6d588a09dc" providerId="ADAL" clId="{45889AF0-EF1B-45AB-B7AD-6FD1932CCF64}" dt="2025-04-10T22:36:01.296" v="45" actId="26606"/>
        <pc:sldMasterMkLst>
          <pc:docMk/>
          <pc:sldMasterMk cId="974171834" sldId="2147483686"/>
        </pc:sldMasterMkLst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3181985030" sldId="2147483675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45292074" sldId="2147483676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3465051566" sldId="2147483677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3324986964" sldId="2147483678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4199093837" sldId="2147483679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2725034734" sldId="2147483680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2602347471" sldId="2147483681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1524266637" sldId="2147483682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1918366765" sldId="2147483683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1667440528" sldId="2147483684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01.296" v="45" actId="26606"/>
          <pc:sldLayoutMkLst>
            <pc:docMk/>
            <pc:sldMasterMk cId="974171834" sldId="2147483686"/>
            <pc:sldLayoutMk cId="3697219756" sldId="2147483685"/>
          </pc:sldLayoutMkLst>
        </pc:sldLayoutChg>
      </pc:sldMasterChg>
      <pc:sldMasterChg chg="add del addSldLayout delSldLayout">
        <pc:chgData name="Mustafa W. Talaat" userId="da52e0e7-a9db-482f-bdb5-0d6d588a09dc" providerId="ADAL" clId="{45889AF0-EF1B-45AB-B7AD-6FD1932CCF64}" dt="2025-04-10T22:36:13.275" v="51" actId="26606"/>
        <pc:sldMasterMkLst>
          <pc:docMk/>
          <pc:sldMasterMk cId="3809527779" sldId="2147483687"/>
        </pc:sldMasterMkLst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1397036626" sldId="2147483688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2362407870" sldId="2147483689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2884540993" sldId="2147483690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2728994701" sldId="2147483691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2035630497" sldId="2147483692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4242275162" sldId="2147483693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1252864457" sldId="2147483694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1648800185" sldId="2147483695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2409570514" sldId="2147483696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3883147031" sldId="2147483697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3809527779" sldId="2147483687"/>
            <pc:sldLayoutMk cId="2013645601" sldId="2147483698"/>
          </pc:sldLayoutMkLst>
        </pc:sldLayoutChg>
      </pc:sldMasterChg>
      <pc:sldMasterChg chg="add del addSldLayout delSldLayout">
        <pc:chgData name="Mustafa W. Talaat" userId="da52e0e7-a9db-482f-bdb5-0d6d588a09dc" providerId="ADAL" clId="{45889AF0-EF1B-45AB-B7AD-6FD1932CCF64}" dt="2025-04-10T22:35:52.307" v="42" actId="26606"/>
        <pc:sldMasterMkLst>
          <pc:docMk/>
          <pc:sldMasterMk cId="3749967040" sldId="2147483699"/>
        </pc:sldMasterMkLst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3073659326" sldId="2147483688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3252818474" sldId="2147483689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2780546396" sldId="2147483690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393045961" sldId="2147483691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3263101904" sldId="2147483692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1309403117" sldId="2147483693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1557291677" sldId="2147483694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1884097729" sldId="2147483695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3771954767" sldId="2147483696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3835222833" sldId="2147483697"/>
          </pc:sldLayoutMkLst>
        </pc:sldLayoutChg>
        <pc:sldLayoutChg chg="add del">
          <pc:chgData name="Mustafa W. Talaat" userId="da52e0e7-a9db-482f-bdb5-0d6d588a09dc" providerId="ADAL" clId="{45889AF0-EF1B-45AB-B7AD-6FD1932CCF64}" dt="2025-04-10T22:35:52.307" v="42" actId="26606"/>
          <pc:sldLayoutMkLst>
            <pc:docMk/>
            <pc:sldMasterMk cId="3749967040" sldId="2147483699"/>
            <pc:sldLayoutMk cId="2388872955" sldId="2147483698"/>
          </pc:sldLayoutMkLst>
        </pc:sldLayoutChg>
      </pc:sldMasterChg>
      <pc:sldMasterChg chg="add addSldLayout">
        <pc:chgData name="Mustafa W. Talaat" userId="da52e0e7-a9db-482f-bdb5-0d6d588a09dc" providerId="ADAL" clId="{45889AF0-EF1B-45AB-B7AD-6FD1932CCF64}" dt="2025-04-10T22:36:13.275" v="51" actId="26606"/>
        <pc:sldMasterMkLst>
          <pc:docMk/>
          <pc:sldMasterMk cId="1854376083" sldId="2147483725"/>
        </pc:sldMasterMkLst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686375449" sldId="2147483714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1304431288" sldId="2147483715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856759872" sldId="2147483716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2252265184" sldId="2147483717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2284175615" sldId="2147483718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4054983788" sldId="2147483719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1344052059" sldId="2147483720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3281253187" sldId="2147483721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1868872329" sldId="2147483722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793626629" sldId="2147483723"/>
          </pc:sldLayoutMkLst>
        </pc:sldLayoutChg>
        <pc:sldLayoutChg chg="add">
          <pc:chgData name="Mustafa W. Talaat" userId="da52e0e7-a9db-482f-bdb5-0d6d588a09dc" providerId="ADAL" clId="{45889AF0-EF1B-45AB-B7AD-6FD1932CCF64}" dt="2025-04-10T22:36:13.275" v="51" actId="26606"/>
          <pc:sldLayoutMkLst>
            <pc:docMk/>
            <pc:sldMasterMk cId="1854376083" sldId="2147483725"/>
            <pc:sldLayoutMk cId="100118855" sldId="2147483724"/>
          </pc:sldLayoutMkLst>
        </pc:sldLayoutChg>
      </pc:sldMasterChg>
      <pc:sldMasterChg chg="add del addSldLayout delSldLayout">
        <pc:chgData name="Mustafa W. Talaat" userId="da52e0e7-a9db-482f-bdb5-0d6d588a09dc" providerId="ADAL" clId="{45889AF0-EF1B-45AB-B7AD-6FD1932CCF64}" dt="2025-04-10T22:36:13.243" v="50" actId="26606"/>
        <pc:sldMasterMkLst>
          <pc:docMk/>
          <pc:sldMasterMk cId="3809527779" sldId="2147483728"/>
        </pc:sldMasterMkLst>
        <pc:sldLayoutChg chg="add del">
          <pc:chgData name="Mustafa W. Talaat" userId="da52e0e7-a9db-482f-bdb5-0d6d588a09dc" providerId="ADAL" clId="{45889AF0-EF1B-45AB-B7AD-6FD1932CCF64}" dt="2025-04-10T22:36:13.243" v="50" actId="26606"/>
          <pc:sldLayoutMkLst>
            <pc:docMk/>
            <pc:sldMasterMk cId="3809527779" sldId="2147483728"/>
            <pc:sldLayoutMk cId="1397036626" sldId="2147483727"/>
          </pc:sldLayoutMkLst>
        </pc:sldLayoutChg>
      </pc:sldMasterChg>
      <pc:sldMasterChg chg="add del addSldLayout delSldLayout">
        <pc:chgData name="Mustafa W. Talaat" userId="da52e0e7-a9db-482f-bdb5-0d6d588a09dc" providerId="ADAL" clId="{45889AF0-EF1B-45AB-B7AD-6FD1932CCF64}" dt="2025-04-10T22:36:12.571" v="48" actId="26606"/>
        <pc:sldMasterMkLst>
          <pc:docMk/>
          <pc:sldMasterMk cId="3932056422" sldId="2147483741"/>
        </pc:sldMasterMkLst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3694780683" sldId="2147483730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883357752" sldId="2147483731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2556854559" sldId="2147483732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4195319862" sldId="2147483733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361267804" sldId="2147483734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1260191565" sldId="2147483735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36465550" sldId="2147483736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591423890" sldId="2147483737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2506818631" sldId="2147483738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3223882132" sldId="2147483739"/>
          </pc:sldLayoutMkLst>
        </pc:sldLayoutChg>
        <pc:sldLayoutChg chg="add del">
          <pc:chgData name="Mustafa W. Talaat" userId="da52e0e7-a9db-482f-bdb5-0d6d588a09dc" providerId="ADAL" clId="{45889AF0-EF1B-45AB-B7AD-6FD1932CCF64}" dt="2025-04-10T22:36:12.571" v="48" actId="26606"/>
          <pc:sldLayoutMkLst>
            <pc:docMk/>
            <pc:sldMasterMk cId="3932056422" sldId="2147483741"/>
            <pc:sldLayoutMk cId="1156328609" sldId="2147483740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47780A-A6B8-4F82-88EA-BA0178E15F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82F61A-FDB3-4751-AC0A-7703D91B5A97}">
      <dgm:prSet/>
      <dgm:spPr/>
      <dgm:t>
        <a:bodyPr/>
        <a:lstStyle/>
        <a:p>
          <a:r>
            <a:rPr lang="en-US"/>
            <a:t>Manual testing </a:t>
          </a:r>
        </a:p>
      </dgm:t>
    </dgm:pt>
    <dgm:pt modelId="{7D231CC4-9F4F-4D90-A2AB-28C376921D09}" type="parTrans" cxnId="{0FD31A07-E7F6-459E-90FE-EF5D28AA9CA8}">
      <dgm:prSet/>
      <dgm:spPr/>
      <dgm:t>
        <a:bodyPr/>
        <a:lstStyle/>
        <a:p>
          <a:endParaRPr lang="en-US"/>
        </a:p>
      </dgm:t>
    </dgm:pt>
    <dgm:pt modelId="{8265DBC7-5B58-47A4-9570-797B51F4910A}" type="sibTrans" cxnId="{0FD31A07-E7F6-459E-90FE-EF5D28AA9CA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F96125E-4F26-4F17-8908-EA415DC96D56}">
      <dgm:prSet/>
      <dgm:spPr/>
      <dgm:t>
        <a:bodyPr/>
        <a:lstStyle/>
        <a:p>
          <a:r>
            <a:rPr lang="en-US" dirty="0"/>
            <a:t>Data base testing </a:t>
          </a:r>
        </a:p>
      </dgm:t>
    </dgm:pt>
    <dgm:pt modelId="{64FE7E51-7D42-48D2-B2D2-CA59C3DD058D}" type="parTrans" cxnId="{ACF007B3-7414-4133-9849-9CC47A655E47}">
      <dgm:prSet/>
      <dgm:spPr/>
      <dgm:t>
        <a:bodyPr/>
        <a:lstStyle/>
        <a:p>
          <a:endParaRPr lang="en-US"/>
        </a:p>
      </dgm:t>
    </dgm:pt>
    <dgm:pt modelId="{B3E4E438-FBA0-4F72-B41F-39B93F5AC23D}" type="sibTrans" cxnId="{ACF007B3-7414-4133-9849-9CC47A655E47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986989E-46C0-4D02-9367-398EF9AE89C1}">
      <dgm:prSet/>
      <dgm:spPr/>
      <dgm:t>
        <a:bodyPr/>
        <a:lstStyle/>
        <a:p>
          <a:r>
            <a:rPr lang="en-US"/>
            <a:t>ApI testing </a:t>
          </a:r>
        </a:p>
      </dgm:t>
    </dgm:pt>
    <dgm:pt modelId="{0DC303D9-A73A-43CA-9BFC-BA75AA711586}" type="parTrans" cxnId="{3A5E94F5-565E-48AC-8C46-33B0F3F9A28B}">
      <dgm:prSet/>
      <dgm:spPr/>
      <dgm:t>
        <a:bodyPr/>
        <a:lstStyle/>
        <a:p>
          <a:endParaRPr lang="en-US"/>
        </a:p>
      </dgm:t>
    </dgm:pt>
    <dgm:pt modelId="{CE1AAB7D-6808-4491-8EA0-EAD917DD8E26}" type="sibTrans" cxnId="{3A5E94F5-565E-48AC-8C46-33B0F3F9A28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0C30218-B214-4C59-BBF2-4C3419CDA2D8}">
      <dgm:prSet/>
      <dgm:spPr/>
      <dgm:t>
        <a:bodyPr/>
        <a:lstStyle/>
        <a:p>
          <a:r>
            <a:rPr lang="en-US"/>
            <a:t>Performance testing </a:t>
          </a:r>
        </a:p>
      </dgm:t>
    </dgm:pt>
    <dgm:pt modelId="{E6DD7ED7-C648-4D3C-AB61-93FFB45C2506}" type="parTrans" cxnId="{6E2B793F-DC07-430C-8EFA-97ABC55B1D96}">
      <dgm:prSet/>
      <dgm:spPr/>
      <dgm:t>
        <a:bodyPr/>
        <a:lstStyle/>
        <a:p>
          <a:endParaRPr lang="en-US"/>
        </a:p>
      </dgm:t>
    </dgm:pt>
    <dgm:pt modelId="{5D704519-7596-43C0-B415-F4F02066603F}" type="sibTrans" cxnId="{6E2B793F-DC07-430C-8EFA-97ABC55B1D96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D01FF69-A20C-423B-A12B-8545A837C1CE}">
      <dgm:prSet/>
      <dgm:spPr/>
      <dgm:t>
        <a:bodyPr/>
        <a:lstStyle/>
        <a:p>
          <a:r>
            <a:rPr lang="en-US" dirty="0"/>
            <a:t>Automation testing </a:t>
          </a:r>
        </a:p>
      </dgm:t>
    </dgm:pt>
    <dgm:pt modelId="{C35B6916-8B4A-445D-933B-D4CBA4E9740D}" type="parTrans" cxnId="{12B47439-8722-40CE-AA03-EEE9FAD5024A}">
      <dgm:prSet/>
      <dgm:spPr/>
      <dgm:t>
        <a:bodyPr/>
        <a:lstStyle/>
        <a:p>
          <a:endParaRPr lang="en-US"/>
        </a:p>
      </dgm:t>
    </dgm:pt>
    <dgm:pt modelId="{F85E7587-FEC8-4D48-9441-D4D72058E8FA}" type="sibTrans" cxnId="{12B47439-8722-40CE-AA03-EEE9FAD5024A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4AEDCA9D-59A3-44F5-B356-64A999F9E847}">
      <dgm:prSet/>
      <dgm:spPr/>
      <dgm:t>
        <a:bodyPr/>
        <a:lstStyle/>
        <a:p>
          <a:r>
            <a:rPr lang="en-US"/>
            <a:t>CI &amp; CD</a:t>
          </a:r>
        </a:p>
      </dgm:t>
    </dgm:pt>
    <dgm:pt modelId="{0B4158A4-7C95-46E1-BC12-E1DA8D9CD725}" type="parTrans" cxnId="{50B05AA6-CCCD-4844-9372-219FBB66728F}">
      <dgm:prSet/>
      <dgm:spPr/>
      <dgm:t>
        <a:bodyPr/>
        <a:lstStyle/>
        <a:p>
          <a:endParaRPr lang="en-US"/>
        </a:p>
      </dgm:t>
    </dgm:pt>
    <dgm:pt modelId="{B2D25611-4C55-492C-B592-7C616020791A}" type="sibTrans" cxnId="{50B05AA6-CCCD-4844-9372-219FBB66728F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3B717D66-FAED-4E16-A0DA-C9DCCC809075}" type="pres">
      <dgm:prSet presAssocID="{3347780A-A6B8-4F82-88EA-BA0178E15F83}" presName="Name0" presStyleCnt="0">
        <dgm:presLayoutVars>
          <dgm:animLvl val="lvl"/>
          <dgm:resizeHandles val="exact"/>
        </dgm:presLayoutVars>
      </dgm:prSet>
      <dgm:spPr/>
    </dgm:pt>
    <dgm:pt modelId="{515C1523-721D-4642-B7AB-761ADB8623E7}" type="pres">
      <dgm:prSet presAssocID="{F282F61A-FDB3-4751-AC0A-7703D91B5A97}" presName="compositeNode" presStyleCnt="0">
        <dgm:presLayoutVars>
          <dgm:bulletEnabled val="1"/>
        </dgm:presLayoutVars>
      </dgm:prSet>
      <dgm:spPr/>
    </dgm:pt>
    <dgm:pt modelId="{C6EEB5BB-F671-4CEE-86D4-906A259A0DD1}" type="pres">
      <dgm:prSet presAssocID="{F282F61A-FDB3-4751-AC0A-7703D91B5A97}" presName="bgRect" presStyleLbl="alignNode1" presStyleIdx="0" presStyleCnt="6"/>
      <dgm:spPr/>
    </dgm:pt>
    <dgm:pt modelId="{E82C5EF6-5125-4D43-85FC-61A7F14ACA0A}" type="pres">
      <dgm:prSet presAssocID="{8265DBC7-5B58-47A4-9570-797B51F4910A}" presName="sibTransNodeRect" presStyleLbl="alignNode1" presStyleIdx="0" presStyleCnt="6">
        <dgm:presLayoutVars>
          <dgm:chMax val="0"/>
          <dgm:bulletEnabled val="1"/>
        </dgm:presLayoutVars>
      </dgm:prSet>
      <dgm:spPr/>
    </dgm:pt>
    <dgm:pt modelId="{32B21AF0-2BD4-4847-BE99-3EF7E025C1F2}" type="pres">
      <dgm:prSet presAssocID="{F282F61A-FDB3-4751-AC0A-7703D91B5A97}" presName="nodeRect" presStyleLbl="alignNode1" presStyleIdx="0" presStyleCnt="6">
        <dgm:presLayoutVars>
          <dgm:bulletEnabled val="1"/>
        </dgm:presLayoutVars>
      </dgm:prSet>
      <dgm:spPr/>
    </dgm:pt>
    <dgm:pt modelId="{735666DB-CD65-4522-929C-40E1A5676A5C}" type="pres">
      <dgm:prSet presAssocID="{8265DBC7-5B58-47A4-9570-797B51F4910A}" presName="sibTrans" presStyleCnt="0"/>
      <dgm:spPr/>
    </dgm:pt>
    <dgm:pt modelId="{DC08F71E-71F4-4101-B4F2-2BDAC99F1059}" type="pres">
      <dgm:prSet presAssocID="{AF96125E-4F26-4F17-8908-EA415DC96D56}" presName="compositeNode" presStyleCnt="0">
        <dgm:presLayoutVars>
          <dgm:bulletEnabled val="1"/>
        </dgm:presLayoutVars>
      </dgm:prSet>
      <dgm:spPr/>
    </dgm:pt>
    <dgm:pt modelId="{30C38B35-887C-45A0-844E-87F3E3ED8996}" type="pres">
      <dgm:prSet presAssocID="{AF96125E-4F26-4F17-8908-EA415DC96D56}" presName="bgRect" presStyleLbl="alignNode1" presStyleIdx="1" presStyleCnt="6"/>
      <dgm:spPr/>
    </dgm:pt>
    <dgm:pt modelId="{B1A05A53-9199-4053-91E3-FF384E6A068D}" type="pres">
      <dgm:prSet presAssocID="{B3E4E438-FBA0-4F72-B41F-39B93F5AC23D}" presName="sibTransNodeRect" presStyleLbl="alignNode1" presStyleIdx="1" presStyleCnt="6">
        <dgm:presLayoutVars>
          <dgm:chMax val="0"/>
          <dgm:bulletEnabled val="1"/>
        </dgm:presLayoutVars>
      </dgm:prSet>
      <dgm:spPr/>
    </dgm:pt>
    <dgm:pt modelId="{CEA7AE50-2333-4458-A227-2FAC9FF1D4DF}" type="pres">
      <dgm:prSet presAssocID="{AF96125E-4F26-4F17-8908-EA415DC96D56}" presName="nodeRect" presStyleLbl="alignNode1" presStyleIdx="1" presStyleCnt="6">
        <dgm:presLayoutVars>
          <dgm:bulletEnabled val="1"/>
        </dgm:presLayoutVars>
      </dgm:prSet>
      <dgm:spPr/>
    </dgm:pt>
    <dgm:pt modelId="{37776A5D-6EF2-4C27-BE7D-EF10608B8DFD}" type="pres">
      <dgm:prSet presAssocID="{B3E4E438-FBA0-4F72-B41F-39B93F5AC23D}" presName="sibTrans" presStyleCnt="0"/>
      <dgm:spPr/>
    </dgm:pt>
    <dgm:pt modelId="{2D27BD23-AF92-4FCD-8571-3FCE1C7C3407}" type="pres">
      <dgm:prSet presAssocID="{A986989E-46C0-4D02-9367-398EF9AE89C1}" presName="compositeNode" presStyleCnt="0">
        <dgm:presLayoutVars>
          <dgm:bulletEnabled val="1"/>
        </dgm:presLayoutVars>
      </dgm:prSet>
      <dgm:spPr/>
    </dgm:pt>
    <dgm:pt modelId="{6494BACB-C2B8-4A88-9190-71CCA3879107}" type="pres">
      <dgm:prSet presAssocID="{A986989E-46C0-4D02-9367-398EF9AE89C1}" presName="bgRect" presStyleLbl="alignNode1" presStyleIdx="2" presStyleCnt="6"/>
      <dgm:spPr/>
    </dgm:pt>
    <dgm:pt modelId="{656CE067-B501-4509-A6BF-E173BCBCFEB8}" type="pres">
      <dgm:prSet presAssocID="{CE1AAB7D-6808-4491-8EA0-EAD917DD8E26}" presName="sibTransNodeRect" presStyleLbl="alignNode1" presStyleIdx="2" presStyleCnt="6">
        <dgm:presLayoutVars>
          <dgm:chMax val="0"/>
          <dgm:bulletEnabled val="1"/>
        </dgm:presLayoutVars>
      </dgm:prSet>
      <dgm:spPr/>
    </dgm:pt>
    <dgm:pt modelId="{B6D8AD13-3B2C-46F3-90CC-29B7EBB0675B}" type="pres">
      <dgm:prSet presAssocID="{A986989E-46C0-4D02-9367-398EF9AE89C1}" presName="nodeRect" presStyleLbl="alignNode1" presStyleIdx="2" presStyleCnt="6">
        <dgm:presLayoutVars>
          <dgm:bulletEnabled val="1"/>
        </dgm:presLayoutVars>
      </dgm:prSet>
      <dgm:spPr/>
    </dgm:pt>
    <dgm:pt modelId="{485E5CE6-2689-4CE9-A839-6C6899C9BB02}" type="pres">
      <dgm:prSet presAssocID="{CE1AAB7D-6808-4491-8EA0-EAD917DD8E26}" presName="sibTrans" presStyleCnt="0"/>
      <dgm:spPr/>
    </dgm:pt>
    <dgm:pt modelId="{68616F3C-D3E1-42D8-9CB7-C3947507893B}" type="pres">
      <dgm:prSet presAssocID="{70C30218-B214-4C59-BBF2-4C3419CDA2D8}" presName="compositeNode" presStyleCnt="0">
        <dgm:presLayoutVars>
          <dgm:bulletEnabled val="1"/>
        </dgm:presLayoutVars>
      </dgm:prSet>
      <dgm:spPr/>
    </dgm:pt>
    <dgm:pt modelId="{D2AAB7C8-7DE6-47FE-98A1-696AF27DC2B5}" type="pres">
      <dgm:prSet presAssocID="{70C30218-B214-4C59-BBF2-4C3419CDA2D8}" presName="bgRect" presStyleLbl="alignNode1" presStyleIdx="3" presStyleCnt="6"/>
      <dgm:spPr/>
    </dgm:pt>
    <dgm:pt modelId="{74837775-4981-4D22-9F5B-A71692687C4F}" type="pres">
      <dgm:prSet presAssocID="{5D704519-7596-43C0-B415-F4F02066603F}" presName="sibTransNodeRect" presStyleLbl="alignNode1" presStyleIdx="3" presStyleCnt="6">
        <dgm:presLayoutVars>
          <dgm:chMax val="0"/>
          <dgm:bulletEnabled val="1"/>
        </dgm:presLayoutVars>
      </dgm:prSet>
      <dgm:spPr/>
    </dgm:pt>
    <dgm:pt modelId="{802F1FEA-326E-45A9-8DA0-4B47FD97AEB8}" type="pres">
      <dgm:prSet presAssocID="{70C30218-B214-4C59-BBF2-4C3419CDA2D8}" presName="nodeRect" presStyleLbl="alignNode1" presStyleIdx="3" presStyleCnt="6">
        <dgm:presLayoutVars>
          <dgm:bulletEnabled val="1"/>
        </dgm:presLayoutVars>
      </dgm:prSet>
      <dgm:spPr/>
    </dgm:pt>
    <dgm:pt modelId="{D3A62EA1-5172-4E04-9568-3863F8826C03}" type="pres">
      <dgm:prSet presAssocID="{5D704519-7596-43C0-B415-F4F02066603F}" presName="sibTrans" presStyleCnt="0"/>
      <dgm:spPr/>
    </dgm:pt>
    <dgm:pt modelId="{3340F504-EBC1-4479-8066-292779F6052E}" type="pres">
      <dgm:prSet presAssocID="{9D01FF69-A20C-423B-A12B-8545A837C1CE}" presName="compositeNode" presStyleCnt="0">
        <dgm:presLayoutVars>
          <dgm:bulletEnabled val="1"/>
        </dgm:presLayoutVars>
      </dgm:prSet>
      <dgm:spPr/>
    </dgm:pt>
    <dgm:pt modelId="{CF6D1903-6A5F-4578-8190-23D851A3AADD}" type="pres">
      <dgm:prSet presAssocID="{9D01FF69-A20C-423B-A12B-8545A837C1CE}" presName="bgRect" presStyleLbl="alignNode1" presStyleIdx="4" presStyleCnt="6"/>
      <dgm:spPr/>
    </dgm:pt>
    <dgm:pt modelId="{FA307FF7-CD55-4890-8E2C-D562E88AB4D9}" type="pres">
      <dgm:prSet presAssocID="{F85E7587-FEC8-4D48-9441-D4D72058E8FA}" presName="sibTransNodeRect" presStyleLbl="alignNode1" presStyleIdx="4" presStyleCnt="6">
        <dgm:presLayoutVars>
          <dgm:chMax val="0"/>
          <dgm:bulletEnabled val="1"/>
        </dgm:presLayoutVars>
      </dgm:prSet>
      <dgm:spPr/>
    </dgm:pt>
    <dgm:pt modelId="{E962DBB9-6CD8-45C5-9D98-FFE82E804724}" type="pres">
      <dgm:prSet presAssocID="{9D01FF69-A20C-423B-A12B-8545A837C1CE}" presName="nodeRect" presStyleLbl="alignNode1" presStyleIdx="4" presStyleCnt="6">
        <dgm:presLayoutVars>
          <dgm:bulletEnabled val="1"/>
        </dgm:presLayoutVars>
      </dgm:prSet>
      <dgm:spPr/>
    </dgm:pt>
    <dgm:pt modelId="{ABEAA05E-18F6-4606-948D-7B82C351E734}" type="pres">
      <dgm:prSet presAssocID="{F85E7587-FEC8-4D48-9441-D4D72058E8FA}" presName="sibTrans" presStyleCnt="0"/>
      <dgm:spPr/>
    </dgm:pt>
    <dgm:pt modelId="{A63425F0-84A8-4FCC-B318-3F8C6A89BE01}" type="pres">
      <dgm:prSet presAssocID="{4AEDCA9D-59A3-44F5-B356-64A999F9E847}" presName="compositeNode" presStyleCnt="0">
        <dgm:presLayoutVars>
          <dgm:bulletEnabled val="1"/>
        </dgm:presLayoutVars>
      </dgm:prSet>
      <dgm:spPr/>
    </dgm:pt>
    <dgm:pt modelId="{F8702CFC-F8A2-4324-8FB2-CF33DE9DD88C}" type="pres">
      <dgm:prSet presAssocID="{4AEDCA9D-59A3-44F5-B356-64A999F9E847}" presName="bgRect" presStyleLbl="alignNode1" presStyleIdx="5" presStyleCnt="6"/>
      <dgm:spPr/>
    </dgm:pt>
    <dgm:pt modelId="{25A7EE9F-BBDA-4F69-8CEB-D545B5E44CA8}" type="pres">
      <dgm:prSet presAssocID="{B2D25611-4C55-492C-B592-7C616020791A}" presName="sibTransNodeRect" presStyleLbl="alignNode1" presStyleIdx="5" presStyleCnt="6">
        <dgm:presLayoutVars>
          <dgm:chMax val="0"/>
          <dgm:bulletEnabled val="1"/>
        </dgm:presLayoutVars>
      </dgm:prSet>
      <dgm:spPr/>
    </dgm:pt>
    <dgm:pt modelId="{810027EE-FB26-4552-90B8-3312DF934327}" type="pres">
      <dgm:prSet presAssocID="{4AEDCA9D-59A3-44F5-B356-64A999F9E847}" presName="nodeRect" presStyleLbl="alignNode1" presStyleIdx="5" presStyleCnt="6">
        <dgm:presLayoutVars>
          <dgm:bulletEnabled val="1"/>
        </dgm:presLayoutVars>
      </dgm:prSet>
      <dgm:spPr/>
    </dgm:pt>
  </dgm:ptLst>
  <dgm:cxnLst>
    <dgm:cxn modelId="{A532C702-345D-499D-AC9D-506D3D91ED3D}" type="presOf" srcId="{AF96125E-4F26-4F17-8908-EA415DC96D56}" destId="{CEA7AE50-2333-4458-A227-2FAC9FF1D4DF}" srcOrd="1" destOrd="0" presId="urn:microsoft.com/office/officeart/2016/7/layout/LinearBlockProcessNumbered"/>
    <dgm:cxn modelId="{0FD31A07-E7F6-459E-90FE-EF5D28AA9CA8}" srcId="{3347780A-A6B8-4F82-88EA-BA0178E15F83}" destId="{F282F61A-FDB3-4751-AC0A-7703D91B5A97}" srcOrd="0" destOrd="0" parTransId="{7D231CC4-9F4F-4D90-A2AB-28C376921D09}" sibTransId="{8265DBC7-5B58-47A4-9570-797B51F4910A}"/>
    <dgm:cxn modelId="{530B4618-6044-4F50-B25C-1E62FA6B349A}" type="presOf" srcId="{F85E7587-FEC8-4D48-9441-D4D72058E8FA}" destId="{FA307FF7-CD55-4890-8E2C-D562E88AB4D9}" srcOrd="0" destOrd="0" presId="urn:microsoft.com/office/officeart/2016/7/layout/LinearBlockProcessNumbered"/>
    <dgm:cxn modelId="{7836551C-E316-4C80-B895-30F754054130}" type="presOf" srcId="{F282F61A-FDB3-4751-AC0A-7703D91B5A97}" destId="{C6EEB5BB-F671-4CEE-86D4-906A259A0DD1}" srcOrd="0" destOrd="0" presId="urn:microsoft.com/office/officeart/2016/7/layout/LinearBlockProcessNumbered"/>
    <dgm:cxn modelId="{BC62871E-A9C7-412D-88DF-6FC76E0CFA2D}" type="presOf" srcId="{3347780A-A6B8-4F82-88EA-BA0178E15F83}" destId="{3B717D66-FAED-4E16-A0DA-C9DCCC809075}" srcOrd="0" destOrd="0" presId="urn:microsoft.com/office/officeart/2016/7/layout/LinearBlockProcessNumbered"/>
    <dgm:cxn modelId="{2DC82024-E9E0-4067-943A-4593DF08316C}" type="presOf" srcId="{F282F61A-FDB3-4751-AC0A-7703D91B5A97}" destId="{32B21AF0-2BD4-4847-BE99-3EF7E025C1F2}" srcOrd="1" destOrd="0" presId="urn:microsoft.com/office/officeart/2016/7/layout/LinearBlockProcessNumbered"/>
    <dgm:cxn modelId="{CD20D624-0C82-4002-A190-259F682994DB}" type="presOf" srcId="{A986989E-46C0-4D02-9367-398EF9AE89C1}" destId="{B6D8AD13-3B2C-46F3-90CC-29B7EBB0675B}" srcOrd="1" destOrd="0" presId="urn:microsoft.com/office/officeart/2016/7/layout/LinearBlockProcessNumbered"/>
    <dgm:cxn modelId="{12B47439-8722-40CE-AA03-EEE9FAD5024A}" srcId="{3347780A-A6B8-4F82-88EA-BA0178E15F83}" destId="{9D01FF69-A20C-423B-A12B-8545A837C1CE}" srcOrd="4" destOrd="0" parTransId="{C35B6916-8B4A-445D-933B-D4CBA4E9740D}" sibTransId="{F85E7587-FEC8-4D48-9441-D4D72058E8FA}"/>
    <dgm:cxn modelId="{6E2B793F-DC07-430C-8EFA-97ABC55B1D96}" srcId="{3347780A-A6B8-4F82-88EA-BA0178E15F83}" destId="{70C30218-B214-4C59-BBF2-4C3419CDA2D8}" srcOrd="3" destOrd="0" parTransId="{E6DD7ED7-C648-4D3C-AB61-93FFB45C2506}" sibTransId="{5D704519-7596-43C0-B415-F4F02066603F}"/>
    <dgm:cxn modelId="{61651249-9730-4E1C-AE8B-D07EAF9B8EF8}" type="presOf" srcId="{CE1AAB7D-6808-4491-8EA0-EAD917DD8E26}" destId="{656CE067-B501-4509-A6BF-E173BCBCFEB8}" srcOrd="0" destOrd="0" presId="urn:microsoft.com/office/officeart/2016/7/layout/LinearBlockProcessNumbered"/>
    <dgm:cxn modelId="{31CC366B-C614-47EF-9D28-614314AE595A}" type="presOf" srcId="{B2D25611-4C55-492C-B592-7C616020791A}" destId="{25A7EE9F-BBDA-4F69-8CEB-D545B5E44CA8}" srcOrd="0" destOrd="0" presId="urn:microsoft.com/office/officeart/2016/7/layout/LinearBlockProcessNumbered"/>
    <dgm:cxn modelId="{E967706E-06EF-495A-A22F-8E620A0AF5B8}" type="presOf" srcId="{9D01FF69-A20C-423B-A12B-8545A837C1CE}" destId="{E962DBB9-6CD8-45C5-9D98-FFE82E804724}" srcOrd="1" destOrd="0" presId="urn:microsoft.com/office/officeart/2016/7/layout/LinearBlockProcessNumbered"/>
    <dgm:cxn modelId="{71D8CA87-ABA3-4A61-8216-86AEB2AEF6B9}" type="presOf" srcId="{AF96125E-4F26-4F17-8908-EA415DC96D56}" destId="{30C38B35-887C-45A0-844E-87F3E3ED8996}" srcOrd="0" destOrd="0" presId="urn:microsoft.com/office/officeart/2016/7/layout/LinearBlockProcessNumbered"/>
    <dgm:cxn modelId="{3FEA898F-320E-4C92-AB58-9987004522E4}" type="presOf" srcId="{A986989E-46C0-4D02-9367-398EF9AE89C1}" destId="{6494BACB-C2B8-4A88-9190-71CCA3879107}" srcOrd="0" destOrd="0" presId="urn:microsoft.com/office/officeart/2016/7/layout/LinearBlockProcessNumbered"/>
    <dgm:cxn modelId="{AFC21C91-FF90-4A3B-98AA-24B13C5F1FE0}" type="presOf" srcId="{9D01FF69-A20C-423B-A12B-8545A837C1CE}" destId="{CF6D1903-6A5F-4578-8190-23D851A3AADD}" srcOrd="0" destOrd="0" presId="urn:microsoft.com/office/officeart/2016/7/layout/LinearBlockProcessNumbered"/>
    <dgm:cxn modelId="{52EAD899-AE1E-4452-84F5-996808D13B50}" type="presOf" srcId="{5D704519-7596-43C0-B415-F4F02066603F}" destId="{74837775-4981-4D22-9F5B-A71692687C4F}" srcOrd="0" destOrd="0" presId="urn:microsoft.com/office/officeart/2016/7/layout/LinearBlockProcessNumbered"/>
    <dgm:cxn modelId="{50B05AA6-CCCD-4844-9372-219FBB66728F}" srcId="{3347780A-A6B8-4F82-88EA-BA0178E15F83}" destId="{4AEDCA9D-59A3-44F5-B356-64A999F9E847}" srcOrd="5" destOrd="0" parTransId="{0B4158A4-7C95-46E1-BC12-E1DA8D9CD725}" sibTransId="{B2D25611-4C55-492C-B592-7C616020791A}"/>
    <dgm:cxn modelId="{77D330B0-46C0-40F9-8919-5D8D10B65EC8}" type="presOf" srcId="{4AEDCA9D-59A3-44F5-B356-64A999F9E847}" destId="{F8702CFC-F8A2-4324-8FB2-CF33DE9DD88C}" srcOrd="0" destOrd="0" presId="urn:microsoft.com/office/officeart/2016/7/layout/LinearBlockProcessNumbered"/>
    <dgm:cxn modelId="{ACF007B3-7414-4133-9849-9CC47A655E47}" srcId="{3347780A-A6B8-4F82-88EA-BA0178E15F83}" destId="{AF96125E-4F26-4F17-8908-EA415DC96D56}" srcOrd="1" destOrd="0" parTransId="{64FE7E51-7D42-48D2-B2D2-CA59C3DD058D}" sibTransId="{B3E4E438-FBA0-4F72-B41F-39B93F5AC23D}"/>
    <dgm:cxn modelId="{670729BD-124B-4960-95F6-049747DFD8F0}" type="presOf" srcId="{8265DBC7-5B58-47A4-9570-797B51F4910A}" destId="{E82C5EF6-5125-4D43-85FC-61A7F14ACA0A}" srcOrd="0" destOrd="0" presId="urn:microsoft.com/office/officeart/2016/7/layout/LinearBlockProcessNumbered"/>
    <dgm:cxn modelId="{BC87DDBF-C4D1-476A-94F1-110BB0FFDA8F}" type="presOf" srcId="{B3E4E438-FBA0-4F72-B41F-39B93F5AC23D}" destId="{B1A05A53-9199-4053-91E3-FF384E6A068D}" srcOrd="0" destOrd="0" presId="urn:microsoft.com/office/officeart/2016/7/layout/LinearBlockProcessNumbered"/>
    <dgm:cxn modelId="{9A6BE1CB-566C-4A3C-AD43-9A4F394401D5}" type="presOf" srcId="{70C30218-B214-4C59-BBF2-4C3419CDA2D8}" destId="{D2AAB7C8-7DE6-47FE-98A1-696AF27DC2B5}" srcOrd="0" destOrd="0" presId="urn:microsoft.com/office/officeart/2016/7/layout/LinearBlockProcessNumbered"/>
    <dgm:cxn modelId="{23532EE4-EBDE-4203-83C8-8197CF09FEEC}" type="presOf" srcId="{4AEDCA9D-59A3-44F5-B356-64A999F9E847}" destId="{810027EE-FB26-4552-90B8-3312DF934327}" srcOrd="1" destOrd="0" presId="urn:microsoft.com/office/officeart/2016/7/layout/LinearBlockProcessNumbered"/>
    <dgm:cxn modelId="{F134B8E6-AA39-4C76-BA0F-F6962DD9F444}" type="presOf" srcId="{70C30218-B214-4C59-BBF2-4C3419CDA2D8}" destId="{802F1FEA-326E-45A9-8DA0-4B47FD97AEB8}" srcOrd="1" destOrd="0" presId="urn:microsoft.com/office/officeart/2016/7/layout/LinearBlockProcessNumbered"/>
    <dgm:cxn modelId="{3A5E94F5-565E-48AC-8C46-33B0F3F9A28B}" srcId="{3347780A-A6B8-4F82-88EA-BA0178E15F83}" destId="{A986989E-46C0-4D02-9367-398EF9AE89C1}" srcOrd="2" destOrd="0" parTransId="{0DC303D9-A73A-43CA-9BFC-BA75AA711586}" sibTransId="{CE1AAB7D-6808-4491-8EA0-EAD917DD8E26}"/>
    <dgm:cxn modelId="{4C39D854-A809-4A33-A45B-29DB5EC9A8EB}" type="presParOf" srcId="{3B717D66-FAED-4E16-A0DA-C9DCCC809075}" destId="{515C1523-721D-4642-B7AB-761ADB8623E7}" srcOrd="0" destOrd="0" presId="urn:microsoft.com/office/officeart/2016/7/layout/LinearBlockProcessNumbered"/>
    <dgm:cxn modelId="{C9BFD1B0-4838-4B39-A103-7F44312CDA58}" type="presParOf" srcId="{515C1523-721D-4642-B7AB-761ADB8623E7}" destId="{C6EEB5BB-F671-4CEE-86D4-906A259A0DD1}" srcOrd="0" destOrd="0" presId="urn:microsoft.com/office/officeart/2016/7/layout/LinearBlockProcessNumbered"/>
    <dgm:cxn modelId="{71C95812-86AC-4680-B848-0F914D5348FA}" type="presParOf" srcId="{515C1523-721D-4642-B7AB-761ADB8623E7}" destId="{E82C5EF6-5125-4D43-85FC-61A7F14ACA0A}" srcOrd="1" destOrd="0" presId="urn:microsoft.com/office/officeart/2016/7/layout/LinearBlockProcessNumbered"/>
    <dgm:cxn modelId="{106EA4A3-C9A5-497A-9683-D6D98EB44F35}" type="presParOf" srcId="{515C1523-721D-4642-B7AB-761ADB8623E7}" destId="{32B21AF0-2BD4-4847-BE99-3EF7E025C1F2}" srcOrd="2" destOrd="0" presId="urn:microsoft.com/office/officeart/2016/7/layout/LinearBlockProcessNumbered"/>
    <dgm:cxn modelId="{F5B40C4A-6AC7-4635-9D9D-0DF866523CE7}" type="presParOf" srcId="{3B717D66-FAED-4E16-A0DA-C9DCCC809075}" destId="{735666DB-CD65-4522-929C-40E1A5676A5C}" srcOrd="1" destOrd="0" presId="urn:microsoft.com/office/officeart/2016/7/layout/LinearBlockProcessNumbered"/>
    <dgm:cxn modelId="{7BA2077C-F4B1-4264-BB8D-8530D3196089}" type="presParOf" srcId="{3B717D66-FAED-4E16-A0DA-C9DCCC809075}" destId="{DC08F71E-71F4-4101-B4F2-2BDAC99F1059}" srcOrd="2" destOrd="0" presId="urn:microsoft.com/office/officeart/2016/7/layout/LinearBlockProcessNumbered"/>
    <dgm:cxn modelId="{AABFCCC1-DD24-4564-8F3B-C427E6C5CDDB}" type="presParOf" srcId="{DC08F71E-71F4-4101-B4F2-2BDAC99F1059}" destId="{30C38B35-887C-45A0-844E-87F3E3ED8996}" srcOrd="0" destOrd="0" presId="urn:microsoft.com/office/officeart/2016/7/layout/LinearBlockProcessNumbered"/>
    <dgm:cxn modelId="{F2DE40F6-9ADF-4E19-BD58-F6809E110527}" type="presParOf" srcId="{DC08F71E-71F4-4101-B4F2-2BDAC99F1059}" destId="{B1A05A53-9199-4053-91E3-FF384E6A068D}" srcOrd="1" destOrd="0" presId="urn:microsoft.com/office/officeart/2016/7/layout/LinearBlockProcessNumbered"/>
    <dgm:cxn modelId="{C022C0CD-91A2-48FB-A89C-12AE7D2E4261}" type="presParOf" srcId="{DC08F71E-71F4-4101-B4F2-2BDAC99F1059}" destId="{CEA7AE50-2333-4458-A227-2FAC9FF1D4DF}" srcOrd="2" destOrd="0" presId="urn:microsoft.com/office/officeart/2016/7/layout/LinearBlockProcessNumbered"/>
    <dgm:cxn modelId="{3B9F2DB6-4105-4822-9155-5347E30370CB}" type="presParOf" srcId="{3B717D66-FAED-4E16-A0DA-C9DCCC809075}" destId="{37776A5D-6EF2-4C27-BE7D-EF10608B8DFD}" srcOrd="3" destOrd="0" presId="urn:microsoft.com/office/officeart/2016/7/layout/LinearBlockProcessNumbered"/>
    <dgm:cxn modelId="{F388E1ED-0F37-4D37-AA29-590FBBF6DD6A}" type="presParOf" srcId="{3B717D66-FAED-4E16-A0DA-C9DCCC809075}" destId="{2D27BD23-AF92-4FCD-8571-3FCE1C7C3407}" srcOrd="4" destOrd="0" presId="urn:microsoft.com/office/officeart/2016/7/layout/LinearBlockProcessNumbered"/>
    <dgm:cxn modelId="{53630F78-F6F7-4BB1-8D13-1C27788BC249}" type="presParOf" srcId="{2D27BD23-AF92-4FCD-8571-3FCE1C7C3407}" destId="{6494BACB-C2B8-4A88-9190-71CCA3879107}" srcOrd="0" destOrd="0" presId="urn:microsoft.com/office/officeart/2016/7/layout/LinearBlockProcessNumbered"/>
    <dgm:cxn modelId="{757ECD8F-0B6A-4083-9256-6E9B3894624D}" type="presParOf" srcId="{2D27BD23-AF92-4FCD-8571-3FCE1C7C3407}" destId="{656CE067-B501-4509-A6BF-E173BCBCFEB8}" srcOrd="1" destOrd="0" presId="urn:microsoft.com/office/officeart/2016/7/layout/LinearBlockProcessNumbered"/>
    <dgm:cxn modelId="{C730052A-E0B9-4F4A-B4AF-8E0D355FE7E7}" type="presParOf" srcId="{2D27BD23-AF92-4FCD-8571-3FCE1C7C3407}" destId="{B6D8AD13-3B2C-46F3-90CC-29B7EBB0675B}" srcOrd="2" destOrd="0" presId="urn:microsoft.com/office/officeart/2016/7/layout/LinearBlockProcessNumbered"/>
    <dgm:cxn modelId="{545F5F6D-60DA-41BF-9D56-DA4A402AB699}" type="presParOf" srcId="{3B717D66-FAED-4E16-A0DA-C9DCCC809075}" destId="{485E5CE6-2689-4CE9-A839-6C6899C9BB02}" srcOrd="5" destOrd="0" presId="urn:microsoft.com/office/officeart/2016/7/layout/LinearBlockProcessNumbered"/>
    <dgm:cxn modelId="{2A714ADC-26BB-4BB3-9FDE-45A393746B9F}" type="presParOf" srcId="{3B717D66-FAED-4E16-A0DA-C9DCCC809075}" destId="{68616F3C-D3E1-42D8-9CB7-C3947507893B}" srcOrd="6" destOrd="0" presId="urn:microsoft.com/office/officeart/2016/7/layout/LinearBlockProcessNumbered"/>
    <dgm:cxn modelId="{08ADF18A-6E72-47D3-B81B-B1FD066019F5}" type="presParOf" srcId="{68616F3C-D3E1-42D8-9CB7-C3947507893B}" destId="{D2AAB7C8-7DE6-47FE-98A1-696AF27DC2B5}" srcOrd="0" destOrd="0" presId="urn:microsoft.com/office/officeart/2016/7/layout/LinearBlockProcessNumbered"/>
    <dgm:cxn modelId="{EC0E6723-45A6-426B-B9E5-82DD36AB2BFB}" type="presParOf" srcId="{68616F3C-D3E1-42D8-9CB7-C3947507893B}" destId="{74837775-4981-4D22-9F5B-A71692687C4F}" srcOrd="1" destOrd="0" presId="urn:microsoft.com/office/officeart/2016/7/layout/LinearBlockProcessNumbered"/>
    <dgm:cxn modelId="{81741E6E-A07D-4AAD-B304-1D864F444AFE}" type="presParOf" srcId="{68616F3C-D3E1-42D8-9CB7-C3947507893B}" destId="{802F1FEA-326E-45A9-8DA0-4B47FD97AEB8}" srcOrd="2" destOrd="0" presId="urn:microsoft.com/office/officeart/2016/7/layout/LinearBlockProcessNumbered"/>
    <dgm:cxn modelId="{8DE59649-2684-4016-8331-91F02188CB6D}" type="presParOf" srcId="{3B717D66-FAED-4E16-A0DA-C9DCCC809075}" destId="{D3A62EA1-5172-4E04-9568-3863F8826C03}" srcOrd="7" destOrd="0" presId="urn:microsoft.com/office/officeart/2016/7/layout/LinearBlockProcessNumbered"/>
    <dgm:cxn modelId="{A314B70C-267C-44C6-B6DA-BC5E6E27602F}" type="presParOf" srcId="{3B717D66-FAED-4E16-A0DA-C9DCCC809075}" destId="{3340F504-EBC1-4479-8066-292779F6052E}" srcOrd="8" destOrd="0" presId="urn:microsoft.com/office/officeart/2016/7/layout/LinearBlockProcessNumbered"/>
    <dgm:cxn modelId="{1322B728-3BBC-48FB-AB38-F4E6FB368FCC}" type="presParOf" srcId="{3340F504-EBC1-4479-8066-292779F6052E}" destId="{CF6D1903-6A5F-4578-8190-23D851A3AADD}" srcOrd="0" destOrd="0" presId="urn:microsoft.com/office/officeart/2016/7/layout/LinearBlockProcessNumbered"/>
    <dgm:cxn modelId="{68C5F064-5A55-4F1A-825B-55DE1C0D8E10}" type="presParOf" srcId="{3340F504-EBC1-4479-8066-292779F6052E}" destId="{FA307FF7-CD55-4890-8E2C-D562E88AB4D9}" srcOrd="1" destOrd="0" presId="urn:microsoft.com/office/officeart/2016/7/layout/LinearBlockProcessNumbered"/>
    <dgm:cxn modelId="{E9813958-7E97-4B5F-9232-C5C44CD84107}" type="presParOf" srcId="{3340F504-EBC1-4479-8066-292779F6052E}" destId="{E962DBB9-6CD8-45C5-9D98-FFE82E804724}" srcOrd="2" destOrd="0" presId="urn:microsoft.com/office/officeart/2016/7/layout/LinearBlockProcessNumbered"/>
    <dgm:cxn modelId="{75270D56-2106-440B-A27D-AC68CDDFCFD0}" type="presParOf" srcId="{3B717D66-FAED-4E16-A0DA-C9DCCC809075}" destId="{ABEAA05E-18F6-4606-948D-7B82C351E734}" srcOrd="9" destOrd="0" presId="urn:microsoft.com/office/officeart/2016/7/layout/LinearBlockProcessNumbered"/>
    <dgm:cxn modelId="{E0520991-128D-406F-B491-A0CB319C367F}" type="presParOf" srcId="{3B717D66-FAED-4E16-A0DA-C9DCCC809075}" destId="{A63425F0-84A8-4FCC-B318-3F8C6A89BE01}" srcOrd="10" destOrd="0" presId="urn:microsoft.com/office/officeart/2016/7/layout/LinearBlockProcessNumbered"/>
    <dgm:cxn modelId="{DBA10733-656C-4E89-AE4E-D7A2AA136B9F}" type="presParOf" srcId="{A63425F0-84A8-4FCC-B318-3F8C6A89BE01}" destId="{F8702CFC-F8A2-4324-8FB2-CF33DE9DD88C}" srcOrd="0" destOrd="0" presId="urn:microsoft.com/office/officeart/2016/7/layout/LinearBlockProcessNumbered"/>
    <dgm:cxn modelId="{9D093033-5B4E-4017-9973-03B89DD9D73B}" type="presParOf" srcId="{A63425F0-84A8-4FCC-B318-3F8C6A89BE01}" destId="{25A7EE9F-BBDA-4F69-8CEB-D545B5E44CA8}" srcOrd="1" destOrd="0" presId="urn:microsoft.com/office/officeart/2016/7/layout/LinearBlockProcessNumbered"/>
    <dgm:cxn modelId="{F2450D49-05F9-4A86-860B-5A3767A4B8BC}" type="presParOf" srcId="{A63425F0-84A8-4FCC-B318-3F8C6A89BE01}" destId="{810027EE-FB26-4552-90B8-3312DF93432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93C191-5E7C-4FB0-ABC2-797738298A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D90E9D-3554-4F37-BE6B-B657BEF58A63}">
      <dgm:prSet/>
      <dgm:spPr/>
      <dgm:t>
        <a:bodyPr/>
        <a:lstStyle/>
        <a:p>
          <a:pPr>
            <a:defRPr cap="all"/>
          </a:pPr>
          <a:r>
            <a:rPr lang="en-US"/>
            <a:t>Managed test data for functional and performance scenarios.</a:t>
          </a:r>
        </a:p>
      </dgm:t>
    </dgm:pt>
    <dgm:pt modelId="{8C5AFE55-D173-4FF0-8AA4-7639FA169EA2}" type="parTrans" cxnId="{7338DE02-E1E8-4E3A-92D1-C27D1EAD5E10}">
      <dgm:prSet/>
      <dgm:spPr/>
      <dgm:t>
        <a:bodyPr/>
        <a:lstStyle/>
        <a:p>
          <a:endParaRPr lang="en-US"/>
        </a:p>
      </dgm:t>
    </dgm:pt>
    <dgm:pt modelId="{8CE10314-EC20-4708-B6E1-F0E8483E49DE}" type="sibTrans" cxnId="{7338DE02-E1E8-4E3A-92D1-C27D1EAD5E10}">
      <dgm:prSet/>
      <dgm:spPr/>
      <dgm:t>
        <a:bodyPr/>
        <a:lstStyle/>
        <a:p>
          <a:endParaRPr lang="en-US"/>
        </a:p>
      </dgm:t>
    </dgm:pt>
    <dgm:pt modelId="{C5497564-EFCC-4F5D-AE83-8CA84AE18063}">
      <dgm:prSet/>
      <dgm:spPr/>
      <dgm:t>
        <a:bodyPr/>
        <a:lstStyle/>
        <a:p>
          <a:pPr>
            <a:defRPr cap="all"/>
          </a:pPr>
          <a:r>
            <a:rPr lang="en-US"/>
            <a:t>Validated data inputs/outputs across UI and API interactions</a:t>
          </a:r>
        </a:p>
      </dgm:t>
    </dgm:pt>
    <dgm:pt modelId="{8EEF06BC-E310-49A9-B025-847625253E6F}" type="parTrans" cxnId="{AD45C011-A8AB-45F1-BD1E-1E326B0B8049}">
      <dgm:prSet/>
      <dgm:spPr/>
      <dgm:t>
        <a:bodyPr/>
        <a:lstStyle/>
        <a:p>
          <a:endParaRPr lang="en-US"/>
        </a:p>
      </dgm:t>
    </dgm:pt>
    <dgm:pt modelId="{468276B0-F6F7-4D22-B1EA-24A747830AB4}" type="sibTrans" cxnId="{AD45C011-A8AB-45F1-BD1E-1E326B0B8049}">
      <dgm:prSet/>
      <dgm:spPr/>
      <dgm:t>
        <a:bodyPr/>
        <a:lstStyle/>
        <a:p>
          <a:endParaRPr lang="en-US"/>
        </a:p>
      </dgm:t>
    </dgm:pt>
    <dgm:pt modelId="{CBDB21BC-B6C4-4D8D-96C8-B166545279D5}" type="pres">
      <dgm:prSet presAssocID="{BB93C191-5E7C-4FB0-ABC2-797738298AC3}" presName="root" presStyleCnt="0">
        <dgm:presLayoutVars>
          <dgm:dir/>
          <dgm:resizeHandles val="exact"/>
        </dgm:presLayoutVars>
      </dgm:prSet>
      <dgm:spPr/>
    </dgm:pt>
    <dgm:pt modelId="{3D3C0158-BBD1-412B-926D-7213208F533A}" type="pres">
      <dgm:prSet presAssocID="{87D90E9D-3554-4F37-BE6B-B657BEF58A63}" presName="compNode" presStyleCnt="0"/>
      <dgm:spPr/>
    </dgm:pt>
    <dgm:pt modelId="{A474FD0A-AFC1-428A-9909-34A04333D98C}" type="pres">
      <dgm:prSet presAssocID="{87D90E9D-3554-4F37-BE6B-B657BEF58A63}" presName="iconBgRect" presStyleLbl="bgShp" presStyleIdx="0" presStyleCnt="2"/>
      <dgm:spPr/>
    </dgm:pt>
    <dgm:pt modelId="{16DE5017-1D50-457A-A2FB-CB6DE37EE031}" type="pres">
      <dgm:prSet presAssocID="{87D90E9D-3554-4F37-BE6B-B657BEF58A6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D73578-73F0-4AEC-B4DF-FB55F236DB89}" type="pres">
      <dgm:prSet presAssocID="{87D90E9D-3554-4F37-BE6B-B657BEF58A63}" presName="spaceRect" presStyleCnt="0"/>
      <dgm:spPr/>
    </dgm:pt>
    <dgm:pt modelId="{C1080A87-02D5-428D-9398-D81DBFE7AC9C}" type="pres">
      <dgm:prSet presAssocID="{87D90E9D-3554-4F37-BE6B-B657BEF58A63}" presName="textRect" presStyleLbl="revTx" presStyleIdx="0" presStyleCnt="2">
        <dgm:presLayoutVars>
          <dgm:chMax val="1"/>
          <dgm:chPref val="1"/>
        </dgm:presLayoutVars>
      </dgm:prSet>
      <dgm:spPr/>
    </dgm:pt>
    <dgm:pt modelId="{AA6C84EB-B688-440E-BC2F-E256C16DE26B}" type="pres">
      <dgm:prSet presAssocID="{8CE10314-EC20-4708-B6E1-F0E8483E49DE}" presName="sibTrans" presStyleCnt="0"/>
      <dgm:spPr/>
    </dgm:pt>
    <dgm:pt modelId="{FC531827-B8E9-4D08-ADCE-692448C46B70}" type="pres">
      <dgm:prSet presAssocID="{C5497564-EFCC-4F5D-AE83-8CA84AE18063}" presName="compNode" presStyleCnt="0"/>
      <dgm:spPr/>
    </dgm:pt>
    <dgm:pt modelId="{C6D0D6E3-57E8-4E16-AFD2-B2550D4C58CA}" type="pres">
      <dgm:prSet presAssocID="{C5497564-EFCC-4F5D-AE83-8CA84AE18063}" presName="iconBgRect" presStyleLbl="bgShp" presStyleIdx="1" presStyleCnt="2"/>
      <dgm:spPr/>
    </dgm:pt>
    <dgm:pt modelId="{8CC10F3F-3C28-47B6-89F8-E6EBE8A182DA}" type="pres">
      <dgm:prSet presAssocID="{C5497564-EFCC-4F5D-AE83-8CA84AE180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C1CAC4-687F-44D2-B8AD-3560977958DB}" type="pres">
      <dgm:prSet presAssocID="{C5497564-EFCC-4F5D-AE83-8CA84AE18063}" presName="spaceRect" presStyleCnt="0"/>
      <dgm:spPr/>
    </dgm:pt>
    <dgm:pt modelId="{FCA8A647-0070-4F7F-A9AF-2DDA04636466}" type="pres">
      <dgm:prSet presAssocID="{C5497564-EFCC-4F5D-AE83-8CA84AE180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338DE02-E1E8-4E3A-92D1-C27D1EAD5E10}" srcId="{BB93C191-5E7C-4FB0-ABC2-797738298AC3}" destId="{87D90E9D-3554-4F37-BE6B-B657BEF58A63}" srcOrd="0" destOrd="0" parTransId="{8C5AFE55-D173-4FF0-8AA4-7639FA169EA2}" sibTransId="{8CE10314-EC20-4708-B6E1-F0E8483E49DE}"/>
    <dgm:cxn modelId="{AD45C011-A8AB-45F1-BD1E-1E326B0B8049}" srcId="{BB93C191-5E7C-4FB0-ABC2-797738298AC3}" destId="{C5497564-EFCC-4F5D-AE83-8CA84AE18063}" srcOrd="1" destOrd="0" parTransId="{8EEF06BC-E310-49A9-B025-847625253E6F}" sibTransId="{468276B0-F6F7-4D22-B1EA-24A747830AB4}"/>
    <dgm:cxn modelId="{5E23FF5A-CE39-44C4-A98A-0C11E9D17EFB}" type="presOf" srcId="{C5497564-EFCC-4F5D-AE83-8CA84AE18063}" destId="{FCA8A647-0070-4F7F-A9AF-2DDA04636466}" srcOrd="0" destOrd="0" presId="urn:microsoft.com/office/officeart/2018/5/layout/IconCircleLabelList"/>
    <dgm:cxn modelId="{D66B76BD-EB8A-47A5-98B0-52D897A06477}" type="presOf" srcId="{87D90E9D-3554-4F37-BE6B-B657BEF58A63}" destId="{C1080A87-02D5-428D-9398-D81DBFE7AC9C}" srcOrd="0" destOrd="0" presId="urn:microsoft.com/office/officeart/2018/5/layout/IconCircleLabelList"/>
    <dgm:cxn modelId="{FCB331CC-DCAC-4468-8993-14DADFB5AB2D}" type="presOf" srcId="{BB93C191-5E7C-4FB0-ABC2-797738298AC3}" destId="{CBDB21BC-B6C4-4D8D-96C8-B166545279D5}" srcOrd="0" destOrd="0" presId="urn:microsoft.com/office/officeart/2018/5/layout/IconCircleLabelList"/>
    <dgm:cxn modelId="{4F4B41FB-6ACB-48C3-9E2B-AC7DABB9C4F4}" type="presParOf" srcId="{CBDB21BC-B6C4-4D8D-96C8-B166545279D5}" destId="{3D3C0158-BBD1-412B-926D-7213208F533A}" srcOrd="0" destOrd="0" presId="urn:microsoft.com/office/officeart/2018/5/layout/IconCircleLabelList"/>
    <dgm:cxn modelId="{4133C93B-2198-4123-AB5D-A43BFA8DBA08}" type="presParOf" srcId="{3D3C0158-BBD1-412B-926D-7213208F533A}" destId="{A474FD0A-AFC1-428A-9909-34A04333D98C}" srcOrd="0" destOrd="0" presId="urn:microsoft.com/office/officeart/2018/5/layout/IconCircleLabelList"/>
    <dgm:cxn modelId="{7FE8E2F2-C91C-4C0E-A89B-59F964CABF41}" type="presParOf" srcId="{3D3C0158-BBD1-412B-926D-7213208F533A}" destId="{16DE5017-1D50-457A-A2FB-CB6DE37EE031}" srcOrd="1" destOrd="0" presId="urn:microsoft.com/office/officeart/2018/5/layout/IconCircleLabelList"/>
    <dgm:cxn modelId="{6A5C2068-F31E-410E-A3F4-E947759D03B3}" type="presParOf" srcId="{3D3C0158-BBD1-412B-926D-7213208F533A}" destId="{FFD73578-73F0-4AEC-B4DF-FB55F236DB89}" srcOrd="2" destOrd="0" presId="urn:microsoft.com/office/officeart/2018/5/layout/IconCircleLabelList"/>
    <dgm:cxn modelId="{A89EBCED-424A-4013-92FE-AFF0158B53A0}" type="presParOf" srcId="{3D3C0158-BBD1-412B-926D-7213208F533A}" destId="{C1080A87-02D5-428D-9398-D81DBFE7AC9C}" srcOrd="3" destOrd="0" presId="urn:microsoft.com/office/officeart/2018/5/layout/IconCircleLabelList"/>
    <dgm:cxn modelId="{C771A001-C3B9-4208-8AA4-BE3D5E9B701A}" type="presParOf" srcId="{CBDB21BC-B6C4-4D8D-96C8-B166545279D5}" destId="{AA6C84EB-B688-440E-BC2F-E256C16DE26B}" srcOrd="1" destOrd="0" presId="urn:microsoft.com/office/officeart/2018/5/layout/IconCircleLabelList"/>
    <dgm:cxn modelId="{BF1417B5-F093-4229-9135-D876B09B0906}" type="presParOf" srcId="{CBDB21BC-B6C4-4D8D-96C8-B166545279D5}" destId="{FC531827-B8E9-4D08-ADCE-692448C46B70}" srcOrd="2" destOrd="0" presId="urn:microsoft.com/office/officeart/2018/5/layout/IconCircleLabelList"/>
    <dgm:cxn modelId="{D992849C-25ED-41C1-A163-51A4A4EDC81D}" type="presParOf" srcId="{FC531827-B8E9-4D08-ADCE-692448C46B70}" destId="{C6D0D6E3-57E8-4E16-AFD2-B2550D4C58CA}" srcOrd="0" destOrd="0" presId="urn:microsoft.com/office/officeart/2018/5/layout/IconCircleLabelList"/>
    <dgm:cxn modelId="{AC8BE454-21B1-444D-9C49-D641049A7BC5}" type="presParOf" srcId="{FC531827-B8E9-4D08-ADCE-692448C46B70}" destId="{8CC10F3F-3C28-47B6-89F8-E6EBE8A182DA}" srcOrd="1" destOrd="0" presId="urn:microsoft.com/office/officeart/2018/5/layout/IconCircleLabelList"/>
    <dgm:cxn modelId="{9A35E915-6D74-41C1-BE35-87A31F472B1E}" type="presParOf" srcId="{FC531827-B8E9-4D08-ADCE-692448C46B70}" destId="{00C1CAC4-687F-44D2-B8AD-3560977958DB}" srcOrd="2" destOrd="0" presId="urn:microsoft.com/office/officeart/2018/5/layout/IconCircleLabelList"/>
    <dgm:cxn modelId="{10959A9E-40B5-485E-8F57-EC1FE0DECA99}" type="presParOf" srcId="{FC531827-B8E9-4D08-ADCE-692448C46B70}" destId="{FCA8A647-0070-4F7F-A9AF-2DDA0463646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D1964D-5783-42B0-86A2-08959FE4140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96069B-6518-4FA7-AA3C-B0FD615C48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Set up Postman for API testing and validated initial endpoints.</a:t>
          </a:r>
        </a:p>
      </dgm:t>
    </dgm:pt>
    <dgm:pt modelId="{ED5895DA-36A4-47BF-A7B2-AA7588A76CE5}" type="parTrans" cxnId="{A085B109-7B4B-4624-97CF-66FBFEB60F33}">
      <dgm:prSet/>
      <dgm:spPr/>
      <dgm:t>
        <a:bodyPr/>
        <a:lstStyle/>
        <a:p>
          <a:endParaRPr lang="en-US"/>
        </a:p>
      </dgm:t>
    </dgm:pt>
    <dgm:pt modelId="{9537A924-76F5-4F82-8818-86445D0F8A5F}" type="sibTrans" cxnId="{A085B109-7B4B-4624-97CF-66FBFEB60F33}">
      <dgm:prSet/>
      <dgm:spPr/>
      <dgm:t>
        <a:bodyPr/>
        <a:lstStyle/>
        <a:p>
          <a:endParaRPr lang="en-US"/>
        </a:p>
      </dgm:t>
    </dgm:pt>
    <dgm:pt modelId="{E56473AF-9656-4FA4-A463-09A7C2DBBB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Expanded API test coverage by adding more endpoints and verifying data accuracy.</a:t>
          </a:r>
        </a:p>
      </dgm:t>
    </dgm:pt>
    <dgm:pt modelId="{757F5EE3-BC8C-4F2E-A976-417CE19683CE}" type="parTrans" cxnId="{82408AEE-7706-4BFD-8A0D-E3561B13FCAC}">
      <dgm:prSet/>
      <dgm:spPr/>
      <dgm:t>
        <a:bodyPr/>
        <a:lstStyle/>
        <a:p>
          <a:endParaRPr lang="en-US"/>
        </a:p>
      </dgm:t>
    </dgm:pt>
    <dgm:pt modelId="{73FD94E6-35C8-456D-94CC-8D2AB7AECA8E}" type="sibTrans" cxnId="{82408AEE-7706-4BFD-8A0D-E3561B13FCAC}">
      <dgm:prSet/>
      <dgm:spPr/>
      <dgm:t>
        <a:bodyPr/>
        <a:lstStyle/>
        <a:p>
          <a:endParaRPr lang="en-US"/>
        </a:p>
      </dgm:t>
    </dgm:pt>
    <dgm:pt modelId="{198D7BD8-5908-41D7-861D-1A1C72D60A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Integrated API testing with Jira for issue tracking.</a:t>
          </a:r>
        </a:p>
      </dgm:t>
    </dgm:pt>
    <dgm:pt modelId="{993A63EC-2E44-4899-BA4C-47CD4E80DB0F}" type="parTrans" cxnId="{96196419-0690-4C57-B0DE-6EAA5FC96B01}">
      <dgm:prSet/>
      <dgm:spPr/>
      <dgm:t>
        <a:bodyPr/>
        <a:lstStyle/>
        <a:p>
          <a:endParaRPr lang="en-US"/>
        </a:p>
      </dgm:t>
    </dgm:pt>
    <dgm:pt modelId="{4DDE29A8-38D1-444B-9648-14E3152FD6C4}" type="sibTrans" cxnId="{96196419-0690-4C57-B0DE-6EAA5FC96B01}">
      <dgm:prSet/>
      <dgm:spPr/>
      <dgm:t>
        <a:bodyPr/>
        <a:lstStyle/>
        <a:p>
          <a:endParaRPr lang="en-US"/>
        </a:p>
      </dgm:t>
    </dgm:pt>
    <dgm:pt modelId="{4D157A5E-4F28-4A96-8D89-817853F2B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Executed a full API test suite and documented procedures for future use.</a:t>
          </a:r>
        </a:p>
      </dgm:t>
    </dgm:pt>
    <dgm:pt modelId="{207AEB5B-FB0C-48A1-874A-9B2D0C217AC7}" type="parTrans" cxnId="{2FAEBD0A-CEB1-448B-8641-8077F5FA85F6}">
      <dgm:prSet/>
      <dgm:spPr/>
      <dgm:t>
        <a:bodyPr/>
        <a:lstStyle/>
        <a:p>
          <a:endParaRPr lang="en-US"/>
        </a:p>
      </dgm:t>
    </dgm:pt>
    <dgm:pt modelId="{D266D690-7294-4332-95AD-491E197BAD3F}" type="sibTrans" cxnId="{2FAEBD0A-CEB1-448B-8641-8077F5FA85F6}">
      <dgm:prSet/>
      <dgm:spPr/>
      <dgm:t>
        <a:bodyPr/>
        <a:lstStyle/>
        <a:p>
          <a:endParaRPr lang="en-US"/>
        </a:p>
      </dgm:t>
    </dgm:pt>
    <dgm:pt modelId="{103D7ED4-0617-4CA9-8EA3-F5A90C84781B}" type="pres">
      <dgm:prSet presAssocID="{89D1964D-5783-42B0-86A2-08959FE4140F}" presName="root" presStyleCnt="0">
        <dgm:presLayoutVars>
          <dgm:dir/>
          <dgm:resizeHandles val="exact"/>
        </dgm:presLayoutVars>
      </dgm:prSet>
      <dgm:spPr/>
    </dgm:pt>
    <dgm:pt modelId="{A430492E-81D3-45E1-9010-3F483673EAFC}" type="pres">
      <dgm:prSet presAssocID="{E996069B-6518-4FA7-AA3C-B0FD615C4883}" presName="compNode" presStyleCnt="0"/>
      <dgm:spPr/>
    </dgm:pt>
    <dgm:pt modelId="{67623F3B-17EE-412B-AF5E-FCF2A1404FCD}" type="pres">
      <dgm:prSet presAssocID="{E996069B-6518-4FA7-AA3C-B0FD615C4883}" presName="bgRect" presStyleLbl="bgShp" presStyleIdx="0" presStyleCnt="4"/>
      <dgm:spPr/>
    </dgm:pt>
    <dgm:pt modelId="{0DD2CC70-9347-4829-9868-9B63F7F1CF9F}" type="pres">
      <dgm:prSet presAssocID="{E996069B-6518-4FA7-AA3C-B0FD615C48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A5B7154-90F4-4F28-899E-C0ED51FEF7FE}" type="pres">
      <dgm:prSet presAssocID="{E996069B-6518-4FA7-AA3C-B0FD615C4883}" presName="spaceRect" presStyleCnt="0"/>
      <dgm:spPr/>
    </dgm:pt>
    <dgm:pt modelId="{6C160C12-9D57-44A2-A3B0-6AED3A65F672}" type="pres">
      <dgm:prSet presAssocID="{E996069B-6518-4FA7-AA3C-B0FD615C4883}" presName="parTx" presStyleLbl="revTx" presStyleIdx="0" presStyleCnt="4">
        <dgm:presLayoutVars>
          <dgm:chMax val="0"/>
          <dgm:chPref val="0"/>
        </dgm:presLayoutVars>
      </dgm:prSet>
      <dgm:spPr/>
    </dgm:pt>
    <dgm:pt modelId="{B7A238B6-62F6-461C-9C67-2F6B8352A108}" type="pres">
      <dgm:prSet presAssocID="{9537A924-76F5-4F82-8818-86445D0F8A5F}" presName="sibTrans" presStyleCnt="0"/>
      <dgm:spPr/>
    </dgm:pt>
    <dgm:pt modelId="{BD2F5890-81A9-4AA5-BE1C-790B897AB0A2}" type="pres">
      <dgm:prSet presAssocID="{E56473AF-9656-4FA4-A463-09A7C2DBBB0B}" presName="compNode" presStyleCnt="0"/>
      <dgm:spPr/>
    </dgm:pt>
    <dgm:pt modelId="{C82840C7-9C18-4AAD-A3E5-54C9DEC789CC}" type="pres">
      <dgm:prSet presAssocID="{E56473AF-9656-4FA4-A463-09A7C2DBBB0B}" presName="bgRect" presStyleLbl="bgShp" presStyleIdx="1" presStyleCnt="4"/>
      <dgm:spPr/>
    </dgm:pt>
    <dgm:pt modelId="{F05A334E-A9C7-47D1-ACA2-E39E836A8C97}" type="pres">
      <dgm:prSet presAssocID="{E56473AF-9656-4FA4-A463-09A7C2DBBB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1B29D2-B03E-454B-8CFE-3191980A1CCA}" type="pres">
      <dgm:prSet presAssocID="{E56473AF-9656-4FA4-A463-09A7C2DBBB0B}" presName="spaceRect" presStyleCnt="0"/>
      <dgm:spPr/>
    </dgm:pt>
    <dgm:pt modelId="{271D354C-F736-447F-83C7-762E6C86A9E9}" type="pres">
      <dgm:prSet presAssocID="{E56473AF-9656-4FA4-A463-09A7C2DBBB0B}" presName="parTx" presStyleLbl="revTx" presStyleIdx="1" presStyleCnt="4">
        <dgm:presLayoutVars>
          <dgm:chMax val="0"/>
          <dgm:chPref val="0"/>
        </dgm:presLayoutVars>
      </dgm:prSet>
      <dgm:spPr/>
    </dgm:pt>
    <dgm:pt modelId="{B259D883-6F8F-47DE-B72C-CF50AB004E44}" type="pres">
      <dgm:prSet presAssocID="{73FD94E6-35C8-456D-94CC-8D2AB7AECA8E}" presName="sibTrans" presStyleCnt="0"/>
      <dgm:spPr/>
    </dgm:pt>
    <dgm:pt modelId="{F1C13F1F-EB6E-404C-BF68-CF2F18F2EF2F}" type="pres">
      <dgm:prSet presAssocID="{198D7BD8-5908-41D7-861D-1A1C72D60A1F}" presName="compNode" presStyleCnt="0"/>
      <dgm:spPr/>
    </dgm:pt>
    <dgm:pt modelId="{BAAB7EFA-8272-4D99-84CF-AF3A2160D504}" type="pres">
      <dgm:prSet presAssocID="{198D7BD8-5908-41D7-861D-1A1C72D60A1F}" presName="bgRect" presStyleLbl="bgShp" presStyleIdx="2" presStyleCnt="4"/>
      <dgm:spPr/>
    </dgm:pt>
    <dgm:pt modelId="{13049C7D-DC71-4BC5-B87D-E905C98A5866}" type="pres">
      <dgm:prSet presAssocID="{198D7BD8-5908-41D7-861D-1A1C72D60A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6D7FF09-51B0-4763-B080-FB85D43707E1}" type="pres">
      <dgm:prSet presAssocID="{198D7BD8-5908-41D7-861D-1A1C72D60A1F}" presName="spaceRect" presStyleCnt="0"/>
      <dgm:spPr/>
    </dgm:pt>
    <dgm:pt modelId="{0D3777B6-3F8D-4397-BDF7-C1F67AC31EB2}" type="pres">
      <dgm:prSet presAssocID="{198D7BD8-5908-41D7-861D-1A1C72D60A1F}" presName="parTx" presStyleLbl="revTx" presStyleIdx="2" presStyleCnt="4">
        <dgm:presLayoutVars>
          <dgm:chMax val="0"/>
          <dgm:chPref val="0"/>
        </dgm:presLayoutVars>
      </dgm:prSet>
      <dgm:spPr/>
    </dgm:pt>
    <dgm:pt modelId="{9F3C2C6E-2BCA-49B4-968C-09D029585636}" type="pres">
      <dgm:prSet presAssocID="{4DDE29A8-38D1-444B-9648-14E3152FD6C4}" presName="sibTrans" presStyleCnt="0"/>
      <dgm:spPr/>
    </dgm:pt>
    <dgm:pt modelId="{2F887613-52C8-4360-8846-91D9E94955E0}" type="pres">
      <dgm:prSet presAssocID="{4D157A5E-4F28-4A96-8D89-817853F2B798}" presName="compNode" presStyleCnt="0"/>
      <dgm:spPr/>
    </dgm:pt>
    <dgm:pt modelId="{BB9F5B6B-CE56-4132-B194-9166AB3CDE13}" type="pres">
      <dgm:prSet presAssocID="{4D157A5E-4F28-4A96-8D89-817853F2B798}" presName="bgRect" presStyleLbl="bgShp" presStyleIdx="3" presStyleCnt="4"/>
      <dgm:spPr/>
    </dgm:pt>
    <dgm:pt modelId="{20237C22-B762-45B3-B4BA-76875FE70941}" type="pres">
      <dgm:prSet presAssocID="{4D157A5E-4F28-4A96-8D89-817853F2B7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515D3FA-E94A-4C56-893D-5D344EA47156}" type="pres">
      <dgm:prSet presAssocID="{4D157A5E-4F28-4A96-8D89-817853F2B798}" presName="spaceRect" presStyleCnt="0"/>
      <dgm:spPr/>
    </dgm:pt>
    <dgm:pt modelId="{4C91064B-29FE-42D8-84F1-3D0B725A8172}" type="pres">
      <dgm:prSet presAssocID="{4D157A5E-4F28-4A96-8D89-817853F2B7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85B109-7B4B-4624-97CF-66FBFEB60F33}" srcId="{89D1964D-5783-42B0-86A2-08959FE4140F}" destId="{E996069B-6518-4FA7-AA3C-B0FD615C4883}" srcOrd="0" destOrd="0" parTransId="{ED5895DA-36A4-47BF-A7B2-AA7588A76CE5}" sibTransId="{9537A924-76F5-4F82-8818-86445D0F8A5F}"/>
    <dgm:cxn modelId="{2FAEBD0A-CEB1-448B-8641-8077F5FA85F6}" srcId="{89D1964D-5783-42B0-86A2-08959FE4140F}" destId="{4D157A5E-4F28-4A96-8D89-817853F2B798}" srcOrd="3" destOrd="0" parTransId="{207AEB5B-FB0C-48A1-874A-9B2D0C217AC7}" sibTransId="{D266D690-7294-4332-95AD-491E197BAD3F}"/>
    <dgm:cxn modelId="{96196419-0690-4C57-B0DE-6EAA5FC96B01}" srcId="{89D1964D-5783-42B0-86A2-08959FE4140F}" destId="{198D7BD8-5908-41D7-861D-1A1C72D60A1F}" srcOrd="2" destOrd="0" parTransId="{993A63EC-2E44-4899-BA4C-47CD4E80DB0F}" sibTransId="{4DDE29A8-38D1-444B-9648-14E3152FD6C4}"/>
    <dgm:cxn modelId="{90CBDE5D-0C1B-4A70-AB53-A499938930E5}" type="presOf" srcId="{4D157A5E-4F28-4A96-8D89-817853F2B798}" destId="{4C91064B-29FE-42D8-84F1-3D0B725A8172}" srcOrd="0" destOrd="0" presId="urn:microsoft.com/office/officeart/2018/2/layout/IconVerticalSolidList"/>
    <dgm:cxn modelId="{3D478A85-F3F8-405B-B3A8-4C7FC9EA7548}" type="presOf" srcId="{89D1964D-5783-42B0-86A2-08959FE4140F}" destId="{103D7ED4-0617-4CA9-8EA3-F5A90C84781B}" srcOrd="0" destOrd="0" presId="urn:microsoft.com/office/officeart/2018/2/layout/IconVerticalSolidList"/>
    <dgm:cxn modelId="{C9237B8A-C581-498F-AF6F-4B160B434288}" type="presOf" srcId="{E56473AF-9656-4FA4-A463-09A7C2DBBB0B}" destId="{271D354C-F736-447F-83C7-762E6C86A9E9}" srcOrd="0" destOrd="0" presId="urn:microsoft.com/office/officeart/2018/2/layout/IconVerticalSolidList"/>
    <dgm:cxn modelId="{2B6E0E8C-74AC-4E3C-9354-B98201FDB53A}" type="presOf" srcId="{E996069B-6518-4FA7-AA3C-B0FD615C4883}" destId="{6C160C12-9D57-44A2-A3B0-6AED3A65F672}" srcOrd="0" destOrd="0" presId="urn:microsoft.com/office/officeart/2018/2/layout/IconVerticalSolidList"/>
    <dgm:cxn modelId="{CB4F48B4-847A-4475-8368-8C698E131A3D}" type="presOf" srcId="{198D7BD8-5908-41D7-861D-1A1C72D60A1F}" destId="{0D3777B6-3F8D-4397-BDF7-C1F67AC31EB2}" srcOrd="0" destOrd="0" presId="urn:microsoft.com/office/officeart/2018/2/layout/IconVerticalSolidList"/>
    <dgm:cxn modelId="{82408AEE-7706-4BFD-8A0D-E3561B13FCAC}" srcId="{89D1964D-5783-42B0-86A2-08959FE4140F}" destId="{E56473AF-9656-4FA4-A463-09A7C2DBBB0B}" srcOrd="1" destOrd="0" parTransId="{757F5EE3-BC8C-4F2E-A976-417CE19683CE}" sibTransId="{73FD94E6-35C8-456D-94CC-8D2AB7AECA8E}"/>
    <dgm:cxn modelId="{A12882F7-7F14-4B2E-8D2C-CA88475F0336}" type="presParOf" srcId="{103D7ED4-0617-4CA9-8EA3-F5A90C84781B}" destId="{A430492E-81D3-45E1-9010-3F483673EAFC}" srcOrd="0" destOrd="0" presId="urn:microsoft.com/office/officeart/2018/2/layout/IconVerticalSolidList"/>
    <dgm:cxn modelId="{491D0D1E-9F73-4F61-9E42-F8B231F8144D}" type="presParOf" srcId="{A430492E-81D3-45E1-9010-3F483673EAFC}" destId="{67623F3B-17EE-412B-AF5E-FCF2A1404FCD}" srcOrd="0" destOrd="0" presId="urn:microsoft.com/office/officeart/2018/2/layout/IconVerticalSolidList"/>
    <dgm:cxn modelId="{9C0D4A62-F010-4FF3-8528-150B0F97596E}" type="presParOf" srcId="{A430492E-81D3-45E1-9010-3F483673EAFC}" destId="{0DD2CC70-9347-4829-9868-9B63F7F1CF9F}" srcOrd="1" destOrd="0" presId="urn:microsoft.com/office/officeart/2018/2/layout/IconVerticalSolidList"/>
    <dgm:cxn modelId="{32A28F65-7574-4C11-946A-ECB71B213F86}" type="presParOf" srcId="{A430492E-81D3-45E1-9010-3F483673EAFC}" destId="{8A5B7154-90F4-4F28-899E-C0ED51FEF7FE}" srcOrd="2" destOrd="0" presId="urn:microsoft.com/office/officeart/2018/2/layout/IconVerticalSolidList"/>
    <dgm:cxn modelId="{B8742D36-00A0-4834-8829-5A8505CCE47D}" type="presParOf" srcId="{A430492E-81D3-45E1-9010-3F483673EAFC}" destId="{6C160C12-9D57-44A2-A3B0-6AED3A65F672}" srcOrd="3" destOrd="0" presId="urn:microsoft.com/office/officeart/2018/2/layout/IconVerticalSolidList"/>
    <dgm:cxn modelId="{8CC4BD13-5C4D-4AE2-B12E-68BA07DAD759}" type="presParOf" srcId="{103D7ED4-0617-4CA9-8EA3-F5A90C84781B}" destId="{B7A238B6-62F6-461C-9C67-2F6B8352A108}" srcOrd="1" destOrd="0" presId="urn:microsoft.com/office/officeart/2018/2/layout/IconVerticalSolidList"/>
    <dgm:cxn modelId="{B08B0CD3-5818-455F-AE5E-2930DD328323}" type="presParOf" srcId="{103D7ED4-0617-4CA9-8EA3-F5A90C84781B}" destId="{BD2F5890-81A9-4AA5-BE1C-790B897AB0A2}" srcOrd="2" destOrd="0" presId="urn:microsoft.com/office/officeart/2018/2/layout/IconVerticalSolidList"/>
    <dgm:cxn modelId="{9724DDA9-3D85-46D9-9142-71D9B3888303}" type="presParOf" srcId="{BD2F5890-81A9-4AA5-BE1C-790B897AB0A2}" destId="{C82840C7-9C18-4AAD-A3E5-54C9DEC789CC}" srcOrd="0" destOrd="0" presId="urn:microsoft.com/office/officeart/2018/2/layout/IconVerticalSolidList"/>
    <dgm:cxn modelId="{6DCF5495-AC55-45E0-AB2A-440537960331}" type="presParOf" srcId="{BD2F5890-81A9-4AA5-BE1C-790B897AB0A2}" destId="{F05A334E-A9C7-47D1-ACA2-E39E836A8C97}" srcOrd="1" destOrd="0" presId="urn:microsoft.com/office/officeart/2018/2/layout/IconVerticalSolidList"/>
    <dgm:cxn modelId="{BE2F6FE4-A6A5-47AD-BE54-447E94514808}" type="presParOf" srcId="{BD2F5890-81A9-4AA5-BE1C-790B897AB0A2}" destId="{E81B29D2-B03E-454B-8CFE-3191980A1CCA}" srcOrd="2" destOrd="0" presId="urn:microsoft.com/office/officeart/2018/2/layout/IconVerticalSolidList"/>
    <dgm:cxn modelId="{695292DF-DA4B-4C65-A494-7C96A4ABA966}" type="presParOf" srcId="{BD2F5890-81A9-4AA5-BE1C-790B897AB0A2}" destId="{271D354C-F736-447F-83C7-762E6C86A9E9}" srcOrd="3" destOrd="0" presId="urn:microsoft.com/office/officeart/2018/2/layout/IconVerticalSolidList"/>
    <dgm:cxn modelId="{F4FC6C5F-5E28-4157-BA4B-17A89FA85D0B}" type="presParOf" srcId="{103D7ED4-0617-4CA9-8EA3-F5A90C84781B}" destId="{B259D883-6F8F-47DE-B72C-CF50AB004E44}" srcOrd="3" destOrd="0" presId="urn:microsoft.com/office/officeart/2018/2/layout/IconVerticalSolidList"/>
    <dgm:cxn modelId="{F37EFFA0-C686-4DB5-9315-B990DAE4E818}" type="presParOf" srcId="{103D7ED4-0617-4CA9-8EA3-F5A90C84781B}" destId="{F1C13F1F-EB6E-404C-BF68-CF2F18F2EF2F}" srcOrd="4" destOrd="0" presId="urn:microsoft.com/office/officeart/2018/2/layout/IconVerticalSolidList"/>
    <dgm:cxn modelId="{FEAD319F-4B13-4EEE-BA44-21CA9E8E0E56}" type="presParOf" srcId="{F1C13F1F-EB6E-404C-BF68-CF2F18F2EF2F}" destId="{BAAB7EFA-8272-4D99-84CF-AF3A2160D504}" srcOrd="0" destOrd="0" presId="urn:microsoft.com/office/officeart/2018/2/layout/IconVerticalSolidList"/>
    <dgm:cxn modelId="{FBB22760-42F3-4310-BC34-E9B2FF34604D}" type="presParOf" srcId="{F1C13F1F-EB6E-404C-BF68-CF2F18F2EF2F}" destId="{13049C7D-DC71-4BC5-B87D-E905C98A5866}" srcOrd="1" destOrd="0" presId="urn:microsoft.com/office/officeart/2018/2/layout/IconVerticalSolidList"/>
    <dgm:cxn modelId="{1586ECF5-9CEE-4348-BF9F-D3A49518E346}" type="presParOf" srcId="{F1C13F1F-EB6E-404C-BF68-CF2F18F2EF2F}" destId="{46D7FF09-51B0-4763-B080-FB85D43707E1}" srcOrd="2" destOrd="0" presId="urn:microsoft.com/office/officeart/2018/2/layout/IconVerticalSolidList"/>
    <dgm:cxn modelId="{05FDF5FF-943F-4FBB-AF6A-CA783136EF55}" type="presParOf" srcId="{F1C13F1F-EB6E-404C-BF68-CF2F18F2EF2F}" destId="{0D3777B6-3F8D-4397-BDF7-C1F67AC31EB2}" srcOrd="3" destOrd="0" presId="urn:microsoft.com/office/officeart/2018/2/layout/IconVerticalSolidList"/>
    <dgm:cxn modelId="{D3D65E55-1670-4462-890D-C77CE5F233FD}" type="presParOf" srcId="{103D7ED4-0617-4CA9-8EA3-F5A90C84781B}" destId="{9F3C2C6E-2BCA-49B4-968C-09D029585636}" srcOrd="5" destOrd="0" presId="urn:microsoft.com/office/officeart/2018/2/layout/IconVerticalSolidList"/>
    <dgm:cxn modelId="{C75789F7-EC25-4753-8986-8189FB3C0221}" type="presParOf" srcId="{103D7ED4-0617-4CA9-8EA3-F5A90C84781B}" destId="{2F887613-52C8-4360-8846-91D9E94955E0}" srcOrd="6" destOrd="0" presId="urn:microsoft.com/office/officeart/2018/2/layout/IconVerticalSolidList"/>
    <dgm:cxn modelId="{0BC52E98-D355-4A57-B143-32D4F71F0A44}" type="presParOf" srcId="{2F887613-52C8-4360-8846-91D9E94955E0}" destId="{BB9F5B6B-CE56-4132-B194-9166AB3CDE13}" srcOrd="0" destOrd="0" presId="urn:microsoft.com/office/officeart/2018/2/layout/IconVerticalSolidList"/>
    <dgm:cxn modelId="{AA24B2C1-7AC1-41F4-AF1C-6AA075465CBB}" type="presParOf" srcId="{2F887613-52C8-4360-8846-91D9E94955E0}" destId="{20237C22-B762-45B3-B4BA-76875FE70941}" srcOrd="1" destOrd="0" presId="urn:microsoft.com/office/officeart/2018/2/layout/IconVerticalSolidList"/>
    <dgm:cxn modelId="{902AC186-FF4E-45AF-B1E5-5B2A346487B3}" type="presParOf" srcId="{2F887613-52C8-4360-8846-91D9E94955E0}" destId="{5515D3FA-E94A-4C56-893D-5D344EA47156}" srcOrd="2" destOrd="0" presId="urn:microsoft.com/office/officeart/2018/2/layout/IconVerticalSolidList"/>
    <dgm:cxn modelId="{EC57375D-98CA-413F-BFEA-AAA87DE328C3}" type="presParOf" srcId="{2F887613-52C8-4360-8846-91D9E94955E0}" destId="{4C91064B-29FE-42D8-84F1-3D0B725A81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FE493DD-AE14-4F02-875C-4ACA122BFA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DB83EF-25CC-41D1-9B63-30E16C664E19}">
      <dgm:prSet/>
      <dgm:spPr/>
      <dgm:t>
        <a:bodyPr/>
        <a:lstStyle/>
        <a:p>
          <a:r>
            <a:rPr lang="en-US"/>
            <a:t>Developed and executed load and stress tests using JMeter/Gatling .</a:t>
          </a:r>
        </a:p>
      </dgm:t>
    </dgm:pt>
    <dgm:pt modelId="{02F017E8-9B4D-49AE-82C6-25CB59D6AE11}" type="parTrans" cxnId="{0E638982-94D4-4C53-B716-61935F473D76}">
      <dgm:prSet/>
      <dgm:spPr/>
      <dgm:t>
        <a:bodyPr/>
        <a:lstStyle/>
        <a:p>
          <a:endParaRPr lang="en-US"/>
        </a:p>
      </dgm:t>
    </dgm:pt>
    <dgm:pt modelId="{E6AD80EA-0F7E-4E81-A941-4924B7421B82}" type="sibTrans" cxnId="{0E638982-94D4-4C53-B716-61935F473D76}">
      <dgm:prSet/>
      <dgm:spPr/>
      <dgm:t>
        <a:bodyPr/>
        <a:lstStyle/>
        <a:p>
          <a:endParaRPr lang="en-US"/>
        </a:p>
      </dgm:t>
    </dgm:pt>
    <dgm:pt modelId="{5A4E7545-DD74-4F5E-B06F-6FBAFE13570A}">
      <dgm:prSet/>
      <dgm:spPr/>
      <dgm:t>
        <a:bodyPr/>
        <a:lstStyle/>
        <a:p>
          <a:r>
            <a:rPr lang="en-US"/>
            <a:t>Analyzed response times , load handling , and scalability .</a:t>
          </a:r>
        </a:p>
      </dgm:t>
    </dgm:pt>
    <dgm:pt modelId="{365FDB02-2B29-4016-B7E2-58E896AAF5BF}" type="parTrans" cxnId="{DBC8D085-B562-45AC-8978-3D9281603E7E}">
      <dgm:prSet/>
      <dgm:spPr/>
      <dgm:t>
        <a:bodyPr/>
        <a:lstStyle/>
        <a:p>
          <a:endParaRPr lang="en-US"/>
        </a:p>
      </dgm:t>
    </dgm:pt>
    <dgm:pt modelId="{C12FC9E9-6AEA-4AA9-BD9C-1E5468E57C48}" type="sibTrans" cxnId="{DBC8D085-B562-45AC-8978-3D9281603E7E}">
      <dgm:prSet/>
      <dgm:spPr/>
      <dgm:t>
        <a:bodyPr/>
        <a:lstStyle/>
        <a:p>
          <a:endParaRPr lang="en-US"/>
        </a:p>
      </dgm:t>
    </dgm:pt>
    <dgm:pt modelId="{B9F7AF51-E5D3-44FB-B413-69C21DB9F606}">
      <dgm:prSet/>
      <dgm:spPr/>
      <dgm:t>
        <a:bodyPr/>
        <a:lstStyle/>
        <a:p>
          <a:r>
            <a:rPr lang="en-US"/>
            <a:t>Optimized the framework for better performance and reusability.</a:t>
          </a:r>
        </a:p>
      </dgm:t>
    </dgm:pt>
    <dgm:pt modelId="{0FAAEEE1-1E9A-4F20-A409-987EAC179CD3}" type="parTrans" cxnId="{493FC736-D2B7-45F0-9047-B34B01676C9F}">
      <dgm:prSet/>
      <dgm:spPr/>
      <dgm:t>
        <a:bodyPr/>
        <a:lstStyle/>
        <a:p>
          <a:endParaRPr lang="en-US"/>
        </a:p>
      </dgm:t>
    </dgm:pt>
    <dgm:pt modelId="{5958892F-650C-4B95-BA30-FDBAE3BB1D50}" type="sibTrans" cxnId="{493FC736-D2B7-45F0-9047-B34B01676C9F}">
      <dgm:prSet/>
      <dgm:spPr/>
      <dgm:t>
        <a:bodyPr/>
        <a:lstStyle/>
        <a:p>
          <a:endParaRPr lang="en-US"/>
        </a:p>
      </dgm:t>
    </dgm:pt>
    <dgm:pt modelId="{15A3DF46-4C88-4420-A9C6-CC37CA5DDE93}">
      <dgm:prSet/>
      <dgm:spPr/>
      <dgm:t>
        <a:bodyPr/>
        <a:lstStyle/>
        <a:p>
          <a:r>
            <a:rPr lang="en-US"/>
            <a:t>Generated detailed reports with key performance metrics.</a:t>
          </a:r>
        </a:p>
      </dgm:t>
    </dgm:pt>
    <dgm:pt modelId="{079A2808-14B5-4294-B004-1BCC8DD2F33C}" type="parTrans" cxnId="{34BCCA47-A7C9-475A-9965-EEFD430D3255}">
      <dgm:prSet/>
      <dgm:spPr/>
      <dgm:t>
        <a:bodyPr/>
        <a:lstStyle/>
        <a:p>
          <a:endParaRPr lang="en-US"/>
        </a:p>
      </dgm:t>
    </dgm:pt>
    <dgm:pt modelId="{36B49CF2-F752-4DB0-8068-95E9D121D2B8}" type="sibTrans" cxnId="{34BCCA47-A7C9-475A-9965-EEFD430D3255}">
      <dgm:prSet/>
      <dgm:spPr/>
      <dgm:t>
        <a:bodyPr/>
        <a:lstStyle/>
        <a:p>
          <a:endParaRPr lang="en-US"/>
        </a:p>
      </dgm:t>
    </dgm:pt>
    <dgm:pt modelId="{260A14E6-2180-457A-A9B5-E20E45DD64CD}" type="pres">
      <dgm:prSet presAssocID="{2FE493DD-AE14-4F02-875C-4ACA122BFA01}" presName="root" presStyleCnt="0">
        <dgm:presLayoutVars>
          <dgm:dir/>
          <dgm:resizeHandles val="exact"/>
        </dgm:presLayoutVars>
      </dgm:prSet>
      <dgm:spPr/>
    </dgm:pt>
    <dgm:pt modelId="{D4C4AB9D-0756-4BBD-B61A-9B4FCDD26130}" type="pres">
      <dgm:prSet presAssocID="{2FE493DD-AE14-4F02-875C-4ACA122BFA01}" presName="container" presStyleCnt="0">
        <dgm:presLayoutVars>
          <dgm:dir/>
          <dgm:resizeHandles val="exact"/>
        </dgm:presLayoutVars>
      </dgm:prSet>
      <dgm:spPr/>
    </dgm:pt>
    <dgm:pt modelId="{304D5A9B-AC6D-45BF-83BD-9792434E928E}" type="pres">
      <dgm:prSet presAssocID="{F5DB83EF-25CC-41D1-9B63-30E16C664E19}" presName="compNode" presStyleCnt="0"/>
      <dgm:spPr/>
    </dgm:pt>
    <dgm:pt modelId="{CD785746-1C53-44AE-8824-A43A13CD29FE}" type="pres">
      <dgm:prSet presAssocID="{F5DB83EF-25CC-41D1-9B63-30E16C664E19}" presName="iconBgRect" presStyleLbl="bgShp" presStyleIdx="0" presStyleCnt="4"/>
      <dgm:spPr/>
    </dgm:pt>
    <dgm:pt modelId="{835CE72D-4A46-48FB-ADEF-60BA7C2A5454}" type="pres">
      <dgm:prSet presAssocID="{F5DB83EF-25CC-41D1-9B63-30E16C664E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C6740312-F147-4158-8030-C0504B47C970}" type="pres">
      <dgm:prSet presAssocID="{F5DB83EF-25CC-41D1-9B63-30E16C664E19}" presName="spaceRect" presStyleCnt="0"/>
      <dgm:spPr/>
    </dgm:pt>
    <dgm:pt modelId="{94AE4862-BE18-4EE0-AFF8-1783085D845C}" type="pres">
      <dgm:prSet presAssocID="{F5DB83EF-25CC-41D1-9B63-30E16C664E19}" presName="textRect" presStyleLbl="revTx" presStyleIdx="0" presStyleCnt="4">
        <dgm:presLayoutVars>
          <dgm:chMax val="1"/>
          <dgm:chPref val="1"/>
        </dgm:presLayoutVars>
      </dgm:prSet>
      <dgm:spPr/>
    </dgm:pt>
    <dgm:pt modelId="{3B21E3D8-B7CF-4D2D-9CD4-88FB9D190099}" type="pres">
      <dgm:prSet presAssocID="{E6AD80EA-0F7E-4E81-A941-4924B7421B82}" presName="sibTrans" presStyleLbl="sibTrans2D1" presStyleIdx="0" presStyleCnt="0"/>
      <dgm:spPr/>
    </dgm:pt>
    <dgm:pt modelId="{06F8D656-A697-40EC-B8D0-ED73EA95C7A4}" type="pres">
      <dgm:prSet presAssocID="{5A4E7545-DD74-4F5E-B06F-6FBAFE13570A}" presName="compNode" presStyleCnt="0"/>
      <dgm:spPr/>
    </dgm:pt>
    <dgm:pt modelId="{6666FFE5-2587-4453-9772-56EA3F5A1B82}" type="pres">
      <dgm:prSet presAssocID="{5A4E7545-DD74-4F5E-B06F-6FBAFE13570A}" presName="iconBgRect" presStyleLbl="bgShp" presStyleIdx="1" presStyleCnt="4"/>
      <dgm:spPr/>
    </dgm:pt>
    <dgm:pt modelId="{D7938E2C-8467-4B96-8831-774574E6ABE0}" type="pres">
      <dgm:prSet presAssocID="{5A4E7545-DD74-4F5E-B06F-6FBAFE1357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1BAA467-3BAC-4A3B-9E5C-D0FD05F4939E}" type="pres">
      <dgm:prSet presAssocID="{5A4E7545-DD74-4F5E-B06F-6FBAFE13570A}" presName="spaceRect" presStyleCnt="0"/>
      <dgm:spPr/>
    </dgm:pt>
    <dgm:pt modelId="{9930D692-4CD9-4881-9895-B133842D218C}" type="pres">
      <dgm:prSet presAssocID="{5A4E7545-DD74-4F5E-B06F-6FBAFE13570A}" presName="textRect" presStyleLbl="revTx" presStyleIdx="1" presStyleCnt="4">
        <dgm:presLayoutVars>
          <dgm:chMax val="1"/>
          <dgm:chPref val="1"/>
        </dgm:presLayoutVars>
      </dgm:prSet>
      <dgm:spPr/>
    </dgm:pt>
    <dgm:pt modelId="{395931C4-A525-489E-9E1B-A03B3E1AE345}" type="pres">
      <dgm:prSet presAssocID="{C12FC9E9-6AEA-4AA9-BD9C-1E5468E57C48}" presName="sibTrans" presStyleLbl="sibTrans2D1" presStyleIdx="0" presStyleCnt="0"/>
      <dgm:spPr/>
    </dgm:pt>
    <dgm:pt modelId="{8998DF76-A565-409C-83FC-37B00304E93A}" type="pres">
      <dgm:prSet presAssocID="{B9F7AF51-E5D3-44FB-B413-69C21DB9F606}" presName="compNode" presStyleCnt="0"/>
      <dgm:spPr/>
    </dgm:pt>
    <dgm:pt modelId="{C711E627-87E0-46AD-8E4A-AFDCA39D40CD}" type="pres">
      <dgm:prSet presAssocID="{B9F7AF51-E5D3-44FB-B413-69C21DB9F606}" presName="iconBgRect" presStyleLbl="bgShp" presStyleIdx="2" presStyleCnt="4"/>
      <dgm:spPr/>
    </dgm:pt>
    <dgm:pt modelId="{2264F742-EF4A-4989-ABB0-034A76E6E2F0}" type="pres">
      <dgm:prSet presAssocID="{B9F7AF51-E5D3-44FB-B413-69C21DB9F6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D81CAA-63F0-4C3E-829F-588C15709B8E}" type="pres">
      <dgm:prSet presAssocID="{B9F7AF51-E5D3-44FB-B413-69C21DB9F606}" presName="spaceRect" presStyleCnt="0"/>
      <dgm:spPr/>
    </dgm:pt>
    <dgm:pt modelId="{6FE80E46-FB4C-46E3-89E4-BF5AB02C7105}" type="pres">
      <dgm:prSet presAssocID="{B9F7AF51-E5D3-44FB-B413-69C21DB9F606}" presName="textRect" presStyleLbl="revTx" presStyleIdx="2" presStyleCnt="4">
        <dgm:presLayoutVars>
          <dgm:chMax val="1"/>
          <dgm:chPref val="1"/>
        </dgm:presLayoutVars>
      </dgm:prSet>
      <dgm:spPr/>
    </dgm:pt>
    <dgm:pt modelId="{E9DA6281-DE0F-4A43-9E35-9C86BD6EB9F5}" type="pres">
      <dgm:prSet presAssocID="{5958892F-650C-4B95-BA30-FDBAE3BB1D50}" presName="sibTrans" presStyleLbl="sibTrans2D1" presStyleIdx="0" presStyleCnt="0"/>
      <dgm:spPr/>
    </dgm:pt>
    <dgm:pt modelId="{E91A4471-BDEE-48E5-B4CB-66115722E978}" type="pres">
      <dgm:prSet presAssocID="{15A3DF46-4C88-4420-A9C6-CC37CA5DDE93}" presName="compNode" presStyleCnt="0"/>
      <dgm:spPr/>
    </dgm:pt>
    <dgm:pt modelId="{24E5F677-E7F1-4B08-A2E6-F88E186CF615}" type="pres">
      <dgm:prSet presAssocID="{15A3DF46-4C88-4420-A9C6-CC37CA5DDE93}" presName="iconBgRect" presStyleLbl="bgShp" presStyleIdx="3" presStyleCnt="4"/>
      <dgm:spPr/>
    </dgm:pt>
    <dgm:pt modelId="{AB015875-64BB-4291-A08A-C642BDA3CBF6}" type="pres">
      <dgm:prSet presAssocID="{15A3DF46-4C88-4420-A9C6-CC37CA5DDE9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F264049-6111-4E7F-B491-11734FDEAF3F}" type="pres">
      <dgm:prSet presAssocID="{15A3DF46-4C88-4420-A9C6-CC37CA5DDE93}" presName="spaceRect" presStyleCnt="0"/>
      <dgm:spPr/>
    </dgm:pt>
    <dgm:pt modelId="{1F9048AC-AFBA-4B89-A462-261CB9E919D1}" type="pres">
      <dgm:prSet presAssocID="{15A3DF46-4C88-4420-A9C6-CC37CA5DDE9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E7312A-9231-4ED9-BB86-981B61EC6F86}" type="presOf" srcId="{B9F7AF51-E5D3-44FB-B413-69C21DB9F606}" destId="{6FE80E46-FB4C-46E3-89E4-BF5AB02C7105}" srcOrd="0" destOrd="0" presId="urn:microsoft.com/office/officeart/2018/2/layout/IconCircleList"/>
    <dgm:cxn modelId="{493FC736-D2B7-45F0-9047-B34B01676C9F}" srcId="{2FE493DD-AE14-4F02-875C-4ACA122BFA01}" destId="{B9F7AF51-E5D3-44FB-B413-69C21DB9F606}" srcOrd="2" destOrd="0" parTransId="{0FAAEEE1-1E9A-4F20-A409-987EAC179CD3}" sibTransId="{5958892F-650C-4B95-BA30-FDBAE3BB1D50}"/>
    <dgm:cxn modelId="{34BCCA47-A7C9-475A-9965-EEFD430D3255}" srcId="{2FE493DD-AE14-4F02-875C-4ACA122BFA01}" destId="{15A3DF46-4C88-4420-A9C6-CC37CA5DDE93}" srcOrd="3" destOrd="0" parTransId="{079A2808-14B5-4294-B004-1BCC8DD2F33C}" sibTransId="{36B49CF2-F752-4DB0-8068-95E9D121D2B8}"/>
    <dgm:cxn modelId="{AFC49E4B-5C8B-40A3-9826-17B34D9B80F1}" type="presOf" srcId="{C12FC9E9-6AEA-4AA9-BD9C-1E5468E57C48}" destId="{395931C4-A525-489E-9E1B-A03B3E1AE345}" srcOrd="0" destOrd="0" presId="urn:microsoft.com/office/officeart/2018/2/layout/IconCircleList"/>
    <dgm:cxn modelId="{0E638982-94D4-4C53-B716-61935F473D76}" srcId="{2FE493DD-AE14-4F02-875C-4ACA122BFA01}" destId="{F5DB83EF-25CC-41D1-9B63-30E16C664E19}" srcOrd="0" destOrd="0" parTransId="{02F017E8-9B4D-49AE-82C6-25CB59D6AE11}" sibTransId="{E6AD80EA-0F7E-4E81-A941-4924B7421B82}"/>
    <dgm:cxn modelId="{DBC8D085-B562-45AC-8978-3D9281603E7E}" srcId="{2FE493DD-AE14-4F02-875C-4ACA122BFA01}" destId="{5A4E7545-DD74-4F5E-B06F-6FBAFE13570A}" srcOrd="1" destOrd="0" parTransId="{365FDB02-2B29-4016-B7E2-58E896AAF5BF}" sibTransId="{C12FC9E9-6AEA-4AA9-BD9C-1E5468E57C48}"/>
    <dgm:cxn modelId="{00237687-77F1-4AE6-AB61-78D6CD8AA6E8}" type="presOf" srcId="{5A4E7545-DD74-4F5E-B06F-6FBAFE13570A}" destId="{9930D692-4CD9-4881-9895-B133842D218C}" srcOrd="0" destOrd="0" presId="urn:microsoft.com/office/officeart/2018/2/layout/IconCircleList"/>
    <dgm:cxn modelId="{1E7445A0-B29E-4AB2-B7B0-B04CF4BDC265}" type="presOf" srcId="{2FE493DD-AE14-4F02-875C-4ACA122BFA01}" destId="{260A14E6-2180-457A-A9B5-E20E45DD64CD}" srcOrd="0" destOrd="0" presId="urn:microsoft.com/office/officeart/2018/2/layout/IconCircleList"/>
    <dgm:cxn modelId="{04AF61AE-BDE2-48E4-A53D-B1712A3F7A96}" type="presOf" srcId="{5958892F-650C-4B95-BA30-FDBAE3BB1D50}" destId="{E9DA6281-DE0F-4A43-9E35-9C86BD6EB9F5}" srcOrd="0" destOrd="0" presId="urn:microsoft.com/office/officeart/2018/2/layout/IconCircleList"/>
    <dgm:cxn modelId="{2B5E8ECF-BC17-4290-A8BD-BEE31C048313}" type="presOf" srcId="{15A3DF46-4C88-4420-A9C6-CC37CA5DDE93}" destId="{1F9048AC-AFBA-4B89-A462-261CB9E919D1}" srcOrd="0" destOrd="0" presId="urn:microsoft.com/office/officeart/2018/2/layout/IconCircleList"/>
    <dgm:cxn modelId="{3D12D8DF-4A5F-4A00-9C26-8586AA403C63}" type="presOf" srcId="{E6AD80EA-0F7E-4E81-A941-4924B7421B82}" destId="{3B21E3D8-B7CF-4D2D-9CD4-88FB9D190099}" srcOrd="0" destOrd="0" presId="urn:microsoft.com/office/officeart/2018/2/layout/IconCircleList"/>
    <dgm:cxn modelId="{804376E3-A08C-4F18-8095-99D017875337}" type="presOf" srcId="{F5DB83EF-25CC-41D1-9B63-30E16C664E19}" destId="{94AE4862-BE18-4EE0-AFF8-1783085D845C}" srcOrd="0" destOrd="0" presId="urn:microsoft.com/office/officeart/2018/2/layout/IconCircleList"/>
    <dgm:cxn modelId="{E1696303-FF76-4B02-B5DC-294458990759}" type="presParOf" srcId="{260A14E6-2180-457A-A9B5-E20E45DD64CD}" destId="{D4C4AB9D-0756-4BBD-B61A-9B4FCDD26130}" srcOrd="0" destOrd="0" presId="urn:microsoft.com/office/officeart/2018/2/layout/IconCircleList"/>
    <dgm:cxn modelId="{FD824333-63C6-4A92-B685-56D34CFF922A}" type="presParOf" srcId="{D4C4AB9D-0756-4BBD-B61A-9B4FCDD26130}" destId="{304D5A9B-AC6D-45BF-83BD-9792434E928E}" srcOrd="0" destOrd="0" presId="urn:microsoft.com/office/officeart/2018/2/layout/IconCircleList"/>
    <dgm:cxn modelId="{C5FC6A4A-DD14-41AB-A51D-7B7B0269904C}" type="presParOf" srcId="{304D5A9B-AC6D-45BF-83BD-9792434E928E}" destId="{CD785746-1C53-44AE-8824-A43A13CD29FE}" srcOrd="0" destOrd="0" presId="urn:microsoft.com/office/officeart/2018/2/layout/IconCircleList"/>
    <dgm:cxn modelId="{A502F5EB-6154-4C91-9C15-EDD8960BD6CB}" type="presParOf" srcId="{304D5A9B-AC6D-45BF-83BD-9792434E928E}" destId="{835CE72D-4A46-48FB-ADEF-60BA7C2A5454}" srcOrd="1" destOrd="0" presId="urn:microsoft.com/office/officeart/2018/2/layout/IconCircleList"/>
    <dgm:cxn modelId="{7F490DEA-A091-4911-901C-8BCC38609A1E}" type="presParOf" srcId="{304D5A9B-AC6D-45BF-83BD-9792434E928E}" destId="{C6740312-F147-4158-8030-C0504B47C970}" srcOrd="2" destOrd="0" presId="urn:microsoft.com/office/officeart/2018/2/layout/IconCircleList"/>
    <dgm:cxn modelId="{E826A652-7412-435B-AB2E-F7EE3433C208}" type="presParOf" srcId="{304D5A9B-AC6D-45BF-83BD-9792434E928E}" destId="{94AE4862-BE18-4EE0-AFF8-1783085D845C}" srcOrd="3" destOrd="0" presId="urn:microsoft.com/office/officeart/2018/2/layout/IconCircleList"/>
    <dgm:cxn modelId="{A1CC5F1D-C8CE-4677-BAF6-0B7C13478541}" type="presParOf" srcId="{D4C4AB9D-0756-4BBD-B61A-9B4FCDD26130}" destId="{3B21E3D8-B7CF-4D2D-9CD4-88FB9D190099}" srcOrd="1" destOrd="0" presId="urn:microsoft.com/office/officeart/2018/2/layout/IconCircleList"/>
    <dgm:cxn modelId="{174390F6-D3B6-4F79-83F3-CEB4B639FC30}" type="presParOf" srcId="{D4C4AB9D-0756-4BBD-B61A-9B4FCDD26130}" destId="{06F8D656-A697-40EC-B8D0-ED73EA95C7A4}" srcOrd="2" destOrd="0" presId="urn:microsoft.com/office/officeart/2018/2/layout/IconCircleList"/>
    <dgm:cxn modelId="{041591AC-30C7-4C62-BCF1-1BBBDFF26933}" type="presParOf" srcId="{06F8D656-A697-40EC-B8D0-ED73EA95C7A4}" destId="{6666FFE5-2587-4453-9772-56EA3F5A1B82}" srcOrd="0" destOrd="0" presId="urn:microsoft.com/office/officeart/2018/2/layout/IconCircleList"/>
    <dgm:cxn modelId="{06835AE5-55EC-48A2-9909-DCD05C72459C}" type="presParOf" srcId="{06F8D656-A697-40EC-B8D0-ED73EA95C7A4}" destId="{D7938E2C-8467-4B96-8831-774574E6ABE0}" srcOrd="1" destOrd="0" presId="urn:microsoft.com/office/officeart/2018/2/layout/IconCircleList"/>
    <dgm:cxn modelId="{68659BF4-01C7-44A2-94DA-46C6325CDF4D}" type="presParOf" srcId="{06F8D656-A697-40EC-B8D0-ED73EA95C7A4}" destId="{F1BAA467-3BAC-4A3B-9E5C-D0FD05F4939E}" srcOrd="2" destOrd="0" presId="urn:microsoft.com/office/officeart/2018/2/layout/IconCircleList"/>
    <dgm:cxn modelId="{A70C9EDA-FDD7-4972-8CBF-02065461B8AE}" type="presParOf" srcId="{06F8D656-A697-40EC-B8D0-ED73EA95C7A4}" destId="{9930D692-4CD9-4881-9895-B133842D218C}" srcOrd="3" destOrd="0" presId="urn:microsoft.com/office/officeart/2018/2/layout/IconCircleList"/>
    <dgm:cxn modelId="{651EB286-1711-4EAC-87DF-6D73A48EEF7E}" type="presParOf" srcId="{D4C4AB9D-0756-4BBD-B61A-9B4FCDD26130}" destId="{395931C4-A525-489E-9E1B-A03B3E1AE345}" srcOrd="3" destOrd="0" presId="urn:microsoft.com/office/officeart/2018/2/layout/IconCircleList"/>
    <dgm:cxn modelId="{1238FEE6-F24B-44A8-A57D-EE531EACCF70}" type="presParOf" srcId="{D4C4AB9D-0756-4BBD-B61A-9B4FCDD26130}" destId="{8998DF76-A565-409C-83FC-37B00304E93A}" srcOrd="4" destOrd="0" presId="urn:microsoft.com/office/officeart/2018/2/layout/IconCircleList"/>
    <dgm:cxn modelId="{DAA2B08C-22F4-4582-B9BB-A41B90627143}" type="presParOf" srcId="{8998DF76-A565-409C-83FC-37B00304E93A}" destId="{C711E627-87E0-46AD-8E4A-AFDCA39D40CD}" srcOrd="0" destOrd="0" presId="urn:microsoft.com/office/officeart/2018/2/layout/IconCircleList"/>
    <dgm:cxn modelId="{2858AA32-B487-44B0-8976-4F1BEBFED436}" type="presParOf" srcId="{8998DF76-A565-409C-83FC-37B00304E93A}" destId="{2264F742-EF4A-4989-ABB0-034A76E6E2F0}" srcOrd="1" destOrd="0" presId="urn:microsoft.com/office/officeart/2018/2/layout/IconCircleList"/>
    <dgm:cxn modelId="{9BE60860-D8B4-4B15-A370-092522791027}" type="presParOf" srcId="{8998DF76-A565-409C-83FC-37B00304E93A}" destId="{75D81CAA-63F0-4C3E-829F-588C15709B8E}" srcOrd="2" destOrd="0" presId="urn:microsoft.com/office/officeart/2018/2/layout/IconCircleList"/>
    <dgm:cxn modelId="{0D1FCEB2-E242-4EC1-AD17-C71F791B72F3}" type="presParOf" srcId="{8998DF76-A565-409C-83FC-37B00304E93A}" destId="{6FE80E46-FB4C-46E3-89E4-BF5AB02C7105}" srcOrd="3" destOrd="0" presId="urn:microsoft.com/office/officeart/2018/2/layout/IconCircleList"/>
    <dgm:cxn modelId="{DE77A277-AD67-4845-8758-0DE21CBD93A0}" type="presParOf" srcId="{D4C4AB9D-0756-4BBD-B61A-9B4FCDD26130}" destId="{E9DA6281-DE0F-4A43-9E35-9C86BD6EB9F5}" srcOrd="5" destOrd="0" presId="urn:microsoft.com/office/officeart/2018/2/layout/IconCircleList"/>
    <dgm:cxn modelId="{7BF2E4CF-9D34-4D94-A948-C6EAF9F2D00C}" type="presParOf" srcId="{D4C4AB9D-0756-4BBD-B61A-9B4FCDD26130}" destId="{E91A4471-BDEE-48E5-B4CB-66115722E978}" srcOrd="6" destOrd="0" presId="urn:microsoft.com/office/officeart/2018/2/layout/IconCircleList"/>
    <dgm:cxn modelId="{58A23006-1E21-48D3-8FCB-E26ED2BB5E91}" type="presParOf" srcId="{E91A4471-BDEE-48E5-B4CB-66115722E978}" destId="{24E5F677-E7F1-4B08-A2E6-F88E186CF615}" srcOrd="0" destOrd="0" presId="urn:microsoft.com/office/officeart/2018/2/layout/IconCircleList"/>
    <dgm:cxn modelId="{C7EA2E0F-1E9C-4826-8085-875F0DACEEDF}" type="presParOf" srcId="{E91A4471-BDEE-48E5-B4CB-66115722E978}" destId="{AB015875-64BB-4291-A08A-C642BDA3CBF6}" srcOrd="1" destOrd="0" presId="urn:microsoft.com/office/officeart/2018/2/layout/IconCircleList"/>
    <dgm:cxn modelId="{8839614D-9105-4F24-B798-58ED4A5B2B7B}" type="presParOf" srcId="{E91A4471-BDEE-48E5-B4CB-66115722E978}" destId="{5F264049-6111-4E7F-B491-11734FDEAF3F}" srcOrd="2" destOrd="0" presId="urn:microsoft.com/office/officeart/2018/2/layout/IconCircleList"/>
    <dgm:cxn modelId="{CE7D7299-6BC8-49AD-B4F6-FDB9E130CC7A}" type="presParOf" srcId="{E91A4471-BDEE-48E5-B4CB-66115722E978}" destId="{1F9048AC-AFBA-4B89-A462-261CB9E919D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27F74F-2858-4902-A047-E7908DAB1458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F22E3F6-B66B-438F-88E3-51B72411340D}">
      <dgm:prSet/>
      <dgm:spPr/>
      <dgm:t>
        <a:bodyPr/>
        <a:lstStyle/>
        <a:p>
          <a:r>
            <a:rPr lang="en-US"/>
            <a:t>Set up a testing environment using Selenium WebDriver .</a:t>
          </a:r>
        </a:p>
      </dgm:t>
    </dgm:pt>
    <dgm:pt modelId="{4EABD5B7-67E0-47AB-9BEB-5F3C3A574578}" type="parTrans" cxnId="{E4F055DB-09E7-4259-B712-66448C2B918B}">
      <dgm:prSet/>
      <dgm:spPr/>
      <dgm:t>
        <a:bodyPr/>
        <a:lstStyle/>
        <a:p>
          <a:endParaRPr lang="en-US"/>
        </a:p>
      </dgm:t>
    </dgm:pt>
    <dgm:pt modelId="{24C06BE4-55C1-4C90-9D16-BE010FF74560}" type="sibTrans" cxnId="{E4F055DB-09E7-4259-B712-66448C2B918B}">
      <dgm:prSet/>
      <dgm:spPr/>
      <dgm:t>
        <a:bodyPr/>
        <a:lstStyle/>
        <a:p>
          <a:endParaRPr lang="en-US"/>
        </a:p>
      </dgm:t>
    </dgm:pt>
    <dgm:pt modelId="{077BE8EE-D02D-4CDA-82AC-E3AE1B441AA9}">
      <dgm:prSet/>
      <dgm:spPr/>
      <dgm:t>
        <a:bodyPr/>
        <a:lstStyle/>
        <a:p>
          <a:r>
            <a:rPr lang="en-US"/>
            <a:t>Created a scalable folder structure for test scripts and reports.</a:t>
          </a:r>
        </a:p>
      </dgm:t>
    </dgm:pt>
    <dgm:pt modelId="{4B237AC8-9CB7-43B6-996F-E1C14982A5D1}" type="parTrans" cxnId="{BFAD1CF6-0C74-472A-8F4C-E332771DBF2D}">
      <dgm:prSet/>
      <dgm:spPr/>
      <dgm:t>
        <a:bodyPr/>
        <a:lstStyle/>
        <a:p>
          <a:endParaRPr lang="en-US"/>
        </a:p>
      </dgm:t>
    </dgm:pt>
    <dgm:pt modelId="{2F1D9B10-F513-4BAD-B06C-A02277036138}" type="sibTrans" cxnId="{BFAD1CF6-0C74-472A-8F4C-E332771DBF2D}">
      <dgm:prSet/>
      <dgm:spPr/>
      <dgm:t>
        <a:bodyPr/>
        <a:lstStyle/>
        <a:p>
          <a:endParaRPr lang="en-US"/>
        </a:p>
      </dgm:t>
    </dgm:pt>
    <dgm:pt modelId="{176F32D5-466D-49E2-BD92-571ED4A195F6}">
      <dgm:prSet/>
      <dgm:spPr/>
      <dgm:t>
        <a:bodyPr/>
        <a:lstStyle/>
        <a:p>
          <a:r>
            <a:rPr lang="en-US"/>
            <a:t>Developed and automated initial test cases for basic UI functionality.</a:t>
          </a:r>
        </a:p>
      </dgm:t>
    </dgm:pt>
    <dgm:pt modelId="{8A189785-0D91-4D6B-B618-B2B7EF29686B}" type="parTrans" cxnId="{CFA370C5-0C65-466B-9E93-FA2844A4A009}">
      <dgm:prSet/>
      <dgm:spPr/>
      <dgm:t>
        <a:bodyPr/>
        <a:lstStyle/>
        <a:p>
          <a:endParaRPr lang="en-US"/>
        </a:p>
      </dgm:t>
    </dgm:pt>
    <dgm:pt modelId="{D2D744D4-FF42-486B-95CC-512AAEBABC2A}" type="sibTrans" cxnId="{CFA370C5-0C65-466B-9E93-FA2844A4A009}">
      <dgm:prSet/>
      <dgm:spPr/>
      <dgm:t>
        <a:bodyPr/>
        <a:lstStyle/>
        <a:p>
          <a:endParaRPr lang="en-US"/>
        </a:p>
      </dgm:t>
    </dgm:pt>
    <dgm:pt modelId="{7203B366-0EA0-44AC-9305-D8E957594B56}">
      <dgm:prSet/>
      <dgm:spPr/>
      <dgm:t>
        <a:bodyPr/>
        <a:lstStyle/>
        <a:p>
          <a:r>
            <a:rPr lang="en-US"/>
            <a:t>Automated functional workflows (e.g., login, form submissions).</a:t>
          </a:r>
        </a:p>
      </dgm:t>
    </dgm:pt>
    <dgm:pt modelId="{471B3744-A802-41D8-B697-2BBC585A75C7}" type="parTrans" cxnId="{60102450-16D1-40EF-8A62-05727051EAE7}">
      <dgm:prSet/>
      <dgm:spPr/>
      <dgm:t>
        <a:bodyPr/>
        <a:lstStyle/>
        <a:p>
          <a:endParaRPr lang="en-US"/>
        </a:p>
      </dgm:t>
    </dgm:pt>
    <dgm:pt modelId="{ED71DF7D-47F4-4CE1-966F-4398A589BE65}" type="sibTrans" cxnId="{60102450-16D1-40EF-8A62-05727051EAE7}">
      <dgm:prSet/>
      <dgm:spPr/>
      <dgm:t>
        <a:bodyPr/>
        <a:lstStyle/>
        <a:p>
          <a:endParaRPr lang="en-US"/>
        </a:p>
      </dgm:t>
    </dgm:pt>
    <dgm:pt modelId="{E6FC5C0E-8E3F-4A0C-9AF9-48284E0A279F}">
      <dgm:prSet/>
      <dgm:spPr/>
      <dgm:t>
        <a:bodyPr/>
        <a:lstStyle/>
        <a:p>
          <a:r>
            <a:rPr lang="en-US"/>
            <a:t>Integrated TestNG/JUnit for generating detailed test reports.</a:t>
          </a:r>
        </a:p>
      </dgm:t>
    </dgm:pt>
    <dgm:pt modelId="{BD5ABA2C-0D87-44A4-B266-4A36E7447297}" type="parTrans" cxnId="{C93CEE39-E431-48FC-AD44-A8B04B462B76}">
      <dgm:prSet/>
      <dgm:spPr/>
      <dgm:t>
        <a:bodyPr/>
        <a:lstStyle/>
        <a:p>
          <a:endParaRPr lang="en-US"/>
        </a:p>
      </dgm:t>
    </dgm:pt>
    <dgm:pt modelId="{3BA546B4-3CB1-4A34-AB6F-CEF18A489303}" type="sibTrans" cxnId="{C93CEE39-E431-48FC-AD44-A8B04B462B76}">
      <dgm:prSet/>
      <dgm:spPr/>
      <dgm:t>
        <a:bodyPr/>
        <a:lstStyle/>
        <a:p>
          <a:endParaRPr lang="en-US"/>
        </a:p>
      </dgm:t>
    </dgm:pt>
    <dgm:pt modelId="{62E19F0E-37CC-44B2-978A-4E07FECCCB51}">
      <dgm:prSet/>
      <dgm:spPr/>
      <dgm:t>
        <a:bodyPr/>
        <a:lstStyle/>
        <a:p>
          <a:r>
            <a:rPr lang="en-US"/>
            <a:t>Enhanced UI test cases for complex scenarios like responsive design and cross-browser compatibility.</a:t>
          </a:r>
        </a:p>
      </dgm:t>
    </dgm:pt>
    <dgm:pt modelId="{22DDFBEF-8BCD-4480-937C-C75AD499EB42}" type="parTrans" cxnId="{AB4A0919-5533-491D-83BF-6B436278DA65}">
      <dgm:prSet/>
      <dgm:spPr/>
      <dgm:t>
        <a:bodyPr/>
        <a:lstStyle/>
        <a:p>
          <a:endParaRPr lang="en-US"/>
        </a:p>
      </dgm:t>
    </dgm:pt>
    <dgm:pt modelId="{9A21DA67-1514-4EEA-8C28-8678F852FF61}" type="sibTrans" cxnId="{AB4A0919-5533-491D-83BF-6B436278DA65}">
      <dgm:prSet/>
      <dgm:spPr/>
      <dgm:t>
        <a:bodyPr/>
        <a:lstStyle/>
        <a:p>
          <a:endParaRPr lang="en-US"/>
        </a:p>
      </dgm:t>
    </dgm:pt>
    <dgm:pt modelId="{D048E70B-67E6-488B-8DAB-58D03049AE3D}">
      <dgm:prSet/>
      <dgm:spPr/>
      <dgm:t>
        <a:bodyPr/>
        <a:lstStyle/>
        <a:p>
          <a:r>
            <a:rPr lang="en-US"/>
            <a:t>Refactored the framework for better performance and reusability using Page Object Models .</a:t>
          </a:r>
        </a:p>
      </dgm:t>
    </dgm:pt>
    <dgm:pt modelId="{CFEE1595-60AC-4B39-923B-BAFFE8260A25}" type="parTrans" cxnId="{8DD431A6-A9EA-47BD-879B-319CC99E9851}">
      <dgm:prSet/>
      <dgm:spPr/>
      <dgm:t>
        <a:bodyPr/>
        <a:lstStyle/>
        <a:p>
          <a:endParaRPr lang="en-US"/>
        </a:p>
      </dgm:t>
    </dgm:pt>
    <dgm:pt modelId="{06C7FCF5-F083-4731-A98E-6742BF7775E0}" type="sibTrans" cxnId="{8DD431A6-A9EA-47BD-879B-319CC99E9851}">
      <dgm:prSet/>
      <dgm:spPr/>
      <dgm:t>
        <a:bodyPr/>
        <a:lstStyle/>
        <a:p>
          <a:endParaRPr lang="en-US"/>
        </a:p>
      </dgm:t>
    </dgm:pt>
    <dgm:pt modelId="{C8E1EA9D-E8E3-4091-87F2-F4A47CFCDF94}">
      <dgm:prSet/>
      <dgm:spPr/>
      <dgm:t>
        <a:bodyPr/>
        <a:lstStyle/>
        <a:p>
          <a:r>
            <a:rPr lang="en-US"/>
            <a:t>Executed a full suite of automated tests (UI, functional, API, performance</a:t>
          </a:r>
        </a:p>
      </dgm:t>
    </dgm:pt>
    <dgm:pt modelId="{2EA7EDD8-0C6C-4CA0-BAB9-D522289F67B9}" type="parTrans" cxnId="{CC42F8D8-1FD1-4D3E-B291-F9F09B1E3677}">
      <dgm:prSet/>
      <dgm:spPr/>
      <dgm:t>
        <a:bodyPr/>
        <a:lstStyle/>
        <a:p>
          <a:endParaRPr lang="en-US"/>
        </a:p>
      </dgm:t>
    </dgm:pt>
    <dgm:pt modelId="{71F97CB9-292D-416A-AC93-E0258E891425}" type="sibTrans" cxnId="{CC42F8D8-1FD1-4D3E-B291-F9F09B1E3677}">
      <dgm:prSet/>
      <dgm:spPr/>
      <dgm:t>
        <a:bodyPr/>
        <a:lstStyle/>
        <a:p>
          <a:endParaRPr lang="en-US"/>
        </a:p>
      </dgm:t>
    </dgm:pt>
    <dgm:pt modelId="{37C4DF36-4C64-4599-91EC-4EC823950301}" type="pres">
      <dgm:prSet presAssocID="{7527F74F-2858-4902-A047-E7908DAB1458}" presName="Name0" presStyleCnt="0">
        <dgm:presLayoutVars>
          <dgm:dir/>
          <dgm:resizeHandles val="exact"/>
        </dgm:presLayoutVars>
      </dgm:prSet>
      <dgm:spPr/>
    </dgm:pt>
    <dgm:pt modelId="{C7EF63F6-2748-48F7-BFE2-0436A0B825FF}" type="pres">
      <dgm:prSet presAssocID="{DF22E3F6-B66B-438F-88E3-51B72411340D}" presName="node" presStyleLbl="node1" presStyleIdx="0" presStyleCnt="8">
        <dgm:presLayoutVars>
          <dgm:bulletEnabled val="1"/>
        </dgm:presLayoutVars>
      </dgm:prSet>
      <dgm:spPr/>
    </dgm:pt>
    <dgm:pt modelId="{6D560DA8-29F5-488B-BA96-529D0E6A0BEB}" type="pres">
      <dgm:prSet presAssocID="{24C06BE4-55C1-4C90-9D16-BE010FF74560}" presName="sibTrans" presStyleLbl="sibTrans1D1" presStyleIdx="0" presStyleCnt="7"/>
      <dgm:spPr/>
    </dgm:pt>
    <dgm:pt modelId="{1A7F8E9A-1618-41E6-83D8-049A9A317BB3}" type="pres">
      <dgm:prSet presAssocID="{24C06BE4-55C1-4C90-9D16-BE010FF74560}" presName="connectorText" presStyleLbl="sibTrans1D1" presStyleIdx="0" presStyleCnt="7"/>
      <dgm:spPr/>
    </dgm:pt>
    <dgm:pt modelId="{5A933CF5-CFC4-45E5-99FC-2B1EA22FF094}" type="pres">
      <dgm:prSet presAssocID="{077BE8EE-D02D-4CDA-82AC-E3AE1B441AA9}" presName="node" presStyleLbl="node1" presStyleIdx="1" presStyleCnt="8">
        <dgm:presLayoutVars>
          <dgm:bulletEnabled val="1"/>
        </dgm:presLayoutVars>
      </dgm:prSet>
      <dgm:spPr/>
    </dgm:pt>
    <dgm:pt modelId="{57ADDC61-A1DD-4FAF-A2D2-A07E8F88A7D4}" type="pres">
      <dgm:prSet presAssocID="{2F1D9B10-F513-4BAD-B06C-A02277036138}" presName="sibTrans" presStyleLbl="sibTrans1D1" presStyleIdx="1" presStyleCnt="7"/>
      <dgm:spPr/>
    </dgm:pt>
    <dgm:pt modelId="{35D46283-83C1-4CEA-A2BB-5E46683E63CE}" type="pres">
      <dgm:prSet presAssocID="{2F1D9B10-F513-4BAD-B06C-A02277036138}" presName="connectorText" presStyleLbl="sibTrans1D1" presStyleIdx="1" presStyleCnt="7"/>
      <dgm:spPr/>
    </dgm:pt>
    <dgm:pt modelId="{DC7651B7-7D39-4B24-9B1C-609FE622DBF0}" type="pres">
      <dgm:prSet presAssocID="{176F32D5-466D-49E2-BD92-571ED4A195F6}" presName="node" presStyleLbl="node1" presStyleIdx="2" presStyleCnt="8">
        <dgm:presLayoutVars>
          <dgm:bulletEnabled val="1"/>
        </dgm:presLayoutVars>
      </dgm:prSet>
      <dgm:spPr/>
    </dgm:pt>
    <dgm:pt modelId="{2AC63B21-AA0F-46A5-AA63-3C4CBD221A4E}" type="pres">
      <dgm:prSet presAssocID="{D2D744D4-FF42-486B-95CC-512AAEBABC2A}" presName="sibTrans" presStyleLbl="sibTrans1D1" presStyleIdx="2" presStyleCnt="7"/>
      <dgm:spPr/>
    </dgm:pt>
    <dgm:pt modelId="{6457B895-DCEE-45FB-A719-64EC852DA810}" type="pres">
      <dgm:prSet presAssocID="{D2D744D4-FF42-486B-95CC-512AAEBABC2A}" presName="connectorText" presStyleLbl="sibTrans1D1" presStyleIdx="2" presStyleCnt="7"/>
      <dgm:spPr/>
    </dgm:pt>
    <dgm:pt modelId="{F203AFAB-5280-4C41-98A7-01555FFF0426}" type="pres">
      <dgm:prSet presAssocID="{7203B366-0EA0-44AC-9305-D8E957594B56}" presName="node" presStyleLbl="node1" presStyleIdx="3" presStyleCnt="8">
        <dgm:presLayoutVars>
          <dgm:bulletEnabled val="1"/>
        </dgm:presLayoutVars>
      </dgm:prSet>
      <dgm:spPr/>
    </dgm:pt>
    <dgm:pt modelId="{720C7C96-838D-4DBB-B5DD-A6EC50CAA40D}" type="pres">
      <dgm:prSet presAssocID="{ED71DF7D-47F4-4CE1-966F-4398A589BE65}" presName="sibTrans" presStyleLbl="sibTrans1D1" presStyleIdx="3" presStyleCnt="7"/>
      <dgm:spPr/>
    </dgm:pt>
    <dgm:pt modelId="{AD64D179-0151-4D43-9C83-CB1E17F496B0}" type="pres">
      <dgm:prSet presAssocID="{ED71DF7D-47F4-4CE1-966F-4398A589BE65}" presName="connectorText" presStyleLbl="sibTrans1D1" presStyleIdx="3" presStyleCnt="7"/>
      <dgm:spPr/>
    </dgm:pt>
    <dgm:pt modelId="{216BA8C5-AA02-456D-9AE8-A8EFEA0A92E3}" type="pres">
      <dgm:prSet presAssocID="{E6FC5C0E-8E3F-4A0C-9AF9-48284E0A279F}" presName="node" presStyleLbl="node1" presStyleIdx="4" presStyleCnt="8">
        <dgm:presLayoutVars>
          <dgm:bulletEnabled val="1"/>
        </dgm:presLayoutVars>
      </dgm:prSet>
      <dgm:spPr/>
    </dgm:pt>
    <dgm:pt modelId="{703E8653-6EF6-46F3-918A-6D4C8E4F0352}" type="pres">
      <dgm:prSet presAssocID="{3BA546B4-3CB1-4A34-AB6F-CEF18A489303}" presName="sibTrans" presStyleLbl="sibTrans1D1" presStyleIdx="4" presStyleCnt="7"/>
      <dgm:spPr/>
    </dgm:pt>
    <dgm:pt modelId="{A265C812-60EF-4375-AD0B-EB54DA44C651}" type="pres">
      <dgm:prSet presAssocID="{3BA546B4-3CB1-4A34-AB6F-CEF18A489303}" presName="connectorText" presStyleLbl="sibTrans1D1" presStyleIdx="4" presStyleCnt="7"/>
      <dgm:spPr/>
    </dgm:pt>
    <dgm:pt modelId="{8293B889-1055-4A6E-868A-BB37B3ADD4CF}" type="pres">
      <dgm:prSet presAssocID="{62E19F0E-37CC-44B2-978A-4E07FECCCB51}" presName="node" presStyleLbl="node1" presStyleIdx="5" presStyleCnt="8">
        <dgm:presLayoutVars>
          <dgm:bulletEnabled val="1"/>
        </dgm:presLayoutVars>
      </dgm:prSet>
      <dgm:spPr/>
    </dgm:pt>
    <dgm:pt modelId="{CF055377-CE0D-49F1-B3E5-34D1585B1261}" type="pres">
      <dgm:prSet presAssocID="{9A21DA67-1514-4EEA-8C28-8678F852FF61}" presName="sibTrans" presStyleLbl="sibTrans1D1" presStyleIdx="5" presStyleCnt="7"/>
      <dgm:spPr/>
    </dgm:pt>
    <dgm:pt modelId="{7432606A-9D36-4BEC-8725-710178583801}" type="pres">
      <dgm:prSet presAssocID="{9A21DA67-1514-4EEA-8C28-8678F852FF61}" presName="connectorText" presStyleLbl="sibTrans1D1" presStyleIdx="5" presStyleCnt="7"/>
      <dgm:spPr/>
    </dgm:pt>
    <dgm:pt modelId="{DA9B7FC1-BC42-4143-A750-C681034E3059}" type="pres">
      <dgm:prSet presAssocID="{D048E70B-67E6-488B-8DAB-58D03049AE3D}" presName="node" presStyleLbl="node1" presStyleIdx="6" presStyleCnt="8">
        <dgm:presLayoutVars>
          <dgm:bulletEnabled val="1"/>
        </dgm:presLayoutVars>
      </dgm:prSet>
      <dgm:spPr/>
    </dgm:pt>
    <dgm:pt modelId="{6593538B-A2C7-427F-BA06-4368C015E9F0}" type="pres">
      <dgm:prSet presAssocID="{06C7FCF5-F083-4731-A98E-6742BF7775E0}" presName="sibTrans" presStyleLbl="sibTrans1D1" presStyleIdx="6" presStyleCnt="7"/>
      <dgm:spPr/>
    </dgm:pt>
    <dgm:pt modelId="{C9A07E7B-C5DF-459D-99C2-764FD574E467}" type="pres">
      <dgm:prSet presAssocID="{06C7FCF5-F083-4731-A98E-6742BF7775E0}" presName="connectorText" presStyleLbl="sibTrans1D1" presStyleIdx="6" presStyleCnt="7"/>
      <dgm:spPr/>
    </dgm:pt>
    <dgm:pt modelId="{F6286ECE-5D83-4817-9F67-F97FF4794066}" type="pres">
      <dgm:prSet presAssocID="{C8E1EA9D-E8E3-4091-87F2-F4A47CFCDF94}" presName="node" presStyleLbl="node1" presStyleIdx="7" presStyleCnt="8">
        <dgm:presLayoutVars>
          <dgm:bulletEnabled val="1"/>
        </dgm:presLayoutVars>
      </dgm:prSet>
      <dgm:spPr/>
    </dgm:pt>
  </dgm:ptLst>
  <dgm:cxnLst>
    <dgm:cxn modelId="{04905504-4308-4FD1-B925-5BB8B1A99221}" type="presOf" srcId="{DF22E3F6-B66B-438F-88E3-51B72411340D}" destId="{C7EF63F6-2748-48F7-BFE2-0436A0B825FF}" srcOrd="0" destOrd="0" presId="urn:microsoft.com/office/officeart/2016/7/layout/RepeatingBendingProcessNew"/>
    <dgm:cxn modelId="{79BA7704-6EBD-4830-A50A-6D668E7783A4}" type="presOf" srcId="{D2D744D4-FF42-486B-95CC-512AAEBABC2A}" destId="{2AC63B21-AA0F-46A5-AA63-3C4CBD221A4E}" srcOrd="0" destOrd="0" presId="urn:microsoft.com/office/officeart/2016/7/layout/RepeatingBendingProcessNew"/>
    <dgm:cxn modelId="{9276F30E-F79F-4B08-AB97-B7475CF1A08B}" type="presOf" srcId="{9A21DA67-1514-4EEA-8C28-8678F852FF61}" destId="{CF055377-CE0D-49F1-B3E5-34D1585B1261}" srcOrd="0" destOrd="0" presId="urn:microsoft.com/office/officeart/2016/7/layout/RepeatingBendingProcessNew"/>
    <dgm:cxn modelId="{12CCAF18-347E-457B-AB15-D233DAD00274}" type="presOf" srcId="{2F1D9B10-F513-4BAD-B06C-A02277036138}" destId="{35D46283-83C1-4CEA-A2BB-5E46683E63CE}" srcOrd="1" destOrd="0" presId="urn:microsoft.com/office/officeart/2016/7/layout/RepeatingBendingProcessNew"/>
    <dgm:cxn modelId="{851ADD18-0230-46FC-908D-1C48C57FFA65}" type="presOf" srcId="{2F1D9B10-F513-4BAD-B06C-A02277036138}" destId="{57ADDC61-A1DD-4FAF-A2D2-A07E8F88A7D4}" srcOrd="0" destOrd="0" presId="urn:microsoft.com/office/officeart/2016/7/layout/RepeatingBendingProcessNew"/>
    <dgm:cxn modelId="{AB4A0919-5533-491D-83BF-6B436278DA65}" srcId="{7527F74F-2858-4902-A047-E7908DAB1458}" destId="{62E19F0E-37CC-44B2-978A-4E07FECCCB51}" srcOrd="5" destOrd="0" parTransId="{22DDFBEF-8BCD-4480-937C-C75AD499EB42}" sibTransId="{9A21DA67-1514-4EEA-8C28-8678F852FF61}"/>
    <dgm:cxn modelId="{7EF07C20-4BB8-445D-A973-9B0B56DDC0E5}" type="presOf" srcId="{3BA546B4-3CB1-4A34-AB6F-CEF18A489303}" destId="{703E8653-6EF6-46F3-918A-6D4C8E4F0352}" srcOrd="0" destOrd="0" presId="urn:microsoft.com/office/officeart/2016/7/layout/RepeatingBendingProcessNew"/>
    <dgm:cxn modelId="{52E0AD2C-E578-4C6F-832B-C453D6F1B29D}" type="presOf" srcId="{ED71DF7D-47F4-4CE1-966F-4398A589BE65}" destId="{720C7C96-838D-4DBB-B5DD-A6EC50CAA40D}" srcOrd="0" destOrd="0" presId="urn:microsoft.com/office/officeart/2016/7/layout/RepeatingBendingProcessNew"/>
    <dgm:cxn modelId="{DE1A4B30-D987-4EF4-8DF8-568BFCD1C533}" type="presOf" srcId="{06C7FCF5-F083-4731-A98E-6742BF7775E0}" destId="{6593538B-A2C7-427F-BA06-4368C015E9F0}" srcOrd="0" destOrd="0" presId="urn:microsoft.com/office/officeart/2016/7/layout/RepeatingBendingProcessNew"/>
    <dgm:cxn modelId="{217B0134-5598-4B34-8504-FACC35BDB517}" type="presOf" srcId="{9A21DA67-1514-4EEA-8C28-8678F852FF61}" destId="{7432606A-9D36-4BEC-8725-710178583801}" srcOrd="1" destOrd="0" presId="urn:microsoft.com/office/officeart/2016/7/layout/RepeatingBendingProcessNew"/>
    <dgm:cxn modelId="{2A07AC38-D3BF-491D-85C6-1B1C3268B747}" type="presOf" srcId="{ED71DF7D-47F4-4CE1-966F-4398A589BE65}" destId="{AD64D179-0151-4D43-9C83-CB1E17F496B0}" srcOrd="1" destOrd="0" presId="urn:microsoft.com/office/officeart/2016/7/layout/RepeatingBendingProcessNew"/>
    <dgm:cxn modelId="{C93CEE39-E431-48FC-AD44-A8B04B462B76}" srcId="{7527F74F-2858-4902-A047-E7908DAB1458}" destId="{E6FC5C0E-8E3F-4A0C-9AF9-48284E0A279F}" srcOrd="4" destOrd="0" parTransId="{BD5ABA2C-0D87-44A4-B266-4A36E7447297}" sibTransId="{3BA546B4-3CB1-4A34-AB6F-CEF18A489303}"/>
    <dgm:cxn modelId="{9497645D-D882-477D-B0EF-AC923A4DF30A}" type="presOf" srcId="{3BA546B4-3CB1-4A34-AB6F-CEF18A489303}" destId="{A265C812-60EF-4375-AD0B-EB54DA44C651}" srcOrd="1" destOrd="0" presId="urn:microsoft.com/office/officeart/2016/7/layout/RepeatingBendingProcessNew"/>
    <dgm:cxn modelId="{4A14FA41-B3F6-41F0-AD5A-842E5921683F}" type="presOf" srcId="{06C7FCF5-F083-4731-A98E-6742BF7775E0}" destId="{C9A07E7B-C5DF-459D-99C2-764FD574E467}" srcOrd="1" destOrd="0" presId="urn:microsoft.com/office/officeart/2016/7/layout/RepeatingBendingProcessNew"/>
    <dgm:cxn modelId="{A50A3A48-D529-493C-95CA-CEF2CB0A88C7}" type="presOf" srcId="{7203B366-0EA0-44AC-9305-D8E957594B56}" destId="{F203AFAB-5280-4C41-98A7-01555FFF0426}" srcOrd="0" destOrd="0" presId="urn:microsoft.com/office/officeart/2016/7/layout/RepeatingBendingProcessNew"/>
    <dgm:cxn modelId="{A479D76F-4521-4CA7-BD5E-F4B3F8E0992B}" type="presOf" srcId="{24C06BE4-55C1-4C90-9D16-BE010FF74560}" destId="{6D560DA8-29F5-488B-BA96-529D0E6A0BEB}" srcOrd="0" destOrd="0" presId="urn:microsoft.com/office/officeart/2016/7/layout/RepeatingBendingProcessNew"/>
    <dgm:cxn modelId="{60102450-16D1-40EF-8A62-05727051EAE7}" srcId="{7527F74F-2858-4902-A047-E7908DAB1458}" destId="{7203B366-0EA0-44AC-9305-D8E957594B56}" srcOrd="3" destOrd="0" parTransId="{471B3744-A802-41D8-B697-2BBC585A75C7}" sibTransId="{ED71DF7D-47F4-4CE1-966F-4398A589BE65}"/>
    <dgm:cxn modelId="{EF9FC27B-EB2A-4F40-B1FC-ECF976B79CCD}" type="presOf" srcId="{077BE8EE-D02D-4CDA-82AC-E3AE1B441AA9}" destId="{5A933CF5-CFC4-45E5-99FC-2B1EA22FF094}" srcOrd="0" destOrd="0" presId="urn:microsoft.com/office/officeart/2016/7/layout/RepeatingBendingProcessNew"/>
    <dgm:cxn modelId="{841C6B8B-371A-4071-B019-76353F89A5D3}" type="presOf" srcId="{E6FC5C0E-8E3F-4A0C-9AF9-48284E0A279F}" destId="{216BA8C5-AA02-456D-9AE8-A8EFEA0A92E3}" srcOrd="0" destOrd="0" presId="urn:microsoft.com/office/officeart/2016/7/layout/RepeatingBendingProcessNew"/>
    <dgm:cxn modelId="{1A6F6098-F467-4131-B3B0-6FE579D2B1AA}" type="presOf" srcId="{24C06BE4-55C1-4C90-9D16-BE010FF74560}" destId="{1A7F8E9A-1618-41E6-83D8-049A9A317BB3}" srcOrd="1" destOrd="0" presId="urn:microsoft.com/office/officeart/2016/7/layout/RepeatingBendingProcessNew"/>
    <dgm:cxn modelId="{F082E8A3-6D78-491B-A36F-5F894A7AC3BE}" type="presOf" srcId="{C8E1EA9D-E8E3-4091-87F2-F4A47CFCDF94}" destId="{F6286ECE-5D83-4817-9F67-F97FF4794066}" srcOrd="0" destOrd="0" presId="urn:microsoft.com/office/officeart/2016/7/layout/RepeatingBendingProcessNew"/>
    <dgm:cxn modelId="{8DD431A6-A9EA-47BD-879B-319CC99E9851}" srcId="{7527F74F-2858-4902-A047-E7908DAB1458}" destId="{D048E70B-67E6-488B-8DAB-58D03049AE3D}" srcOrd="6" destOrd="0" parTransId="{CFEE1595-60AC-4B39-923B-BAFFE8260A25}" sibTransId="{06C7FCF5-F083-4731-A98E-6742BF7775E0}"/>
    <dgm:cxn modelId="{FECA5DB4-80A3-4AF8-972B-67EB4A435D7A}" type="presOf" srcId="{7527F74F-2858-4902-A047-E7908DAB1458}" destId="{37C4DF36-4C64-4599-91EC-4EC823950301}" srcOrd="0" destOrd="0" presId="urn:microsoft.com/office/officeart/2016/7/layout/RepeatingBendingProcessNew"/>
    <dgm:cxn modelId="{89FCF1C0-988F-4930-B8F1-ACB08EFFB898}" type="presOf" srcId="{D048E70B-67E6-488B-8DAB-58D03049AE3D}" destId="{DA9B7FC1-BC42-4143-A750-C681034E3059}" srcOrd="0" destOrd="0" presId="urn:microsoft.com/office/officeart/2016/7/layout/RepeatingBendingProcessNew"/>
    <dgm:cxn modelId="{CFA370C5-0C65-466B-9E93-FA2844A4A009}" srcId="{7527F74F-2858-4902-A047-E7908DAB1458}" destId="{176F32D5-466D-49E2-BD92-571ED4A195F6}" srcOrd="2" destOrd="0" parTransId="{8A189785-0D91-4D6B-B618-B2B7EF29686B}" sibTransId="{D2D744D4-FF42-486B-95CC-512AAEBABC2A}"/>
    <dgm:cxn modelId="{CC42F8D8-1FD1-4D3E-B291-F9F09B1E3677}" srcId="{7527F74F-2858-4902-A047-E7908DAB1458}" destId="{C8E1EA9D-E8E3-4091-87F2-F4A47CFCDF94}" srcOrd="7" destOrd="0" parTransId="{2EA7EDD8-0C6C-4CA0-BAB9-D522289F67B9}" sibTransId="{71F97CB9-292D-416A-AC93-E0258E891425}"/>
    <dgm:cxn modelId="{E4F055DB-09E7-4259-B712-66448C2B918B}" srcId="{7527F74F-2858-4902-A047-E7908DAB1458}" destId="{DF22E3F6-B66B-438F-88E3-51B72411340D}" srcOrd="0" destOrd="0" parTransId="{4EABD5B7-67E0-47AB-9BEB-5F3C3A574578}" sibTransId="{24C06BE4-55C1-4C90-9D16-BE010FF74560}"/>
    <dgm:cxn modelId="{3F55F9DC-D627-4B02-B5CD-29F70DD99C6C}" type="presOf" srcId="{D2D744D4-FF42-486B-95CC-512AAEBABC2A}" destId="{6457B895-DCEE-45FB-A719-64EC852DA810}" srcOrd="1" destOrd="0" presId="urn:microsoft.com/office/officeart/2016/7/layout/RepeatingBendingProcessNew"/>
    <dgm:cxn modelId="{A4EE21EC-EAF0-4E8D-B33C-F7E0507E62FB}" type="presOf" srcId="{176F32D5-466D-49E2-BD92-571ED4A195F6}" destId="{DC7651B7-7D39-4B24-9B1C-609FE622DBF0}" srcOrd="0" destOrd="0" presId="urn:microsoft.com/office/officeart/2016/7/layout/RepeatingBendingProcessNew"/>
    <dgm:cxn modelId="{D67530ED-D8B8-43B3-B177-19A0C9003CBE}" type="presOf" srcId="{62E19F0E-37CC-44B2-978A-4E07FECCCB51}" destId="{8293B889-1055-4A6E-868A-BB37B3ADD4CF}" srcOrd="0" destOrd="0" presId="urn:microsoft.com/office/officeart/2016/7/layout/RepeatingBendingProcessNew"/>
    <dgm:cxn modelId="{BFAD1CF6-0C74-472A-8F4C-E332771DBF2D}" srcId="{7527F74F-2858-4902-A047-E7908DAB1458}" destId="{077BE8EE-D02D-4CDA-82AC-E3AE1B441AA9}" srcOrd="1" destOrd="0" parTransId="{4B237AC8-9CB7-43B6-996F-E1C14982A5D1}" sibTransId="{2F1D9B10-F513-4BAD-B06C-A02277036138}"/>
    <dgm:cxn modelId="{56D32482-652D-44EC-9EFF-0D43EECA6A2E}" type="presParOf" srcId="{37C4DF36-4C64-4599-91EC-4EC823950301}" destId="{C7EF63F6-2748-48F7-BFE2-0436A0B825FF}" srcOrd="0" destOrd="0" presId="urn:microsoft.com/office/officeart/2016/7/layout/RepeatingBendingProcessNew"/>
    <dgm:cxn modelId="{900CD1AA-676C-49D7-ADE7-3CB6F6102275}" type="presParOf" srcId="{37C4DF36-4C64-4599-91EC-4EC823950301}" destId="{6D560DA8-29F5-488B-BA96-529D0E6A0BEB}" srcOrd="1" destOrd="0" presId="urn:microsoft.com/office/officeart/2016/7/layout/RepeatingBendingProcessNew"/>
    <dgm:cxn modelId="{016809F3-10A7-4DBD-BD71-7DCF59ACE76C}" type="presParOf" srcId="{6D560DA8-29F5-488B-BA96-529D0E6A0BEB}" destId="{1A7F8E9A-1618-41E6-83D8-049A9A317BB3}" srcOrd="0" destOrd="0" presId="urn:microsoft.com/office/officeart/2016/7/layout/RepeatingBendingProcessNew"/>
    <dgm:cxn modelId="{20548D38-0C5B-4795-ACB0-0171DC404C57}" type="presParOf" srcId="{37C4DF36-4C64-4599-91EC-4EC823950301}" destId="{5A933CF5-CFC4-45E5-99FC-2B1EA22FF094}" srcOrd="2" destOrd="0" presId="urn:microsoft.com/office/officeart/2016/7/layout/RepeatingBendingProcessNew"/>
    <dgm:cxn modelId="{4160954F-34F9-4298-8D01-7A3953D0C336}" type="presParOf" srcId="{37C4DF36-4C64-4599-91EC-4EC823950301}" destId="{57ADDC61-A1DD-4FAF-A2D2-A07E8F88A7D4}" srcOrd="3" destOrd="0" presId="urn:microsoft.com/office/officeart/2016/7/layout/RepeatingBendingProcessNew"/>
    <dgm:cxn modelId="{2C45D9E5-05B4-4BA7-A834-1DC3B801886E}" type="presParOf" srcId="{57ADDC61-A1DD-4FAF-A2D2-A07E8F88A7D4}" destId="{35D46283-83C1-4CEA-A2BB-5E46683E63CE}" srcOrd="0" destOrd="0" presId="urn:microsoft.com/office/officeart/2016/7/layout/RepeatingBendingProcessNew"/>
    <dgm:cxn modelId="{C5D966CB-87E0-4E10-947B-6826D66AA4C5}" type="presParOf" srcId="{37C4DF36-4C64-4599-91EC-4EC823950301}" destId="{DC7651B7-7D39-4B24-9B1C-609FE622DBF0}" srcOrd="4" destOrd="0" presId="urn:microsoft.com/office/officeart/2016/7/layout/RepeatingBendingProcessNew"/>
    <dgm:cxn modelId="{9637B2FA-6124-40B9-A2A3-9825A0D03367}" type="presParOf" srcId="{37C4DF36-4C64-4599-91EC-4EC823950301}" destId="{2AC63B21-AA0F-46A5-AA63-3C4CBD221A4E}" srcOrd="5" destOrd="0" presId="urn:microsoft.com/office/officeart/2016/7/layout/RepeatingBendingProcessNew"/>
    <dgm:cxn modelId="{944FE363-12C2-4150-AF6B-1E265FE76547}" type="presParOf" srcId="{2AC63B21-AA0F-46A5-AA63-3C4CBD221A4E}" destId="{6457B895-DCEE-45FB-A719-64EC852DA810}" srcOrd="0" destOrd="0" presId="urn:microsoft.com/office/officeart/2016/7/layout/RepeatingBendingProcessNew"/>
    <dgm:cxn modelId="{95E09D81-2DBC-4930-B914-D94B365B12C8}" type="presParOf" srcId="{37C4DF36-4C64-4599-91EC-4EC823950301}" destId="{F203AFAB-5280-4C41-98A7-01555FFF0426}" srcOrd="6" destOrd="0" presId="urn:microsoft.com/office/officeart/2016/7/layout/RepeatingBendingProcessNew"/>
    <dgm:cxn modelId="{9ADBEB09-2B27-4600-BBC9-9432BC167172}" type="presParOf" srcId="{37C4DF36-4C64-4599-91EC-4EC823950301}" destId="{720C7C96-838D-4DBB-B5DD-A6EC50CAA40D}" srcOrd="7" destOrd="0" presId="urn:microsoft.com/office/officeart/2016/7/layout/RepeatingBendingProcessNew"/>
    <dgm:cxn modelId="{A3E60728-5CC1-436D-8636-0257DDF6C7B5}" type="presParOf" srcId="{720C7C96-838D-4DBB-B5DD-A6EC50CAA40D}" destId="{AD64D179-0151-4D43-9C83-CB1E17F496B0}" srcOrd="0" destOrd="0" presId="urn:microsoft.com/office/officeart/2016/7/layout/RepeatingBendingProcessNew"/>
    <dgm:cxn modelId="{0353400A-931C-4348-A639-39AC54304986}" type="presParOf" srcId="{37C4DF36-4C64-4599-91EC-4EC823950301}" destId="{216BA8C5-AA02-456D-9AE8-A8EFEA0A92E3}" srcOrd="8" destOrd="0" presId="urn:microsoft.com/office/officeart/2016/7/layout/RepeatingBendingProcessNew"/>
    <dgm:cxn modelId="{8388619A-D556-4D4D-AF2D-FEA147E61A13}" type="presParOf" srcId="{37C4DF36-4C64-4599-91EC-4EC823950301}" destId="{703E8653-6EF6-46F3-918A-6D4C8E4F0352}" srcOrd="9" destOrd="0" presId="urn:microsoft.com/office/officeart/2016/7/layout/RepeatingBendingProcessNew"/>
    <dgm:cxn modelId="{C6428950-19B9-46D7-8117-5F47A3A2191C}" type="presParOf" srcId="{703E8653-6EF6-46F3-918A-6D4C8E4F0352}" destId="{A265C812-60EF-4375-AD0B-EB54DA44C651}" srcOrd="0" destOrd="0" presId="urn:microsoft.com/office/officeart/2016/7/layout/RepeatingBendingProcessNew"/>
    <dgm:cxn modelId="{B1C8F666-15AC-4B5A-AC54-E781F97FE230}" type="presParOf" srcId="{37C4DF36-4C64-4599-91EC-4EC823950301}" destId="{8293B889-1055-4A6E-868A-BB37B3ADD4CF}" srcOrd="10" destOrd="0" presId="urn:microsoft.com/office/officeart/2016/7/layout/RepeatingBendingProcessNew"/>
    <dgm:cxn modelId="{467FDCE9-9396-4161-9169-68FC6870F08A}" type="presParOf" srcId="{37C4DF36-4C64-4599-91EC-4EC823950301}" destId="{CF055377-CE0D-49F1-B3E5-34D1585B1261}" srcOrd="11" destOrd="0" presId="urn:microsoft.com/office/officeart/2016/7/layout/RepeatingBendingProcessNew"/>
    <dgm:cxn modelId="{14A52059-B8CC-456E-8277-E1A324646D16}" type="presParOf" srcId="{CF055377-CE0D-49F1-B3E5-34D1585B1261}" destId="{7432606A-9D36-4BEC-8725-710178583801}" srcOrd="0" destOrd="0" presId="urn:microsoft.com/office/officeart/2016/7/layout/RepeatingBendingProcessNew"/>
    <dgm:cxn modelId="{AD3412A0-4179-4BCE-9A0A-B4B2F0A6C17F}" type="presParOf" srcId="{37C4DF36-4C64-4599-91EC-4EC823950301}" destId="{DA9B7FC1-BC42-4143-A750-C681034E3059}" srcOrd="12" destOrd="0" presId="urn:microsoft.com/office/officeart/2016/7/layout/RepeatingBendingProcessNew"/>
    <dgm:cxn modelId="{78991EF0-2076-406C-962F-F7EDDFB83DA3}" type="presParOf" srcId="{37C4DF36-4C64-4599-91EC-4EC823950301}" destId="{6593538B-A2C7-427F-BA06-4368C015E9F0}" srcOrd="13" destOrd="0" presId="urn:microsoft.com/office/officeart/2016/7/layout/RepeatingBendingProcessNew"/>
    <dgm:cxn modelId="{743B2F9C-C350-42FD-8ECA-9E06A2CE0083}" type="presParOf" srcId="{6593538B-A2C7-427F-BA06-4368C015E9F0}" destId="{C9A07E7B-C5DF-459D-99C2-764FD574E467}" srcOrd="0" destOrd="0" presId="urn:microsoft.com/office/officeart/2016/7/layout/RepeatingBendingProcessNew"/>
    <dgm:cxn modelId="{03F943B2-12C5-40F9-BF1E-509B6BE6102F}" type="presParOf" srcId="{37C4DF36-4C64-4599-91EC-4EC823950301}" destId="{F6286ECE-5D83-4817-9F67-F97FF4794066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980779-3610-474C-90CD-18D9D9C1B7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E843D5C0-BAEA-41A9-9FE2-3FD1D7EAEC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Integrated the testing framework into a CI/CD pipeline using tools like Jenkins .</a:t>
          </a:r>
        </a:p>
      </dgm:t>
    </dgm:pt>
    <dgm:pt modelId="{917A1CED-449E-4692-9ED4-C7CEA48F83E6}" type="parTrans" cxnId="{2C5D3D7E-2991-4078-B1A8-B2EFE82BDBB3}">
      <dgm:prSet/>
      <dgm:spPr/>
      <dgm:t>
        <a:bodyPr/>
        <a:lstStyle/>
        <a:p>
          <a:endParaRPr lang="en-US"/>
        </a:p>
      </dgm:t>
    </dgm:pt>
    <dgm:pt modelId="{D61AE039-DFC8-4D3E-92FF-1CE2EFA48A06}" type="sibTrans" cxnId="{2C5D3D7E-2991-4078-B1A8-B2EFE82BDBB3}">
      <dgm:prSet/>
      <dgm:spPr/>
      <dgm:t>
        <a:bodyPr/>
        <a:lstStyle/>
        <a:p>
          <a:endParaRPr lang="en-US"/>
        </a:p>
      </dgm:t>
    </dgm:pt>
    <dgm:pt modelId="{2CEB3E73-190A-4C5B-8315-4679580E3C3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Ensured the framework was ready for continuous integration and deployment.</a:t>
          </a:r>
        </a:p>
      </dgm:t>
    </dgm:pt>
    <dgm:pt modelId="{06B28D89-B3AE-4605-AB68-78EBDCD05E15}" type="parTrans" cxnId="{1AC9D721-C027-4C5D-82CA-F60AF3BEB855}">
      <dgm:prSet/>
      <dgm:spPr/>
      <dgm:t>
        <a:bodyPr/>
        <a:lstStyle/>
        <a:p>
          <a:endParaRPr lang="en-US"/>
        </a:p>
      </dgm:t>
    </dgm:pt>
    <dgm:pt modelId="{15BE7D93-A289-46C8-81EC-945B75C80636}" type="sibTrans" cxnId="{1AC9D721-C027-4C5D-82CA-F60AF3BEB855}">
      <dgm:prSet/>
      <dgm:spPr/>
      <dgm:t>
        <a:bodyPr/>
        <a:lstStyle/>
        <a:p>
          <a:endParaRPr lang="en-US"/>
        </a:p>
      </dgm:t>
    </dgm:pt>
    <dgm:pt modelId="{D8D181FA-EBAB-4429-B298-E1CFB5354F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Enabled seamless automation of the testing process within the development workflow.</a:t>
          </a:r>
        </a:p>
      </dgm:t>
    </dgm:pt>
    <dgm:pt modelId="{2060A137-13D2-40C8-971E-B5E85C2CA6C9}" type="parTrans" cxnId="{49D22E2D-2A35-4094-B989-B159DF435BA2}">
      <dgm:prSet/>
      <dgm:spPr/>
      <dgm:t>
        <a:bodyPr/>
        <a:lstStyle/>
        <a:p>
          <a:endParaRPr lang="en-US"/>
        </a:p>
      </dgm:t>
    </dgm:pt>
    <dgm:pt modelId="{749BCC44-6747-4726-9488-F7E7D64A2C8A}" type="sibTrans" cxnId="{49D22E2D-2A35-4094-B989-B159DF435BA2}">
      <dgm:prSet/>
      <dgm:spPr/>
      <dgm:t>
        <a:bodyPr/>
        <a:lstStyle/>
        <a:p>
          <a:endParaRPr lang="en-US"/>
        </a:p>
      </dgm:t>
    </dgm:pt>
    <dgm:pt modelId="{1EBED3D5-5F6E-41F9-94D7-129CE8DB14AB}" type="pres">
      <dgm:prSet presAssocID="{D1980779-3610-474C-90CD-18D9D9C1B7A6}" presName="root" presStyleCnt="0">
        <dgm:presLayoutVars>
          <dgm:dir/>
          <dgm:resizeHandles val="exact"/>
        </dgm:presLayoutVars>
      </dgm:prSet>
      <dgm:spPr/>
    </dgm:pt>
    <dgm:pt modelId="{BD3CCB62-DA20-4E45-ADEF-9F1B1B66FDEC}" type="pres">
      <dgm:prSet presAssocID="{E843D5C0-BAEA-41A9-9FE2-3FD1D7EAEC54}" presName="compNode" presStyleCnt="0"/>
      <dgm:spPr/>
    </dgm:pt>
    <dgm:pt modelId="{0E906CB0-0E99-464E-9468-9359A767FDB2}" type="pres">
      <dgm:prSet presAssocID="{E843D5C0-BAEA-41A9-9FE2-3FD1D7EAEC54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90FB3FF-C56F-4BE0-9228-5849045F0715}" type="pres">
      <dgm:prSet presAssocID="{E843D5C0-BAEA-41A9-9FE2-3FD1D7EAEC5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9E713D9-07E6-4941-A031-9F06A09DA670}" type="pres">
      <dgm:prSet presAssocID="{E843D5C0-BAEA-41A9-9FE2-3FD1D7EAEC54}" presName="spaceRect" presStyleCnt="0"/>
      <dgm:spPr/>
    </dgm:pt>
    <dgm:pt modelId="{A5AD97E8-D35A-40D0-A26C-C3406F6275EC}" type="pres">
      <dgm:prSet presAssocID="{E843D5C0-BAEA-41A9-9FE2-3FD1D7EAEC54}" presName="textRect" presStyleLbl="revTx" presStyleIdx="0" presStyleCnt="3">
        <dgm:presLayoutVars>
          <dgm:chMax val="1"/>
          <dgm:chPref val="1"/>
        </dgm:presLayoutVars>
      </dgm:prSet>
      <dgm:spPr/>
    </dgm:pt>
    <dgm:pt modelId="{9825E856-4E28-4217-9DB0-6D45A06774CB}" type="pres">
      <dgm:prSet presAssocID="{D61AE039-DFC8-4D3E-92FF-1CE2EFA48A06}" presName="sibTrans" presStyleCnt="0"/>
      <dgm:spPr/>
    </dgm:pt>
    <dgm:pt modelId="{A46E46D7-D49D-40C7-B26B-B78E9DA7488A}" type="pres">
      <dgm:prSet presAssocID="{2CEB3E73-190A-4C5B-8315-4679580E3C37}" presName="compNode" presStyleCnt="0"/>
      <dgm:spPr/>
    </dgm:pt>
    <dgm:pt modelId="{B0B29FB4-9E1E-405D-BE0D-2E5FA0BCBC6E}" type="pres">
      <dgm:prSet presAssocID="{2CEB3E73-190A-4C5B-8315-4679580E3C37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D5D318-AD4E-4776-8C4A-ED7896D95735}" type="pres">
      <dgm:prSet presAssocID="{2CEB3E73-190A-4C5B-8315-4679580E3C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531F7B-DC4D-46E2-9AE9-1974934D24CC}" type="pres">
      <dgm:prSet presAssocID="{2CEB3E73-190A-4C5B-8315-4679580E3C37}" presName="spaceRect" presStyleCnt="0"/>
      <dgm:spPr/>
    </dgm:pt>
    <dgm:pt modelId="{0592F8A0-110A-4192-9797-1A626DE4F631}" type="pres">
      <dgm:prSet presAssocID="{2CEB3E73-190A-4C5B-8315-4679580E3C37}" presName="textRect" presStyleLbl="revTx" presStyleIdx="1" presStyleCnt="3">
        <dgm:presLayoutVars>
          <dgm:chMax val="1"/>
          <dgm:chPref val="1"/>
        </dgm:presLayoutVars>
      </dgm:prSet>
      <dgm:spPr/>
    </dgm:pt>
    <dgm:pt modelId="{155ECF4E-249F-4DA9-875B-8EF2BACC3C9F}" type="pres">
      <dgm:prSet presAssocID="{15BE7D93-A289-46C8-81EC-945B75C80636}" presName="sibTrans" presStyleCnt="0"/>
      <dgm:spPr/>
    </dgm:pt>
    <dgm:pt modelId="{9678166D-47F1-4FB0-974A-A50168BF4873}" type="pres">
      <dgm:prSet presAssocID="{D8D181FA-EBAB-4429-B298-E1CFB5354FD3}" presName="compNode" presStyleCnt="0"/>
      <dgm:spPr/>
    </dgm:pt>
    <dgm:pt modelId="{3BF40C1E-B874-49B4-9560-5696A65CEFBD}" type="pres">
      <dgm:prSet presAssocID="{D8D181FA-EBAB-4429-B298-E1CFB5354FD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6DE05C-3DC9-4573-9153-912BE1AF88DC}" type="pres">
      <dgm:prSet presAssocID="{D8D181FA-EBAB-4429-B298-E1CFB5354F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8E855C-54FB-4109-A71F-7ACE27FBC46E}" type="pres">
      <dgm:prSet presAssocID="{D8D181FA-EBAB-4429-B298-E1CFB5354FD3}" presName="spaceRect" presStyleCnt="0"/>
      <dgm:spPr/>
    </dgm:pt>
    <dgm:pt modelId="{1BE8465B-5E3A-41B4-9AF4-484D754A0474}" type="pres">
      <dgm:prSet presAssocID="{D8D181FA-EBAB-4429-B298-E1CFB5354F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C9D721-C027-4C5D-82CA-F60AF3BEB855}" srcId="{D1980779-3610-474C-90CD-18D9D9C1B7A6}" destId="{2CEB3E73-190A-4C5B-8315-4679580E3C37}" srcOrd="1" destOrd="0" parTransId="{06B28D89-B3AE-4605-AB68-78EBDCD05E15}" sibTransId="{15BE7D93-A289-46C8-81EC-945B75C80636}"/>
    <dgm:cxn modelId="{5EE92328-05E5-4CBB-BE80-F00F99A504B6}" type="presOf" srcId="{2CEB3E73-190A-4C5B-8315-4679580E3C37}" destId="{0592F8A0-110A-4192-9797-1A626DE4F631}" srcOrd="0" destOrd="0" presId="urn:microsoft.com/office/officeart/2018/5/layout/IconLeafLabelList"/>
    <dgm:cxn modelId="{49D22E2D-2A35-4094-B989-B159DF435BA2}" srcId="{D1980779-3610-474C-90CD-18D9D9C1B7A6}" destId="{D8D181FA-EBAB-4429-B298-E1CFB5354FD3}" srcOrd="2" destOrd="0" parTransId="{2060A137-13D2-40C8-971E-B5E85C2CA6C9}" sibTransId="{749BCC44-6747-4726-9488-F7E7D64A2C8A}"/>
    <dgm:cxn modelId="{2C5D3D7E-2991-4078-B1A8-B2EFE82BDBB3}" srcId="{D1980779-3610-474C-90CD-18D9D9C1B7A6}" destId="{E843D5C0-BAEA-41A9-9FE2-3FD1D7EAEC54}" srcOrd="0" destOrd="0" parTransId="{917A1CED-449E-4692-9ED4-C7CEA48F83E6}" sibTransId="{D61AE039-DFC8-4D3E-92FF-1CE2EFA48A06}"/>
    <dgm:cxn modelId="{3CC6B2A4-480F-49A8-BB01-970EBCFCC937}" type="presOf" srcId="{D8D181FA-EBAB-4429-B298-E1CFB5354FD3}" destId="{1BE8465B-5E3A-41B4-9AF4-484D754A0474}" srcOrd="0" destOrd="0" presId="urn:microsoft.com/office/officeart/2018/5/layout/IconLeafLabelList"/>
    <dgm:cxn modelId="{4AAD42B3-D53F-448E-9A09-ECA2590CD519}" type="presOf" srcId="{E843D5C0-BAEA-41A9-9FE2-3FD1D7EAEC54}" destId="{A5AD97E8-D35A-40D0-A26C-C3406F6275EC}" srcOrd="0" destOrd="0" presId="urn:microsoft.com/office/officeart/2018/5/layout/IconLeafLabelList"/>
    <dgm:cxn modelId="{3031EFE3-1054-4E8B-B47E-C9BA3AF42CED}" type="presOf" srcId="{D1980779-3610-474C-90CD-18D9D9C1B7A6}" destId="{1EBED3D5-5F6E-41F9-94D7-129CE8DB14AB}" srcOrd="0" destOrd="0" presId="urn:microsoft.com/office/officeart/2018/5/layout/IconLeafLabelList"/>
    <dgm:cxn modelId="{0A033704-0178-4D70-833F-CBBDFA3E9876}" type="presParOf" srcId="{1EBED3D5-5F6E-41F9-94D7-129CE8DB14AB}" destId="{BD3CCB62-DA20-4E45-ADEF-9F1B1B66FDEC}" srcOrd="0" destOrd="0" presId="urn:microsoft.com/office/officeart/2018/5/layout/IconLeafLabelList"/>
    <dgm:cxn modelId="{F820E96B-3C8A-441C-B504-9D46359A2FB1}" type="presParOf" srcId="{BD3CCB62-DA20-4E45-ADEF-9F1B1B66FDEC}" destId="{0E906CB0-0E99-464E-9468-9359A767FDB2}" srcOrd="0" destOrd="0" presId="urn:microsoft.com/office/officeart/2018/5/layout/IconLeafLabelList"/>
    <dgm:cxn modelId="{5EAE31FB-53C2-4E82-9774-9CEABD297162}" type="presParOf" srcId="{BD3CCB62-DA20-4E45-ADEF-9F1B1B66FDEC}" destId="{B90FB3FF-C56F-4BE0-9228-5849045F0715}" srcOrd="1" destOrd="0" presId="urn:microsoft.com/office/officeart/2018/5/layout/IconLeafLabelList"/>
    <dgm:cxn modelId="{7374911C-3D0D-457A-B6BF-5D0EDFB384B6}" type="presParOf" srcId="{BD3CCB62-DA20-4E45-ADEF-9F1B1B66FDEC}" destId="{E9E713D9-07E6-4941-A031-9F06A09DA670}" srcOrd="2" destOrd="0" presId="urn:microsoft.com/office/officeart/2018/5/layout/IconLeafLabelList"/>
    <dgm:cxn modelId="{1BFDF6BC-8C07-4DB9-8391-92D7C1B87145}" type="presParOf" srcId="{BD3CCB62-DA20-4E45-ADEF-9F1B1B66FDEC}" destId="{A5AD97E8-D35A-40D0-A26C-C3406F6275EC}" srcOrd="3" destOrd="0" presId="urn:microsoft.com/office/officeart/2018/5/layout/IconLeafLabelList"/>
    <dgm:cxn modelId="{8270320A-59D3-41D5-81F2-D0B542E40AA0}" type="presParOf" srcId="{1EBED3D5-5F6E-41F9-94D7-129CE8DB14AB}" destId="{9825E856-4E28-4217-9DB0-6D45A06774CB}" srcOrd="1" destOrd="0" presId="urn:microsoft.com/office/officeart/2018/5/layout/IconLeafLabelList"/>
    <dgm:cxn modelId="{94A71311-99EB-4673-BEC7-BF424616B5A3}" type="presParOf" srcId="{1EBED3D5-5F6E-41F9-94D7-129CE8DB14AB}" destId="{A46E46D7-D49D-40C7-B26B-B78E9DA7488A}" srcOrd="2" destOrd="0" presId="urn:microsoft.com/office/officeart/2018/5/layout/IconLeafLabelList"/>
    <dgm:cxn modelId="{664223A8-A829-4A51-8530-1F9EA831E690}" type="presParOf" srcId="{A46E46D7-D49D-40C7-B26B-B78E9DA7488A}" destId="{B0B29FB4-9E1E-405D-BE0D-2E5FA0BCBC6E}" srcOrd="0" destOrd="0" presId="urn:microsoft.com/office/officeart/2018/5/layout/IconLeafLabelList"/>
    <dgm:cxn modelId="{5A0471C1-87F6-4DE4-837D-3A0C30E29F67}" type="presParOf" srcId="{A46E46D7-D49D-40C7-B26B-B78E9DA7488A}" destId="{7BD5D318-AD4E-4776-8C4A-ED7896D95735}" srcOrd="1" destOrd="0" presId="urn:microsoft.com/office/officeart/2018/5/layout/IconLeafLabelList"/>
    <dgm:cxn modelId="{CA6C4FD3-E791-404F-A124-5DC88E1771AD}" type="presParOf" srcId="{A46E46D7-D49D-40C7-B26B-B78E9DA7488A}" destId="{6A531F7B-DC4D-46E2-9AE9-1974934D24CC}" srcOrd="2" destOrd="0" presId="urn:microsoft.com/office/officeart/2018/5/layout/IconLeafLabelList"/>
    <dgm:cxn modelId="{51C4C376-DCC2-4486-832A-5F648653B136}" type="presParOf" srcId="{A46E46D7-D49D-40C7-B26B-B78E9DA7488A}" destId="{0592F8A0-110A-4192-9797-1A626DE4F631}" srcOrd="3" destOrd="0" presId="urn:microsoft.com/office/officeart/2018/5/layout/IconLeafLabelList"/>
    <dgm:cxn modelId="{34A49699-8847-4E3F-8283-BA5A6C7CFEA3}" type="presParOf" srcId="{1EBED3D5-5F6E-41F9-94D7-129CE8DB14AB}" destId="{155ECF4E-249F-4DA9-875B-8EF2BACC3C9F}" srcOrd="3" destOrd="0" presId="urn:microsoft.com/office/officeart/2018/5/layout/IconLeafLabelList"/>
    <dgm:cxn modelId="{9827AA2A-13EC-4EBA-9358-FCF5D216CF7E}" type="presParOf" srcId="{1EBED3D5-5F6E-41F9-94D7-129CE8DB14AB}" destId="{9678166D-47F1-4FB0-974A-A50168BF4873}" srcOrd="4" destOrd="0" presId="urn:microsoft.com/office/officeart/2018/5/layout/IconLeafLabelList"/>
    <dgm:cxn modelId="{FCA84F23-5C70-4254-94B6-7FDF9555DC13}" type="presParOf" srcId="{9678166D-47F1-4FB0-974A-A50168BF4873}" destId="{3BF40C1E-B874-49B4-9560-5696A65CEFBD}" srcOrd="0" destOrd="0" presId="urn:microsoft.com/office/officeart/2018/5/layout/IconLeafLabelList"/>
    <dgm:cxn modelId="{10BC49E9-4BB4-40CA-83BD-37A993F30424}" type="presParOf" srcId="{9678166D-47F1-4FB0-974A-A50168BF4873}" destId="{056DE05C-3DC9-4573-9153-912BE1AF88DC}" srcOrd="1" destOrd="0" presId="urn:microsoft.com/office/officeart/2018/5/layout/IconLeafLabelList"/>
    <dgm:cxn modelId="{7382090B-252F-491C-AE3F-813AF7EB37EE}" type="presParOf" srcId="{9678166D-47F1-4FB0-974A-A50168BF4873}" destId="{E68E855C-54FB-4109-A71F-7ACE27FBC46E}" srcOrd="2" destOrd="0" presId="urn:microsoft.com/office/officeart/2018/5/layout/IconLeafLabelList"/>
    <dgm:cxn modelId="{D183D9DF-D130-4EBA-8AE1-9096BC4DD676}" type="presParOf" srcId="{9678166D-47F1-4FB0-974A-A50168BF4873}" destId="{1BE8465B-5E3A-41B4-9AF4-484D754A047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EB5BB-F671-4CEE-86D4-906A259A0DD1}">
      <dsp:nvSpPr>
        <dsp:cNvPr id="0" name=""/>
        <dsp:cNvSpPr/>
      </dsp:nvSpPr>
      <dsp:spPr>
        <a:xfrm>
          <a:off x="0" y="0"/>
          <a:ext cx="1607719" cy="175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0" rIns="15880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Manual testing </a:t>
          </a:r>
        </a:p>
      </dsp:txBody>
      <dsp:txXfrm>
        <a:off x="0" y="701730"/>
        <a:ext cx="1607719" cy="1052595"/>
      </dsp:txXfrm>
    </dsp:sp>
    <dsp:sp modelId="{E82C5EF6-5125-4D43-85FC-61A7F14ACA0A}">
      <dsp:nvSpPr>
        <dsp:cNvPr id="0" name=""/>
        <dsp:cNvSpPr/>
      </dsp:nvSpPr>
      <dsp:spPr>
        <a:xfrm>
          <a:off x="0" y="0"/>
          <a:ext cx="1607719" cy="7017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165100" rIns="158807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0" y="0"/>
        <a:ext cx="1607719" cy="701730"/>
      </dsp:txXfrm>
    </dsp:sp>
    <dsp:sp modelId="{30C38B35-887C-45A0-844E-87F3E3ED8996}">
      <dsp:nvSpPr>
        <dsp:cNvPr id="0" name=""/>
        <dsp:cNvSpPr/>
      </dsp:nvSpPr>
      <dsp:spPr>
        <a:xfrm>
          <a:off x="1736337" y="0"/>
          <a:ext cx="1607719" cy="175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0" rIns="15880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 base testing </a:t>
          </a:r>
        </a:p>
      </dsp:txBody>
      <dsp:txXfrm>
        <a:off x="1736337" y="701730"/>
        <a:ext cx="1607719" cy="1052595"/>
      </dsp:txXfrm>
    </dsp:sp>
    <dsp:sp modelId="{B1A05A53-9199-4053-91E3-FF384E6A068D}">
      <dsp:nvSpPr>
        <dsp:cNvPr id="0" name=""/>
        <dsp:cNvSpPr/>
      </dsp:nvSpPr>
      <dsp:spPr>
        <a:xfrm>
          <a:off x="1736337" y="0"/>
          <a:ext cx="1607719" cy="7017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165100" rIns="158807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736337" y="0"/>
        <a:ext cx="1607719" cy="701730"/>
      </dsp:txXfrm>
    </dsp:sp>
    <dsp:sp modelId="{6494BACB-C2B8-4A88-9190-71CCA3879107}">
      <dsp:nvSpPr>
        <dsp:cNvPr id="0" name=""/>
        <dsp:cNvSpPr/>
      </dsp:nvSpPr>
      <dsp:spPr>
        <a:xfrm>
          <a:off x="3472674" y="0"/>
          <a:ext cx="1607719" cy="175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0" rIns="15880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ApI testing </a:t>
          </a:r>
        </a:p>
      </dsp:txBody>
      <dsp:txXfrm>
        <a:off x="3472674" y="701730"/>
        <a:ext cx="1607719" cy="1052595"/>
      </dsp:txXfrm>
    </dsp:sp>
    <dsp:sp modelId="{656CE067-B501-4509-A6BF-E173BCBCFEB8}">
      <dsp:nvSpPr>
        <dsp:cNvPr id="0" name=""/>
        <dsp:cNvSpPr/>
      </dsp:nvSpPr>
      <dsp:spPr>
        <a:xfrm>
          <a:off x="3472674" y="0"/>
          <a:ext cx="1607719" cy="7017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165100" rIns="158807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472674" y="0"/>
        <a:ext cx="1607719" cy="701730"/>
      </dsp:txXfrm>
    </dsp:sp>
    <dsp:sp modelId="{D2AAB7C8-7DE6-47FE-98A1-696AF27DC2B5}">
      <dsp:nvSpPr>
        <dsp:cNvPr id="0" name=""/>
        <dsp:cNvSpPr/>
      </dsp:nvSpPr>
      <dsp:spPr>
        <a:xfrm>
          <a:off x="5209011" y="0"/>
          <a:ext cx="1607719" cy="175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0" rIns="15880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Performance testing </a:t>
          </a:r>
        </a:p>
      </dsp:txBody>
      <dsp:txXfrm>
        <a:off x="5209011" y="701730"/>
        <a:ext cx="1607719" cy="1052595"/>
      </dsp:txXfrm>
    </dsp:sp>
    <dsp:sp modelId="{74837775-4981-4D22-9F5B-A71692687C4F}">
      <dsp:nvSpPr>
        <dsp:cNvPr id="0" name=""/>
        <dsp:cNvSpPr/>
      </dsp:nvSpPr>
      <dsp:spPr>
        <a:xfrm>
          <a:off x="5209011" y="0"/>
          <a:ext cx="1607719" cy="7017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165100" rIns="158807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5209011" y="0"/>
        <a:ext cx="1607719" cy="701730"/>
      </dsp:txXfrm>
    </dsp:sp>
    <dsp:sp modelId="{CF6D1903-6A5F-4578-8190-23D851A3AADD}">
      <dsp:nvSpPr>
        <dsp:cNvPr id="0" name=""/>
        <dsp:cNvSpPr/>
      </dsp:nvSpPr>
      <dsp:spPr>
        <a:xfrm>
          <a:off x="6945349" y="0"/>
          <a:ext cx="1607719" cy="175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0" rIns="15880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Automation testing </a:t>
          </a:r>
        </a:p>
      </dsp:txBody>
      <dsp:txXfrm>
        <a:off x="6945349" y="701730"/>
        <a:ext cx="1607719" cy="1052595"/>
      </dsp:txXfrm>
    </dsp:sp>
    <dsp:sp modelId="{FA307FF7-CD55-4890-8E2C-D562E88AB4D9}">
      <dsp:nvSpPr>
        <dsp:cNvPr id="0" name=""/>
        <dsp:cNvSpPr/>
      </dsp:nvSpPr>
      <dsp:spPr>
        <a:xfrm>
          <a:off x="6945349" y="0"/>
          <a:ext cx="1607719" cy="7017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165100" rIns="158807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05</a:t>
          </a:r>
        </a:p>
      </dsp:txBody>
      <dsp:txXfrm>
        <a:off x="6945349" y="0"/>
        <a:ext cx="1607719" cy="701730"/>
      </dsp:txXfrm>
    </dsp:sp>
    <dsp:sp modelId="{F8702CFC-F8A2-4324-8FB2-CF33DE9DD88C}">
      <dsp:nvSpPr>
        <dsp:cNvPr id="0" name=""/>
        <dsp:cNvSpPr/>
      </dsp:nvSpPr>
      <dsp:spPr>
        <a:xfrm>
          <a:off x="8681686" y="0"/>
          <a:ext cx="1607719" cy="175432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0" rIns="15880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CI &amp; CD</a:t>
          </a:r>
        </a:p>
      </dsp:txBody>
      <dsp:txXfrm>
        <a:off x="8681686" y="701730"/>
        <a:ext cx="1607719" cy="1052595"/>
      </dsp:txXfrm>
    </dsp:sp>
    <dsp:sp modelId="{25A7EE9F-BBDA-4F69-8CEB-D545B5E44CA8}">
      <dsp:nvSpPr>
        <dsp:cNvPr id="0" name=""/>
        <dsp:cNvSpPr/>
      </dsp:nvSpPr>
      <dsp:spPr>
        <a:xfrm>
          <a:off x="8681686" y="0"/>
          <a:ext cx="1607719" cy="70173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807" tIns="165100" rIns="158807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06</a:t>
          </a:r>
        </a:p>
      </dsp:txBody>
      <dsp:txXfrm>
        <a:off x="8681686" y="0"/>
        <a:ext cx="1607719" cy="701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4FD0A-AFC1-428A-9909-34A04333D98C}">
      <dsp:nvSpPr>
        <dsp:cNvPr id="0" name=""/>
        <dsp:cNvSpPr/>
      </dsp:nvSpPr>
      <dsp:spPr>
        <a:xfrm>
          <a:off x="2365474" y="835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E5017-1D50-457A-A2FB-CB6DE37EE031}">
      <dsp:nvSpPr>
        <dsp:cNvPr id="0" name=""/>
        <dsp:cNvSpPr/>
      </dsp:nvSpPr>
      <dsp:spPr>
        <a:xfrm>
          <a:off x="2833474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80A87-02D5-428D-9398-D81DBFE7AC9C}">
      <dsp:nvSpPr>
        <dsp:cNvPr id="0" name=""/>
        <dsp:cNvSpPr/>
      </dsp:nvSpPr>
      <dsp:spPr>
        <a:xfrm>
          <a:off x="1663474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Managed test data for functional and performance scenarios.</a:t>
          </a:r>
        </a:p>
      </dsp:txBody>
      <dsp:txXfrm>
        <a:off x="1663474" y="2963569"/>
        <a:ext cx="3600000" cy="720000"/>
      </dsp:txXfrm>
    </dsp:sp>
    <dsp:sp modelId="{C6D0D6E3-57E8-4E16-AFD2-B2550D4C58CA}">
      <dsp:nvSpPr>
        <dsp:cNvPr id="0" name=""/>
        <dsp:cNvSpPr/>
      </dsp:nvSpPr>
      <dsp:spPr>
        <a:xfrm>
          <a:off x="6595475" y="835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10F3F-3C28-47B6-89F8-E6EBE8A182DA}">
      <dsp:nvSpPr>
        <dsp:cNvPr id="0" name=""/>
        <dsp:cNvSpPr/>
      </dsp:nvSpPr>
      <dsp:spPr>
        <a:xfrm>
          <a:off x="7063475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A8A647-0070-4F7F-A9AF-2DDA04636466}">
      <dsp:nvSpPr>
        <dsp:cNvPr id="0" name=""/>
        <dsp:cNvSpPr/>
      </dsp:nvSpPr>
      <dsp:spPr>
        <a:xfrm>
          <a:off x="5893475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Validated data inputs/outputs across UI and API interactions</a:t>
          </a:r>
        </a:p>
      </dsp:txBody>
      <dsp:txXfrm>
        <a:off x="5893475" y="29635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23F3B-17EE-412B-AF5E-FCF2A1404FCD}">
      <dsp:nvSpPr>
        <dsp:cNvPr id="0" name=""/>
        <dsp:cNvSpPr/>
      </dsp:nvSpPr>
      <dsp:spPr>
        <a:xfrm>
          <a:off x="0" y="20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2CC70-9347-4829-9868-9B63F7F1CF9F}">
      <dsp:nvSpPr>
        <dsp:cNvPr id="0" name=""/>
        <dsp:cNvSpPr/>
      </dsp:nvSpPr>
      <dsp:spPr>
        <a:xfrm>
          <a:off x="318851" y="239241"/>
          <a:ext cx="579729" cy="579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0C12-9D57-44A2-A3B0-6AED3A65F672}">
      <dsp:nvSpPr>
        <dsp:cNvPr id="0" name=""/>
        <dsp:cNvSpPr/>
      </dsp:nvSpPr>
      <dsp:spPr>
        <a:xfrm>
          <a:off x="1217431" y="20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 up Postman for API testing and validated initial endpoints.</a:t>
          </a:r>
        </a:p>
      </dsp:txBody>
      <dsp:txXfrm>
        <a:off x="1217431" y="2079"/>
        <a:ext cx="6088624" cy="1054053"/>
      </dsp:txXfrm>
    </dsp:sp>
    <dsp:sp modelId="{C82840C7-9C18-4AAD-A3E5-54C9DEC789CC}">
      <dsp:nvSpPr>
        <dsp:cNvPr id="0" name=""/>
        <dsp:cNvSpPr/>
      </dsp:nvSpPr>
      <dsp:spPr>
        <a:xfrm>
          <a:off x="0" y="1319646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A334E-A9C7-47D1-ACA2-E39E836A8C97}">
      <dsp:nvSpPr>
        <dsp:cNvPr id="0" name=""/>
        <dsp:cNvSpPr/>
      </dsp:nvSpPr>
      <dsp:spPr>
        <a:xfrm>
          <a:off x="318851" y="1556808"/>
          <a:ext cx="579729" cy="579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D354C-F736-447F-83C7-762E6C86A9E9}">
      <dsp:nvSpPr>
        <dsp:cNvPr id="0" name=""/>
        <dsp:cNvSpPr/>
      </dsp:nvSpPr>
      <dsp:spPr>
        <a:xfrm>
          <a:off x="1217431" y="1319646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Expanded API test coverage by adding more endpoints and verifying data accuracy.</a:t>
          </a:r>
        </a:p>
      </dsp:txBody>
      <dsp:txXfrm>
        <a:off x="1217431" y="1319646"/>
        <a:ext cx="6088624" cy="1054053"/>
      </dsp:txXfrm>
    </dsp:sp>
    <dsp:sp modelId="{BAAB7EFA-8272-4D99-84CF-AF3A2160D504}">
      <dsp:nvSpPr>
        <dsp:cNvPr id="0" name=""/>
        <dsp:cNvSpPr/>
      </dsp:nvSpPr>
      <dsp:spPr>
        <a:xfrm>
          <a:off x="0" y="2637212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49C7D-DC71-4BC5-B87D-E905C98A5866}">
      <dsp:nvSpPr>
        <dsp:cNvPr id="0" name=""/>
        <dsp:cNvSpPr/>
      </dsp:nvSpPr>
      <dsp:spPr>
        <a:xfrm>
          <a:off x="318851" y="2874374"/>
          <a:ext cx="579729" cy="579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777B6-3F8D-4397-BDF7-C1F67AC31EB2}">
      <dsp:nvSpPr>
        <dsp:cNvPr id="0" name=""/>
        <dsp:cNvSpPr/>
      </dsp:nvSpPr>
      <dsp:spPr>
        <a:xfrm>
          <a:off x="1217431" y="2637212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Integrated API testing with Jira for issue tracking.</a:t>
          </a:r>
        </a:p>
      </dsp:txBody>
      <dsp:txXfrm>
        <a:off x="1217431" y="2637212"/>
        <a:ext cx="6088624" cy="1054053"/>
      </dsp:txXfrm>
    </dsp:sp>
    <dsp:sp modelId="{BB9F5B6B-CE56-4132-B194-9166AB3CDE13}">
      <dsp:nvSpPr>
        <dsp:cNvPr id="0" name=""/>
        <dsp:cNvSpPr/>
      </dsp:nvSpPr>
      <dsp:spPr>
        <a:xfrm>
          <a:off x="0" y="39547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37C22-B762-45B3-B4BA-76875FE70941}">
      <dsp:nvSpPr>
        <dsp:cNvPr id="0" name=""/>
        <dsp:cNvSpPr/>
      </dsp:nvSpPr>
      <dsp:spPr>
        <a:xfrm>
          <a:off x="318851" y="4191941"/>
          <a:ext cx="579729" cy="579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064B-29FE-42D8-84F1-3D0B725A8172}">
      <dsp:nvSpPr>
        <dsp:cNvPr id="0" name=""/>
        <dsp:cNvSpPr/>
      </dsp:nvSpPr>
      <dsp:spPr>
        <a:xfrm>
          <a:off x="1217431" y="39547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Executed a full API test suite and documented procedures for future use.</a:t>
          </a:r>
        </a:p>
      </dsp:txBody>
      <dsp:txXfrm>
        <a:off x="1217431" y="3954779"/>
        <a:ext cx="6088624" cy="10540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85746-1C53-44AE-8824-A43A13CD29FE}">
      <dsp:nvSpPr>
        <dsp:cNvPr id="0" name=""/>
        <dsp:cNvSpPr/>
      </dsp:nvSpPr>
      <dsp:spPr>
        <a:xfrm>
          <a:off x="23743" y="92605"/>
          <a:ext cx="1470756" cy="14707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CE72D-4A46-48FB-ADEF-60BA7C2A5454}">
      <dsp:nvSpPr>
        <dsp:cNvPr id="0" name=""/>
        <dsp:cNvSpPr/>
      </dsp:nvSpPr>
      <dsp:spPr>
        <a:xfrm>
          <a:off x="332601" y="401464"/>
          <a:ext cx="853038" cy="8530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AE4862-BE18-4EE0-AFF8-1783085D845C}">
      <dsp:nvSpPr>
        <dsp:cNvPr id="0" name=""/>
        <dsp:cNvSpPr/>
      </dsp:nvSpPr>
      <dsp:spPr>
        <a:xfrm>
          <a:off x="1809661" y="9260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Developed and executed load and stress tests using JMeter/Gatling .</a:t>
          </a:r>
        </a:p>
      </dsp:txBody>
      <dsp:txXfrm>
        <a:off x="1809661" y="92605"/>
        <a:ext cx="3466783" cy="1470756"/>
      </dsp:txXfrm>
    </dsp:sp>
    <dsp:sp modelId="{6666FFE5-2587-4453-9772-56EA3F5A1B82}">
      <dsp:nvSpPr>
        <dsp:cNvPr id="0" name=""/>
        <dsp:cNvSpPr/>
      </dsp:nvSpPr>
      <dsp:spPr>
        <a:xfrm>
          <a:off x="5880505" y="92605"/>
          <a:ext cx="1470756" cy="14707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938E2C-8467-4B96-8831-774574E6ABE0}">
      <dsp:nvSpPr>
        <dsp:cNvPr id="0" name=""/>
        <dsp:cNvSpPr/>
      </dsp:nvSpPr>
      <dsp:spPr>
        <a:xfrm>
          <a:off x="6189364" y="401464"/>
          <a:ext cx="853038" cy="8530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0D692-4CD9-4881-9895-B133842D218C}">
      <dsp:nvSpPr>
        <dsp:cNvPr id="0" name=""/>
        <dsp:cNvSpPr/>
      </dsp:nvSpPr>
      <dsp:spPr>
        <a:xfrm>
          <a:off x="7666423" y="9260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Analyzed response times , load handling , and scalability .</a:t>
          </a:r>
        </a:p>
      </dsp:txBody>
      <dsp:txXfrm>
        <a:off x="7666423" y="92605"/>
        <a:ext cx="3466783" cy="1470756"/>
      </dsp:txXfrm>
    </dsp:sp>
    <dsp:sp modelId="{C711E627-87E0-46AD-8E4A-AFDCA39D40CD}">
      <dsp:nvSpPr>
        <dsp:cNvPr id="0" name=""/>
        <dsp:cNvSpPr/>
      </dsp:nvSpPr>
      <dsp:spPr>
        <a:xfrm>
          <a:off x="23743" y="2203775"/>
          <a:ext cx="1470756" cy="14707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4F742-EF4A-4989-ABB0-034A76E6E2F0}">
      <dsp:nvSpPr>
        <dsp:cNvPr id="0" name=""/>
        <dsp:cNvSpPr/>
      </dsp:nvSpPr>
      <dsp:spPr>
        <a:xfrm>
          <a:off x="332601" y="2512634"/>
          <a:ext cx="853038" cy="8530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80E46-FB4C-46E3-89E4-BF5AB02C7105}">
      <dsp:nvSpPr>
        <dsp:cNvPr id="0" name=""/>
        <dsp:cNvSpPr/>
      </dsp:nvSpPr>
      <dsp:spPr>
        <a:xfrm>
          <a:off x="1809661" y="220377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Optimized the framework for better performance and reusability.</a:t>
          </a:r>
        </a:p>
      </dsp:txBody>
      <dsp:txXfrm>
        <a:off x="1809661" y="2203775"/>
        <a:ext cx="3466783" cy="1470756"/>
      </dsp:txXfrm>
    </dsp:sp>
    <dsp:sp modelId="{24E5F677-E7F1-4B08-A2E6-F88E186CF615}">
      <dsp:nvSpPr>
        <dsp:cNvPr id="0" name=""/>
        <dsp:cNvSpPr/>
      </dsp:nvSpPr>
      <dsp:spPr>
        <a:xfrm>
          <a:off x="5880505" y="2203775"/>
          <a:ext cx="1470756" cy="14707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15875-64BB-4291-A08A-C642BDA3CBF6}">
      <dsp:nvSpPr>
        <dsp:cNvPr id="0" name=""/>
        <dsp:cNvSpPr/>
      </dsp:nvSpPr>
      <dsp:spPr>
        <a:xfrm>
          <a:off x="6189364" y="2512634"/>
          <a:ext cx="853038" cy="8530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048AC-AFBA-4B89-A462-261CB9E919D1}">
      <dsp:nvSpPr>
        <dsp:cNvPr id="0" name=""/>
        <dsp:cNvSpPr/>
      </dsp:nvSpPr>
      <dsp:spPr>
        <a:xfrm>
          <a:off x="7666423" y="2203775"/>
          <a:ext cx="3466783" cy="1470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Generated detailed reports with key performance metrics.</a:t>
          </a:r>
        </a:p>
      </dsp:txBody>
      <dsp:txXfrm>
        <a:off x="7666423" y="2203775"/>
        <a:ext cx="3466783" cy="1470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60DA8-29F5-488B-BA96-529D0E6A0BEB}">
      <dsp:nvSpPr>
        <dsp:cNvPr id="0" name=""/>
        <dsp:cNvSpPr/>
      </dsp:nvSpPr>
      <dsp:spPr>
        <a:xfrm>
          <a:off x="1594710" y="518579"/>
          <a:ext cx="335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00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3074" y="562469"/>
        <a:ext cx="18280" cy="3659"/>
      </dsp:txXfrm>
    </dsp:sp>
    <dsp:sp modelId="{C7EF63F6-2748-48F7-BFE2-0436A0B825FF}">
      <dsp:nvSpPr>
        <dsp:cNvPr id="0" name=""/>
        <dsp:cNvSpPr/>
      </dsp:nvSpPr>
      <dsp:spPr>
        <a:xfrm>
          <a:off x="6915" y="87420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Set up a testing environment using Selenium WebDriver .</a:t>
          </a:r>
        </a:p>
      </dsp:txBody>
      <dsp:txXfrm>
        <a:off x="6915" y="87420"/>
        <a:ext cx="1589595" cy="953757"/>
      </dsp:txXfrm>
    </dsp:sp>
    <dsp:sp modelId="{57ADDC61-A1DD-4FAF-A2D2-A07E8F88A7D4}">
      <dsp:nvSpPr>
        <dsp:cNvPr id="0" name=""/>
        <dsp:cNvSpPr/>
      </dsp:nvSpPr>
      <dsp:spPr>
        <a:xfrm>
          <a:off x="3549913" y="518579"/>
          <a:ext cx="335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00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8277" y="562469"/>
        <a:ext cx="18280" cy="3659"/>
      </dsp:txXfrm>
    </dsp:sp>
    <dsp:sp modelId="{5A933CF5-CFC4-45E5-99FC-2B1EA22FF094}">
      <dsp:nvSpPr>
        <dsp:cNvPr id="0" name=""/>
        <dsp:cNvSpPr/>
      </dsp:nvSpPr>
      <dsp:spPr>
        <a:xfrm>
          <a:off x="1962118" y="87420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Created a scalable folder structure for test scripts and reports.</a:t>
          </a:r>
        </a:p>
      </dsp:txBody>
      <dsp:txXfrm>
        <a:off x="1962118" y="87420"/>
        <a:ext cx="1589595" cy="953757"/>
      </dsp:txXfrm>
    </dsp:sp>
    <dsp:sp modelId="{2AC63B21-AA0F-46A5-AA63-3C4CBD221A4E}">
      <dsp:nvSpPr>
        <dsp:cNvPr id="0" name=""/>
        <dsp:cNvSpPr/>
      </dsp:nvSpPr>
      <dsp:spPr>
        <a:xfrm>
          <a:off x="801713" y="1039378"/>
          <a:ext cx="3910405" cy="335007"/>
        </a:xfrm>
        <a:custGeom>
          <a:avLst/>
          <a:gdLst/>
          <a:ahLst/>
          <a:cxnLst/>
          <a:rect l="0" t="0" r="0" b="0"/>
          <a:pathLst>
            <a:path>
              <a:moveTo>
                <a:pt x="3910405" y="0"/>
              </a:moveTo>
              <a:lnTo>
                <a:pt x="3910405" y="184603"/>
              </a:lnTo>
              <a:lnTo>
                <a:pt x="0" y="184603"/>
              </a:lnTo>
              <a:lnTo>
                <a:pt x="0" y="3350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8729" y="1205051"/>
        <a:ext cx="196373" cy="3659"/>
      </dsp:txXfrm>
    </dsp:sp>
    <dsp:sp modelId="{DC7651B7-7D39-4B24-9B1C-609FE622DBF0}">
      <dsp:nvSpPr>
        <dsp:cNvPr id="0" name=""/>
        <dsp:cNvSpPr/>
      </dsp:nvSpPr>
      <dsp:spPr>
        <a:xfrm>
          <a:off x="3917321" y="87420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Developed and automated initial test cases for basic UI functionality.</a:t>
          </a:r>
        </a:p>
      </dsp:txBody>
      <dsp:txXfrm>
        <a:off x="3917321" y="87420"/>
        <a:ext cx="1589595" cy="953757"/>
      </dsp:txXfrm>
    </dsp:sp>
    <dsp:sp modelId="{720C7C96-838D-4DBB-B5DD-A6EC50CAA40D}">
      <dsp:nvSpPr>
        <dsp:cNvPr id="0" name=""/>
        <dsp:cNvSpPr/>
      </dsp:nvSpPr>
      <dsp:spPr>
        <a:xfrm>
          <a:off x="1594710" y="1837944"/>
          <a:ext cx="335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00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3074" y="1881834"/>
        <a:ext cx="18280" cy="3659"/>
      </dsp:txXfrm>
    </dsp:sp>
    <dsp:sp modelId="{F203AFAB-5280-4C41-98A7-01555FFF0426}">
      <dsp:nvSpPr>
        <dsp:cNvPr id="0" name=""/>
        <dsp:cNvSpPr/>
      </dsp:nvSpPr>
      <dsp:spPr>
        <a:xfrm>
          <a:off x="6915" y="1406785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Automated functional workflows (e.g., login, form submissions).</a:t>
          </a:r>
        </a:p>
      </dsp:txBody>
      <dsp:txXfrm>
        <a:off x="6915" y="1406785"/>
        <a:ext cx="1589595" cy="953757"/>
      </dsp:txXfrm>
    </dsp:sp>
    <dsp:sp modelId="{703E8653-6EF6-46F3-918A-6D4C8E4F0352}">
      <dsp:nvSpPr>
        <dsp:cNvPr id="0" name=""/>
        <dsp:cNvSpPr/>
      </dsp:nvSpPr>
      <dsp:spPr>
        <a:xfrm>
          <a:off x="3549913" y="1837944"/>
          <a:ext cx="335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00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8277" y="1881834"/>
        <a:ext cx="18280" cy="3659"/>
      </dsp:txXfrm>
    </dsp:sp>
    <dsp:sp modelId="{216BA8C5-AA02-456D-9AE8-A8EFEA0A92E3}">
      <dsp:nvSpPr>
        <dsp:cNvPr id="0" name=""/>
        <dsp:cNvSpPr/>
      </dsp:nvSpPr>
      <dsp:spPr>
        <a:xfrm>
          <a:off x="1962118" y="1406785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Integrated TestNG/JUnit for generating detailed test reports.</a:t>
          </a:r>
        </a:p>
      </dsp:txBody>
      <dsp:txXfrm>
        <a:off x="1962118" y="1406785"/>
        <a:ext cx="1589595" cy="953757"/>
      </dsp:txXfrm>
    </dsp:sp>
    <dsp:sp modelId="{CF055377-CE0D-49F1-B3E5-34D1585B1261}">
      <dsp:nvSpPr>
        <dsp:cNvPr id="0" name=""/>
        <dsp:cNvSpPr/>
      </dsp:nvSpPr>
      <dsp:spPr>
        <a:xfrm>
          <a:off x="801713" y="2358742"/>
          <a:ext cx="3910405" cy="335007"/>
        </a:xfrm>
        <a:custGeom>
          <a:avLst/>
          <a:gdLst/>
          <a:ahLst/>
          <a:cxnLst/>
          <a:rect l="0" t="0" r="0" b="0"/>
          <a:pathLst>
            <a:path>
              <a:moveTo>
                <a:pt x="3910405" y="0"/>
              </a:moveTo>
              <a:lnTo>
                <a:pt x="3910405" y="184603"/>
              </a:lnTo>
              <a:lnTo>
                <a:pt x="0" y="184603"/>
              </a:lnTo>
              <a:lnTo>
                <a:pt x="0" y="33500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8729" y="2524416"/>
        <a:ext cx="196373" cy="3659"/>
      </dsp:txXfrm>
    </dsp:sp>
    <dsp:sp modelId="{8293B889-1055-4A6E-868A-BB37B3ADD4CF}">
      <dsp:nvSpPr>
        <dsp:cNvPr id="0" name=""/>
        <dsp:cNvSpPr/>
      </dsp:nvSpPr>
      <dsp:spPr>
        <a:xfrm>
          <a:off x="3917321" y="1406785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Enhanced UI test cases for complex scenarios like responsive design and cross-browser compatibility.</a:t>
          </a:r>
        </a:p>
      </dsp:txBody>
      <dsp:txXfrm>
        <a:off x="3917321" y="1406785"/>
        <a:ext cx="1589595" cy="953757"/>
      </dsp:txXfrm>
    </dsp:sp>
    <dsp:sp modelId="{6593538B-A2C7-427F-BA06-4368C015E9F0}">
      <dsp:nvSpPr>
        <dsp:cNvPr id="0" name=""/>
        <dsp:cNvSpPr/>
      </dsp:nvSpPr>
      <dsp:spPr>
        <a:xfrm>
          <a:off x="1594710" y="3157308"/>
          <a:ext cx="3350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500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53074" y="3201198"/>
        <a:ext cx="18280" cy="3659"/>
      </dsp:txXfrm>
    </dsp:sp>
    <dsp:sp modelId="{DA9B7FC1-BC42-4143-A750-C681034E3059}">
      <dsp:nvSpPr>
        <dsp:cNvPr id="0" name=""/>
        <dsp:cNvSpPr/>
      </dsp:nvSpPr>
      <dsp:spPr>
        <a:xfrm>
          <a:off x="6915" y="2726149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Refactored the framework for better performance and reusability using Page Object Models .</a:t>
          </a:r>
        </a:p>
      </dsp:txBody>
      <dsp:txXfrm>
        <a:off x="6915" y="2726149"/>
        <a:ext cx="1589595" cy="953757"/>
      </dsp:txXfrm>
    </dsp:sp>
    <dsp:sp modelId="{F6286ECE-5D83-4817-9F67-F97FF4794066}">
      <dsp:nvSpPr>
        <dsp:cNvPr id="0" name=""/>
        <dsp:cNvSpPr/>
      </dsp:nvSpPr>
      <dsp:spPr>
        <a:xfrm>
          <a:off x="1962118" y="2726149"/>
          <a:ext cx="1589595" cy="9537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7892" tIns="81761" rIns="77892" bIns="8176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Executed a full suite of automated tests (UI, functional, API, performance</a:t>
          </a:r>
        </a:p>
      </dsp:txBody>
      <dsp:txXfrm>
        <a:off x="1962118" y="2726149"/>
        <a:ext cx="1589595" cy="9537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906CB0-0E99-464E-9468-9359A767FDB2}">
      <dsp:nvSpPr>
        <dsp:cNvPr id="0" name=""/>
        <dsp:cNvSpPr/>
      </dsp:nvSpPr>
      <dsp:spPr>
        <a:xfrm>
          <a:off x="513900" y="488568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FB3FF-C56F-4BE0-9228-5849045F0715}">
      <dsp:nvSpPr>
        <dsp:cNvPr id="0" name=""/>
        <dsp:cNvSpPr/>
      </dsp:nvSpPr>
      <dsp:spPr>
        <a:xfrm>
          <a:off x="850275" y="824943"/>
          <a:ext cx="905625" cy="905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D97E8-D35A-40D0-A26C-C3406F6275EC}">
      <dsp:nvSpPr>
        <dsp:cNvPr id="0" name=""/>
        <dsp:cNvSpPr/>
      </dsp:nvSpPr>
      <dsp:spPr>
        <a:xfrm>
          <a:off x="9337" y="255856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Integrated the testing framework into a CI/CD pipeline using tools like Jenkins .</a:t>
          </a:r>
        </a:p>
      </dsp:txBody>
      <dsp:txXfrm>
        <a:off x="9337" y="2558569"/>
        <a:ext cx="2587500" cy="720000"/>
      </dsp:txXfrm>
    </dsp:sp>
    <dsp:sp modelId="{B0B29FB4-9E1E-405D-BE0D-2E5FA0BCBC6E}">
      <dsp:nvSpPr>
        <dsp:cNvPr id="0" name=""/>
        <dsp:cNvSpPr/>
      </dsp:nvSpPr>
      <dsp:spPr>
        <a:xfrm>
          <a:off x="3554212" y="488568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D5D318-AD4E-4776-8C4A-ED7896D95735}">
      <dsp:nvSpPr>
        <dsp:cNvPr id="0" name=""/>
        <dsp:cNvSpPr/>
      </dsp:nvSpPr>
      <dsp:spPr>
        <a:xfrm>
          <a:off x="3890587" y="824943"/>
          <a:ext cx="905625" cy="905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2F8A0-110A-4192-9797-1A626DE4F631}">
      <dsp:nvSpPr>
        <dsp:cNvPr id="0" name=""/>
        <dsp:cNvSpPr/>
      </dsp:nvSpPr>
      <dsp:spPr>
        <a:xfrm>
          <a:off x="3049650" y="255856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Ensured the framework was ready for continuous integration and deployment.</a:t>
          </a:r>
        </a:p>
      </dsp:txBody>
      <dsp:txXfrm>
        <a:off x="3049650" y="2558569"/>
        <a:ext cx="2587500" cy="720000"/>
      </dsp:txXfrm>
    </dsp:sp>
    <dsp:sp modelId="{3BF40C1E-B874-49B4-9560-5696A65CEFBD}">
      <dsp:nvSpPr>
        <dsp:cNvPr id="0" name=""/>
        <dsp:cNvSpPr/>
      </dsp:nvSpPr>
      <dsp:spPr>
        <a:xfrm>
          <a:off x="6594525" y="488568"/>
          <a:ext cx="1578375" cy="1578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DE05C-3DC9-4573-9153-912BE1AF88DC}">
      <dsp:nvSpPr>
        <dsp:cNvPr id="0" name=""/>
        <dsp:cNvSpPr/>
      </dsp:nvSpPr>
      <dsp:spPr>
        <a:xfrm>
          <a:off x="6930900" y="824943"/>
          <a:ext cx="905625" cy="905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8465B-5E3A-41B4-9AF4-484D754A0474}">
      <dsp:nvSpPr>
        <dsp:cNvPr id="0" name=""/>
        <dsp:cNvSpPr/>
      </dsp:nvSpPr>
      <dsp:spPr>
        <a:xfrm>
          <a:off x="6089962" y="2558569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Enabled seamless automation of the testing process within the development workflow.</a:t>
          </a:r>
        </a:p>
      </dsp:txBody>
      <dsp:txXfrm>
        <a:off x="6089962" y="2558569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05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65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3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7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2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7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7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31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5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7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6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13864B-1D12-9C4E-BB16-89B1C49DD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27" y="75070"/>
            <a:ext cx="10752579" cy="135327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7200" dirty="0">
                <a:solidFill>
                  <a:schemeClr val="tx2"/>
                </a:solidFill>
              </a:rPr>
              <a:t>Software Testing Team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F2198400-2E14-DE95-F512-66467E87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6413" y="1632530"/>
            <a:ext cx="5254670" cy="4282922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FC658D3-C5E8-1DB5-CA1C-9A381A20F199}"/>
              </a:ext>
            </a:extLst>
          </p:cNvPr>
          <p:cNvSpPr txBox="1">
            <a:spLocks/>
          </p:cNvSpPr>
          <p:nvPr/>
        </p:nvSpPr>
        <p:spPr>
          <a:xfrm>
            <a:off x="729237" y="2812218"/>
            <a:ext cx="3465681" cy="82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14400" indent="-914400" algn="ctr">
              <a:buFont typeface="+mj-lt"/>
              <a:buAutoNum type="arabicPeriod"/>
            </a:pP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728A3-B778-C07A-4B65-00B9EDF34D30}"/>
              </a:ext>
            </a:extLst>
          </p:cNvPr>
          <p:cNvSpPr txBox="1">
            <a:spLocks/>
          </p:cNvSpPr>
          <p:nvPr/>
        </p:nvSpPr>
        <p:spPr>
          <a:xfrm>
            <a:off x="729236" y="2336410"/>
            <a:ext cx="5465609" cy="33614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D30B33A-6E50-BA45-55D7-0E39CBE68205}"/>
              </a:ext>
            </a:extLst>
          </p:cNvPr>
          <p:cNvSpPr txBox="1">
            <a:spLocks/>
          </p:cNvSpPr>
          <p:nvPr/>
        </p:nvSpPr>
        <p:spPr>
          <a:xfrm>
            <a:off x="726769" y="1774068"/>
            <a:ext cx="4490931" cy="2612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TL /Mostafa waled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Mostafa Mohmed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Salma Abdul-</a:t>
            </a:r>
            <a:r>
              <a:rPr lang="en-US" sz="3200" dirty="0" err="1">
                <a:solidFill>
                  <a:schemeClr val="tx2"/>
                </a:solidFill>
              </a:rPr>
              <a:t>Ati</a:t>
            </a:r>
            <a:endParaRPr lang="en-US" sz="3200" dirty="0">
              <a:solidFill>
                <a:schemeClr val="tx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Fatma Rabie</a:t>
            </a:r>
          </a:p>
        </p:txBody>
      </p:sp>
    </p:spTree>
    <p:extLst>
      <p:ext uri="{BB962C8B-B14F-4D97-AF65-F5344CB8AC3E}">
        <p14:creationId xmlns:p14="http://schemas.microsoft.com/office/powerpoint/2010/main" val="145126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6A15-2E8E-1EF6-6706-AF1DB43E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5309776"/>
            <a:ext cx="8680544" cy="11434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API testing Q1</a:t>
            </a:r>
            <a:endParaRPr lang="en-US" sz="4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6206A08-27ED-60C6-61F5-32DEE56EE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113" y="657368"/>
            <a:ext cx="11429839" cy="46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081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27F24-F43F-372E-C3AA-B6C26418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11" y="5630132"/>
            <a:ext cx="10929940" cy="10261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API testing Q1</a:t>
            </a:r>
            <a:endParaRPr lang="en-US" sz="48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3BE2EAC-F547-5B38-19AF-9F54A8F6E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69" y="657368"/>
            <a:ext cx="10929940" cy="497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43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5175E-EE24-6628-93C1-5D4FB2E5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71" y="5708441"/>
            <a:ext cx="10635466" cy="7313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rgbClr val="262626"/>
                </a:solidFill>
                <a:effectLst/>
                <a:latin typeface="Bierstadt" panose="020B0004020202020204" pitchFamily="34" charset="0"/>
                <a:ea typeface="+mj-ea"/>
                <a:cs typeface="+mj-cs"/>
              </a:rPr>
              <a:t>API testing Q2</a:t>
            </a:r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6DF6C-E5B3-63CD-4B08-50540329B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954" y="699617"/>
            <a:ext cx="8831630" cy="49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22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BDBA2-765E-7A15-6845-F74696B6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GB" dirty="0"/>
              <a:t>Performance Testing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614554-8841-4AAC-3CEB-DD0F84196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77038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3885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8B55B-47D1-12C0-9ADA-5DA1004E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9200" cy="2377440"/>
          </a:xfrm>
        </p:spPr>
        <p:txBody>
          <a:bodyPr>
            <a:normAutofit/>
          </a:bodyPr>
          <a:lstStyle/>
          <a:p>
            <a:r>
              <a:rPr lang="en-GB" dirty="0"/>
              <a:t>Performance Testing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06504-F4EB-BA23-3F29-FEF72C5A9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1660"/>
          <a:stretch/>
        </p:blipFill>
        <p:spPr>
          <a:xfrm>
            <a:off x="6662166" y="508090"/>
            <a:ext cx="5011957" cy="27970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A3E917-942A-57C4-E6FA-F2C0FA46A2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6497"/>
          <a:stretch/>
        </p:blipFill>
        <p:spPr>
          <a:xfrm>
            <a:off x="513802" y="3698197"/>
            <a:ext cx="5011957" cy="26478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A1B7-2A7E-CD9C-45AF-DFEC6FDF4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3776472"/>
            <a:ext cx="5010912" cy="2569464"/>
          </a:xfrm>
        </p:spPr>
        <p:txBody>
          <a:bodyPr>
            <a:normAutofit/>
          </a:bodyPr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1A73A1-6915-BCBE-0780-75855607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574" y="3561615"/>
            <a:ext cx="5155549" cy="292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47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6CBDBB-364B-601B-FBFB-51F27AD4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US" dirty="0"/>
              <a:t>Automation testing </a:t>
            </a:r>
            <a:endParaRPr lang="en-GB" dirty="0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776F3984-1015-1DAC-4D3F-780601EB6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4D800CD-E401-7605-9408-ECC926457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894170"/>
              </p:ext>
            </p:extLst>
          </p:nvPr>
        </p:nvGraphicFramePr>
        <p:xfrm>
          <a:off x="6153912" y="2578608"/>
          <a:ext cx="5513832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998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A543E-CE28-F7A5-CDB5-F963E2E3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 dirty="0"/>
              <a:t> CI / CD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4B6B4-E858-082A-4AD6-44F2C7D69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213560"/>
              </p:ext>
            </p:extLst>
          </p:nvPr>
        </p:nvGraphicFramePr>
        <p:xfrm>
          <a:off x="520700" y="257810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64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58507-B24B-CD80-A7B1-0F31F9EA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Thanks 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24FC883-1241-0C9E-7A22-B84677BB5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2219" y="1652113"/>
            <a:ext cx="4528232" cy="452823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C5C8A-185A-1232-5B89-DE1111C63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8" y="841283"/>
            <a:ext cx="3465681" cy="2916472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Demo </a:t>
            </a:r>
            <a:endParaRPr lang="en-GB" sz="4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67F8-7A47-6F36-BDAD-EC6147E76F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8" y="4078794"/>
            <a:ext cx="3465681" cy="1900842"/>
          </a:xfrm>
        </p:spPr>
        <p:txBody>
          <a:bodyPr anchor="t">
            <a:normAutofit/>
          </a:bodyPr>
          <a:lstStyle/>
          <a:p>
            <a:r>
              <a:rPr lang="en-US"/>
              <a:t>E-commerce </a:t>
            </a:r>
          </a:p>
          <a:p>
            <a:r>
              <a:rPr lang="en-US"/>
              <a:t>web site</a:t>
            </a:r>
            <a:endParaRPr lang="en-GB" dirty="0"/>
          </a:p>
        </p:txBody>
      </p:sp>
      <p:pic>
        <p:nvPicPr>
          <p:cNvPr id="9" name="Picture 8" descr="A green and black logo&#10;&#10;AI-generated content may be incorrect.">
            <a:extLst>
              <a:ext uri="{FF2B5EF4-FFF2-40B4-BE49-F238E27FC236}">
                <a16:creationId xmlns:a16="http://schemas.microsoft.com/office/drawing/2014/main" id="{60104F4C-DF82-5E75-3EC6-AB93A67CF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946" y="751093"/>
            <a:ext cx="6929235" cy="5254670"/>
          </a:xfrm>
          <a:prstGeom prst="rect">
            <a:avLst/>
          </a:prstGeom>
        </p:spPr>
      </p:pic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4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n arrow hitting a bull's eye target">
            <a:extLst>
              <a:ext uri="{FF2B5EF4-FFF2-40B4-BE49-F238E27FC236}">
                <a16:creationId xmlns:a16="http://schemas.microsoft.com/office/drawing/2014/main" id="{992824BD-32EC-1692-C5EB-C37EEC1BE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771" b="21979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DBFCB27-760B-5FF3-72F5-581461CE1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999" cy="128016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A3012-D275-C088-3306-80C850BE7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9" y="175146"/>
            <a:ext cx="8196432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Goals </a:t>
            </a:r>
          </a:p>
        </p:txBody>
      </p:sp>
      <p:sp>
        <p:nvSpPr>
          <p:cNvPr id="31" name="Frame 30">
            <a:extLst>
              <a:ext uri="{FF2B5EF4-FFF2-40B4-BE49-F238E27FC236}">
                <a16:creationId xmlns:a16="http://schemas.microsoft.com/office/drawing/2014/main" id="{025200BE-CBC1-1648-C41C-CB71967CA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435" y="1455305"/>
            <a:ext cx="11855841" cy="5160648"/>
          </a:xfrm>
          <a:prstGeom prst="frame">
            <a:avLst>
              <a:gd name="adj1" fmla="val 8000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44C7A-ECBE-D288-1B22-0DE662F55450}"/>
              </a:ext>
            </a:extLst>
          </p:cNvPr>
          <p:cNvSpPr txBox="1"/>
          <p:nvPr/>
        </p:nvSpPr>
        <p:spPr>
          <a:xfrm>
            <a:off x="975942" y="2075688"/>
            <a:ext cx="993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Conducting a comprehensive physical test of several ways for a real site and the ability to detect errors , Bugs , document them effectively and clearly for decision makers</a:t>
            </a:r>
            <a:endParaRPr lang="en-GB" dirty="0">
              <a:solidFill>
                <a:schemeClr val="bg2"/>
              </a:solidFill>
            </a:endParaRPr>
          </a:p>
        </p:txBody>
      </p: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56D161E5-45EB-F68F-DEB1-98333D113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936419"/>
              </p:ext>
            </p:extLst>
          </p:nvPr>
        </p:nvGraphicFramePr>
        <p:xfrm>
          <a:off x="797664" y="2946926"/>
          <a:ext cx="10289406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9452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7B373-3C83-C42D-CD24-476B38C6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978408"/>
            <a:ext cx="5513832" cy="1463040"/>
          </a:xfrm>
        </p:spPr>
        <p:txBody>
          <a:bodyPr>
            <a:normAutofit/>
          </a:bodyPr>
          <a:lstStyle/>
          <a:p>
            <a:r>
              <a:rPr lang="en-US"/>
              <a:t>Manual Testing </a:t>
            </a:r>
            <a:endParaRPr lang="en-GB" dirty="0"/>
          </a:p>
        </p:txBody>
      </p:sp>
      <p:pic>
        <p:nvPicPr>
          <p:cNvPr id="35" name="Graphic 34" descr="Bug under Magnifying Glass">
            <a:extLst>
              <a:ext uri="{FF2B5EF4-FFF2-40B4-BE49-F238E27FC236}">
                <a16:creationId xmlns:a16="http://schemas.microsoft.com/office/drawing/2014/main" id="{0795E503-54DB-C49C-C9D8-24308ACF2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947138"/>
            <a:ext cx="4959823" cy="4959823"/>
          </a:xfrm>
          <a:prstGeom prst="rect">
            <a:avLst/>
          </a:pr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6E18824-EAFF-D363-7518-2F36574F5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3912" y="2578608"/>
            <a:ext cx="5513832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Using testing technics to detect Bugs like :</a:t>
            </a:r>
          </a:p>
          <a:p>
            <a:r>
              <a:rPr lang="en-US"/>
              <a:t>Smoke testing</a:t>
            </a:r>
          </a:p>
          <a:p>
            <a:r>
              <a:rPr lang="en-US"/>
              <a:t>Black box testing </a:t>
            </a:r>
          </a:p>
          <a:p>
            <a:r>
              <a:rPr lang="en-US"/>
              <a:t>Exploratory testing </a:t>
            </a:r>
          </a:p>
          <a:p>
            <a:pPr marL="0" indent="0">
              <a:buNone/>
            </a:pPr>
            <a:r>
              <a:rPr lang="en-US"/>
              <a:t>Use management tools to make Bug tracking :</a:t>
            </a:r>
          </a:p>
          <a:p>
            <a:pPr marL="0" indent="0">
              <a:buNone/>
            </a:pPr>
            <a:r>
              <a:rPr lang="en-US"/>
              <a:t>JIRA Management tool</a:t>
            </a:r>
          </a:p>
          <a:p>
            <a:pPr marL="0" indent="0">
              <a:buNone/>
            </a:pPr>
            <a:r>
              <a:rPr lang="en-US"/>
              <a:t>https://smeshady91.atlassian.net/jira/software/projects/ZC/boards/2?atlOrigin=eyJpIjoiMjlhNmFjYTY3N2NkNGY2ZTgzYmQ0ZmMwMmYwMDc0YzAiLCJwIjoiaiJ9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9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D3752-7611-86A9-6FAE-C80771A6E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303520"/>
            <a:ext cx="7726680" cy="1062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Bug Tracking 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247157-A3DB-EC82-D0F1-0858BA7EA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99" b="-1"/>
          <a:stretch/>
        </p:blipFill>
        <p:spPr>
          <a:xfrm>
            <a:off x="517869" y="970929"/>
            <a:ext cx="5450641" cy="4096268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3E98E1-1667-39C2-9E72-D84D7FAB2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2" r="3" b="1384"/>
          <a:stretch/>
        </p:blipFill>
        <p:spPr>
          <a:xfrm>
            <a:off x="6220441" y="970929"/>
            <a:ext cx="5450641" cy="40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4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D2D5D-E443-CCE1-AA7F-70A87162F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Database Testing</a:t>
            </a:r>
            <a:br>
              <a:rPr lang="en-US" dirty="0"/>
            </a:b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D88A0A-E0F0-85D6-3BF6-3DE9B67DAF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131375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955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8F18-7102-29C0-A3F8-C372BDCD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D2862-FD95-CE37-ADAA-C2B3ED68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7FE7E-7AEF-8AB8-5343-A36F90452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877267"/>
            <a:ext cx="12012706" cy="571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9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C3035-F82F-C47C-A28A-71C58D79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GB" sz="4000" dirty="0"/>
              <a:t>API Testing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948120-0543-C6F6-E464-59C82ED647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00878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55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3205E-5E37-BFC0-B09D-4FD59B38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708" y="4719360"/>
            <a:ext cx="10510724" cy="14682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API testing Q1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3B8566-30E9-8E73-0958-3396B27AD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403" y="245166"/>
            <a:ext cx="11155680" cy="4474194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8439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382</Words>
  <Application>Microsoft Office PowerPoint</Application>
  <PresentationFormat>Widescreen</PresentationFormat>
  <Paragraphs>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Bierstadt</vt:lpstr>
      <vt:lpstr>GestaltVTI</vt:lpstr>
      <vt:lpstr>Software Testing Team</vt:lpstr>
      <vt:lpstr>Demo </vt:lpstr>
      <vt:lpstr>Goals </vt:lpstr>
      <vt:lpstr>Manual Testing </vt:lpstr>
      <vt:lpstr>Bug Tracking </vt:lpstr>
      <vt:lpstr>Database Testing </vt:lpstr>
      <vt:lpstr>PowerPoint Presentation</vt:lpstr>
      <vt:lpstr>API Testing</vt:lpstr>
      <vt:lpstr>API testing Q1</vt:lpstr>
      <vt:lpstr>API testing Q1</vt:lpstr>
      <vt:lpstr>API testing Q1</vt:lpstr>
      <vt:lpstr>API testing Q2</vt:lpstr>
      <vt:lpstr>Performance Testing</vt:lpstr>
      <vt:lpstr>Performance Testing</vt:lpstr>
      <vt:lpstr>Automation testing </vt:lpstr>
      <vt:lpstr> CI / CD</vt:lpstr>
      <vt:lpstr>Thanks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Mustafa W. Talaat</dc:creator>
  <cp:lastModifiedBy>Mustafa W. Talaat</cp:lastModifiedBy>
  <cp:revision>1</cp:revision>
  <dcterms:created xsi:type="dcterms:W3CDTF">2025-04-10T22:32:04Z</dcterms:created>
  <dcterms:modified xsi:type="dcterms:W3CDTF">2025-04-11T02:14:02Z</dcterms:modified>
</cp:coreProperties>
</file>