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dvent Pro Bold" charset="1" panose="02000506040000020004"/>
      <p:regular r:id="rId20"/>
    </p:embeddedFont>
    <p:embeddedFont>
      <p:font typeface="Roboto Bold Italics" charset="1" panose="02000000000000000000"/>
      <p:regular r:id="rId21"/>
    </p:embeddedFont>
    <p:embeddedFont>
      <p:font typeface="Roboto" charset="1" panose="02000000000000000000"/>
      <p:regular r:id="rId22"/>
    </p:embeddedFont>
    <p:embeddedFont>
      <p:font typeface="Canva Sans Bold" charset="1" panose="020B0803030501040103"/>
      <p:regular r:id="rId23"/>
    </p:embeddedFont>
    <p:embeddedFont>
      <p:font typeface="Roboto Bold" charset="1" panose="02000000000000000000"/>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Freeform 2" id="2"/>
          <p:cNvSpPr/>
          <p:nvPr/>
        </p:nvSpPr>
        <p:spPr>
          <a:xfrm flipH="false" flipV="false" rot="0">
            <a:off x="8040186" y="1215326"/>
            <a:ext cx="10130296" cy="7590902"/>
          </a:xfrm>
          <a:custGeom>
            <a:avLst/>
            <a:gdLst/>
            <a:ahLst/>
            <a:cxnLst/>
            <a:rect r="r" b="b" t="t" l="l"/>
            <a:pathLst>
              <a:path h="7590902" w="10130296">
                <a:moveTo>
                  <a:pt x="0" y="0"/>
                </a:moveTo>
                <a:lnTo>
                  <a:pt x="10130296" y="0"/>
                </a:lnTo>
                <a:lnTo>
                  <a:pt x="10130296" y="7590902"/>
                </a:lnTo>
                <a:lnTo>
                  <a:pt x="0" y="759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4145718"/>
            <a:ext cx="8336705" cy="2014528"/>
          </a:xfrm>
          <a:prstGeom prst="rect">
            <a:avLst/>
          </a:prstGeom>
        </p:spPr>
        <p:txBody>
          <a:bodyPr anchor="t" rtlCol="false" tIns="0" lIns="0" bIns="0" rIns="0">
            <a:spAutoFit/>
          </a:bodyPr>
          <a:lstStyle/>
          <a:p>
            <a:pPr algn="l">
              <a:lnSpc>
                <a:spcPts val="14977"/>
              </a:lnSpc>
            </a:pPr>
            <a:r>
              <a:rPr lang="en-US" sz="15601">
                <a:solidFill>
                  <a:srgbClr val="5C65CF"/>
                </a:solidFill>
                <a:latin typeface="Advent Pro Bold"/>
              </a:rPr>
              <a:t>Mathbazar</a:t>
            </a:r>
          </a:p>
        </p:txBody>
      </p:sp>
      <p:sp>
        <p:nvSpPr>
          <p:cNvPr name="TextBox 4" id="4"/>
          <p:cNvSpPr txBox="true"/>
          <p:nvPr/>
        </p:nvSpPr>
        <p:spPr>
          <a:xfrm rot="0">
            <a:off x="3883740" y="6568413"/>
            <a:ext cx="3690036" cy="733425"/>
          </a:xfrm>
          <a:prstGeom prst="rect">
            <a:avLst/>
          </a:prstGeom>
        </p:spPr>
        <p:txBody>
          <a:bodyPr anchor="t" rtlCol="false" tIns="0" lIns="0" bIns="0" rIns="0">
            <a:spAutoFit/>
          </a:bodyPr>
          <a:lstStyle/>
          <a:p>
            <a:pPr algn="l">
              <a:lnSpc>
                <a:spcPts val="5759"/>
              </a:lnSpc>
            </a:pPr>
            <a:r>
              <a:rPr lang="en-US" sz="4800">
                <a:solidFill>
                  <a:srgbClr val="5C65CF"/>
                </a:solidFill>
                <a:latin typeface="Roboto Bold Italics"/>
              </a:rPr>
              <a:t>Fresh for you</a:t>
            </a:r>
          </a:p>
        </p:txBody>
      </p:sp>
      <p:sp>
        <p:nvSpPr>
          <p:cNvPr name="AutoShape 5" id="5"/>
          <p:cNvSpPr/>
          <p:nvPr/>
        </p:nvSpPr>
        <p:spPr>
          <a:xfrm>
            <a:off x="3321240" y="7316092"/>
            <a:ext cx="1125000" cy="76200"/>
          </a:xfrm>
          <a:prstGeom prst="line">
            <a:avLst/>
          </a:prstGeom>
          <a:ln cap="rnd" w="28575">
            <a:solidFill>
              <a:srgbClr val="5C65CF"/>
            </a:solidFill>
            <a:prstDash val="solid"/>
            <a:headEnd type="none" len="sm" w="sm"/>
            <a:tailEnd type="none" len="sm" w="sm"/>
          </a:ln>
        </p:spPr>
      </p:sp>
      <p:sp>
        <p:nvSpPr>
          <p:cNvPr name="Freeform 6" id="6"/>
          <p:cNvSpPr/>
          <p:nvPr/>
        </p:nvSpPr>
        <p:spPr>
          <a:xfrm flipH="false" flipV="false" rot="0">
            <a:off x="9520368" y="1265360"/>
            <a:ext cx="9434454" cy="9925072"/>
          </a:xfrm>
          <a:custGeom>
            <a:avLst/>
            <a:gdLst/>
            <a:ahLst/>
            <a:cxnLst/>
            <a:rect r="r" b="b" t="t" l="l"/>
            <a:pathLst>
              <a:path h="9925072" w="9434454">
                <a:moveTo>
                  <a:pt x="0" y="0"/>
                </a:moveTo>
                <a:lnTo>
                  <a:pt x="9434454" y="0"/>
                </a:lnTo>
                <a:lnTo>
                  <a:pt x="9434454" y="9925072"/>
                </a:lnTo>
                <a:lnTo>
                  <a:pt x="0" y="9925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a:off x="9020802" y="1836430"/>
            <a:ext cx="1125000" cy="76200"/>
          </a:xfrm>
          <a:prstGeom prst="line">
            <a:avLst/>
          </a:prstGeom>
          <a:ln cap="rnd" w="28575">
            <a:solidFill>
              <a:srgbClr val="5C65CF"/>
            </a:solidFill>
            <a:prstDash val="solid"/>
            <a:headEnd type="none" len="sm" w="sm"/>
            <a:tailEnd type="none" len="sm" w="sm"/>
          </a:ln>
        </p:spPr>
      </p:sp>
      <p:sp>
        <p:nvSpPr>
          <p:cNvPr name="Freeform 3" id="3"/>
          <p:cNvSpPr/>
          <p:nvPr/>
        </p:nvSpPr>
        <p:spPr>
          <a:xfrm flipH="false" flipV="false" rot="0">
            <a:off x="1269648" y="2468890"/>
            <a:ext cx="15362604" cy="6126597"/>
          </a:xfrm>
          <a:custGeom>
            <a:avLst/>
            <a:gdLst/>
            <a:ahLst/>
            <a:cxnLst/>
            <a:rect r="r" b="b" t="t" l="l"/>
            <a:pathLst>
              <a:path h="6126597" w="15362604">
                <a:moveTo>
                  <a:pt x="0" y="0"/>
                </a:moveTo>
                <a:lnTo>
                  <a:pt x="15362603" y="0"/>
                </a:lnTo>
                <a:lnTo>
                  <a:pt x="15362603" y="6126597"/>
                </a:lnTo>
                <a:lnTo>
                  <a:pt x="0" y="6126597"/>
                </a:lnTo>
                <a:lnTo>
                  <a:pt x="0" y="0"/>
                </a:lnTo>
                <a:close/>
              </a:path>
            </a:pathLst>
          </a:custGeom>
          <a:blipFill>
            <a:blip r:embed="rId2"/>
            <a:stretch>
              <a:fillRect l="-1344" t="-4093" r="-896" b="-3852"/>
            </a:stretch>
          </a:blipFill>
        </p:spPr>
      </p:sp>
      <p:sp>
        <p:nvSpPr>
          <p:cNvPr name="TextBox 4" id="4"/>
          <p:cNvSpPr txBox="true"/>
          <p:nvPr/>
        </p:nvSpPr>
        <p:spPr>
          <a:xfrm rot="0">
            <a:off x="1517875" y="888725"/>
            <a:ext cx="15252150" cy="933450"/>
          </a:xfrm>
          <a:prstGeom prst="rect">
            <a:avLst/>
          </a:prstGeom>
        </p:spPr>
        <p:txBody>
          <a:bodyPr anchor="t" rtlCol="false" tIns="0" lIns="0" bIns="0" rIns="0">
            <a:spAutoFit/>
          </a:bodyPr>
          <a:lstStyle/>
          <a:p>
            <a:pPr algn="ctr">
              <a:lnSpc>
                <a:spcPts val="7200"/>
              </a:lnSpc>
            </a:pPr>
            <a:r>
              <a:rPr lang="en-US" sz="6000">
                <a:solidFill>
                  <a:srgbClr val="5C65CF"/>
                </a:solidFill>
                <a:latin typeface="Advent Pro Bold"/>
              </a:rPr>
              <a:t>Future Goal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5C65CF"/>
            </a:solidFill>
            <a:prstDash val="solid"/>
            <a:headEnd type="none" len="sm" w="sm"/>
            <a:tailEnd type="none" len="sm" w="sm"/>
          </a:ln>
        </p:spPr>
      </p:sp>
      <p:sp>
        <p:nvSpPr>
          <p:cNvPr name="TextBox 3" id="3"/>
          <p:cNvSpPr txBox="true"/>
          <p:nvPr/>
        </p:nvSpPr>
        <p:spPr>
          <a:xfrm rot="0">
            <a:off x="2426675" y="5835575"/>
            <a:ext cx="3556350" cy="1255200"/>
          </a:xfrm>
          <a:prstGeom prst="rect">
            <a:avLst/>
          </a:prstGeom>
        </p:spPr>
        <p:txBody>
          <a:bodyPr anchor="t" rtlCol="false" tIns="0" lIns="0" bIns="0" rIns="0">
            <a:spAutoFit/>
          </a:bodyPr>
          <a:lstStyle/>
          <a:p>
            <a:pPr algn="ctr">
              <a:lnSpc>
                <a:spcPts val="7200"/>
              </a:lnSpc>
            </a:pPr>
            <a:r>
              <a:rPr lang="en-US" sz="6000">
                <a:solidFill>
                  <a:srgbClr val="5C65CF"/>
                </a:solidFill>
                <a:latin typeface="Advent Pro Bold"/>
              </a:rPr>
              <a:t>Front End</a:t>
            </a:r>
          </a:p>
        </p:txBody>
      </p:sp>
      <p:sp>
        <p:nvSpPr>
          <p:cNvPr name="TextBox 4" id="4"/>
          <p:cNvSpPr txBox="true"/>
          <p:nvPr/>
        </p:nvSpPr>
        <p:spPr>
          <a:xfrm rot="0">
            <a:off x="2426675" y="7125075"/>
            <a:ext cx="3556350" cy="18108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Html,</a:t>
            </a:r>
          </a:p>
          <a:p>
            <a:pPr algn="ctr">
              <a:lnSpc>
                <a:spcPts val="3359"/>
              </a:lnSpc>
            </a:pPr>
            <a:r>
              <a:rPr lang="en-US" sz="2799">
                <a:solidFill>
                  <a:srgbClr val="000000"/>
                </a:solidFill>
                <a:latin typeface="Roboto"/>
              </a:rPr>
              <a:t>Css,</a:t>
            </a:r>
          </a:p>
          <a:p>
            <a:pPr algn="ctr">
              <a:lnSpc>
                <a:spcPts val="3359"/>
              </a:lnSpc>
            </a:pPr>
            <a:r>
              <a:rPr lang="en-US" sz="2799">
                <a:solidFill>
                  <a:srgbClr val="000000"/>
                </a:solidFill>
                <a:latin typeface="Roboto"/>
              </a:rPr>
              <a:t>java script</a:t>
            </a:r>
          </a:p>
        </p:txBody>
      </p:sp>
      <p:sp>
        <p:nvSpPr>
          <p:cNvPr name="TextBox 5" id="5"/>
          <p:cNvSpPr txBox="true"/>
          <p:nvPr/>
        </p:nvSpPr>
        <p:spPr>
          <a:xfrm rot="0">
            <a:off x="7365827" y="5854625"/>
            <a:ext cx="3556350" cy="12361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Framework</a:t>
            </a:r>
          </a:p>
        </p:txBody>
      </p:sp>
      <p:sp>
        <p:nvSpPr>
          <p:cNvPr name="TextBox 6" id="6"/>
          <p:cNvSpPr txBox="true"/>
          <p:nvPr/>
        </p:nvSpPr>
        <p:spPr>
          <a:xfrm rot="0">
            <a:off x="7365827" y="7125075"/>
            <a:ext cx="3556350" cy="18108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Django</a:t>
            </a:r>
          </a:p>
        </p:txBody>
      </p:sp>
      <p:sp>
        <p:nvSpPr>
          <p:cNvPr name="TextBox 7" id="7"/>
          <p:cNvSpPr txBox="true"/>
          <p:nvPr/>
        </p:nvSpPr>
        <p:spPr>
          <a:xfrm rot="0">
            <a:off x="12304977" y="5854625"/>
            <a:ext cx="3556350" cy="12361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Backend</a:t>
            </a:r>
          </a:p>
        </p:txBody>
      </p:sp>
      <p:sp>
        <p:nvSpPr>
          <p:cNvPr name="TextBox 8" id="8"/>
          <p:cNvSpPr txBox="true"/>
          <p:nvPr/>
        </p:nvSpPr>
        <p:spPr>
          <a:xfrm rot="0">
            <a:off x="12304977" y="7125075"/>
            <a:ext cx="3556350" cy="18108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java</a:t>
            </a:r>
          </a:p>
        </p:txBody>
      </p:sp>
      <p:sp>
        <p:nvSpPr>
          <p:cNvPr name="TextBox 9" id="9"/>
          <p:cNvSpPr txBox="true"/>
          <p:nvPr/>
        </p:nvSpPr>
        <p:spPr>
          <a:xfrm rot="0">
            <a:off x="1517875" y="474575"/>
            <a:ext cx="15252150" cy="1347600"/>
          </a:xfrm>
          <a:prstGeom prst="rect">
            <a:avLst/>
          </a:prstGeom>
        </p:spPr>
        <p:txBody>
          <a:bodyPr anchor="t" rtlCol="false" tIns="0" lIns="0" bIns="0" rIns="0">
            <a:spAutoFit/>
          </a:bodyPr>
          <a:lstStyle/>
          <a:p>
            <a:pPr algn="ctr">
              <a:lnSpc>
                <a:spcPts val="7200"/>
              </a:lnSpc>
            </a:pPr>
            <a:r>
              <a:rPr lang="en-US" sz="6000">
                <a:solidFill>
                  <a:srgbClr val="5C65CF"/>
                </a:solidFill>
                <a:latin typeface="Advent Pro Bold"/>
              </a:rPr>
              <a:t>Tools</a:t>
            </a:r>
          </a:p>
        </p:txBody>
      </p:sp>
      <p:grpSp>
        <p:nvGrpSpPr>
          <p:cNvPr name="Group 10" id="10"/>
          <p:cNvGrpSpPr/>
          <p:nvPr/>
        </p:nvGrpSpPr>
        <p:grpSpPr>
          <a:xfrm rot="0">
            <a:off x="2476250" y="2902750"/>
            <a:ext cx="3457200" cy="3160800"/>
            <a:chOff x="0" y="0"/>
            <a:chExt cx="4609600" cy="4214400"/>
          </a:xfrm>
        </p:grpSpPr>
        <p:sp>
          <p:nvSpPr>
            <p:cNvPr name="Freeform 11" id="11"/>
            <p:cNvSpPr/>
            <p:nvPr/>
          </p:nvSpPr>
          <p:spPr>
            <a:xfrm flipH="false" flipV="false" rot="0">
              <a:off x="0" y="0"/>
              <a:ext cx="4609592" cy="4214368"/>
            </a:xfrm>
            <a:custGeom>
              <a:avLst/>
              <a:gdLst/>
              <a:ahLst/>
              <a:cxnLst/>
              <a:rect r="r" b="b" t="t" l="l"/>
              <a:pathLst>
                <a:path h="4214368" w="4609592">
                  <a:moveTo>
                    <a:pt x="0" y="2107184"/>
                  </a:moveTo>
                  <a:cubicBezTo>
                    <a:pt x="0" y="943483"/>
                    <a:pt x="1031875" y="0"/>
                    <a:pt x="2304796" y="0"/>
                  </a:cubicBezTo>
                  <a:cubicBezTo>
                    <a:pt x="3577717" y="0"/>
                    <a:pt x="4609592" y="943483"/>
                    <a:pt x="4609592" y="2107184"/>
                  </a:cubicBezTo>
                  <a:cubicBezTo>
                    <a:pt x="4609592" y="3270885"/>
                    <a:pt x="3577717" y="4214368"/>
                    <a:pt x="2304796" y="4214368"/>
                  </a:cubicBezTo>
                  <a:cubicBezTo>
                    <a:pt x="1031875" y="4214368"/>
                    <a:pt x="0" y="3271012"/>
                    <a:pt x="0" y="2107184"/>
                  </a:cubicBezTo>
                  <a:close/>
                </a:path>
              </a:pathLst>
            </a:custGeom>
            <a:solidFill>
              <a:srgbClr val="F5DC6E"/>
            </a:solidFill>
          </p:spPr>
        </p:sp>
      </p:grpSp>
      <p:grpSp>
        <p:nvGrpSpPr>
          <p:cNvPr name="Group 12" id="12"/>
          <p:cNvGrpSpPr/>
          <p:nvPr/>
        </p:nvGrpSpPr>
        <p:grpSpPr>
          <a:xfrm rot="0">
            <a:off x="7637100" y="2842150"/>
            <a:ext cx="3283200" cy="3160800"/>
            <a:chOff x="0" y="0"/>
            <a:chExt cx="4377600" cy="4214400"/>
          </a:xfrm>
        </p:grpSpPr>
        <p:sp>
          <p:nvSpPr>
            <p:cNvPr name="Freeform 13" id="13"/>
            <p:cNvSpPr/>
            <p:nvPr/>
          </p:nvSpPr>
          <p:spPr>
            <a:xfrm flipH="false" flipV="false" rot="0">
              <a:off x="0" y="0"/>
              <a:ext cx="4377563" cy="4214368"/>
            </a:xfrm>
            <a:custGeom>
              <a:avLst/>
              <a:gdLst/>
              <a:ahLst/>
              <a:cxnLst/>
              <a:rect r="r" b="b" t="t" l="l"/>
              <a:pathLst>
                <a:path h="4214368" w="4377563">
                  <a:moveTo>
                    <a:pt x="0" y="2107184"/>
                  </a:moveTo>
                  <a:cubicBezTo>
                    <a:pt x="0" y="943483"/>
                    <a:pt x="979932" y="0"/>
                    <a:pt x="2188845" y="0"/>
                  </a:cubicBezTo>
                  <a:cubicBezTo>
                    <a:pt x="3397758" y="0"/>
                    <a:pt x="4377563" y="943483"/>
                    <a:pt x="4377563" y="2107184"/>
                  </a:cubicBezTo>
                  <a:cubicBezTo>
                    <a:pt x="4377563" y="3270885"/>
                    <a:pt x="3397631" y="4214368"/>
                    <a:pt x="2188845" y="4214368"/>
                  </a:cubicBezTo>
                  <a:cubicBezTo>
                    <a:pt x="980059" y="4214368"/>
                    <a:pt x="0" y="3271012"/>
                    <a:pt x="0" y="2107184"/>
                  </a:cubicBezTo>
                  <a:close/>
                </a:path>
              </a:pathLst>
            </a:custGeom>
            <a:solidFill>
              <a:srgbClr val="F5DC6E"/>
            </a:solidFill>
          </p:spPr>
        </p:sp>
      </p:grpSp>
      <p:grpSp>
        <p:nvGrpSpPr>
          <p:cNvPr name="Group 14" id="14"/>
          <p:cNvGrpSpPr/>
          <p:nvPr/>
        </p:nvGrpSpPr>
        <p:grpSpPr>
          <a:xfrm rot="0">
            <a:off x="12678250" y="2902750"/>
            <a:ext cx="2871600" cy="2896800"/>
            <a:chOff x="0" y="0"/>
            <a:chExt cx="3828800" cy="3862400"/>
          </a:xfrm>
        </p:grpSpPr>
        <p:sp>
          <p:nvSpPr>
            <p:cNvPr name="Freeform 15" id="15"/>
            <p:cNvSpPr/>
            <p:nvPr/>
          </p:nvSpPr>
          <p:spPr>
            <a:xfrm flipH="false" flipV="false" rot="0">
              <a:off x="0" y="0"/>
              <a:ext cx="3828796" cy="3862451"/>
            </a:xfrm>
            <a:custGeom>
              <a:avLst/>
              <a:gdLst/>
              <a:ahLst/>
              <a:cxnLst/>
              <a:rect r="r" b="b" t="t" l="l"/>
              <a:pathLst>
                <a:path h="3862451" w="3828796">
                  <a:moveTo>
                    <a:pt x="0" y="1931162"/>
                  </a:moveTo>
                  <a:cubicBezTo>
                    <a:pt x="0" y="864616"/>
                    <a:pt x="857123" y="0"/>
                    <a:pt x="1914398" y="0"/>
                  </a:cubicBezTo>
                  <a:cubicBezTo>
                    <a:pt x="2971673" y="0"/>
                    <a:pt x="3828796" y="864616"/>
                    <a:pt x="3828796" y="1931162"/>
                  </a:cubicBezTo>
                  <a:cubicBezTo>
                    <a:pt x="3828796" y="2997708"/>
                    <a:pt x="2971673" y="3862451"/>
                    <a:pt x="1914398" y="3862451"/>
                  </a:cubicBezTo>
                  <a:cubicBezTo>
                    <a:pt x="857123" y="3862451"/>
                    <a:pt x="0" y="2997835"/>
                    <a:pt x="0" y="1931162"/>
                  </a:cubicBezTo>
                  <a:close/>
                </a:path>
              </a:pathLst>
            </a:custGeom>
            <a:solidFill>
              <a:srgbClr val="F5DC6E"/>
            </a:solidFill>
          </p:spPr>
        </p:sp>
      </p:grpSp>
      <p:sp>
        <p:nvSpPr>
          <p:cNvPr name="Freeform 16" id="16"/>
          <p:cNvSpPr/>
          <p:nvPr/>
        </p:nvSpPr>
        <p:spPr>
          <a:xfrm flipH="false" flipV="false" rot="0">
            <a:off x="13543014" y="3990320"/>
            <a:ext cx="1080238" cy="985660"/>
          </a:xfrm>
          <a:custGeom>
            <a:avLst/>
            <a:gdLst/>
            <a:ahLst/>
            <a:cxnLst/>
            <a:rect r="r" b="b" t="t" l="l"/>
            <a:pathLst>
              <a:path h="985660" w="1080238">
                <a:moveTo>
                  <a:pt x="0" y="0"/>
                </a:moveTo>
                <a:lnTo>
                  <a:pt x="1080238" y="0"/>
                </a:lnTo>
                <a:lnTo>
                  <a:pt x="1080238" y="985660"/>
                </a:lnTo>
                <a:lnTo>
                  <a:pt x="0" y="985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430524" y="3830534"/>
            <a:ext cx="1305200" cy="1305240"/>
          </a:xfrm>
          <a:custGeom>
            <a:avLst/>
            <a:gdLst/>
            <a:ahLst/>
            <a:cxnLst/>
            <a:rect r="r" b="b" t="t" l="l"/>
            <a:pathLst>
              <a:path h="1305240" w="1305200">
                <a:moveTo>
                  <a:pt x="0" y="0"/>
                </a:moveTo>
                <a:lnTo>
                  <a:pt x="1305200" y="0"/>
                </a:lnTo>
                <a:lnTo>
                  <a:pt x="1305200" y="1305240"/>
                </a:lnTo>
                <a:lnTo>
                  <a:pt x="0" y="1305240"/>
                </a:lnTo>
                <a:lnTo>
                  <a:pt x="0" y="0"/>
                </a:lnTo>
                <a:close/>
              </a:path>
            </a:pathLst>
          </a:custGeom>
          <a:blipFill>
            <a:blip r:embed="rId4"/>
            <a:stretch>
              <a:fillRect l="-1" t="0" r="-1" b="0"/>
            </a:stretch>
          </a:blipFill>
        </p:spPr>
      </p:sp>
      <p:sp>
        <p:nvSpPr>
          <p:cNvPr name="Freeform 18" id="18"/>
          <p:cNvSpPr/>
          <p:nvPr/>
        </p:nvSpPr>
        <p:spPr>
          <a:xfrm flipH="false" flipV="false" rot="0">
            <a:off x="7945300" y="3738200"/>
            <a:ext cx="2721150" cy="1814100"/>
          </a:xfrm>
          <a:custGeom>
            <a:avLst/>
            <a:gdLst/>
            <a:ahLst/>
            <a:cxnLst/>
            <a:rect r="r" b="b" t="t" l="l"/>
            <a:pathLst>
              <a:path h="1814100" w="2721150">
                <a:moveTo>
                  <a:pt x="0" y="0"/>
                </a:moveTo>
                <a:lnTo>
                  <a:pt x="2721150" y="0"/>
                </a:lnTo>
                <a:lnTo>
                  <a:pt x="2721150" y="1814100"/>
                </a:lnTo>
                <a:lnTo>
                  <a:pt x="0" y="1814100"/>
                </a:lnTo>
                <a:lnTo>
                  <a:pt x="0" y="0"/>
                </a:lnTo>
                <a:close/>
              </a:path>
            </a:pathLst>
          </a:custGeom>
          <a:blipFill>
            <a:blip r:embed="rId5"/>
            <a:stretch>
              <a:fillRect l="0" t="-11920" r="-1" b="11919"/>
            </a:stretch>
          </a:blipFill>
        </p:spPr>
      </p:sp>
      <p:sp>
        <p:nvSpPr>
          <p:cNvPr name="Freeform 19" id="19"/>
          <p:cNvSpPr/>
          <p:nvPr/>
        </p:nvSpPr>
        <p:spPr>
          <a:xfrm flipH="false" flipV="false" rot="0">
            <a:off x="2769050" y="3923844"/>
            <a:ext cx="2871600" cy="1118632"/>
          </a:xfrm>
          <a:custGeom>
            <a:avLst/>
            <a:gdLst/>
            <a:ahLst/>
            <a:cxnLst/>
            <a:rect r="r" b="b" t="t" l="l"/>
            <a:pathLst>
              <a:path h="1118632" w="2871600">
                <a:moveTo>
                  <a:pt x="0" y="0"/>
                </a:moveTo>
                <a:lnTo>
                  <a:pt x="2871600" y="0"/>
                </a:lnTo>
                <a:lnTo>
                  <a:pt x="2871600" y="1118632"/>
                </a:lnTo>
                <a:lnTo>
                  <a:pt x="0" y="1118632"/>
                </a:lnTo>
                <a:lnTo>
                  <a:pt x="0" y="0"/>
                </a:lnTo>
                <a:close/>
              </a:path>
            </a:pathLst>
          </a:custGeom>
          <a:blipFill>
            <a:blip r:embed="rId6"/>
            <a:stretch>
              <a:fillRect l="-1" t="0" r="-1"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Freeform 2" id="2"/>
          <p:cNvSpPr/>
          <p:nvPr/>
        </p:nvSpPr>
        <p:spPr>
          <a:xfrm flipH="false" flipV="false" rot="0">
            <a:off x="4088341" y="2137939"/>
            <a:ext cx="8911956" cy="8149061"/>
          </a:xfrm>
          <a:custGeom>
            <a:avLst/>
            <a:gdLst/>
            <a:ahLst/>
            <a:cxnLst/>
            <a:rect r="r" b="b" t="t" l="l"/>
            <a:pathLst>
              <a:path h="8149061" w="8911956">
                <a:moveTo>
                  <a:pt x="0" y="0"/>
                </a:moveTo>
                <a:lnTo>
                  <a:pt x="8911956" y="0"/>
                </a:lnTo>
                <a:lnTo>
                  <a:pt x="8911956" y="8149061"/>
                </a:lnTo>
                <a:lnTo>
                  <a:pt x="0" y="8149061"/>
                </a:lnTo>
                <a:lnTo>
                  <a:pt x="0" y="0"/>
                </a:lnTo>
                <a:close/>
              </a:path>
            </a:pathLst>
          </a:custGeom>
          <a:blipFill>
            <a:blip r:embed="rId2"/>
            <a:stretch>
              <a:fillRect l="0" t="-10657" r="0" b="-30869"/>
            </a:stretch>
          </a:blipFill>
        </p:spPr>
      </p:sp>
      <p:sp>
        <p:nvSpPr>
          <p:cNvPr name="TextBox 3" id="3"/>
          <p:cNvSpPr txBox="true"/>
          <p:nvPr/>
        </p:nvSpPr>
        <p:spPr>
          <a:xfrm rot="0">
            <a:off x="2939914" y="592928"/>
            <a:ext cx="11719304" cy="1228725"/>
          </a:xfrm>
          <a:prstGeom prst="rect">
            <a:avLst/>
          </a:prstGeom>
        </p:spPr>
        <p:txBody>
          <a:bodyPr anchor="t" rtlCol="false" tIns="0" lIns="0" bIns="0" rIns="0">
            <a:spAutoFit/>
          </a:bodyPr>
          <a:lstStyle/>
          <a:p>
            <a:pPr algn="ctr">
              <a:lnSpc>
                <a:spcPts val="9625"/>
              </a:lnSpc>
            </a:pPr>
            <a:r>
              <a:rPr lang="en-US" sz="8021">
                <a:solidFill>
                  <a:srgbClr val="5C65CF"/>
                </a:solidFill>
                <a:latin typeface="Advent Pro Bold"/>
              </a:rPr>
              <a:t>Process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a:off x="11428819" y="3137928"/>
            <a:ext cx="1125000" cy="76200"/>
          </a:xfrm>
          <a:prstGeom prst="line">
            <a:avLst/>
          </a:prstGeom>
          <a:ln cap="rnd" w="28575">
            <a:solidFill>
              <a:srgbClr val="5C65CF"/>
            </a:solidFill>
            <a:prstDash val="solid"/>
            <a:headEnd type="none" len="sm" w="sm"/>
            <a:tailEnd type="none" len="sm" w="sm"/>
          </a:ln>
        </p:spPr>
      </p:sp>
      <p:sp>
        <p:nvSpPr>
          <p:cNvPr name="Freeform 3" id="3"/>
          <p:cNvSpPr/>
          <p:nvPr/>
        </p:nvSpPr>
        <p:spPr>
          <a:xfrm flipH="false" flipV="false" rot="0">
            <a:off x="-298504" y="969028"/>
            <a:ext cx="8423525" cy="8873001"/>
          </a:xfrm>
          <a:custGeom>
            <a:avLst/>
            <a:gdLst/>
            <a:ahLst/>
            <a:cxnLst/>
            <a:rect r="r" b="b" t="t" l="l"/>
            <a:pathLst>
              <a:path h="8873001" w="8423525">
                <a:moveTo>
                  <a:pt x="0" y="0"/>
                </a:moveTo>
                <a:lnTo>
                  <a:pt x="8423526" y="0"/>
                </a:lnTo>
                <a:lnTo>
                  <a:pt x="8423526" y="8873000"/>
                </a:lnTo>
                <a:lnTo>
                  <a:pt x="0" y="8873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165302" y="2273718"/>
            <a:ext cx="11093998" cy="849955"/>
          </a:xfrm>
          <a:prstGeom prst="rect">
            <a:avLst/>
          </a:prstGeom>
        </p:spPr>
        <p:txBody>
          <a:bodyPr anchor="t" rtlCol="false" tIns="0" lIns="0" bIns="0" rIns="0">
            <a:spAutoFit/>
          </a:bodyPr>
          <a:lstStyle/>
          <a:p>
            <a:pPr algn="ctr">
              <a:lnSpc>
                <a:spcPts val="6726"/>
              </a:lnSpc>
            </a:pPr>
            <a:r>
              <a:rPr lang="en-US" sz="5605">
                <a:solidFill>
                  <a:srgbClr val="5C65CF"/>
                </a:solidFill>
                <a:latin typeface="Advent Pro Bold"/>
              </a:rPr>
              <a:t>Future Goal</a:t>
            </a:r>
          </a:p>
        </p:txBody>
      </p:sp>
      <p:sp>
        <p:nvSpPr>
          <p:cNvPr name="Freeform 5" id="5"/>
          <p:cNvSpPr/>
          <p:nvPr/>
        </p:nvSpPr>
        <p:spPr>
          <a:xfrm flipH="false" flipV="false" rot="0">
            <a:off x="932132" y="1906322"/>
            <a:ext cx="6940626" cy="7413976"/>
          </a:xfrm>
          <a:custGeom>
            <a:avLst/>
            <a:gdLst/>
            <a:ahLst/>
            <a:cxnLst/>
            <a:rect r="r" b="b" t="t" l="l"/>
            <a:pathLst>
              <a:path h="7413976" w="6940626">
                <a:moveTo>
                  <a:pt x="0" y="0"/>
                </a:moveTo>
                <a:lnTo>
                  <a:pt x="6940626" y="0"/>
                </a:lnTo>
                <a:lnTo>
                  <a:pt x="6940626" y="7413976"/>
                </a:lnTo>
                <a:lnTo>
                  <a:pt x="0" y="7413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908646" y="3799323"/>
            <a:ext cx="6211967" cy="3337560"/>
          </a:xfrm>
          <a:prstGeom prst="rect">
            <a:avLst/>
          </a:prstGeom>
        </p:spPr>
        <p:txBody>
          <a:bodyPr anchor="t" rtlCol="false" tIns="0" lIns="0" bIns="0" rIns="0">
            <a:spAutoFit/>
          </a:bodyPr>
          <a:lstStyle/>
          <a:p>
            <a:pPr algn="l" marL="863599" indent="-431800" lvl="1">
              <a:lnSpc>
                <a:spcPts val="6719"/>
              </a:lnSpc>
              <a:buFont typeface="Arial"/>
              <a:buChar char="•"/>
            </a:pPr>
            <a:r>
              <a:rPr lang="en-US" sz="3999" spc="295">
                <a:solidFill>
                  <a:srgbClr val="5C65CF"/>
                </a:solidFill>
                <a:latin typeface="Canva Sans"/>
              </a:rPr>
              <a:t>Mobile Application</a:t>
            </a:r>
          </a:p>
          <a:p>
            <a:pPr algn="l" marL="863599" indent="-431800" lvl="1">
              <a:lnSpc>
                <a:spcPts val="6719"/>
              </a:lnSpc>
              <a:buFont typeface="Arial"/>
              <a:buChar char="•"/>
            </a:pPr>
            <a:r>
              <a:rPr lang="en-US" sz="3999" spc="295">
                <a:solidFill>
                  <a:srgbClr val="5C65CF"/>
                </a:solidFill>
                <a:latin typeface="Canva Sans"/>
              </a:rPr>
              <a:t>Buyer seller chat</a:t>
            </a:r>
          </a:p>
          <a:p>
            <a:pPr algn="l" marL="863599" indent="-431800" lvl="1">
              <a:lnSpc>
                <a:spcPts val="6719"/>
              </a:lnSpc>
              <a:buFont typeface="Arial"/>
              <a:buChar char="•"/>
            </a:pPr>
            <a:r>
              <a:rPr lang="en-US" sz="3999" spc="295">
                <a:solidFill>
                  <a:srgbClr val="5C65CF"/>
                </a:solidFill>
                <a:latin typeface="Canva Sans"/>
              </a:rPr>
              <a:t>Agent modification</a:t>
            </a:r>
          </a:p>
          <a:p>
            <a:pPr algn="l" marL="863599" indent="-431800" lvl="1">
              <a:lnSpc>
                <a:spcPts val="6719"/>
              </a:lnSpc>
              <a:buFont typeface="Arial"/>
              <a:buChar char="•"/>
            </a:pPr>
            <a:r>
              <a:rPr lang="en-US" sz="3999" spc="295">
                <a:solidFill>
                  <a:srgbClr val="5C65CF"/>
                </a:solidFill>
                <a:latin typeface="Canva Sans"/>
              </a:rPr>
              <a:t>AI based features</a:t>
            </a:r>
            <a:r>
              <a:rPr lang="en-US" sz="3999" spc="295">
                <a:solidFill>
                  <a:srgbClr val="5C65CF"/>
                </a:solidFill>
                <a:latin typeface="Canva Sans"/>
              </a:rPr>
              <a: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rot="232494">
            <a:off x="8580211" y="3185875"/>
            <a:ext cx="1127578" cy="0"/>
          </a:xfrm>
          <a:prstGeom prst="line">
            <a:avLst/>
          </a:prstGeom>
          <a:ln cap="rnd" w="28575">
            <a:solidFill>
              <a:srgbClr val="5C65CF"/>
            </a:solidFill>
            <a:prstDash val="solid"/>
            <a:headEnd type="none" len="sm" w="sm"/>
            <a:tailEnd type="none" len="sm" w="sm"/>
          </a:ln>
        </p:spPr>
      </p:sp>
      <p:sp>
        <p:nvSpPr>
          <p:cNvPr name="TextBox 3" id="3"/>
          <p:cNvSpPr txBox="true"/>
          <p:nvPr/>
        </p:nvSpPr>
        <p:spPr>
          <a:xfrm rot="0">
            <a:off x="1517875" y="1169675"/>
            <a:ext cx="15252150" cy="1800600"/>
          </a:xfrm>
          <a:prstGeom prst="rect">
            <a:avLst/>
          </a:prstGeom>
        </p:spPr>
        <p:txBody>
          <a:bodyPr anchor="t" rtlCol="false" tIns="0" lIns="0" bIns="0" rIns="0">
            <a:spAutoFit/>
          </a:bodyPr>
          <a:lstStyle/>
          <a:p>
            <a:pPr algn="ctr">
              <a:lnSpc>
                <a:spcPts val="14400"/>
              </a:lnSpc>
            </a:pPr>
            <a:r>
              <a:rPr lang="en-US" sz="12000">
                <a:solidFill>
                  <a:srgbClr val="5C65CF"/>
                </a:solidFill>
                <a:latin typeface="Advent Pro Bold"/>
              </a:rPr>
              <a:t>Thanks!</a:t>
            </a:r>
          </a:p>
        </p:txBody>
      </p:sp>
      <p:sp>
        <p:nvSpPr>
          <p:cNvPr name="TextBox 4" id="4"/>
          <p:cNvSpPr txBox="true"/>
          <p:nvPr/>
        </p:nvSpPr>
        <p:spPr>
          <a:xfrm rot="0">
            <a:off x="5431125" y="3654925"/>
            <a:ext cx="7425750" cy="2191800"/>
          </a:xfrm>
          <a:prstGeom prst="rect">
            <a:avLst/>
          </a:prstGeom>
        </p:spPr>
        <p:txBody>
          <a:bodyPr anchor="t" rtlCol="false" tIns="0" lIns="0" bIns="0" rIns="0">
            <a:spAutoFit/>
          </a:bodyPr>
          <a:lstStyle/>
          <a:p>
            <a:pPr algn="ctr">
              <a:lnSpc>
                <a:spcPts val="3840"/>
              </a:lnSpc>
            </a:pPr>
            <a:r>
              <a:rPr lang="en-US" sz="3200">
                <a:solidFill>
                  <a:srgbClr val="000000"/>
                </a:solidFill>
                <a:latin typeface="Roboto"/>
              </a:rPr>
              <a:t>Do you have any questions?</a:t>
            </a:r>
          </a:p>
          <a:p>
            <a:pPr algn="ctr">
              <a:lnSpc>
                <a:spcPts val="3840"/>
              </a:lnSpc>
            </a:pPr>
            <a:r>
              <a:rPr lang="en-US" sz="3200">
                <a:solidFill>
                  <a:srgbClr val="000000"/>
                </a:solidFill>
                <a:latin typeface="Roboto"/>
              </a:rPr>
              <a:t>mathbazar@gmail.com</a:t>
            </a:r>
          </a:p>
          <a:p>
            <a:pPr algn="ctr">
              <a:lnSpc>
                <a:spcPts val="3840"/>
              </a:lnSpc>
            </a:pPr>
            <a:r>
              <a:rPr lang="en-US" sz="3200">
                <a:solidFill>
                  <a:srgbClr val="000000"/>
                </a:solidFill>
                <a:latin typeface="Roboto"/>
              </a:rPr>
              <a:t>+8801310251899</a:t>
            </a:r>
          </a:p>
          <a:p>
            <a:pPr algn="ctr">
              <a:lnSpc>
                <a:spcPts val="3840"/>
              </a:lnSpc>
            </a:pPr>
            <a:r>
              <a:rPr lang="en-US" sz="3200">
                <a:solidFill>
                  <a:srgbClr val="000000"/>
                </a:solidFill>
                <a:latin typeface="Roboto"/>
              </a:rPr>
              <a:t>mathbazar.com</a:t>
            </a:r>
          </a:p>
        </p:txBody>
      </p:sp>
      <p:sp>
        <p:nvSpPr>
          <p:cNvPr name="TextBox 5" id="5"/>
          <p:cNvSpPr txBox="true"/>
          <p:nvPr/>
        </p:nvSpPr>
        <p:spPr>
          <a:xfrm rot="0">
            <a:off x="6235425" y="8821325"/>
            <a:ext cx="5817150" cy="540600"/>
          </a:xfrm>
          <a:prstGeom prst="rect">
            <a:avLst/>
          </a:prstGeom>
        </p:spPr>
        <p:txBody>
          <a:bodyPr anchor="t" rtlCol="false" tIns="0" lIns="0" bIns="0" rIns="0">
            <a:spAutoFit/>
          </a:bodyPr>
          <a:lstStyle/>
          <a:p>
            <a:pPr algn="ctr">
              <a:lnSpc>
                <a:spcPts val="2400"/>
              </a:lnSpc>
            </a:pPr>
            <a:r>
              <a:rPr lang="en-US" sz="2000">
                <a:solidFill>
                  <a:srgbClr val="5C65CF"/>
                </a:solidFill>
                <a:latin typeface="Roboto Bold"/>
              </a:rPr>
              <a:t>.</a:t>
            </a:r>
          </a:p>
        </p:txBody>
      </p:sp>
      <p:sp>
        <p:nvSpPr>
          <p:cNvPr name="Freeform 6" id="6"/>
          <p:cNvSpPr/>
          <p:nvPr/>
        </p:nvSpPr>
        <p:spPr>
          <a:xfrm flipH="false" flipV="false" rot="0">
            <a:off x="-7124982" y="-2011017"/>
            <a:ext cx="14642943" cy="14909639"/>
          </a:xfrm>
          <a:custGeom>
            <a:avLst/>
            <a:gdLst/>
            <a:ahLst/>
            <a:cxnLst/>
            <a:rect r="r" b="b" t="t" l="l"/>
            <a:pathLst>
              <a:path h="14909639" w="14642943">
                <a:moveTo>
                  <a:pt x="0" y="0"/>
                </a:moveTo>
                <a:lnTo>
                  <a:pt x="14642944" y="0"/>
                </a:lnTo>
                <a:lnTo>
                  <a:pt x="14642944" y="14909640"/>
                </a:lnTo>
                <a:lnTo>
                  <a:pt x="0" y="14909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029416" y="7649606"/>
            <a:ext cx="2902888" cy="2903098"/>
          </a:xfrm>
          <a:custGeom>
            <a:avLst/>
            <a:gdLst/>
            <a:ahLst/>
            <a:cxnLst/>
            <a:rect r="r" b="b" t="t" l="l"/>
            <a:pathLst>
              <a:path h="2903098" w="2902888">
                <a:moveTo>
                  <a:pt x="0" y="0"/>
                </a:moveTo>
                <a:lnTo>
                  <a:pt x="2902888" y="0"/>
                </a:lnTo>
                <a:lnTo>
                  <a:pt x="2902888" y="2903098"/>
                </a:lnTo>
                <a:lnTo>
                  <a:pt x="0" y="2903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308224" y="7649606"/>
            <a:ext cx="2902852" cy="2903098"/>
          </a:xfrm>
          <a:custGeom>
            <a:avLst/>
            <a:gdLst/>
            <a:ahLst/>
            <a:cxnLst/>
            <a:rect r="r" b="b" t="t" l="l"/>
            <a:pathLst>
              <a:path h="2903098" w="2902852">
                <a:moveTo>
                  <a:pt x="0" y="0"/>
                </a:moveTo>
                <a:lnTo>
                  <a:pt x="2902852" y="0"/>
                </a:lnTo>
                <a:lnTo>
                  <a:pt x="2902852" y="2903098"/>
                </a:lnTo>
                <a:lnTo>
                  <a:pt x="0" y="29030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678988" y="9997608"/>
            <a:ext cx="379784" cy="191914"/>
            <a:chOff x="0" y="0"/>
            <a:chExt cx="506379" cy="255885"/>
          </a:xfrm>
        </p:grpSpPr>
        <p:sp>
          <p:nvSpPr>
            <p:cNvPr name="Freeform 10" id="10"/>
            <p:cNvSpPr/>
            <p:nvPr/>
          </p:nvSpPr>
          <p:spPr>
            <a:xfrm flipH="false" flipV="false" rot="0">
              <a:off x="0" y="0"/>
              <a:ext cx="506476" cy="255905"/>
            </a:xfrm>
            <a:custGeom>
              <a:avLst/>
              <a:gdLst/>
              <a:ahLst/>
              <a:cxnLst/>
              <a:rect r="r" b="b" t="t" l="l"/>
              <a:pathLst>
                <a:path h="255905" w="506476">
                  <a:moveTo>
                    <a:pt x="73279" y="0"/>
                  </a:moveTo>
                  <a:cubicBezTo>
                    <a:pt x="46482" y="0"/>
                    <a:pt x="21209" y="16891"/>
                    <a:pt x="11811" y="43561"/>
                  </a:cubicBezTo>
                  <a:cubicBezTo>
                    <a:pt x="0" y="77343"/>
                    <a:pt x="17907" y="114681"/>
                    <a:pt x="51816" y="126492"/>
                  </a:cubicBezTo>
                  <a:lnTo>
                    <a:pt x="411734" y="252222"/>
                  </a:lnTo>
                  <a:cubicBezTo>
                    <a:pt x="418719" y="254762"/>
                    <a:pt x="425958" y="255905"/>
                    <a:pt x="433070" y="255905"/>
                  </a:cubicBezTo>
                  <a:cubicBezTo>
                    <a:pt x="459994" y="255905"/>
                    <a:pt x="485267" y="239014"/>
                    <a:pt x="494665" y="212344"/>
                  </a:cubicBezTo>
                  <a:cubicBezTo>
                    <a:pt x="506476" y="178562"/>
                    <a:pt x="488442" y="141351"/>
                    <a:pt x="454660" y="129413"/>
                  </a:cubicBezTo>
                  <a:lnTo>
                    <a:pt x="94615" y="3683"/>
                  </a:lnTo>
                  <a:cubicBezTo>
                    <a:pt x="87630" y="1270"/>
                    <a:pt x="80391" y="0"/>
                    <a:pt x="73279" y="0"/>
                  </a:cubicBezTo>
                  <a:close/>
                </a:path>
              </a:pathLst>
            </a:custGeom>
            <a:solidFill>
              <a:srgbClr val="5C65CF"/>
            </a:solidFill>
          </p:spPr>
        </p:sp>
      </p:grpSp>
      <p:sp>
        <p:nvSpPr>
          <p:cNvPr name="Freeform 11" id="11"/>
          <p:cNvSpPr/>
          <p:nvPr/>
        </p:nvSpPr>
        <p:spPr>
          <a:xfrm flipH="false" flipV="false" rot="0">
            <a:off x="-2208878" y="3181994"/>
            <a:ext cx="6219642" cy="7016534"/>
          </a:xfrm>
          <a:custGeom>
            <a:avLst/>
            <a:gdLst/>
            <a:ahLst/>
            <a:cxnLst/>
            <a:rect r="r" b="b" t="t" l="l"/>
            <a:pathLst>
              <a:path h="7016534" w="6219642">
                <a:moveTo>
                  <a:pt x="0" y="0"/>
                </a:moveTo>
                <a:lnTo>
                  <a:pt x="6219642" y="0"/>
                </a:lnTo>
                <a:lnTo>
                  <a:pt x="6219642" y="7016534"/>
                </a:lnTo>
                <a:lnTo>
                  <a:pt x="0" y="70165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5C65CF"/>
            </a:solidFill>
            <a:prstDash val="solid"/>
            <a:headEnd type="none" len="sm" w="sm"/>
            <a:tailEnd type="none" len="sm" w="sm"/>
          </a:ln>
        </p:spPr>
      </p:sp>
      <p:sp>
        <p:nvSpPr>
          <p:cNvPr name="TextBox 3" id="3"/>
          <p:cNvSpPr txBox="true"/>
          <p:nvPr/>
        </p:nvSpPr>
        <p:spPr>
          <a:xfrm rot="0">
            <a:off x="1517875" y="764900"/>
            <a:ext cx="15252150" cy="1057275"/>
          </a:xfrm>
          <a:prstGeom prst="rect">
            <a:avLst/>
          </a:prstGeom>
        </p:spPr>
        <p:txBody>
          <a:bodyPr anchor="t" rtlCol="false" tIns="0" lIns="0" bIns="0" rIns="0">
            <a:spAutoFit/>
          </a:bodyPr>
          <a:lstStyle/>
          <a:p>
            <a:pPr algn="ctr">
              <a:lnSpc>
                <a:spcPts val="8399"/>
              </a:lnSpc>
            </a:pPr>
            <a:r>
              <a:rPr lang="en-US" sz="6999">
                <a:solidFill>
                  <a:srgbClr val="5C65CF"/>
                </a:solidFill>
                <a:latin typeface="Advent Pro Bold"/>
              </a:rPr>
              <a:t>Our Team</a:t>
            </a:r>
          </a:p>
        </p:txBody>
      </p:sp>
      <p:sp>
        <p:nvSpPr>
          <p:cNvPr name="TextBox 4" id="4"/>
          <p:cNvSpPr txBox="true"/>
          <p:nvPr/>
        </p:nvSpPr>
        <p:spPr>
          <a:xfrm rot="0">
            <a:off x="10106275" y="2804125"/>
            <a:ext cx="5683950" cy="15409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Mostafizur Rahman</a:t>
            </a:r>
          </a:p>
          <a:p>
            <a:pPr algn="r">
              <a:lnSpc>
                <a:spcPts val="5280"/>
              </a:lnSpc>
            </a:pPr>
          </a:p>
        </p:txBody>
      </p:sp>
      <p:sp>
        <p:nvSpPr>
          <p:cNvPr name="TextBox 5" id="5"/>
          <p:cNvSpPr txBox="true"/>
          <p:nvPr/>
        </p:nvSpPr>
        <p:spPr>
          <a:xfrm rot="0">
            <a:off x="10106275" y="3600169"/>
            <a:ext cx="5683950" cy="5784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221-15-5316</a:t>
            </a:r>
          </a:p>
          <a:p>
            <a:pPr algn="r">
              <a:lnSpc>
                <a:spcPts val="3359"/>
              </a:lnSpc>
            </a:pPr>
          </a:p>
        </p:txBody>
      </p:sp>
      <p:sp>
        <p:nvSpPr>
          <p:cNvPr name="TextBox 6" id="6"/>
          <p:cNvSpPr txBox="true"/>
          <p:nvPr/>
        </p:nvSpPr>
        <p:spPr>
          <a:xfrm rot="0">
            <a:off x="10106275" y="4346025"/>
            <a:ext cx="5683950" cy="15409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Khatmoon Nur Maharu</a:t>
            </a:r>
          </a:p>
          <a:p>
            <a:pPr algn="r">
              <a:lnSpc>
                <a:spcPts val="5280"/>
              </a:lnSpc>
            </a:pPr>
          </a:p>
        </p:txBody>
      </p:sp>
      <p:sp>
        <p:nvSpPr>
          <p:cNvPr name="TextBox 7" id="7"/>
          <p:cNvSpPr txBox="true"/>
          <p:nvPr/>
        </p:nvSpPr>
        <p:spPr>
          <a:xfrm rot="0">
            <a:off x="10106275" y="5142069"/>
            <a:ext cx="5683950" cy="5784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221-15-5421</a:t>
            </a:r>
          </a:p>
          <a:p>
            <a:pPr algn="r">
              <a:lnSpc>
                <a:spcPts val="3359"/>
              </a:lnSpc>
            </a:pPr>
          </a:p>
        </p:txBody>
      </p:sp>
      <p:sp>
        <p:nvSpPr>
          <p:cNvPr name="TextBox 8" id="8"/>
          <p:cNvSpPr txBox="true"/>
          <p:nvPr/>
        </p:nvSpPr>
        <p:spPr>
          <a:xfrm rot="0">
            <a:off x="10106275" y="5651462"/>
            <a:ext cx="5683950" cy="6667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Sakibul hassan Omi</a:t>
            </a:r>
          </a:p>
        </p:txBody>
      </p:sp>
      <p:sp>
        <p:nvSpPr>
          <p:cNvPr name="TextBox 9" id="9"/>
          <p:cNvSpPr txBox="true"/>
          <p:nvPr/>
        </p:nvSpPr>
        <p:spPr>
          <a:xfrm rot="0">
            <a:off x="10106275" y="6561275"/>
            <a:ext cx="5683950" cy="85725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221-15-5518</a:t>
            </a:r>
          </a:p>
          <a:p>
            <a:pPr algn="r">
              <a:lnSpc>
                <a:spcPts val="3359"/>
              </a:lnSpc>
            </a:pPr>
          </a:p>
        </p:txBody>
      </p:sp>
      <p:sp>
        <p:nvSpPr>
          <p:cNvPr name="TextBox 10" id="10"/>
          <p:cNvSpPr txBox="true"/>
          <p:nvPr/>
        </p:nvSpPr>
        <p:spPr>
          <a:xfrm rot="0">
            <a:off x="9928364" y="7085150"/>
            <a:ext cx="5683950" cy="666750"/>
          </a:xfrm>
          <a:prstGeom prst="rect">
            <a:avLst/>
          </a:prstGeom>
        </p:spPr>
        <p:txBody>
          <a:bodyPr anchor="t" rtlCol="false" tIns="0" lIns="0" bIns="0" rIns="0">
            <a:spAutoFit/>
          </a:bodyPr>
          <a:lstStyle/>
          <a:p>
            <a:pPr algn="ctr">
              <a:lnSpc>
                <a:spcPts val="5280"/>
              </a:lnSpc>
            </a:pPr>
            <a:r>
              <a:rPr lang="en-US" sz="4400">
                <a:solidFill>
                  <a:srgbClr val="5C65CF"/>
                </a:solidFill>
                <a:latin typeface="Advent Pro Bold"/>
              </a:rPr>
              <a:t>Redita Islam Katha</a:t>
            </a:r>
          </a:p>
        </p:txBody>
      </p:sp>
      <p:sp>
        <p:nvSpPr>
          <p:cNvPr name="TextBox 11" id="11"/>
          <p:cNvSpPr txBox="true"/>
          <p:nvPr/>
        </p:nvSpPr>
        <p:spPr>
          <a:xfrm rot="0">
            <a:off x="10106275" y="7904300"/>
            <a:ext cx="5683950" cy="85725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221-15-5328</a:t>
            </a:r>
          </a:p>
          <a:p>
            <a:pPr algn="r">
              <a:lnSpc>
                <a:spcPts val="3359"/>
              </a:lnSpc>
            </a:pPr>
          </a:p>
        </p:txBody>
      </p:sp>
      <p:sp>
        <p:nvSpPr>
          <p:cNvPr name="Freeform 12" id="12"/>
          <p:cNvSpPr/>
          <p:nvPr/>
        </p:nvSpPr>
        <p:spPr>
          <a:xfrm flipH="false" flipV="false" rot="0">
            <a:off x="1023740" y="2009097"/>
            <a:ext cx="8904624" cy="7284730"/>
          </a:xfrm>
          <a:custGeom>
            <a:avLst/>
            <a:gdLst/>
            <a:ahLst/>
            <a:cxnLst/>
            <a:rect r="r" b="b" t="t" l="l"/>
            <a:pathLst>
              <a:path h="7284730" w="8904624">
                <a:moveTo>
                  <a:pt x="0" y="0"/>
                </a:moveTo>
                <a:lnTo>
                  <a:pt x="8904624" y="0"/>
                </a:lnTo>
                <a:lnTo>
                  <a:pt x="8904624" y="7284730"/>
                </a:lnTo>
                <a:lnTo>
                  <a:pt x="0" y="7284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503736" y="3226008"/>
            <a:ext cx="6045354" cy="4621277"/>
          </a:xfrm>
          <a:custGeom>
            <a:avLst/>
            <a:gdLst/>
            <a:ahLst/>
            <a:cxnLst/>
            <a:rect r="r" b="b" t="t" l="l"/>
            <a:pathLst>
              <a:path h="4621277" w="6045354">
                <a:moveTo>
                  <a:pt x="0" y="0"/>
                </a:moveTo>
                <a:lnTo>
                  <a:pt x="6045354" y="0"/>
                </a:lnTo>
                <a:lnTo>
                  <a:pt x="6045354" y="4621277"/>
                </a:lnTo>
                <a:lnTo>
                  <a:pt x="0" y="4621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5C65CF"/>
            </a:solidFill>
            <a:prstDash val="solid"/>
            <a:headEnd type="none" len="sm" w="sm"/>
            <a:tailEnd type="none" len="sm" w="sm"/>
          </a:ln>
        </p:spPr>
      </p:sp>
      <p:sp>
        <p:nvSpPr>
          <p:cNvPr name="Freeform 3" id="3"/>
          <p:cNvSpPr/>
          <p:nvPr/>
        </p:nvSpPr>
        <p:spPr>
          <a:xfrm flipH="false" flipV="false" rot="0">
            <a:off x="890950" y="1756146"/>
            <a:ext cx="11506366" cy="8498804"/>
          </a:xfrm>
          <a:custGeom>
            <a:avLst/>
            <a:gdLst/>
            <a:ahLst/>
            <a:cxnLst/>
            <a:rect r="r" b="b" t="t" l="l"/>
            <a:pathLst>
              <a:path h="8498804" w="11506366">
                <a:moveTo>
                  <a:pt x="0" y="0"/>
                </a:moveTo>
                <a:lnTo>
                  <a:pt x="11506366" y="0"/>
                </a:lnTo>
                <a:lnTo>
                  <a:pt x="11506366" y="8498804"/>
                </a:lnTo>
                <a:lnTo>
                  <a:pt x="0" y="84988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17875" y="484100"/>
            <a:ext cx="15252150" cy="1338075"/>
          </a:xfrm>
          <a:prstGeom prst="rect">
            <a:avLst/>
          </a:prstGeom>
        </p:spPr>
        <p:txBody>
          <a:bodyPr anchor="t" rtlCol="false" tIns="0" lIns="0" bIns="0" rIns="0">
            <a:spAutoFit/>
          </a:bodyPr>
          <a:lstStyle/>
          <a:p>
            <a:pPr algn="ctr">
              <a:lnSpc>
                <a:spcPts val="10080"/>
              </a:lnSpc>
            </a:pPr>
            <a:r>
              <a:rPr lang="en-US" sz="8400">
                <a:solidFill>
                  <a:srgbClr val="5C65CF"/>
                </a:solidFill>
                <a:latin typeface="Advent Pro Bold"/>
              </a:rPr>
              <a:t>Introduction</a:t>
            </a:r>
          </a:p>
        </p:txBody>
      </p:sp>
      <p:sp>
        <p:nvSpPr>
          <p:cNvPr name="TextBox 5" id="5"/>
          <p:cNvSpPr txBox="true"/>
          <p:nvPr/>
        </p:nvSpPr>
        <p:spPr>
          <a:xfrm rot="0">
            <a:off x="10560525" y="4305725"/>
            <a:ext cx="7851750" cy="2831400"/>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Our website is food delivery based.We strive to make sure that our clients receive the products we provide, which originate directly from the farms or fields of our farmers and vendors, within the allocated time span. </a:t>
            </a:r>
          </a:p>
        </p:txBody>
      </p:sp>
      <p:sp>
        <p:nvSpPr>
          <p:cNvPr name="Freeform 6" id="6"/>
          <p:cNvSpPr/>
          <p:nvPr/>
        </p:nvSpPr>
        <p:spPr>
          <a:xfrm flipH="false" flipV="false" rot="0">
            <a:off x="1881250" y="2043926"/>
            <a:ext cx="6275842" cy="6718262"/>
          </a:xfrm>
          <a:custGeom>
            <a:avLst/>
            <a:gdLst/>
            <a:ahLst/>
            <a:cxnLst/>
            <a:rect r="r" b="b" t="t" l="l"/>
            <a:pathLst>
              <a:path h="6718262" w="6275842">
                <a:moveTo>
                  <a:pt x="0" y="0"/>
                </a:moveTo>
                <a:lnTo>
                  <a:pt x="6275842" y="0"/>
                </a:lnTo>
                <a:lnTo>
                  <a:pt x="6275842" y="6718262"/>
                </a:lnTo>
                <a:lnTo>
                  <a:pt x="0" y="67182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TextBox 2" id="2"/>
          <p:cNvSpPr txBox="true"/>
          <p:nvPr/>
        </p:nvSpPr>
        <p:spPr>
          <a:xfrm rot="0">
            <a:off x="1475775" y="1749575"/>
            <a:ext cx="5249568" cy="1456734"/>
          </a:xfrm>
          <a:prstGeom prst="rect">
            <a:avLst/>
          </a:prstGeom>
        </p:spPr>
        <p:txBody>
          <a:bodyPr anchor="t" rtlCol="false" tIns="0" lIns="0" bIns="0" rIns="0">
            <a:spAutoFit/>
          </a:bodyPr>
          <a:lstStyle/>
          <a:p>
            <a:pPr algn="l">
              <a:lnSpc>
                <a:spcPts val="11320"/>
              </a:lnSpc>
            </a:pPr>
            <a:r>
              <a:rPr lang="en-US" sz="9433">
                <a:solidFill>
                  <a:srgbClr val="5C65CF"/>
                </a:solidFill>
                <a:latin typeface="Advent Pro Bold"/>
              </a:rPr>
              <a:t>Motivation</a:t>
            </a:r>
          </a:p>
        </p:txBody>
      </p:sp>
      <p:sp>
        <p:nvSpPr>
          <p:cNvPr name="Freeform 3" id="3"/>
          <p:cNvSpPr/>
          <p:nvPr/>
        </p:nvSpPr>
        <p:spPr>
          <a:xfrm flipH="false" flipV="false" rot="0">
            <a:off x="2176840" y="5181764"/>
            <a:ext cx="5283918" cy="3526674"/>
          </a:xfrm>
          <a:custGeom>
            <a:avLst/>
            <a:gdLst/>
            <a:ahLst/>
            <a:cxnLst/>
            <a:rect r="r" b="b" t="t" l="l"/>
            <a:pathLst>
              <a:path h="3526674" w="5283918">
                <a:moveTo>
                  <a:pt x="0" y="0"/>
                </a:moveTo>
                <a:lnTo>
                  <a:pt x="5283918" y="0"/>
                </a:lnTo>
                <a:lnTo>
                  <a:pt x="5283918" y="3526674"/>
                </a:lnTo>
                <a:lnTo>
                  <a:pt x="0" y="3526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741561" y="3779762"/>
            <a:ext cx="8875633" cy="4857265"/>
          </a:xfrm>
          <a:prstGeom prst="rect">
            <a:avLst/>
          </a:prstGeom>
        </p:spPr>
        <p:txBody>
          <a:bodyPr anchor="t" rtlCol="false" tIns="0" lIns="0" bIns="0" rIns="0">
            <a:spAutoFit/>
          </a:bodyPr>
          <a:lstStyle/>
          <a:p>
            <a:pPr algn="l" marL="1132199" indent="-566100" lvl="1">
              <a:lnSpc>
                <a:spcPts val="7341"/>
              </a:lnSpc>
              <a:buFont typeface="Arial"/>
              <a:buChar char="•"/>
            </a:pPr>
            <a:r>
              <a:rPr lang="en-US" sz="5244">
                <a:solidFill>
                  <a:srgbClr val="5C65CF"/>
                </a:solidFill>
                <a:latin typeface="Canva Sans Bold"/>
              </a:rPr>
              <a:t>Lack of Proper platform</a:t>
            </a:r>
          </a:p>
          <a:p>
            <a:pPr algn="just" marL="1132199" indent="-566100" lvl="1">
              <a:lnSpc>
                <a:spcPts val="7341"/>
              </a:lnSpc>
              <a:buFont typeface="Arial"/>
              <a:buChar char="•"/>
            </a:pPr>
            <a:r>
              <a:rPr lang="en-US" sz="5244">
                <a:solidFill>
                  <a:srgbClr val="5C65CF"/>
                </a:solidFill>
                <a:latin typeface="Canva Sans Bold"/>
              </a:rPr>
              <a:t>knowledge gap</a:t>
            </a:r>
          </a:p>
          <a:p>
            <a:pPr algn="just" marL="1132199" indent="-566100" lvl="1">
              <a:lnSpc>
                <a:spcPts val="7341"/>
              </a:lnSpc>
              <a:buFont typeface="Arial"/>
              <a:buChar char="•"/>
            </a:pPr>
            <a:r>
              <a:rPr lang="en-US" sz="5244">
                <a:solidFill>
                  <a:srgbClr val="5C65CF"/>
                </a:solidFill>
                <a:latin typeface="Canva Sans Bold"/>
              </a:rPr>
              <a:t>Lack of Faithfullnes</a:t>
            </a:r>
          </a:p>
          <a:p>
            <a:pPr algn="just">
              <a:lnSpc>
                <a:spcPts val="8461"/>
              </a:lnSpc>
            </a:pPr>
          </a:p>
          <a:p>
            <a:pPr algn="just">
              <a:lnSpc>
                <a:spcPts val="846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a:off x="7864229" y="1133266"/>
            <a:ext cx="1125000" cy="76200"/>
          </a:xfrm>
          <a:prstGeom prst="line">
            <a:avLst/>
          </a:prstGeom>
          <a:ln cap="rnd" w="28575">
            <a:solidFill>
              <a:srgbClr val="5C65CF"/>
            </a:solidFill>
            <a:prstDash val="solid"/>
            <a:headEnd type="none" len="sm" w="sm"/>
            <a:tailEnd type="none" len="sm" w="sm"/>
          </a:ln>
        </p:spPr>
      </p:sp>
      <p:sp>
        <p:nvSpPr>
          <p:cNvPr name="Freeform 3" id="3"/>
          <p:cNvSpPr/>
          <p:nvPr/>
        </p:nvSpPr>
        <p:spPr>
          <a:xfrm flipH="false" flipV="false" rot="0">
            <a:off x="1028700" y="2223344"/>
            <a:ext cx="15922989" cy="7742185"/>
          </a:xfrm>
          <a:custGeom>
            <a:avLst/>
            <a:gdLst/>
            <a:ahLst/>
            <a:cxnLst/>
            <a:rect r="r" b="b" t="t" l="l"/>
            <a:pathLst>
              <a:path h="7742185" w="15922989">
                <a:moveTo>
                  <a:pt x="0" y="0"/>
                </a:moveTo>
                <a:lnTo>
                  <a:pt x="15922989" y="0"/>
                </a:lnTo>
                <a:lnTo>
                  <a:pt x="15922989" y="7742184"/>
                </a:lnTo>
                <a:lnTo>
                  <a:pt x="0" y="7742184"/>
                </a:lnTo>
                <a:lnTo>
                  <a:pt x="0" y="0"/>
                </a:lnTo>
                <a:close/>
              </a:path>
            </a:pathLst>
          </a:custGeom>
          <a:blipFill>
            <a:blip r:embed="rId2"/>
            <a:stretch>
              <a:fillRect l="0" t="-1104" r="0" b="0"/>
            </a:stretch>
          </a:blipFill>
        </p:spPr>
      </p:sp>
      <p:sp>
        <p:nvSpPr>
          <p:cNvPr name="TextBox 4" id="4"/>
          <p:cNvSpPr txBox="true"/>
          <p:nvPr/>
        </p:nvSpPr>
        <p:spPr>
          <a:xfrm rot="0">
            <a:off x="6266285" y="0"/>
            <a:ext cx="4978458" cy="1119011"/>
          </a:xfrm>
          <a:prstGeom prst="rect">
            <a:avLst/>
          </a:prstGeom>
        </p:spPr>
        <p:txBody>
          <a:bodyPr anchor="t" rtlCol="false" tIns="0" lIns="0" bIns="0" rIns="0">
            <a:spAutoFit/>
          </a:bodyPr>
          <a:lstStyle/>
          <a:p>
            <a:pPr algn="ctr">
              <a:lnSpc>
                <a:spcPts val="8896"/>
              </a:lnSpc>
            </a:pPr>
            <a:r>
              <a:rPr lang="en-US" sz="7413">
                <a:solidFill>
                  <a:srgbClr val="5C65CF"/>
                </a:solidFill>
                <a:latin typeface="Advent Pro Bold"/>
              </a:rPr>
              <a:t>Our website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Freeform 2" id="2"/>
          <p:cNvSpPr/>
          <p:nvPr/>
        </p:nvSpPr>
        <p:spPr>
          <a:xfrm flipH="false" flipV="false" rot="0">
            <a:off x="3421376" y="183698"/>
            <a:ext cx="8703399" cy="6516616"/>
          </a:xfrm>
          <a:custGeom>
            <a:avLst/>
            <a:gdLst/>
            <a:ahLst/>
            <a:cxnLst/>
            <a:rect r="r" b="b" t="t" l="l"/>
            <a:pathLst>
              <a:path h="6516616" w="8703399">
                <a:moveTo>
                  <a:pt x="0" y="0"/>
                </a:moveTo>
                <a:lnTo>
                  <a:pt x="8703399" y="0"/>
                </a:lnTo>
                <a:lnTo>
                  <a:pt x="8703399" y="6516616"/>
                </a:lnTo>
                <a:lnTo>
                  <a:pt x="0" y="6516616"/>
                </a:lnTo>
                <a:lnTo>
                  <a:pt x="0" y="0"/>
                </a:lnTo>
                <a:close/>
              </a:path>
            </a:pathLst>
          </a:custGeom>
          <a:blipFill>
            <a:blip r:embed="rId2"/>
            <a:stretch>
              <a:fillRect l="0" t="0" r="0" b="0"/>
            </a:stretch>
          </a:blipFill>
        </p:spPr>
      </p:sp>
      <p:sp>
        <p:nvSpPr>
          <p:cNvPr name="Freeform 3" id="3"/>
          <p:cNvSpPr/>
          <p:nvPr/>
        </p:nvSpPr>
        <p:spPr>
          <a:xfrm flipH="false" flipV="false" rot="0">
            <a:off x="10651494" y="4965575"/>
            <a:ext cx="7636506" cy="5321425"/>
          </a:xfrm>
          <a:custGeom>
            <a:avLst/>
            <a:gdLst/>
            <a:ahLst/>
            <a:cxnLst/>
            <a:rect r="r" b="b" t="t" l="l"/>
            <a:pathLst>
              <a:path h="5321425" w="7636506">
                <a:moveTo>
                  <a:pt x="0" y="0"/>
                </a:moveTo>
                <a:lnTo>
                  <a:pt x="7636506" y="0"/>
                </a:lnTo>
                <a:lnTo>
                  <a:pt x="7636506" y="5321425"/>
                </a:lnTo>
                <a:lnTo>
                  <a:pt x="0" y="5321425"/>
                </a:lnTo>
                <a:lnTo>
                  <a:pt x="0" y="0"/>
                </a:lnTo>
                <a:close/>
              </a:path>
            </a:pathLst>
          </a:custGeom>
          <a:blipFill>
            <a:blip r:embed="rId3"/>
            <a:stretch>
              <a:fillRect l="0" t="0" r="0" b="0"/>
            </a:stretch>
          </a:blipFill>
        </p:spPr>
      </p:sp>
      <p:grpSp>
        <p:nvGrpSpPr>
          <p:cNvPr name="Group 4" id="4"/>
          <p:cNvGrpSpPr/>
          <p:nvPr/>
        </p:nvGrpSpPr>
        <p:grpSpPr>
          <a:xfrm rot="0">
            <a:off x="0" y="0"/>
            <a:ext cx="2962131" cy="3086100"/>
            <a:chOff x="0" y="0"/>
            <a:chExt cx="780150" cy="812800"/>
          </a:xfrm>
        </p:grpSpPr>
        <p:sp>
          <p:nvSpPr>
            <p:cNvPr name="Freeform 5" id="5"/>
            <p:cNvSpPr/>
            <p:nvPr/>
          </p:nvSpPr>
          <p:spPr>
            <a:xfrm flipH="false" flipV="false" rot="0">
              <a:off x="0" y="0"/>
              <a:ext cx="780150" cy="812800"/>
            </a:xfrm>
            <a:custGeom>
              <a:avLst/>
              <a:gdLst/>
              <a:ahLst/>
              <a:cxnLst/>
              <a:rect r="r" b="b" t="t" l="l"/>
              <a:pathLst>
                <a:path h="812800" w="780150">
                  <a:moveTo>
                    <a:pt x="0" y="0"/>
                  </a:moveTo>
                  <a:lnTo>
                    <a:pt x="780150" y="0"/>
                  </a:lnTo>
                  <a:lnTo>
                    <a:pt x="780150" y="812800"/>
                  </a:lnTo>
                  <a:lnTo>
                    <a:pt x="0" y="812800"/>
                  </a:lnTo>
                  <a:close/>
                </a:path>
              </a:pathLst>
            </a:custGeom>
            <a:solidFill>
              <a:srgbClr val="000000">
                <a:alpha val="0"/>
              </a:srgbClr>
            </a:solidFill>
          </p:spPr>
        </p:sp>
        <p:sp>
          <p:nvSpPr>
            <p:cNvPr name="TextBox 6" id="6"/>
            <p:cNvSpPr txBox="true"/>
            <p:nvPr/>
          </p:nvSpPr>
          <p:spPr>
            <a:xfrm>
              <a:off x="0" y="0"/>
              <a:ext cx="780150" cy="812800"/>
            </a:xfrm>
            <a:prstGeom prst="rect">
              <a:avLst/>
            </a:prstGeom>
          </p:spPr>
          <p:txBody>
            <a:bodyPr anchor="ctr" rtlCol="false" tIns="50800" lIns="50800" bIns="50800" rIns="50800"/>
            <a:lstStyle/>
            <a:p>
              <a:pPr algn="ctr">
                <a:lnSpc>
                  <a:spcPts val="4559"/>
                </a:lnSpc>
              </a:pPr>
              <a:r>
                <a:rPr lang="en-US" sz="3799">
                  <a:solidFill>
                    <a:srgbClr val="000000"/>
                  </a:solidFill>
                  <a:latin typeface="Roboto Bold"/>
                </a:rPr>
                <a:t>Home page code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AutoShape 2" id="2"/>
          <p:cNvSpPr/>
          <p:nvPr/>
        </p:nvSpPr>
        <p:spPr>
          <a:xfrm rot="232494">
            <a:off x="8580211" y="2037575"/>
            <a:ext cx="1127578" cy="0"/>
          </a:xfrm>
          <a:prstGeom prst="line">
            <a:avLst/>
          </a:prstGeom>
          <a:ln cap="rnd" w="28575">
            <a:solidFill>
              <a:srgbClr val="5C65CF"/>
            </a:solidFill>
            <a:prstDash val="solid"/>
            <a:headEnd type="none" len="sm" w="sm"/>
            <a:tailEnd type="none" len="sm" w="sm"/>
          </a:ln>
        </p:spPr>
      </p:sp>
      <p:sp>
        <p:nvSpPr>
          <p:cNvPr name="TextBox 3" id="3"/>
          <p:cNvSpPr txBox="true"/>
          <p:nvPr/>
        </p:nvSpPr>
        <p:spPr>
          <a:xfrm rot="0">
            <a:off x="1517875" y="474575"/>
            <a:ext cx="15252150" cy="1347600"/>
          </a:xfrm>
          <a:prstGeom prst="rect">
            <a:avLst/>
          </a:prstGeom>
        </p:spPr>
        <p:txBody>
          <a:bodyPr anchor="t" rtlCol="false" tIns="0" lIns="0" bIns="0" rIns="0">
            <a:spAutoFit/>
          </a:bodyPr>
          <a:lstStyle/>
          <a:p>
            <a:pPr algn="ctr">
              <a:lnSpc>
                <a:spcPts val="7200"/>
              </a:lnSpc>
            </a:pPr>
            <a:r>
              <a:rPr lang="en-US" sz="6000">
                <a:solidFill>
                  <a:srgbClr val="5C65CF"/>
                </a:solidFill>
                <a:latin typeface="Advent Pro Bold"/>
              </a:rPr>
              <a:t>Main Process</a:t>
            </a:r>
          </a:p>
        </p:txBody>
      </p:sp>
      <p:sp>
        <p:nvSpPr>
          <p:cNvPr name="Freeform 4" id="4"/>
          <p:cNvSpPr/>
          <p:nvPr/>
        </p:nvSpPr>
        <p:spPr>
          <a:xfrm flipH="false" flipV="false" rot="0">
            <a:off x="7697836" y="5946446"/>
            <a:ext cx="2601295" cy="2468880"/>
          </a:xfrm>
          <a:custGeom>
            <a:avLst/>
            <a:gdLst/>
            <a:ahLst/>
            <a:cxnLst/>
            <a:rect r="r" b="b" t="t" l="l"/>
            <a:pathLst>
              <a:path h="2468880" w="2601295">
                <a:moveTo>
                  <a:pt x="0" y="0"/>
                </a:moveTo>
                <a:lnTo>
                  <a:pt x="2601295" y="0"/>
                </a:lnTo>
                <a:lnTo>
                  <a:pt x="2601295" y="2468880"/>
                </a:lnTo>
                <a:lnTo>
                  <a:pt x="0" y="2468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539860" y="6504566"/>
            <a:ext cx="1007588" cy="1006742"/>
          </a:xfrm>
          <a:custGeom>
            <a:avLst/>
            <a:gdLst/>
            <a:ahLst/>
            <a:cxnLst/>
            <a:rect r="r" b="b" t="t" l="l"/>
            <a:pathLst>
              <a:path h="1006742" w="1007588">
                <a:moveTo>
                  <a:pt x="0" y="0"/>
                </a:moveTo>
                <a:lnTo>
                  <a:pt x="1007588" y="0"/>
                </a:lnTo>
                <a:lnTo>
                  <a:pt x="1007588" y="1006742"/>
                </a:lnTo>
                <a:lnTo>
                  <a:pt x="0" y="10067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426296" y="6708208"/>
            <a:ext cx="850650" cy="1189978"/>
          </a:xfrm>
          <a:custGeom>
            <a:avLst/>
            <a:gdLst/>
            <a:ahLst/>
            <a:cxnLst/>
            <a:rect r="r" b="b" t="t" l="l"/>
            <a:pathLst>
              <a:path h="1189978" w="850650">
                <a:moveTo>
                  <a:pt x="0" y="0"/>
                </a:moveTo>
                <a:lnTo>
                  <a:pt x="850650" y="0"/>
                </a:lnTo>
                <a:lnTo>
                  <a:pt x="850650" y="1189978"/>
                </a:lnTo>
                <a:lnTo>
                  <a:pt x="0" y="1189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727677" y="6957575"/>
            <a:ext cx="3351150" cy="1142400"/>
          </a:xfrm>
          <a:prstGeom prst="rect">
            <a:avLst/>
          </a:prstGeom>
        </p:spPr>
        <p:txBody>
          <a:bodyPr anchor="t" rtlCol="false" tIns="0" lIns="0" bIns="0" rIns="0">
            <a:spAutoFit/>
          </a:bodyPr>
          <a:lstStyle/>
          <a:p>
            <a:pPr algn="r">
              <a:lnSpc>
                <a:spcPts val="3359"/>
              </a:lnSpc>
            </a:pPr>
            <a:r>
              <a:rPr lang="en-US" sz="2799">
                <a:solidFill>
                  <a:srgbClr val="000000"/>
                </a:solidFill>
                <a:latin typeface="Roboto"/>
              </a:rPr>
              <a:t>Customer</a:t>
            </a:r>
          </a:p>
        </p:txBody>
      </p:sp>
      <p:sp>
        <p:nvSpPr>
          <p:cNvPr name="TextBox 8" id="8"/>
          <p:cNvSpPr txBox="true"/>
          <p:nvPr/>
        </p:nvSpPr>
        <p:spPr>
          <a:xfrm rot="0">
            <a:off x="12008677" y="6957575"/>
            <a:ext cx="3351150" cy="1142400"/>
          </a:xfrm>
          <a:prstGeom prst="rect">
            <a:avLst/>
          </a:prstGeom>
        </p:spPr>
        <p:txBody>
          <a:bodyPr anchor="t" rtlCol="false" tIns="0" lIns="0" bIns="0" rIns="0">
            <a:spAutoFit/>
          </a:bodyPr>
          <a:lstStyle/>
          <a:p>
            <a:pPr algn="l">
              <a:lnSpc>
                <a:spcPts val="3359"/>
              </a:lnSpc>
            </a:pPr>
            <a:r>
              <a:rPr lang="en-US" sz="2799">
                <a:solidFill>
                  <a:srgbClr val="000000"/>
                </a:solidFill>
                <a:latin typeface="Roboto"/>
              </a:rPr>
              <a:t>Seller</a:t>
            </a:r>
          </a:p>
        </p:txBody>
      </p:sp>
      <p:sp>
        <p:nvSpPr>
          <p:cNvPr name="TextBox 9" id="9"/>
          <p:cNvSpPr txBox="true"/>
          <p:nvPr/>
        </p:nvSpPr>
        <p:spPr>
          <a:xfrm rot="0">
            <a:off x="7368375" y="3080725"/>
            <a:ext cx="3351150" cy="1142400"/>
          </a:xfrm>
          <a:prstGeom prst="rect">
            <a:avLst/>
          </a:prstGeom>
        </p:spPr>
        <p:txBody>
          <a:bodyPr anchor="t" rtlCol="false" tIns="0" lIns="0" bIns="0" rIns="0">
            <a:spAutoFit/>
          </a:bodyPr>
          <a:lstStyle/>
          <a:p>
            <a:pPr algn="ctr">
              <a:lnSpc>
                <a:spcPts val="3359"/>
              </a:lnSpc>
            </a:pPr>
            <a:r>
              <a:rPr lang="en-US" sz="2799">
                <a:solidFill>
                  <a:srgbClr val="000000"/>
                </a:solidFill>
                <a:latin typeface="Roboto"/>
              </a:rPr>
              <a:t>AGENT</a:t>
            </a:r>
          </a:p>
        </p:txBody>
      </p:sp>
      <p:sp>
        <p:nvSpPr>
          <p:cNvPr name="Freeform 10" id="10"/>
          <p:cNvSpPr/>
          <p:nvPr/>
        </p:nvSpPr>
        <p:spPr>
          <a:xfrm flipH="false" flipV="false" rot="0">
            <a:off x="10720054" y="7081218"/>
            <a:ext cx="1048016" cy="914140"/>
          </a:xfrm>
          <a:custGeom>
            <a:avLst/>
            <a:gdLst/>
            <a:ahLst/>
            <a:cxnLst/>
            <a:rect r="r" b="b" t="t" l="l"/>
            <a:pathLst>
              <a:path h="914140" w="1048016">
                <a:moveTo>
                  <a:pt x="0" y="0"/>
                </a:moveTo>
                <a:lnTo>
                  <a:pt x="1048016" y="0"/>
                </a:lnTo>
                <a:lnTo>
                  <a:pt x="1048016" y="914140"/>
                </a:lnTo>
                <a:lnTo>
                  <a:pt x="0" y="9141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8372833" y="4736143"/>
            <a:ext cx="1251300" cy="814715"/>
          </a:xfrm>
          <a:custGeom>
            <a:avLst/>
            <a:gdLst/>
            <a:ahLst/>
            <a:cxnLst/>
            <a:rect r="r" b="b" t="t" l="l"/>
            <a:pathLst>
              <a:path h="814715" w="1251300">
                <a:moveTo>
                  <a:pt x="0" y="0"/>
                </a:moveTo>
                <a:lnTo>
                  <a:pt x="1251300" y="0"/>
                </a:lnTo>
                <a:lnTo>
                  <a:pt x="1251300" y="814714"/>
                </a:lnTo>
                <a:lnTo>
                  <a:pt x="0" y="8147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Freeform 2" id="2"/>
          <p:cNvSpPr/>
          <p:nvPr/>
        </p:nvSpPr>
        <p:spPr>
          <a:xfrm flipH="false" flipV="false" rot="0">
            <a:off x="-703521" y="2984275"/>
            <a:ext cx="6762396" cy="5289399"/>
          </a:xfrm>
          <a:custGeom>
            <a:avLst/>
            <a:gdLst/>
            <a:ahLst/>
            <a:cxnLst/>
            <a:rect r="r" b="b" t="t" l="l"/>
            <a:pathLst>
              <a:path h="5289399" w="6762396">
                <a:moveTo>
                  <a:pt x="0" y="0"/>
                </a:moveTo>
                <a:lnTo>
                  <a:pt x="6762396" y="0"/>
                </a:lnTo>
                <a:lnTo>
                  <a:pt x="6762396" y="5289399"/>
                </a:lnTo>
                <a:lnTo>
                  <a:pt x="0" y="5289399"/>
                </a:lnTo>
                <a:lnTo>
                  <a:pt x="0" y="0"/>
                </a:lnTo>
                <a:close/>
              </a:path>
            </a:pathLst>
          </a:custGeom>
          <a:blipFill>
            <a:blip r:embed="rId2"/>
            <a:stretch>
              <a:fillRect l="0" t="0" r="0" b="0"/>
            </a:stretch>
          </a:blipFill>
        </p:spPr>
      </p:sp>
      <p:sp>
        <p:nvSpPr>
          <p:cNvPr name="Freeform 3" id="3"/>
          <p:cNvSpPr/>
          <p:nvPr/>
        </p:nvSpPr>
        <p:spPr>
          <a:xfrm flipH="false" flipV="false" rot="0">
            <a:off x="9891231" y="3513682"/>
            <a:ext cx="7368069" cy="4207654"/>
          </a:xfrm>
          <a:custGeom>
            <a:avLst/>
            <a:gdLst/>
            <a:ahLst/>
            <a:cxnLst/>
            <a:rect r="r" b="b" t="t" l="l"/>
            <a:pathLst>
              <a:path h="4207654" w="7368069">
                <a:moveTo>
                  <a:pt x="0" y="0"/>
                </a:moveTo>
                <a:lnTo>
                  <a:pt x="7368069" y="0"/>
                </a:lnTo>
                <a:lnTo>
                  <a:pt x="7368069" y="4207653"/>
                </a:lnTo>
                <a:lnTo>
                  <a:pt x="0" y="4207653"/>
                </a:lnTo>
                <a:lnTo>
                  <a:pt x="0" y="0"/>
                </a:lnTo>
                <a:close/>
              </a:path>
            </a:pathLst>
          </a:custGeom>
          <a:blipFill>
            <a:blip r:embed="rId3"/>
            <a:stretch>
              <a:fillRect l="0" t="0" r="0" b="0"/>
            </a:stretch>
          </a:blipFill>
        </p:spPr>
      </p:sp>
      <p:sp>
        <p:nvSpPr>
          <p:cNvPr name="TextBox 4" id="4"/>
          <p:cNvSpPr txBox="true"/>
          <p:nvPr/>
        </p:nvSpPr>
        <p:spPr>
          <a:xfrm rot="0">
            <a:off x="6458625" y="304800"/>
            <a:ext cx="5370750" cy="1181100"/>
          </a:xfrm>
          <a:prstGeom prst="rect">
            <a:avLst/>
          </a:prstGeom>
        </p:spPr>
        <p:txBody>
          <a:bodyPr anchor="t" rtlCol="false" tIns="0" lIns="0" bIns="0" rIns="0">
            <a:spAutoFit/>
          </a:bodyPr>
          <a:lstStyle/>
          <a:p>
            <a:pPr algn="ctr">
              <a:lnSpc>
                <a:spcPts val="9239"/>
              </a:lnSpc>
            </a:pPr>
            <a:r>
              <a:rPr lang="en-US" sz="7699">
                <a:solidFill>
                  <a:srgbClr val="5C65CF"/>
                </a:solidFill>
                <a:latin typeface="Advent Pro Bold"/>
              </a:rPr>
              <a:t>Reference</a:t>
            </a:r>
          </a:p>
        </p:txBody>
      </p:sp>
      <p:sp>
        <p:nvSpPr>
          <p:cNvPr name="TextBox 5" id="5"/>
          <p:cNvSpPr txBox="true"/>
          <p:nvPr/>
        </p:nvSpPr>
        <p:spPr>
          <a:xfrm rot="0">
            <a:off x="1028700" y="8178424"/>
            <a:ext cx="3652957" cy="887095"/>
          </a:xfrm>
          <a:prstGeom prst="rect">
            <a:avLst/>
          </a:prstGeom>
        </p:spPr>
        <p:txBody>
          <a:bodyPr anchor="t" rtlCol="false" tIns="0" lIns="0" bIns="0" rIns="0">
            <a:spAutoFit/>
          </a:bodyPr>
          <a:lstStyle/>
          <a:p>
            <a:pPr algn="ctr">
              <a:lnSpc>
                <a:spcPts val="7279"/>
              </a:lnSpc>
            </a:pPr>
            <a:r>
              <a:rPr lang="en-US" sz="5199">
                <a:solidFill>
                  <a:srgbClr val="5C65CF"/>
                </a:solidFill>
                <a:latin typeface="Canva Sans Bold"/>
              </a:rPr>
              <a:t>Foodpanda</a:t>
            </a:r>
          </a:p>
        </p:txBody>
      </p:sp>
      <p:sp>
        <p:nvSpPr>
          <p:cNvPr name="TextBox 6" id="6"/>
          <p:cNvSpPr txBox="true"/>
          <p:nvPr/>
        </p:nvSpPr>
        <p:spPr>
          <a:xfrm rot="0">
            <a:off x="12833893" y="8178424"/>
            <a:ext cx="2464118" cy="887095"/>
          </a:xfrm>
          <a:prstGeom prst="rect">
            <a:avLst/>
          </a:prstGeom>
        </p:spPr>
        <p:txBody>
          <a:bodyPr anchor="t" rtlCol="false" tIns="0" lIns="0" bIns="0" rIns="0">
            <a:spAutoFit/>
          </a:bodyPr>
          <a:lstStyle/>
          <a:p>
            <a:pPr algn="ctr">
              <a:lnSpc>
                <a:spcPts val="7279"/>
              </a:lnSpc>
            </a:pPr>
            <a:r>
              <a:rPr lang="en-US" sz="5199">
                <a:solidFill>
                  <a:srgbClr val="5C65CF"/>
                </a:solidFill>
                <a:latin typeface="Canva Sans Bold"/>
              </a:rPr>
              <a:t>Chaldal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A"/>
        </a:solidFill>
      </p:bgPr>
    </p:bg>
    <p:spTree>
      <p:nvGrpSpPr>
        <p:cNvPr id="1" name=""/>
        <p:cNvGrpSpPr/>
        <p:nvPr/>
      </p:nvGrpSpPr>
      <p:grpSpPr>
        <a:xfrm>
          <a:off x="0" y="0"/>
          <a:ext cx="0" cy="0"/>
          <a:chOff x="0" y="0"/>
          <a:chExt cx="0" cy="0"/>
        </a:xfrm>
      </p:grpSpPr>
      <p:sp>
        <p:nvSpPr>
          <p:cNvPr name="Freeform 2" id="2"/>
          <p:cNvSpPr/>
          <p:nvPr/>
        </p:nvSpPr>
        <p:spPr>
          <a:xfrm flipH="false" flipV="false" rot="0">
            <a:off x="-3487540" y="3034856"/>
            <a:ext cx="11787534" cy="9163920"/>
          </a:xfrm>
          <a:custGeom>
            <a:avLst/>
            <a:gdLst/>
            <a:ahLst/>
            <a:cxnLst/>
            <a:rect r="r" b="b" t="t" l="l"/>
            <a:pathLst>
              <a:path h="9163920" w="11787534">
                <a:moveTo>
                  <a:pt x="0" y="0"/>
                </a:moveTo>
                <a:lnTo>
                  <a:pt x="11787534" y="0"/>
                </a:lnTo>
                <a:lnTo>
                  <a:pt x="11787534" y="9163920"/>
                </a:lnTo>
                <a:lnTo>
                  <a:pt x="0" y="9163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354847" y="2558606"/>
            <a:ext cx="6639750" cy="933450"/>
          </a:xfrm>
          <a:prstGeom prst="rect">
            <a:avLst/>
          </a:prstGeom>
        </p:spPr>
        <p:txBody>
          <a:bodyPr anchor="t" rtlCol="false" tIns="0" lIns="0" bIns="0" rIns="0">
            <a:spAutoFit/>
          </a:bodyPr>
          <a:lstStyle/>
          <a:p>
            <a:pPr algn="ctr">
              <a:lnSpc>
                <a:spcPts val="7200"/>
              </a:lnSpc>
            </a:pPr>
            <a:r>
              <a:rPr lang="en-US" sz="6000">
                <a:solidFill>
                  <a:srgbClr val="5C65CF"/>
                </a:solidFill>
                <a:latin typeface="Advent Pro Bold"/>
              </a:rPr>
              <a:t>Our uniqueness</a:t>
            </a:r>
          </a:p>
        </p:txBody>
      </p:sp>
      <p:sp>
        <p:nvSpPr>
          <p:cNvPr name="Freeform 4" id="4"/>
          <p:cNvSpPr/>
          <p:nvPr/>
        </p:nvSpPr>
        <p:spPr>
          <a:xfrm flipH="false" flipV="false" rot="0">
            <a:off x="4102704" y="4424144"/>
            <a:ext cx="4976688" cy="3804268"/>
          </a:xfrm>
          <a:custGeom>
            <a:avLst/>
            <a:gdLst/>
            <a:ahLst/>
            <a:cxnLst/>
            <a:rect r="r" b="b" t="t" l="l"/>
            <a:pathLst>
              <a:path h="3804268" w="4976688">
                <a:moveTo>
                  <a:pt x="0" y="0"/>
                </a:moveTo>
                <a:lnTo>
                  <a:pt x="4976688" y="0"/>
                </a:lnTo>
                <a:lnTo>
                  <a:pt x="4976688" y="3804268"/>
                </a:lnTo>
                <a:lnTo>
                  <a:pt x="0" y="3804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 y="2595664"/>
            <a:ext cx="3694002" cy="5631768"/>
          </a:xfrm>
          <a:custGeom>
            <a:avLst/>
            <a:gdLst/>
            <a:ahLst/>
            <a:cxnLst/>
            <a:rect r="r" b="b" t="t" l="l"/>
            <a:pathLst>
              <a:path h="5631768" w="3694002">
                <a:moveTo>
                  <a:pt x="0" y="0"/>
                </a:moveTo>
                <a:lnTo>
                  <a:pt x="3694002" y="0"/>
                </a:lnTo>
                <a:lnTo>
                  <a:pt x="3694002" y="5631768"/>
                </a:lnTo>
                <a:lnTo>
                  <a:pt x="0" y="56317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761413" y="3691720"/>
            <a:ext cx="8335373" cy="4715671"/>
          </a:xfrm>
          <a:prstGeom prst="rect">
            <a:avLst/>
          </a:prstGeom>
        </p:spPr>
        <p:txBody>
          <a:bodyPr anchor="t" rtlCol="false" tIns="0" lIns="0" bIns="0" rIns="0">
            <a:spAutoFit/>
          </a:bodyPr>
          <a:lstStyle/>
          <a:p>
            <a:pPr algn="l" marL="964780" indent="-482390" lvl="1">
              <a:lnSpc>
                <a:spcPts val="6256"/>
              </a:lnSpc>
              <a:buFont typeface="Arial"/>
              <a:buChar char="•"/>
            </a:pPr>
            <a:r>
              <a:rPr lang="en-US" sz="4468">
                <a:solidFill>
                  <a:srgbClr val="5C65CF"/>
                </a:solidFill>
                <a:latin typeface="Canva Sans"/>
              </a:rPr>
              <a:t>Proper information</a:t>
            </a:r>
          </a:p>
          <a:p>
            <a:pPr algn="l" marL="964780" indent="-482390" lvl="1">
              <a:lnSpc>
                <a:spcPts val="6256"/>
              </a:lnSpc>
              <a:buFont typeface="Arial"/>
              <a:buChar char="•"/>
            </a:pPr>
            <a:r>
              <a:rPr lang="en-US" sz="4468">
                <a:solidFill>
                  <a:srgbClr val="5C65CF"/>
                </a:solidFill>
                <a:latin typeface="Canva Sans"/>
              </a:rPr>
              <a:t>Fesh food</a:t>
            </a:r>
          </a:p>
          <a:p>
            <a:pPr algn="l" marL="964780" indent="-482390" lvl="1">
              <a:lnSpc>
                <a:spcPts val="6256"/>
              </a:lnSpc>
              <a:buFont typeface="Arial"/>
              <a:buChar char="•"/>
            </a:pPr>
            <a:r>
              <a:rPr lang="en-US" sz="4468">
                <a:solidFill>
                  <a:srgbClr val="5C65CF"/>
                </a:solidFill>
                <a:latin typeface="Canva Sans"/>
              </a:rPr>
              <a:t>proper management</a:t>
            </a:r>
          </a:p>
          <a:p>
            <a:pPr algn="l" marL="964780" indent="-482390" lvl="1">
              <a:lnSpc>
                <a:spcPts val="6256"/>
              </a:lnSpc>
              <a:buFont typeface="Arial"/>
              <a:buChar char="•"/>
            </a:pPr>
            <a:r>
              <a:rPr lang="en-US" sz="4468">
                <a:solidFill>
                  <a:srgbClr val="5C65CF"/>
                </a:solidFill>
                <a:latin typeface="Canva Sans"/>
              </a:rPr>
              <a:t>Farmer and customer benefit</a:t>
            </a:r>
          </a:p>
          <a:p>
            <a:pPr algn="l" marL="964780" indent="-482390" lvl="1">
              <a:lnSpc>
                <a:spcPts val="6256"/>
              </a:lnSpc>
              <a:buFont typeface="Arial"/>
              <a:buChar char="•"/>
            </a:pPr>
            <a:r>
              <a:rPr lang="en-US" sz="4468">
                <a:solidFill>
                  <a:srgbClr val="5C65CF"/>
                </a:solidFill>
                <a:latin typeface="Canva Sans"/>
              </a:rPr>
              <a:t>time sense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DAGGTOTc7WM</dc:identifier>
  <dcterms:modified xsi:type="dcterms:W3CDTF">2011-08-01T06:04:30Z</dcterms:modified>
  <cp:revision>1</cp:revision>
  <dc:title>Mathbazar</dc:title>
</cp:coreProperties>
</file>