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EA-3B91-4D98-A538-FBEC5A1E924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4CE7-E0AA-42ED-AF8A-84695440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8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EA-3B91-4D98-A538-FBEC5A1E924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4CE7-E0AA-42ED-AF8A-84695440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7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EA-3B91-4D98-A538-FBEC5A1E924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4CE7-E0AA-42ED-AF8A-84695440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7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EA-3B91-4D98-A538-FBEC5A1E924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4CE7-E0AA-42ED-AF8A-84695440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0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EA-3B91-4D98-A538-FBEC5A1E924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4CE7-E0AA-42ED-AF8A-84695440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EA-3B91-4D98-A538-FBEC5A1E924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4CE7-E0AA-42ED-AF8A-84695440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EA-3B91-4D98-A538-FBEC5A1E924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4CE7-E0AA-42ED-AF8A-84695440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9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EA-3B91-4D98-A538-FBEC5A1E924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4CE7-E0AA-42ED-AF8A-84695440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EA-3B91-4D98-A538-FBEC5A1E924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4CE7-E0AA-42ED-AF8A-84695440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1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EA-3B91-4D98-A538-FBEC5A1E924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4CE7-E0AA-42ED-AF8A-84695440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EA-3B91-4D98-A538-FBEC5A1E924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4CE7-E0AA-42ED-AF8A-84695440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64EA-3B91-4D98-A538-FBEC5A1E924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D4CE7-E0AA-42ED-AF8A-84695440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9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54" y="772733"/>
            <a:ext cx="10515600" cy="15841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JDBC Project </a:t>
            </a:r>
            <a:br>
              <a:rPr lang="en-US" dirty="0" smtClean="0"/>
            </a:br>
            <a:r>
              <a:rPr lang="en-US" dirty="0" smtClean="0"/>
              <a:t>Inventory Management System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car showroom)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56" y="4114889"/>
            <a:ext cx="5181600" cy="17696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Submitted  To</a:t>
            </a:r>
          </a:p>
          <a:p>
            <a:pPr marL="0" indent="0">
              <a:buNone/>
            </a:pPr>
            <a:r>
              <a:rPr lang="en-US" dirty="0" smtClean="0"/>
              <a:t>Md </a:t>
            </a:r>
            <a:r>
              <a:rPr lang="en-US" dirty="0" err="1" smtClean="0"/>
              <a:t>Moshaidul</a:t>
            </a:r>
            <a:r>
              <a:rPr lang="en-US" dirty="0" smtClean="0"/>
              <a:t> Islam</a:t>
            </a:r>
          </a:p>
          <a:p>
            <a:pPr marL="0" indent="0">
              <a:buNone/>
            </a:pPr>
            <a:r>
              <a:rPr lang="en-US" dirty="0" smtClean="0"/>
              <a:t>Consultant : J2EE IDB-BISEW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50805" y="4118064"/>
            <a:ext cx="4592391" cy="2256978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smtClean="0"/>
              <a:t>Submitted By</a:t>
            </a:r>
          </a:p>
          <a:p>
            <a:pPr marL="0" indent="0" algn="r">
              <a:buNone/>
            </a:pPr>
            <a:r>
              <a:rPr lang="en-US" dirty="0" smtClean="0"/>
              <a:t>Md Mostafizur Rahman</a:t>
            </a:r>
          </a:p>
          <a:p>
            <a:pPr marL="0" indent="0" algn="r">
              <a:buNone/>
            </a:pPr>
            <a:r>
              <a:rPr lang="en-US" dirty="0" smtClean="0"/>
              <a:t>Trainee Id: 1243560</a:t>
            </a:r>
          </a:p>
          <a:p>
            <a:pPr marL="0" indent="0" algn="r">
              <a:buNone/>
            </a:pPr>
            <a:r>
              <a:rPr lang="en-US" dirty="0" smtClean="0"/>
              <a:t>Batch Id: j2ee/</a:t>
            </a:r>
            <a:r>
              <a:rPr lang="en-US" dirty="0" err="1" smtClean="0"/>
              <a:t>ccsl</a:t>
            </a:r>
            <a:r>
              <a:rPr lang="en-US" dirty="0" smtClean="0"/>
              <a:t>-m/37-1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8" y="120427"/>
            <a:ext cx="10515600" cy="6909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User Registration </a:t>
            </a:r>
            <a:r>
              <a:rPr lang="en-US" dirty="0" err="1" smtClean="0"/>
              <a:t>Rorm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" y="915923"/>
            <a:ext cx="12101848" cy="594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5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User Report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764"/>
            <a:ext cx="12192000" cy="61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625" y="278635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r>
              <a:rPr lang="en-US" dirty="0"/>
              <a:t>S</a:t>
            </a:r>
            <a:r>
              <a:rPr lang="en-US" dirty="0" smtClean="0"/>
              <a:t>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4" y="264855"/>
            <a:ext cx="10148552" cy="659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338"/>
            <a:ext cx="10515600" cy="858368"/>
          </a:xfrm>
        </p:spPr>
        <p:txBody>
          <a:bodyPr/>
          <a:lstStyle/>
          <a:p>
            <a:pPr algn="ctr"/>
            <a:r>
              <a:rPr lang="en-US" dirty="0" smtClean="0"/>
              <a:t>Purchase and Sales Report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706"/>
            <a:ext cx="12192000" cy="576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244698"/>
            <a:ext cx="10515600" cy="721218"/>
          </a:xfrm>
        </p:spPr>
        <p:txBody>
          <a:bodyPr/>
          <a:lstStyle/>
          <a:p>
            <a:pPr algn="ctr"/>
            <a:r>
              <a:rPr lang="en-US" dirty="0" smtClean="0"/>
              <a:t>Purchase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0" y="1223494"/>
            <a:ext cx="12076090" cy="563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/>
          <a:lstStyle/>
          <a:p>
            <a:pPr algn="ctr"/>
            <a:r>
              <a:rPr lang="en-US" dirty="0" smtClean="0"/>
              <a:t>After Purchase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766"/>
            <a:ext cx="12192000" cy="54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38" y="120428"/>
            <a:ext cx="10515600" cy="587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340"/>
            <a:ext cx="12192000" cy="614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pPr algn="ctr"/>
            <a:r>
              <a:rPr lang="en-US" dirty="0" smtClean="0"/>
              <a:t>After Sales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100"/>
            <a:ext cx="12192000" cy="589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Sales Report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444"/>
            <a:ext cx="12192000" cy="57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3" y="120427"/>
            <a:ext cx="10515600" cy="832610"/>
          </a:xfrm>
        </p:spPr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1826"/>
            <a:ext cx="12192000" cy="55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JDBC Project  Inventory Management System (car showroom)</vt:lpstr>
      <vt:lpstr>PowerPoint Presentation</vt:lpstr>
      <vt:lpstr>Purchase and Sales Report</vt:lpstr>
      <vt:lpstr>Purchase </vt:lpstr>
      <vt:lpstr>After Purchase</vt:lpstr>
      <vt:lpstr>Sales</vt:lpstr>
      <vt:lpstr>After Sales</vt:lpstr>
      <vt:lpstr>Sales Report</vt:lpstr>
      <vt:lpstr>Summary</vt:lpstr>
      <vt:lpstr>User Registration Rorm</vt:lpstr>
      <vt:lpstr>User Report</vt:lpstr>
      <vt:lpstr>Thank You Sir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Project  Inventory Management System</dc:title>
  <dc:creator>Mostafizur Rahman</dc:creator>
  <cp:lastModifiedBy>Mostafizur Rahman</cp:lastModifiedBy>
  <cp:revision>14</cp:revision>
  <dcterms:created xsi:type="dcterms:W3CDTF">2018-12-05T18:56:43Z</dcterms:created>
  <dcterms:modified xsi:type="dcterms:W3CDTF">2018-12-05T19:15:58Z</dcterms:modified>
</cp:coreProperties>
</file>