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58" r:id="rId6"/>
    <p:sldId id="257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0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3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4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0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9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2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9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165A-3D89-48D9-A24A-95A29D78818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br>
              <a:rPr lang="en-US" dirty="0" smtClean="0"/>
            </a:br>
            <a:r>
              <a:rPr lang="en-US" dirty="0" smtClean="0"/>
              <a:t> to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 Call </a:t>
            </a:r>
          </a:p>
          <a:p>
            <a:r>
              <a:rPr lang="en-US" dirty="0" smtClean="0"/>
              <a:t>Web application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7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Officer Registration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" y="1207216"/>
            <a:ext cx="11068335" cy="54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0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pPr algn="ctr"/>
            <a:r>
              <a:rPr lang="en-US" dirty="0" smtClean="0"/>
              <a:t>Officer Registration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54" y="1542197"/>
            <a:ext cx="11313993" cy="519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8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1" y="228648"/>
            <a:ext cx="10515600" cy="9860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Meeting call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1511941"/>
            <a:ext cx="11368585" cy="52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9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Meeting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" y="1108791"/>
            <a:ext cx="11300347" cy="548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4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8" y="304008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 sir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Brain Storming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" y="1340408"/>
            <a:ext cx="10908405" cy="50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2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7" y="171943"/>
            <a:ext cx="10515600" cy="6523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4" y="991674"/>
            <a:ext cx="8139448" cy="57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4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71943"/>
            <a:ext cx="10515600" cy="6007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Entity Relationship Diagram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1449"/>
            <a:ext cx="10200068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8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2" y="159063"/>
            <a:ext cx="10515600" cy="845489"/>
          </a:xfrm>
        </p:spPr>
        <p:txBody>
          <a:bodyPr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75" y="1004552"/>
            <a:ext cx="9505883" cy="62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3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2" y="1249251"/>
            <a:ext cx="10702342" cy="53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0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pPr algn="ctr"/>
            <a:r>
              <a:rPr lang="en-US" dirty="0" smtClean="0"/>
              <a:t>Dash Broad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3" y="1416676"/>
            <a:ext cx="11558808" cy="4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7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44083"/>
            <a:ext cx="10739907" cy="56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2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pPr algn="ctr"/>
            <a:r>
              <a:rPr lang="en-US" dirty="0" smtClean="0"/>
              <a:t>Role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3997"/>
            <a:ext cx="11113394" cy="528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9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Welcome  to </vt:lpstr>
      <vt:lpstr>Brain Storming</vt:lpstr>
      <vt:lpstr>Use Case</vt:lpstr>
      <vt:lpstr>Entity Relationship Diagram </vt:lpstr>
      <vt:lpstr>Login</vt:lpstr>
      <vt:lpstr>Registration</vt:lpstr>
      <vt:lpstr>Dash Broad</vt:lpstr>
      <vt:lpstr>Role</vt:lpstr>
      <vt:lpstr>Role View</vt:lpstr>
      <vt:lpstr>Officer Registration</vt:lpstr>
      <vt:lpstr>Officer Registration</vt:lpstr>
      <vt:lpstr>Meeting call</vt:lpstr>
      <vt:lpstr>Meeting view</vt:lpstr>
      <vt:lpstr>Thank you sir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</dc:title>
  <dc:creator>Mostafizur Rahman</dc:creator>
  <cp:lastModifiedBy>Md Mostafizur Rahman</cp:lastModifiedBy>
  <cp:revision>6</cp:revision>
  <dcterms:created xsi:type="dcterms:W3CDTF">2019-01-05T03:30:43Z</dcterms:created>
  <dcterms:modified xsi:type="dcterms:W3CDTF">2019-01-08T06:58:55Z</dcterms:modified>
</cp:coreProperties>
</file>