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60" r:id="rId9"/>
    <p:sldId id="261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165A-3D89-48D9-A24A-95A29D78818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C308-F2C7-4DC8-982B-809A6DCD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0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165A-3D89-48D9-A24A-95A29D78818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C308-F2C7-4DC8-982B-809A6DCD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3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165A-3D89-48D9-A24A-95A29D78818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C308-F2C7-4DC8-982B-809A6DCD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4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165A-3D89-48D9-A24A-95A29D78818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C308-F2C7-4DC8-982B-809A6DCD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5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165A-3D89-48D9-A24A-95A29D78818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C308-F2C7-4DC8-982B-809A6DCD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0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165A-3D89-48D9-A24A-95A29D78818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C308-F2C7-4DC8-982B-809A6DCD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1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165A-3D89-48D9-A24A-95A29D78818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C308-F2C7-4DC8-982B-809A6DCD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9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165A-3D89-48D9-A24A-95A29D78818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C308-F2C7-4DC8-982B-809A6DCD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2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165A-3D89-48D9-A24A-95A29D78818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C308-F2C7-4DC8-982B-809A6DCD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5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165A-3D89-48D9-A24A-95A29D78818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C308-F2C7-4DC8-982B-809A6DCD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5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165A-3D89-48D9-A24A-95A29D78818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C308-F2C7-4DC8-982B-809A6DCD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9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6165A-3D89-48D9-A24A-95A29D78818C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3C308-F2C7-4DC8-982B-809A6DCDE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4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br>
              <a:rPr lang="en-US" dirty="0" smtClean="0"/>
            </a:br>
            <a:r>
              <a:rPr lang="en-US" dirty="0" smtClean="0"/>
              <a:t> to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Meeting  Call </a:t>
            </a:r>
          </a:p>
          <a:p>
            <a:r>
              <a:rPr lang="en-US" dirty="0" smtClean="0"/>
              <a:t>Web application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7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Officer Registration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9" y="1207216"/>
            <a:ext cx="11068335" cy="541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06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/>
          <a:lstStyle/>
          <a:p>
            <a:pPr algn="ctr"/>
            <a:r>
              <a:rPr lang="en-US" dirty="0" smtClean="0"/>
              <a:t>Officer Registration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9" y="1542197"/>
            <a:ext cx="11313993" cy="519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8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161" y="228648"/>
            <a:ext cx="10515600" cy="98600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Meeting call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4" y="1511941"/>
            <a:ext cx="11368585" cy="521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95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9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Meeting 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37" y="1108791"/>
            <a:ext cx="11300347" cy="548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42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18" y="304008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 sir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1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171943"/>
            <a:ext cx="10515600" cy="6007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Entity Relationship Diagram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1449"/>
            <a:ext cx="10200068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8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7" y="171943"/>
            <a:ext cx="10515600" cy="6523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4" y="991674"/>
            <a:ext cx="8139448" cy="575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4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Brain Storming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8" y="1340408"/>
            <a:ext cx="10908405" cy="509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2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/>
          <a:lstStyle/>
          <a:p>
            <a:pPr algn="ctr"/>
            <a:r>
              <a:rPr lang="en-US" dirty="0" smtClean="0"/>
              <a:t>Registration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2" y="1249251"/>
            <a:ext cx="10702342" cy="534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0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532" y="159063"/>
            <a:ext cx="10515600" cy="845489"/>
          </a:xfrm>
        </p:spPr>
        <p:txBody>
          <a:bodyPr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75" y="1004552"/>
            <a:ext cx="9505883" cy="626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3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pPr algn="ctr"/>
            <a:r>
              <a:rPr lang="en-US" dirty="0" smtClean="0"/>
              <a:t>Dash Broad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3" y="1416676"/>
            <a:ext cx="11558808" cy="499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7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Role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44083"/>
            <a:ext cx="10739907" cy="562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2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216"/>
          </a:xfrm>
        </p:spPr>
        <p:txBody>
          <a:bodyPr/>
          <a:lstStyle/>
          <a:p>
            <a:pPr algn="ctr"/>
            <a:r>
              <a:rPr lang="en-US" dirty="0" smtClean="0"/>
              <a:t>Role 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3997"/>
            <a:ext cx="11113394" cy="528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9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31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Welcome  to </vt:lpstr>
      <vt:lpstr>Entity Relationship Diagram </vt:lpstr>
      <vt:lpstr>Use Case</vt:lpstr>
      <vt:lpstr>Brain Storming</vt:lpstr>
      <vt:lpstr>Registration</vt:lpstr>
      <vt:lpstr>Login</vt:lpstr>
      <vt:lpstr>Dash Broad</vt:lpstr>
      <vt:lpstr>Role</vt:lpstr>
      <vt:lpstr>Role View</vt:lpstr>
      <vt:lpstr>Officer Registration</vt:lpstr>
      <vt:lpstr>Officer Registration</vt:lpstr>
      <vt:lpstr>Meeting call</vt:lpstr>
      <vt:lpstr>Meeting view</vt:lpstr>
      <vt:lpstr>Thank you sir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to</dc:title>
  <dc:creator>Mostafizur Rahman</dc:creator>
  <cp:lastModifiedBy>Mostafizur Rahman</cp:lastModifiedBy>
  <cp:revision>5</cp:revision>
  <dcterms:created xsi:type="dcterms:W3CDTF">2019-01-05T03:30:43Z</dcterms:created>
  <dcterms:modified xsi:type="dcterms:W3CDTF">2019-01-05T03:59:11Z</dcterms:modified>
</cp:coreProperties>
</file>