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57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68876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Login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937" y="1240698"/>
            <a:ext cx="7511143" cy="5617302"/>
          </a:xfrm>
        </p:spPr>
      </p:pic>
    </p:spTree>
    <p:extLst>
      <p:ext uri="{BB962C8B-B14F-4D97-AF65-F5344CB8AC3E}">
        <p14:creationId xmlns:p14="http://schemas.microsoft.com/office/powerpoint/2010/main" val="3087794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7537157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6</TotalTime>
  <Words>2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Gill Sans MT</vt:lpstr>
      <vt:lpstr>Impact</vt:lpstr>
      <vt:lpstr>Badge</vt:lpstr>
      <vt:lpstr>PowerPoint Presentation</vt:lpstr>
      <vt:lpstr>Login Page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Mostafizur Rahman</dc:creator>
  <cp:lastModifiedBy>Md Mostafizur Rahman</cp:lastModifiedBy>
  <cp:revision>1</cp:revision>
  <dcterms:created xsi:type="dcterms:W3CDTF">2018-12-05T02:43:41Z</dcterms:created>
  <dcterms:modified xsi:type="dcterms:W3CDTF">2018-12-05T02:50:01Z</dcterms:modified>
</cp:coreProperties>
</file>