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97C1-EED0-44DF-9DE2-5A7E42845E0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583AC-F48D-4F8E-8C37-F3A47828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Roll</a:t>
            </a:r>
            <a:br>
              <a:rPr lang="en-US" dirty="0" smtClean="0"/>
            </a:br>
            <a:r>
              <a:rPr lang="en-US" dirty="0" smtClean="0"/>
              <a:t>Bach Id</a:t>
            </a:r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150"/>
            <a:ext cx="12192000" cy="61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94273"/>
          </a:xfrm>
        </p:spPr>
        <p:txBody>
          <a:bodyPr/>
          <a:lstStyle/>
          <a:p>
            <a:pPr algn="ctr"/>
            <a:r>
              <a:rPr lang="en-US" dirty="0" smtClean="0"/>
              <a:t>Thank you sir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14253"/>
            <a:ext cx="10515600" cy="753246"/>
          </a:xfrm>
        </p:spPr>
        <p:txBody>
          <a:bodyPr/>
          <a:lstStyle/>
          <a:p>
            <a:pPr algn="ctr"/>
            <a:r>
              <a:rPr lang="en-US" dirty="0" smtClean="0"/>
              <a:t>For visiting inventory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1024690"/>
            <a:ext cx="7040880" cy="6268572"/>
          </a:xfrm>
        </p:spPr>
      </p:pic>
    </p:spTree>
    <p:extLst>
      <p:ext uri="{BB962C8B-B14F-4D97-AF65-F5344CB8AC3E}">
        <p14:creationId xmlns:p14="http://schemas.microsoft.com/office/powerpoint/2010/main" val="6065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Purchase and sales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1163146"/>
            <a:ext cx="11573692" cy="56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18641"/>
            <a:ext cx="11978640" cy="55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5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After Purchase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526"/>
            <a:ext cx="12192000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979713"/>
            <a:ext cx="11913326" cy="5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dirty="0" smtClean="0"/>
              <a:t>After 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" y="1097280"/>
            <a:ext cx="1187413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0891" cy="7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212"/>
            <a:ext cx="12192000" cy="5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</vt:lpstr>
      <vt:lpstr>Login Page</vt:lpstr>
      <vt:lpstr>Purchase and sales Report</vt:lpstr>
      <vt:lpstr>Purchase</vt:lpstr>
      <vt:lpstr>After Purchase</vt:lpstr>
      <vt:lpstr>Sales</vt:lpstr>
      <vt:lpstr>After Sales</vt:lpstr>
      <vt:lpstr>PowerPoint Presentation</vt:lpstr>
      <vt:lpstr>User Report</vt:lpstr>
      <vt:lpstr>User Registration</vt:lpstr>
      <vt:lpstr>Thank you sir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Mostafizur Rahman</dc:creator>
  <cp:lastModifiedBy>Md Mostafizur Rahman</cp:lastModifiedBy>
  <cp:revision>11</cp:revision>
  <dcterms:created xsi:type="dcterms:W3CDTF">2018-12-05T02:52:49Z</dcterms:created>
  <dcterms:modified xsi:type="dcterms:W3CDTF">2018-12-05T03:14:19Z</dcterms:modified>
</cp:coreProperties>
</file>