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3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2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2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5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6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4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A2332B-2DB9-4DD7-BBB7-2904DAD3B5B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9ABB6F-FD93-4118-9B7C-89176852C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679" y="0"/>
            <a:ext cx="6815669" cy="1515533"/>
          </a:xfrm>
        </p:spPr>
        <p:txBody>
          <a:bodyPr/>
          <a:lstStyle/>
          <a:p>
            <a:r>
              <a:rPr lang="en-US" dirty="0" smtClean="0"/>
              <a:t>Hostel Management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158" y="1831511"/>
            <a:ext cx="6815669" cy="30818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Hackers</a:t>
            </a:r>
          </a:p>
          <a:p>
            <a:r>
              <a:rPr lang="en-US" dirty="0"/>
              <a:t>Mostak </a:t>
            </a:r>
            <a:r>
              <a:rPr lang="en-US" dirty="0" smtClean="0"/>
              <a:t>Ahmed</a:t>
            </a:r>
          </a:p>
          <a:p>
            <a:r>
              <a:rPr lang="en-US" dirty="0" smtClean="0"/>
              <a:t>ID:cse06307481</a:t>
            </a:r>
          </a:p>
          <a:p>
            <a:r>
              <a:rPr lang="en-US" dirty="0" smtClean="0"/>
              <a:t>Nahid Hasan Munna</a:t>
            </a:r>
          </a:p>
          <a:p>
            <a:r>
              <a:rPr lang="en-US" dirty="0" smtClean="0"/>
              <a:t>ID:cse06307468</a:t>
            </a:r>
          </a:p>
          <a:p>
            <a:r>
              <a:rPr lang="en-US" dirty="0" smtClean="0"/>
              <a:t>Abu Adnan Joy</a:t>
            </a:r>
          </a:p>
          <a:p>
            <a:r>
              <a:rPr lang="en-US" dirty="0" smtClean="0"/>
              <a:t>ID:cse06307482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94" y="2257662"/>
            <a:ext cx="508455" cy="678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65" y="3251692"/>
            <a:ext cx="626511" cy="631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94" y="4179139"/>
            <a:ext cx="594815" cy="5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907177"/>
            <a:ext cx="9834151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04" y="3130138"/>
            <a:ext cx="9601196" cy="3318936"/>
          </a:xfrm>
        </p:spPr>
        <p:txBody>
          <a:bodyPr/>
          <a:lstStyle/>
          <a:p>
            <a:r>
              <a:rPr lang="en-US" dirty="0" smtClean="0"/>
              <a:t>                                                  </a:t>
            </a:r>
            <a:r>
              <a:rPr lang="en-US" sz="4000" b="1" dirty="0" smtClean="0"/>
              <a:t>Thanks to </a:t>
            </a:r>
            <a:r>
              <a:rPr lang="en-US" sz="4000" b="1" dirty="0"/>
              <a:t>A</a:t>
            </a:r>
            <a:r>
              <a:rPr lang="en-US" sz="4000" b="1" dirty="0" smtClean="0"/>
              <a:t>ll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8023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867" y="2652467"/>
            <a:ext cx="9601196" cy="3318936"/>
          </a:xfrm>
        </p:spPr>
        <p:txBody>
          <a:bodyPr/>
          <a:lstStyle/>
          <a:p>
            <a:r>
              <a:rPr lang="en-US" dirty="0" smtClean="0"/>
              <a:t>What is Hostel </a:t>
            </a:r>
          </a:p>
          <a:p>
            <a:r>
              <a:rPr lang="en-US" dirty="0" smtClean="0"/>
              <a:t>Types of Hostel </a:t>
            </a:r>
          </a:p>
          <a:p>
            <a:r>
              <a:rPr lang="en-US" dirty="0" smtClean="0"/>
              <a:t>Managing Hostel Of this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54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for this project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vast opportunities.</a:t>
            </a:r>
          </a:p>
          <a:p>
            <a:r>
              <a:rPr lang="en-US" dirty="0" smtClean="0"/>
              <a:t>2. Solving real life problem</a:t>
            </a:r>
          </a:p>
          <a:p>
            <a:r>
              <a:rPr lang="en-US" dirty="0" smtClean="0"/>
              <a:t>3. Time consuming.</a:t>
            </a:r>
          </a:p>
          <a:p>
            <a:r>
              <a:rPr lang="en-US" dirty="0" smtClean="0"/>
              <a:t>4. Easy  to access.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710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 </a:t>
            </a:r>
            <a:r>
              <a:rPr lang="en-US" sz="2600" dirty="0"/>
              <a:t>1. Member add</a:t>
            </a:r>
            <a:endParaRPr lang="en-GB" sz="2600" dirty="0"/>
          </a:p>
          <a:p>
            <a:r>
              <a:rPr lang="en-US" sz="2600" dirty="0"/>
              <a:t>  </a:t>
            </a:r>
            <a:r>
              <a:rPr lang="en-US" sz="2600" dirty="0" smtClean="0"/>
              <a:t>2</a:t>
            </a:r>
            <a:r>
              <a:rPr lang="en-US" sz="2600" dirty="0"/>
              <a:t>. Member Delete</a:t>
            </a:r>
            <a:endParaRPr lang="en-GB" sz="2600" dirty="0"/>
          </a:p>
          <a:p>
            <a:r>
              <a:rPr lang="en-US" sz="2600" dirty="0"/>
              <a:t>  </a:t>
            </a:r>
            <a:r>
              <a:rPr lang="en-US" sz="2600" dirty="0" smtClean="0"/>
              <a:t>3</a:t>
            </a:r>
            <a:r>
              <a:rPr lang="en-US" sz="2600" dirty="0"/>
              <a:t>. View Information</a:t>
            </a:r>
            <a:endParaRPr lang="en-GB" sz="2600" dirty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2600" dirty="0"/>
              <a:t>4. Create DMP Form</a:t>
            </a:r>
            <a:endParaRPr lang="en-GB" sz="2600" dirty="0"/>
          </a:p>
          <a:p>
            <a:r>
              <a:rPr lang="en-US" sz="2600" dirty="0"/>
              <a:t>  </a:t>
            </a:r>
            <a:r>
              <a:rPr lang="en-US" sz="2600" dirty="0" smtClean="0"/>
              <a:t>5</a:t>
            </a:r>
            <a:r>
              <a:rPr lang="en-US" sz="2600" dirty="0"/>
              <a:t>. Add meal </a:t>
            </a:r>
            <a:endParaRPr lang="en-GB" sz="2600" dirty="0"/>
          </a:p>
          <a:p>
            <a:r>
              <a:rPr lang="en-US" sz="2600" dirty="0" smtClean="0"/>
              <a:t>  </a:t>
            </a:r>
            <a:r>
              <a:rPr lang="en-US" sz="2600" dirty="0"/>
              <a:t>6. Add shopping cost</a:t>
            </a:r>
            <a:endParaRPr lang="en-GB" sz="2600" dirty="0"/>
          </a:p>
          <a:p>
            <a:r>
              <a:rPr lang="en-US" sz="2600" dirty="0"/>
              <a:t>  </a:t>
            </a:r>
            <a:r>
              <a:rPr lang="en-US" sz="2600" dirty="0" smtClean="0"/>
              <a:t>7</a:t>
            </a:r>
            <a:r>
              <a:rPr lang="en-US" sz="2600" dirty="0"/>
              <a:t>. Add other Cost</a:t>
            </a:r>
            <a:endParaRPr lang="en-GB" sz="2600" dirty="0"/>
          </a:p>
          <a:p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/>
              <a:t>8. View meal rate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77571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Feasibilities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 feasibilities </a:t>
            </a:r>
            <a:endParaRPr lang="en-US" dirty="0" smtClean="0"/>
          </a:p>
          <a:p>
            <a:pPr lvl="0"/>
            <a:r>
              <a:rPr lang="en-US" dirty="0"/>
              <a:t>Economic Feasibility</a:t>
            </a:r>
            <a:endParaRPr lang="en-GB" dirty="0"/>
          </a:p>
          <a:p>
            <a:pPr lvl="0"/>
            <a:r>
              <a:rPr lang="en-US" dirty="0"/>
              <a:t>Operational Feasibility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60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Technical  </a:t>
            </a:r>
            <a:r>
              <a:rPr lang="en-US" b="1" dirty="0" smtClean="0"/>
              <a:t>Feasibilities </a:t>
            </a:r>
            <a:r>
              <a:rPr lang="en-US" b="1" dirty="0"/>
              <a:t/>
            </a:r>
            <a:br>
              <a:rPr lang="en-US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GB" dirty="0"/>
              <a:t> </a:t>
            </a:r>
            <a:r>
              <a:rPr lang="en-US" dirty="0"/>
              <a:t>The technical feasibility of the proposed system is related to the </a:t>
            </a:r>
            <a:r>
              <a:rPr lang="en-US" dirty="0" smtClean="0"/>
              <a:t>          technology </a:t>
            </a:r>
            <a:r>
              <a:rPr lang="en-US" dirty="0"/>
              <a:t>used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2. All Platform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5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Economic Feasibility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Economic analysis is the most commonly used method for evaluating the effectiveness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knows as cost / benefit analysis C#,HTML, and SQL databases are easily available on the Internet.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41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Operational Feasibility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/>
              <a:t>The project is developed in such a way that it becomes very easy to execute with any computer knowledge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2. This </a:t>
            </a:r>
            <a:r>
              <a:rPr lang="en-US" b="1" dirty="0"/>
              <a:t>software is very u</a:t>
            </a:r>
            <a:r>
              <a:rPr lang="en-US" b="1" dirty="0" smtClean="0"/>
              <a:t>ser-friendly </a:t>
            </a:r>
            <a:r>
              <a:rPr lang="en-US" b="1" dirty="0"/>
              <a:t>and does not require a technical person to manage it</a:t>
            </a:r>
            <a:r>
              <a:rPr lang="en-US" b="1" dirty="0" smtClean="0"/>
              <a:t>, so </a:t>
            </a:r>
            <a:r>
              <a:rPr lang="en-US" b="1" dirty="0"/>
              <a:t>the project is even possible.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492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Analysis</a:t>
            </a:r>
          </a:p>
          <a:p>
            <a:r>
              <a:rPr lang="en-US" b="1" dirty="0" smtClean="0"/>
              <a:t>2. Planning</a:t>
            </a:r>
          </a:p>
          <a:p>
            <a:r>
              <a:rPr lang="en-US" b="1" dirty="0" smtClean="0"/>
              <a:t>3. Construction</a:t>
            </a:r>
          </a:p>
          <a:p>
            <a:r>
              <a:rPr lang="en-US" b="1" dirty="0" smtClean="0"/>
              <a:t>4.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8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244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Hostel Management  system</vt:lpstr>
      <vt:lpstr>INTRODUCTION</vt:lpstr>
      <vt:lpstr>Motivation for this project</vt:lpstr>
      <vt:lpstr>Features </vt:lpstr>
      <vt:lpstr>Project Feasibilities</vt:lpstr>
      <vt:lpstr>Technical  Feasibilities  </vt:lpstr>
      <vt:lpstr>Economic Feasibility </vt:lpstr>
      <vt:lpstr>Operational Feasibility </vt:lpstr>
      <vt:lpstr>Project scheduling</vt:lpstr>
      <vt:lpstr>Gantt Chart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 system</dc:title>
  <dc:creator>Student</dc:creator>
  <cp:lastModifiedBy>Mostak Ahmed</cp:lastModifiedBy>
  <cp:revision>8</cp:revision>
  <dcterms:created xsi:type="dcterms:W3CDTF">2019-09-08T06:11:17Z</dcterms:created>
  <dcterms:modified xsi:type="dcterms:W3CDTF">2019-09-09T08:19:46Z</dcterms:modified>
</cp:coreProperties>
</file>