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1CFA-DE18-4FD7-8F31-01C758504436}"/>
              </a:ext>
            </a:extLst>
          </p:cNvPr>
          <p:cNvSpPr>
            <a:spLocks noGrp="1"/>
          </p:cNvSpPr>
          <p:nvPr>
            <p:ph type="ctrTitle"/>
          </p:nvPr>
        </p:nvSpPr>
        <p:spPr>
          <a:xfrm>
            <a:off x="1491450" y="1544715"/>
            <a:ext cx="8691238" cy="1884285"/>
          </a:xfrm>
        </p:spPr>
        <p:txBody>
          <a:bodyPr>
            <a:normAutofit/>
          </a:bodyPr>
          <a:lstStyle/>
          <a:p>
            <a:r>
              <a:rPr lang="en-US" sz="4800" dirty="0"/>
              <a:t>Welcome To Our Project</a:t>
            </a:r>
          </a:p>
        </p:txBody>
      </p:sp>
    </p:spTree>
    <p:extLst>
      <p:ext uri="{BB962C8B-B14F-4D97-AF65-F5344CB8AC3E}">
        <p14:creationId xmlns:p14="http://schemas.microsoft.com/office/powerpoint/2010/main" val="88986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2EE27-BDCE-4122-A5B5-E94B49860304}"/>
              </a:ext>
            </a:extLst>
          </p:cNvPr>
          <p:cNvPicPr>
            <a:picLocks noChangeAspect="1"/>
          </p:cNvPicPr>
          <p:nvPr/>
        </p:nvPicPr>
        <p:blipFill>
          <a:blip r:embed="rId2"/>
          <a:stretch>
            <a:fillRect/>
          </a:stretch>
        </p:blipFill>
        <p:spPr>
          <a:xfrm>
            <a:off x="2110444" y="1537206"/>
            <a:ext cx="8397240" cy="4884420"/>
          </a:xfrm>
          <a:prstGeom prst="rect">
            <a:avLst/>
          </a:prstGeom>
        </p:spPr>
      </p:pic>
    </p:spTree>
    <p:extLst>
      <p:ext uri="{BB962C8B-B14F-4D97-AF65-F5344CB8AC3E}">
        <p14:creationId xmlns:p14="http://schemas.microsoft.com/office/powerpoint/2010/main" val="327735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F127A-1EA5-4F42-BA5C-BD9B4B8D77C0}"/>
              </a:ext>
            </a:extLst>
          </p:cNvPr>
          <p:cNvPicPr>
            <a:picLocks noChangeAspect="1"/>
          </p:cNvPicPr>
          <p:nvPr/>
        </p:nvPicPr>
        <p:blipFill>
          <a:blip r:embed="rId2"/>
          <a:stretch>
            <a:fillRect/>
          </a:stretch>
        </p:blipFill>
        <p:spPr>
          <a:xfrm>
            <a:off x="2039423" y="1633602"/>
            <a:ext cx="8397240" cy="4869180"/>
          </a:xfrm>
          <a:prstGeom prst="rect">
            <a:avLst/>
          </a:prstGeom>
        </p:spPr>
      </p:pic>
    </p:spTree>
    <p:extLst>
      <p:ext uri="{BB962C8B-B14F-4D97-AF65-F5344CB8AC3E}">
        <p14:creationId xmlns:p14="http://schemas.microsoft.com/office/powerpoint/2010/main" val="113621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B5A168-46B0-48A6-BFC4-B435C03086DA}"/>
              </a:ext>
            </a:extLst>
          </p:cNvPr>
          <p:cNvPicPr>
            <a:picLocks noChangeAspect="1"/>
          </p:cNvPicPr>
          <p:nvPr/>
        </p:nvPicPr>
        <p:blipFill>
          <a:blip r:embed="rId2"/>
          <a:stretch>
            <a:fillRect/>
          </a:stretch>
        </p:blipFill>
        <p:spPr>
          <a:xfrm>
            <a:off x="1991224" y="1558808"/>
            <a:ext cx="8404860" cy="4823460"/>
          </a:xfrm>
          <a:prstGeom prst="rect">
            <a:avLst/>
          </a:prstGeom>
        </p:spPr>
      </p:pic>
    </p:spTree>
    <p:extLst>
      <p:ext uri="{BB962C8B-B14F-4D97-AF65-F5344CB8AC3E}">
        <p14:creationId xmlns:p14="http://schemas.microsoft.com/office/powerpoint/2010/main" val="87419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92D173-4099-4E06-A579-A123591AB6E7}"/>
              </a:ext>
            </a:extLst>
          </p:cNvPr>
          <p:cNvPicPr>
            <a:picLocks noChangeAspect="1"/>
          </p:cNvPicPr>
          <p:nvPr/>
        </p:nvPicPr>
        <p:blipFill>
          <a:blip r:embed="rId2"/>
          <a:stretch>
            <a:fillRect/>
          </a:stretch>
        </p:blipFill>
        <p:spPr>
          <a:xfrm>
            <a:off x="1979794" y="1495333"/>
            <a:ext cx="8427720" cy="4914900"/>
          </a:xfrm>
          <a:prstGeom prst="rect">
            <a:avLst/>
          </a:prstGeom>
        </p:spPr>
      </p:pic>
    </p:spTree>
    <p:extLst>
      <p:ext uri="{BB962C8B-B14F-4D97-AF65-F5344CB8AC3E}">
        <p14:creationId xmlns:p14="http://schemas.microsoft.com/office/powerpoint/2010/main" val="306185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D797B4-0D7B-463C-A4C5-FBFF42A45D85}"/>
              </a:ext>
            </a:extLst>
          </p:cNvPr>
          <p:cNvPicPr>
            <a:picLocks noChangeAspect="1"/>
          </p:cNvPicPr>
          <p:nvPr/>
        </p:nvPicPr>
        <p:blipFill>
          <a:blip r:embed="rId2"/>
          <a:stretch>
            <a:fillRect/>
          </a:stretch>
        </p:blipFill>
        <p:spPr>
          <a:xfrm>
            <a:off x="1885950" y="1483940"/>
            <a:ext cx="8420100" cy="4884420"/>
          </a:xfrm>
          <a:prstGeom prst="rect">
            <a:avLst/>
          </a:prstGeom>
        </p:spPr>
      </p:pic>
    </p:spTree>
    <p:extLst>
      <p:ext uri="{BB962C8B-B14F-4D97-AF65-F5344CB8AC3E}">
        <p14:creationId xmlns:p14="http://schemas.microsoft.com/office/powerpoint/2010/main" val="349788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55D885-C4FC-4786-9247-A352C2140C4B}"/>
              </a:ext>
            </a:extLst>
          </p:cNvPr>
          <p:cNvPicPr>
            <a:picLocks noChangeAspect="1"/>
          </p:cNvPicPr>
          <p:nvPr/>
        </p:nvPicPr>
        <p:blipFill>
          <a:blip r:embed="rId2"/>
          <a:stretch>
            <a:fillRect/>
          </a:stretch>
        </p:blipFill>
        <p:spPr>
          <a:xfrm>
            <a:off x="1893570" y="1463632"/>
            <a:ext cx="8404860" cy="4907280"/>
          </a:xfrm>
          <a:prstGeom prst="rect">
            <a:avLst/>
          </a:prstGeom>
        </p:spPr>
      </p:pic>
    </p:spTree>
    <p:extLst>
      <p:ext uri="{BB962C8B-B14F-4D97-AF65-F5344CB8AC3E}">
        <p14:creationId xmlns:p14="http://schemas.microsoft.com/office/powerpoint/2010/main" val="3243151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088CAB-E4C7-475F-856E-97CF493C0396}"/>
              </a:ext>
            </a:extLst>
          </p:cNvPr>
          <p:cNvPicPr>
            <a:picLocks noChangeAspect="1"/>
          </p:cNvPicPr>
          <p:nvPr/>
        </p:nvPicPr>
        <p:blipFill>
          <a:blip r:embed="rId2"/>
          <a:stretch>
            <a:fillRect/>
          </a:stretch>
        </p:blipFill>
        <p:spPr>
          <a:xfrm>
            <a:off x="2022925" y="1544825"/>
            <a:ext cx="8412480" cy="4869180"/>
          </a:xfrm>
          <a:prstGeom prst="rect">
            <a:avLst/>
          </a:prstGeom>
        </p:spPr>
      </p:pic>
    </p:spTree>
    <p:extLst>
      <p:ext uri="{BB962C8B-B14F-4D97-AF65-F5344CB8AC3E}">
        <p14:creationId xmlns:p14="http://schemas.microsoft.com/office/powerpoint/2010/main" val="134734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75DC5D-74BB-44A7-8FE5-2FE6A7942328}"/>
              </a:ext>
            </a:extLst>
          </p:cNvPr>
          <p:cNvPicPr>
            <a:picLocks noChangeAspect="1"/>
          </p:cNvPicPr>
          <p:nvPr/>
        </p:nvPicPr>
        <p:blipFill>
          <a:blip r:embed="rId2"/>
          <a:stretch>
            <a:fillRect/>
          </a:stretch>
        </p:blipFill>
        <p:spPr>
          <a:xfrm>
            <a:off x="2005169" y="1423053"/>
            <a:ext cx="8412480" cy="4899660"/>
          </a:xfrm>
          <a:prstGeom prst="rect">
            <a:avLst/>
          </a:prstGeom>
        </p:spPr>
      </p:pic>
    </p:spTree>
    <p:extLst>
      <p:ext uri="{BB962C8B-B14F-4D97-AF65-F5344CB8AC3E}">
        <p14:creationId xmlns:p14="http://schemas.microsoft.com/office/powerpoint/2010/main" val="2282571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911FF2-5D02-4659-9811-BE35D883F851}"/>
              </a:ext>
            </a:extLst>
          </p:cNvPr>
          <p:cNvPicPr>
            <a:picLocks noChangeAspect="1"/>
          </p:cNvPicPr>
          <p:nvPr/>
        </p:nvPicPr>
        <p:blipFill>
          <a:blip r:embed="rId2"/>
          <a:stretch>
            <a:fillRect/>
          </a:stretch>
        </p:blipFill>
        <p:spPr>
          <a:xfrm>
            <a:off x="1889760" y="1478872"/>
            <a:ext cx="8412480" cy="4876800"/>
          </a:xfrm>
          <a:prstGeom prst="rect">
            <a:avLst/>
          </a:prstGeom>
        </p:spPr>
      </p:pic>
    </p:spTree>
    <p:extLst>
      <p:ext uri="{BB962C8B-B14F-4D97-AF65-F5344CB8AC3E}">
        <p14:creationId xmlns:p14="http://schemas.microsoft.com/office/powerpoint/2010/main" val="327477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A0FD98-3C9E-4DF4-838F-ED695132FE70}"/>
              </a:ext>
            </a:extLst>
          </p:cNvPr>
          <p:cNvPicPr>
            <a:picLocks noChangeAspect="1"/>
          </p:cNvPicPr>
          <p:nvPr/>
        </p:nvPicPr>
        <p:blipFill>
          <a:blip r:embed="rId2"/>
          <a:stretch>
            <a:fillRect/>
          </a:stretch>
        </p:blipFill>
        <p:spPr>
          <a:xfrm>
            <a:off x="2043233" y="1482682"/>
            <a:ext cx="8389620" cy="4869180"/>
          </a:xfrm>
          <a:prstGeom prst="rect">
            <a:avLst/>
          </a:prstGeom>
        </p:spPr>
      </p:pic>
    </p:spTree>
    <p:extLst>
      <p:ext uri="{BB962C8B-B14F-4D97-AF65-F5344CB8AC3E}">
        <p14:creationId xmlns:p14="http://schemas.microsoft.com/office/powerpoint/2010/main" val="53230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EB45-82B0-4C1A-BF2B-2E8639849B42}"/>
              </a:ext>
            </a:extLst>
          </p:cNvPr>
          <p:cNvSpPr>
            <a:spLocks noGrp="1"/>
          </p:cNvSpPr>
          <p:nvPr>
            <p:ph type="ctrTitle"/>
          </p:nvPr>
        </p:nvSpPr>
        <p:spPr>
          <a:xfrm>
            <a:off x="3120856" y="944672"/>
            <a:ext cx="5675672" cy="823157"/>
          </a:xfrm>
        </p:spPr>
        <p:txBody>
          <a:bodyPr>
            <a:normAutofit fontScale="90000"/>
          </a:bodyPr>
          <a:lstStyle/>
          <a:p>
            <a:r>
              <a:rPr lang="en-US" u="sng" dirty="0"/>
              <a:t>Introduction</a:t>
            </a:r>
          </a:p>
        </p:txBody>
      </p:sp>
      <p:sp>
        <p:nvSpPr>
          <p:cNvPr id="3" name="Subtitle 2">
            <a:extLst>
              <a:ext uri="{FF2B5EF4-FFF2-40B4-BE49-F238E27FC236}">
                <a16:creationId xmlns:a16="http://schemas.microsoft.com/office/drawing/2014/main" id="{A5D0C70D-CF93-4136-8F42-131F26EF0141}"/>
              </a:ext>
            </a:extLst>
          </p:cNvPr>
          <p:cNvSpPr>
            <a:spLocks noGrp="1"/>
          </p:cNvSpPr>
          <p:nvPr>
            <p:ph type="subTitle" idx="1"/>
          </p:nvPr>
        </p:nvSpPr>
        <p:spPr>
          <a:xfrm>
            <a:off x="1234292" y="2352040"/>
            <a:ext cx="9448800" cy="4103624"/>
          </a:xfrm>
        </p:spPr>
        <p:txBody>
          <a:bodyPr>
            <a:normAutofit/>
          </a:bodyPr>
          <a:lstStyle/>
          <a:p>
            <a:r>
              <a:rPr lang="en-US" sz="2800" dirty="0"/>
              <a:t>Topic : Ticket Booking System</a:t>
            </a:r>
          </a:p>
          <a:p>
            <a:endParaRPr lang="en-US" sz="2800" u="sng" dirty="0"/>
          </a:p>
          <a:p>
            <a:r>
              <a:rPr lang="en-US" sz="2800" u="sng" dirty="0"/>
              <a:t>Group Members : </a:t>
            </a:r>
          </a:p>
          <a:p>
            <a:pPr marL="514350" indent="-514350">
              <a:buAutoNum type="arabicPeriod"/>
            </a:pPr>
            <a:r>
              <a:rPr lang="en-US" sz="2800" dirty="0" err="1"/>
              <a:t>Alimul</a:t>
            </a:r>
            <a:r>
              <a:rPr lang="en-US" sz="2800" dirty="0"/>
              <a:t> Islam                            ; ID: 181-15-10974</a:t>
            </a:r>
          </a:p>
          <a:p>
            <a:pPr marL="514350" indent="-514350">
              <a:buAutoNum type="arabicPeriod"/>
            </a:pPr>
            <a:r>
              <a:rPr lang="en-US" sz="2800" dirty="0" err="1"/>
              <a:t>Nasimul</a:t>
            </a:r>
            <a:r>
              <a:rPr lang="en-US" sz="2800" dirty="0"/>
              <a:t> Jahan Fahim           ; ID: 181-15-10937</a:t>
            </a:r>
          </a:p>
          <a:p>
            <a:pPr marL="514350" indent="-514350">
              <a:buAutoNum type="arabicPeriod"/>
            </a:pPr>
            <a:r>
              <a:rPr lang="en-US" sz="2800" dirty="0"/>
              <a:t>Shams Shahriar Bhuiyan       ; ID: 181-15-11073</a:t>
            </a:r>
          </a:p>
          <a:p>
            <a:pPr marL="514350" indent="-514350">
              <a:buAutoNum type="arabicPeriod"/>
            </a:pPr>
            <a:r>
              <a:rPr lang="en-US" sz="2800" dirty="0"/>
              <a:t>Mohammad </a:t>
            </a:r>
            <a:r>
              <a:rPr lang="en-US" sz="2800" dirty="0" err="1"/>
              <a:t>Mubassir</a:t>
            </a:r>
            <a:r>
              <a:rPr lang="en-US" sz="2800" dirty="0"/>
              <a:t> Kabir; ID: 181-15-10691</a:t>
            </a:r>
          </a:p>
          <a:p>
            <a:pPr marL="514350" indent="-514350">
              <a:buAutoNum type="arabicPeriod"/>
            </a:pPr>
            <a:r>
              <a:rPr lang="en-US" sz="2800" dirty="0" err="1"/>
              <a:t>Mostakim</a:t>
            </a:r>
            <a:r>
              <a:rPr lang="en-US" sz="2800" dirty="0"/>
              <a:t> </a:t>
            </a:r>
            <a:r>
              <a:rPr lang="en-US" sz="2800" dirty="0" err="1"/>
              <a:t>Billah</a:t>
            </a:r>
            <a:r>
              <a:rPr lang="en-US" sz="2800" dirty="0"/>
              <a:t> </a:t>
            </a:r>
            <a:r>
              <a:rPr lang="en-US" sz="2800" dirty="0" err="1"/>
              <a:t>Emon</a:t>
            </a:r>
            <a:r>
              <a:rPr lang="en-US" sz="2800" dirty="0"/>
              <a:t>          ;  ID:181-15-10923</a:t>
            </a:r>
          </a:p>
        </p:txBody>
      </p:sp>
    </p:spTree>
    <p:extLst>
      <p:ext uri="{BB962C8B-B14F-4D97-AF65-F5344CB8AC3E}">
        <p14:creationId xmlns:p14="http://schemas.microsoft.com/office/powerpoint/2010/main" val="185937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91F256-0C33-4BEC-A55A-3AC528001095}"/>
              </a:ext>
            </a:extLst>
          </p:cNvPr>
          <p:cNvPicPr>
            <a:picLocks noChangeAspect="1"/>
          </p:cNvPicPr>
          <p:nvPr/>
        </p:nvPicPr>
        <p:blipFill>
          <a:blip r:embed="rId2"/>
          <a:stretch>
            <a:fillRect/>
          </a:stretch>
        </p:blipFill>
        <p:spPr>
          <a:xfrm>
            <a:off x="1889760" y="1529585"/>
            <a:ext cx="8412480" cy="4899660"/>
          </a:xfrm>
          <a:prstGeom prst="rect">
            <a:avLst/>
          </a:prstGeom>
        </p:spPr>
      </p:pic>
    </p:spTree>
    <p:extLst>
      <p:ext uri="{BB962C8B-B14F-4D97-AF65-F5344CB8AC3E}">
        <p14:creationId xmlns:p14="http://schemas.microsoft.com/office/powerpoint/2010/main" val="2716397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F907C0-6A6D-43FF-A718-6D77BF3AA727}"/>
              </a:ext>
            </a:extLst>
          </p:cNvPr>
          <p:cNvPicPr>
            <a:picLocks noChangeAspect="1"/>
          </p:cNvPicPr>
          <p:nvPr/>
        </p:nvPicPr>
        <p:blipFill>
          <a:blip r:embed="rId2"/>
          <a:stretch>
            <a:fillRect/>
          </a:stretch>
        </p:blipFill>
        <p:spPr>
          <a:xfrm>
            <a:off x="1972174" y="1472547"/>
            <a:ext cx="8442960" cy="4853940"/>
          </a:xfrm>
          <a:prstGeom prst="rect">
            <a:avLst/>
          </a:prstGeom>
        </p:spPr>
      </p:pic>
    </p:spTree>
    <p:extLst>
      <p:ext uri="{BB962C8B-B14F-4D97-AF65-F5344CB8AC3E}">
        <p14:creationId xmlns:p14="http://schemas.microsoft.com/office/powerpoint/2010/main" val="718549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F68943-3A8A-463E-8EDA-76B1E01D008F}"/>
              </a:ext>
            </a:extLst>
          </p:cNvPr>
          <p:cNvPicPr>
            <a:picLocks noChangeAspect="1"/>
          </p:cNvPicPr>
          <p:nvPr/>
        </p:nvPicPr>
        <p:blipFill>
          <a:blip r:embed="rId2"/>
          <a:stretch>
            <a:fillRect/>
          </a:stretch>
        </p:blipFill>
        <p:spPr>
          <a:xfrm>
            <a:off x="2008980" y="1457306"/>
            <a:ext cx="8404860" cy="4884420"/>
          </a:xfrm>
          <a:prstGeom prst="rect">
            <a:avLst/>
          </a:prstGeom>
        </p:spPr>
      </p:pic>
    </p:spTree>
    <p:extLst>
      <p:ext uri="{BB962C8B-B14F-4D97-AF65-F5344CB8AC3E}">
        <p14:creationId xmlns:p14="http://schemas.microsoft.com/office/powerpoint/2010/main" val="2500836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05A61F-CF27-4A05-B3FB-CE9D1F2C9C52}"/>
              </a:ext>
            </a:extLst>
          </p:cNvPr>
          <p:cNvPicPr>
            <a:picLocks noChangeAspect="1"/>
          </p:cNvPicPr>
          <p:nvPr/>
        </p:nvPicPr>
        <p:blipFill>
          <a:blip r:embed="rId2"/>
          <a:stretch>
            <a:fillRect/>
          </a:stretch>
        </p:blipFill>
        <p:spPr>
          <a:xfrm>
            <a:off x="2030545" y="1425605"/>
            <a:ext cx="8397240" cy="4876800"/>
          </a:xfrm>
          <a:prstGeom prst="rect">
            <a:avLst/>
          </a:prstGeom>
        </p:spPr>
      </p:pic>
    </p:spTree>
    <p:extLst>
      <p:ext uri="{BB962C8B-B14F-4D97-AF65-F5344CB8AC3E}">
        <p14:creationId xmlns:p14="http://schemas.microsoft.com/office/powerpoint/2010/main" val="2193290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40CD66-1CD0-4525-8B9F-472FBB3468A2}"/>
              </a:ext>
            </a:extLst>
          </p:cNvPr>
          <p:cNvPicPr>
            <a:picLocks noChangeAspect="1"/>
          </p:cNvPicPr>
          <p:nvPr/>
        </p:nvPicPr>
        <p:blipFill>
          <a:blip r:embed="rId2"/>
          <a:stretch>
            <a:fillRect/>
          </a:stretch>
        </p:blipFill>
        <p:spPr>
          <a:xfrm>
            <a:off x="2010237" y="1564357"/>
            <a:ext cx="8420100" cy="4137660"/>
          </a:xfrm>
          <a:prstGeom prst="rect">
            <a:avLst/>
          </a:prstGeom>
        </p:spPr>
      </p:pic>
    </p:spTree>
    <p:extLst>
      <p:ext uri="{BB962C8B-B14F-4D97-AF65-F5344CB8AC3E}">
        <p14:creationId xmlns:p14="http://schemas.microsoft.com/office/powerpoint/2010/main" val="282911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66382-F520-4736-B5A7-A67B0ABCD3B4}"/>
              </a:ext>
            </a:extLst>
          </p:cNvPr>
          <p:cNvSpPr txBox="1"/>
          <p:nvPr/>
        </p:nvSpPr>
        <p:spPr>
          <a:xfrm>
            <a:off x="4429956" y="958789"/>
            <a:ext cx="5024761" cy="584775"/>
          </a:xfrm>
          <a:prstGeom prst="rect">
            <a:avLst/>
          </a:prstGeom>
          <a:noFill/>
        </p:spPr>
        <p:txBody>
          <a:bodyPr wrap="square" rtlCol="0">
            <a:spAutoFit/>
          </a:bodyPr>
          <a:lstStyle/>
          <a:p>
            <a:r>
              <a:rPr lang="en-US" sz="3200" u="sng" dirty="0"/>
              <a:t>Challenges</a:t>
            </a:r>
          </a:p>
        </p:txBody>
      </p:sp>
      <p:sp>
        <p:nvSpPr>
          <p:cNvPr id="3" name="TextBox 2">
            <a:extLst>
              <a:ext uri="{FF2B5EF4-FFF2-40B4-BE49-F238E27FC236}">
                <a16:creationId xmlns:a16="http://schemas.microsoft.com/office/drawing/2014/main" id="{59A8933C-968D-4B45-86C2-A1A8A0A9849A}"/>
              </a:ext>
            </a:extLst>
          </p:cNvPr>
          <p:cNvSpPr txBox="1"/>
          <p:nvPr/>
        </p:nvSpPr>
        <p:spPr>
          <a:xfrm>
            <a:off x="2450237" y="1740023"/>
            <a:ext cx="7590408" cy="923330"/>
          </a:xfrm>
          <a:prstGeom prst="rect">
            <a:avLst/>
          </a:prstGeom>
          <a:noFill/>
        </p:spPr>
        <p:txBody>
          <a:bodyPr wrap="square" rtlCol="0">
            <a:spAutoFit/>
          </a:bodyPr>
          <a:lstStyle/>
          <a:p>
            <a:r>
              <a:rPr lang="en-US" dirty="0"/>
              <a:t>1.This can’t be use for local bus</a:t>
            </a:r>
          </a:p>
          <a:p>
            <a:r>
              <a:rPr lang="en-US" dirty="0"/>
              <a:t>2.This can’t be truck buses</a:t>
            </a:r>
          </a:p>
          <a:p>
            <a:r>
              <a:rPr lang="en-US" dirty="0"/>
              <a:t>3.In this application we can’t see pick-up points and destination .</a:t>
            </a:r>
          </a:p>
        </p:txBody>
      </p:sp>
    </p:spTree>
    <p:extLst>
      <p:ext uri="{BB962C8B-B14F-4D97-AF65-F5344CB8AC3E}">
        <p14:creationId xmlns:p14="http://schemas.microsoft.com/office/powerpoint/2010/main" val="1067524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6F7C2C-0C7A-4C70-BDE3-025C2D669ED1}"/>
              </a:ext>
            </a:extLst>
          </p:cNvPr>
          <p:cNvSpPr txBox="1"/>
          <p:nvPr/>
        </p:nvSpPr>
        <p:spPr>
          <a:xfrm>
            <a:off x="4444754" y="719092"/>
            <a:ext cx="2834936" cy="646331"/>
          </a:xfrm>
          <a:prstGeom prst="rect">
            <a:avLst/>
          </a:prstGeom>
          <a:noFill/>
        </p:spPr>
        <p:txBody>
          <a:bodyPr wrap="square" rtlCol="0">
            <a:spAutoFit/>
          </a:bodyPr>
          <a:lstStyle/>
          <a:p>
            <a:r>
              <a:rPr lang="en-US" sz="3600" u="sng" dirty="0"/>
              <a:t>Conclusion</a:t>
            </a:r>
          </a:p>
        </p:txBody>
      </p:sp>
      <p:sp>
        <p:nvSpPr>
          <p:cNvPr id="3" name="TextBox 2">
            <a:extLst>
              <a:ext uri="{FF2B5EF4-FFF2-40B4-BE49-F238E27FC236}">
                <a16:creationId xmlns:a16="http://schemas.microsoft.com/office/drawing/2014/main" id="{15C9D92C-39DE-42F8-979D-381E15CA3C1D}"/>
              </a:ext>
            </a:extLst>
          </p:cNvPr>
          <p:cNvSpPr txBox="1"/>
          <p:nvPr/>
        </p:nvSpPr>
        <p:spPr>
          <a:xfrm>
            <a:off x="1695635" y="1828800"/>
            <a:ext cx="8637973" cy="923330"/>
          </a:xfrm>
          <a:prstGeom prst="rect">
            <a:avLst/>
          </a:prstGeom>
          <a:noFill/>
        </p:spPr>
        <p:txBody>
          <a:bodyPr wrap="square" rtlCol="0">
            <a:spAutoFit/>
          </a:bodyPr>
          <a:lstStyle/>
          <a:p>
            <a:r>
              <a:rPr lang="en-US" dirty="0"/>
              <a:t>1.This system is user friendly</a:t>
            </a:r>
          </a:p>
          <a:p>
            <a:r>
              <a:rPr lang="en-US" dirty="0"/>
              <a:t>2.This system is available 24 hours and efficient in reservation </a:t>
            </a:r>
          </a:p>
          <a:p>
            <a:r>
              <a:rPr lang="en-US" dirty="0"/>
              <a:t>3.It has no hidden </a:t>
            </a:r>
            <a:r>
              <a:rPr lang="en-US"/>
              <a:t>costs in fares.</a:t>
            </a:r>
            <a:endParaRPr lang="en-US" dirty="0"/>
          </a:p>
        </p:txBody>
      </p:sp>
    </p:spTree>
    <p:extLst>
      <p:ext uri="{BB962C8B-B14F-4D97-AF65-F5344CB8AC3E}">
        <p14:creationId xmlns:p14="http://schemas.microsoft.com/office/powerpoint/2010/main" val="268995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7296E-8FB7-4C9D-9BBA-38C906DC2F61}"/>
              </a:ext>
            </a:extLst>
          </p:cNvPr>
          <p:cNvSpPr txBox="1"/>
          <p:nvPr/>
        </p:nvSpPr>
        <p:spPr>
          <a:xfrm>
            <a:off x="4560163" y="1100831"/>
            <a:ext cx="3071674" cy="646331"/>
          </a:xfrm>
          <a:prstGeom prst="rect">
            <a:avLst/>
          </a:prstGeom>
          <a:noFill/>
        </p:spPr>
        <p:txBody>
          <a:bodyPr wrap="square" rtlCol="0">
            <a:spAutoFit/>
          </a:bodyPr>
          <a:lstStyle/>
          <a:p>
            <a:r>
              <a:rPr lang="en-US" sz="3600" u="sng" dirty="0">
                <a:effectLst>
                  <a:outerShdw blurRad="38100" dist="38100" dir="2700000" algn="tl">
                    <a:srgbClr val="000000">
                      <a:alpha val="43137"/>
                    </a:srgbClr>
                  </a:outerShdw>
                </a:effectLst>
              </a:rPr>
              <a:t>OBJECTIVES</a:t>
            </a:r>
          </a:p>
        </p:txBody>
      </p:sp>
      <p:sp>
        <p:nvSpPr>
          <p:cNvPr id="3" name="TextBox 2">
            <a:extLst>
              <a:ext uri="{FF2B5EF4-FFF2-40B4-BE49-F238E27FC236}">
                <a16:creationId xmlns:a16="http://schemas.microsoft.com/office/drawing/2014/main" id="{218ED218-8FDF-4F65-AFA2-06714BE0E8DA}"/>
              </a:ext>
            </a:extLst>
          </p:cNvPr>
          <p:cNvSpPr txBox="1"/>
          <p:nvPr/>
        </p:nvSpPr>
        <p:spPr>
          <a:xfrm>
            <a:off x="1415988" y="2146657"/>
            <a:ext cx="7199790" cy="2308324"/>
          </a:xfrm>
          <a:prstGeom prst="rect">
            <a:avLst/>
          </a:prstGeom>
          <a:noFill/>
        </p:spPr>
        <p:txBody>
          <a:bodyPr wrap="square" rtlCol="0">
            <a:spAutoFit/>
          </a:bodyPr>
          <a:lstStyle/>
          <a:p>
            <a:r>
              <a:rPr lang="en-US" sz="2400" dirty="0"/>
              <a:t>This Software we can use for :</a:t>
            </a:r>
          </a:p>
          <a:p>
            <a:pPr marL="342900" indent="-342900">
              <a:buAutoNum type="arabicPeriod"/>
            </a:pPr>
            <a:r>
              <a:rPr lang="en-US" sz="2400" dirty="0"/>
              <a:t>View Bus List</a:t>
            </a:r>
          </a:p>
          <a:p>
            <a:pPr marL="342900" indent="-342900">
              <a:buAutoNum type="arabicPeriod"/>
            </a:pPr>
            <a:r>
              <a:rPr lang="en-US" sz="2400" dirty="0"/>
              <a:t>Book Ticket</a:t>
            </a:r>
          </a:p>
          <a:p>
            <a:pPr marL="342900" indent="-342900">
              <a:buAutoNum type="arabicPeriod"/>
            </a:pPr>
            <a:r>
              <a:rPr lang="en-US" sz="2400" dirty="0"/>
              <a:t>Cancel Booking</a:t>
            </a:r>
          </a:p>
          <a:p>
            <a:pPr marL="342900" indent="-342900">
              <a:buAutoNum type="arabicPeriod"/>
            </a:pPr>
            <a:r>
              <a:rPr lang="en-US" sz="2400" dirty="0"/>
              <a:t>Bus Status Board</a:t>
            </a:r>
          </a:p>
          <a:p>
            <a:pPr marL="342900" indent="-342900">
              <a:buAutoNum type="arabicPeriod"/>
            </a:pPr>
            <a:r>
              <a:rPr lang="en-US" sz="2400" dirty="0"/>
              <a:t>Exit</a:t>
            </a:r>
          </a:p>
        </p:txBody>
      </p:sp>
    </p:spTree>
    <p:extLst>
      <p:ext uri="{BB962C8B-B14F-4D97-AF65-F5344CB8AC3E}">
        <p14:creationId xmlns:p14="http://schemas.microsoft.com/office/powerpoint/2010/main" val="186107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EAF32-9E2C-4850-AB77-E165FEE33362}"/>
              </a:ext>
            </a:extLst>
          </p:cNvPr>
          <p:cNvSpPr txBox="1"/>
          <p:nvPr/>
        </p:nvSpPr>
        <p:spPr>
          <a:xfrm>
            <a:off x="4518734" y="967666"/>
            <a:ext cx="2982897" cy="707886"/>
          </a:xfrm>
          <a:prstGeom prst="rect">
            <a:avLst/>
          </a:prstGeom>
          <a:noFill/>
        </p:spPr>
        <p:txBody>
          <a:bodyPr wrap="square" rtlCol="0">
            <a:spAutoFit/>
          </a:bodyPr>
          <a:lstStyle/>
          <a:p>
            <a:r>
              <a:rPr lang="en-US" sz="4000" u="sng" dirty="0"/>
              <a:t>Description</a:t>
            </a:r>
          </a:p>
        </p:txBody>
      </p:sp>
      <p:sp>
        <p:nvSpPr>
          <p:cNvPr id="4" name="TextBox 3">
            <a:extLst>
              <a:ext uri="{FF2B5EF4-FFF2-40B4-BE49-F238E27FC236}">
                <a16:creationId xmlns:a16="http://schemas.microsoft.com/office/drawing/2014/main" id="{EE6371DF-F4C8-4F38-A6A6-159FC4860FDE}"/>
              </a:ext>
            </a:extLst>
          </p:cNvPr>
          <p:cNvSpPr txBox="1"/>
          <p:nvPr/>
        </p:nvSpPr>
        <p:spPr>
          <a:xfrm>
            <a:off x="1692676" y="2157274"/>
            <a:ext cx="8806648" cy="3970318"/>
          </a:xfrm>
          <a:prstGeom prst="rect">
            <a:avLst/>
          </a:prstGeom>
          <a:noFill/>
        </p:spPr>
        <p:txBody>
          <a:bodyPr wrap="square" rtlCol="0">
            <a:spAutoFit/>
          </a:bodyPr>
          <a:lstStyle/>
          <a:p>
            <a:r>
              <a:rPr lang="en-US" sz="2800" dirty="0"/>
              <a:t>This is Bus Ticket Booking System. This is a way of online ticket booking which is a smart app where user get information of the bus services &amp; book buses ticket with seats .User can also cancel the booked tickets. There anyone can input their seats how many seats they need. Per Seats price is 200tk .There is also Bus Status Board ,By using it user can check the empty seats and booked seats</a:t>
            </a:r>
            <a:r>
              <a:rPr lang="en-US" dirty="0"/>
              <a:t>.</a:t>
            </a:r>
          </a:p>
        </p:txBody>
      </p:sp>
    </p:spTree>
    <p:extLst>
      <p:ext uri="{BB962C8B-B14F-4D97-AF65-F5344CB8AC3E}">
        <p14:creationId xmlns:p14="http://schemas.microsoft.com/office/powerpoint/2010/main" val="167629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7EA99-6477-4580-8DFE-8697A2E70F46}"/>
              </a:ext>
            </a:extLst>
          </p:cNvPr>
          <p:cNvSpPr txBox="1"/>
          <p:nvPr/>
        </p:nvSpPr>
        <p:spPr>
          <a:xfrm>
            <a:off x="3293616" y="1047565"/>
            <a:ext cx="5841507" cy="584775"/>
          </a:xfrm>
          <a:prstGeom prst="rect">
            <a:avLst/>
          </a:prstGeom>
          <a:noFill/>
        </p:spPr>
        <p:txBody>
          <a:bodyPr wrap="square" rtlCol="0">
            <a:spAutoFit/>
          </a:bodyPr>
          <a:lstStyle/>
          <a:p>
            <a:r>
              <a:rPr lang="en-US" sz="3200" u="sng" dirty="0"/>
              <a:t>Requirement Specification</a:t>
            </a:r>
          </a:p>
        </p:txBody>
      </p:sp>
      <p:sp>
        <p:nvSpPr>
          <p:cNvPr id="3" name="TextBox 2">
            <a:extLst>
              <a:ext uri="{FF2B5EF4-FFF2-40B4-BE49-F238E27FC236}">
                <a16:creationId xmlns:a16="http://schemas.microsoft.com/office/drawing/2014/main" id="{31284DAF-563D-4159-B3B0-ED1B37EB43A2}"/>
              </a:ext>
            </a:extLst>
          </p:cNvPr>
          <p:cNvSpPr txBox="1"/>
          <p:nvPr/>
        </p:nvSpPr>
        <p:spPr>
          <a:xfrm>
            <a:off x="1491448" y="2068497"/>
            <a:ext cx="7261934"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Hardware Configuration :</a:t>
            </a:r>
          </a:p>
          <a:p>
            <a:r>
              <a:rPr lang="en-US" dirty="0"/>
              <a:t>        Computer Processor                :  Pentium4(min)</a:t>
            </a:r>
          </a:p>
          <a:p>
            <a:r>
              <a:rPr lang="en-US" dirty="0"/>
              <a:t>        Hard Disk                                    :  50Gb(min)</a:t>
            </a:r>
          </a:p>
          <a:p>
            <a:r>
              <a:rPr lang="en-US" dirty="0"/>
              <a:t>        Ram                                            : 512Mb(min)more</a:t>
            </a:r>
          </a:p>
          <a:p>
            <a:endParaRPr lang="en-US" dirty="0"/>
          </a:p>
        </p:txBody>
      </p:sp>
      <p:sp>
        <p:nvSpPr>
          <p:cNvPr id="4" name="TextBox 3">
            <a:extLst>
              <a:ext uri="{FF2B5EF4-FFF2-40B4-BE49-F238E27FC236}">
                <a16:creationId xmlns:a16="http://schemas.microsoft.com/office/drawing/2014/main" id="{120AA455-0FBD-4D18-A5A6-C97E0685594A}"/>
              </a:ext>
            </a:extLst>
          </p:cNvPr>
          <p:cNvSpPr txBox="1"/>
          <p:nvPr/>
        </p:nvSpPr>
        <p:spPr>
          <a:xfrm>
            <a:off x="1491448" y="4643022"/>
            <a:ext cx="6312024"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Software Specification :</a:t>
            </a:r>
          </a:p>
          <a:p>
            <a:r>
              <a:rPr lang="en-US" sz="2400" b="1" dirty="0"/>
              <a:t>      </a:t>
            </a:r>
            <a:r>
              <a:rPr lang="en-US" dirty="0"/>
              <a:t>Operating System                    :Windows 7 or above</a:t>
            </a:r>
          </a:p>
          <a:p>
            <a:r>
              <a:rPr lang="en-US" dirty="0"/>
              <a:t>        Language used                        :  “C”</a:t>
            </a:r>
          </a:p>
          <a:p>
            <a:r>
              <a:rPr lang="en-US" dirty="0"/>
              <a:t> </a:t>
            </a:r>
            <a:endParaRPr lang="en-US" sz="2400" b="1" dirty="0"/>
          </a:p>
        </p:txBody>
      </p:sp>
    </p:spTree>
    <p:extLst>
      <p:ext uri="{BB962C8B-B14F-4D97-AF65-F5344CB8AC3E}">
        <p14:creationId xmlns:p14="http://schemas.microsoft.com/office/powerpoint/2010/main" val="177374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5EB66-73E5-4114-9475-530B0218BA98}"/>
              </a:ext>
            </a:extLst>
          </p:cNvPr>
          <p:cNvSpPr txBox="1"/>
          <p:nvPr/>
        </p:nvSpPr>
        <p:spPr>
          <a:xfrm>
            <a:off x="2290438" y="1189607"/>
            <a:ext cx="7901126" cy="584775"/>
          </a:xfrm>
          <a:prstGeom prst="rect">
            <a:avLst/>
          </a:prstGeom>
          <a:noFill/>
        </p:spPr>
        <p:txBody>
          <a:bodyPr wrap="square" rtlCol="0">
            <a:spAutoFit/>
          </a:bodyPr>
          <a:lstStyle/>
          <a:p>
            <a:r>
              <a:rPr lang="en-US" sz="3200" u="sng" dirty="0"/>
              <a:t>Sample Input &amp; Output :</a:t>
            </a:r>
          </a:p>
        </p:txBody>
      </p:sp>
      <p:pic>
        <p:nvPicPr>
          <p:cNvPr id="4" name="Picture 3">
            <a:extLst>
              <a:ext uri="{FF2B5EF4-FFF2-40B4-BE49-F238E27FC236}">
                <a16:creationId xmlns:a16="http://schemas.microsoft.com/office/drawing/2014/main" id="{21CA7E73-AA38-4AEE-A084-B687FD0882AF}"/>
              </a:ext>
            </a:extLst>
          </p:cNvPr>
          <p:cNvPicPr>
            <a:picLocks noChangeAspect="1"/>
          </p:cNvPicPr>
          <p:nvPr/>
        </p:nvPicPr>
        <p:blipFill>
          <a:blip r:embed="rId2"/>
          <a:stretch>
            <a:fillRect/>
          </a:stretch>
        </p:blipFill>
        <p:spPr>
          <a:xfrm>
            <a:off x="2290438" y="2184093"/>
            <a:ext cx="7306323" cy="4358750"/>
          </a:xfrm>
          <a:prstGeom prst="rect">
            <a:avLst/>
          </a:prstGeom>
        </p:spPr>
      </p:pic>
    </p:spTree>
    <p:extLst>
      <p:ext uri="{BB962C8B-B14F-4D97-AF65-F5344CB8AC3E}">
        <p14:creationId xmlns:p14="http://schemas.microsoft.com/office/powerpoint/2010/main" val="119097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C2236A-A1F9-4F8F-AC88-E071A07FBF2C}"/>
              </a:ext>
            </a:extLst>
          </p:cNvPr>
          <p:cNvPicPr>
            <a:picLocks noChangeAspect="1"/>
          </p:cNvPicPr>
          <p:nvPr/>
        </p:nvPicPr>
        <p:blipFill>
          <a:blip r:embed="rId2"/>
          <a:stretch>
            <a:fillRect/>
          </a:stretch>
        </p:blipFill>
        <p:spPr>
          <a:xfrm>
            <a:off x="1996291" y="1580336"/>
            <a:ext cx="8412480" cy="4869180"/>
          </a:xfrm>
          <a:prstGeom prst="rect">
            <a:avLst/>
          </a:prstGeom>
        </p:spPr>
      </p:pic>
    </p:spTree>
    <p:extLst>
      <p:ext uri="{BB962C8B-B14F-4D97-AF65-F5344CB8AC3E}">
        <p14:creationId xmlns:p14="http://schemas.microsoft.com/office/powerpoint/2010/main" val="236013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46910-1F1F-4A32-93D4-79EA5EB2C36C}"/>
              </a:ext>
            </a:extLst>
          </p:cNvPr>
          <p:cNvPicPr>
            <a:picLocks noChangeAspect="1"/>
          </p:cNvPicPr>
          <p:nvPr/>
        </p:nvPicPr>
        <p:blipFill>
          <a:blip r:embed="rId2"/>
          <a:stretch>
            <a:fillRect/>
          </a:stretch>
        </p:blipFill>
        <p:spPr>
          <a:xfrm>
            <a:off x="1967107" y="1551151"/>
            <a:ext cx="8435340" cy="4892040"/>
          </a:xfrm>
          <a:prstGeom prst="rect">
            <a:avLst/>
          </a:prstGeom>
        </p:spPr>
      </p:pic>
    </p:spTree>
    <p:extLst>
      <p:ext uri="{BB962C8B-B14F-4D97-AF65-F5344CB8AC3E}">
        <p14:creationId xmlns:p14="http://schemas.microsoft.com/office/powerpoint/2010/main" val="275454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D5BCB9-5474-4607-A2C3-54B9F5E174DA}"/>
              </a:ext>
            </a:extLst>
          </p:cNvPr>
          <p:cNvPicPr>
            <a:picLocks noChangeAspect="1"/>
          </p:cNvPicPr>
          <p:nvPr/>
        </p:nvPicPr>
        <p:blipFill>
          <a:blip r:embed="rId2"/>
          <a:stretch>
            <a:fillRect/>
          </a:stretch>
        </p:blipFill>
        <p:spPr>
          <a:xfrm>
            <a:off x="2044491" y="1487750"/>
            <a:ext cx="8404860" cy="4876800"/>
          </a:xfrm>
          <a:prstGeom prst="rect">
            <a:avLst/>
          </a:prstGeom>
        </p:spPr>
      </p:pic>
    </p:spTree>
    <p:extLst>
      <p:ext uri="{BB962C8B-B14F-4D97-AF65-F5344CB8AC3E}">
        <p14:creationId xmlns:p14="http://schemas.microsoft.com/office/powerpoint/2010/main" val="17947584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88</TotalTime>
  <Words>261</Words>
  <Application>Microsoft Office PowerPoint</Application>
  <PresentationFormat>Widescreen</PresentationFormat>
  <Paragraphs>37</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Century Gothic</vt:lpstr>
      <vt:lpstr>Vapor Trail</vt:lpstr>
      <vt:lpstr>Welcome To Our Project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Project</dc:title>
  <dc:creator>LENOVO</dc:creator>
  <cp:lastModifiedBy>LENOVO</cp:lastModifiedBy>
  <cp:revision>8</cp:revision>
  <dcterms:created xsi:type="dcterms:W3CDTF">2018-12-09T03:47:47Z</dcterms:created>
  <dcterms:modified xsi:type="dcterms:W3CDTF">2018-12-09T05:16:01Z</dcterms:modified>
</cp:coreProperties>
</file>