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7" r:id="rId2"/>
    <p:sldId id="262" r:id="rId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image" Target="../media/image22.wmf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57865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479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538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13" Type="http://schemas.openxmlformats.org/officeDocument/2006/relationships/image" Target="../media/image2.wmf"/><Relationship Id="rId18" Type="http://schemas.openxmlformats.org/officeDocument/2006/relationships/oleObject" Target="../embeddings/oleObject5.bin"/><Relationship Id="rId26" Type="http://schemas.openxmlformats.org/officeDocument/2006/relationships/oleObject" Target="../embeddings/oleObject9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6.wmf"/><Relationship Id="rId7" Type="http://schemas.openxmlformats.org/officeDocument/2006/relationships/image" Target="../media/image14.jpg"/><Relationship Id="rId12" Type="http://schemas.openxmlformats.org/officeDocument/2006/relationships/oleObject" Target="../embeddings/oleObject2.bin"/><Relationship Id="rId17" Type="http://schemas.openxmlformats.org/officeDocument/2006/relationships/image" Target="../media/image4.wmf"/><Relationship Id="rId25" Type="http://schemas.openxmlformats.org/officeDocument/2006/relationships/image" Target="../media/image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4.bin"/><Relationship Id="rId20" Type="http://schemas.openxmlformats.org/officeDocument/2006/relationships/oleObject" Target="../embeddings/oleObject6.bin"/><Relationship Id="rId29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jpg"/><Relationship Id="rId11" Type="http://schemas.openxmlformats.org/officeDocument/2006/relationships/image" Target="../media/image1.wmf"/><Relationship Id="rId24" Type="http://schemas.openxmlformats.org/officeDocument/2006/relationships/oleObject" Target="../embeddings/oleObject8.bin"/><Relationship Id="rId5" Type="http://schemas.openxmlformats.org/officeDocument/2006/relationships/image" Target="../media/image12.jpg"/><Relationship Id="rId15" Type="http://schemas.openxmlformats.org/officeDocument/2006/relationships/image" Target="../media/image3.wmf"/><Relationship Id="rId23" Type="http://schemas.openxmlformats.org/officeDocument/2006/relationships/image" Target="../media/image7.wmf"/><Relationship Id="rId28" Type="http://schemas.openxmlformats.org/officeDocument/2006/relationships/oleObject" Target="../embeddings/oleObject10.bin"/><Relationship Id="rId10" Type="http://schemas.openxmlformats.org/officeDocument/2006/relationships/oleObject" Target="../embeddings/oleObject1.bin"/><Relationship Id="rId19" Type="http://schemas.openxmlformats.org/officeDocument/2006/relationships/image" Target="../media/image5.wmf"/><Relationship Id="rId4" Type="http://schemas.openxmlformats.org/officeDocument/2006/relationships/image" Target="../media/image11.png"/><Relationship Id="rId9" Type="http://schemas.openxmlformats.org/officeDocument/2006/relationships/image" Target="../media/image16.jpg"/><Relationship Id="rId14" Type="http://schemas.openxmlformats.org/officeDocument/2006/relationships/oleObject" Target="../embeddings/oleObject3.bin"/><Relationship Id="rId22" Type="http://schemas.openxmlformats.org/officeDocument/2006/relationships/oleObject" Target="../embeddings/oleObject7.bin"/><Relationship Id="rId27" Type="http://schemas.openxmlformats.org/officeDocument/2006/relationships/image" Target="../media/image9.wmf"/><Relationship Id="rId30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24.wmf"/><Relationship Id="rId26" Type="http://schemas.openxmlformats.org/officeDocument/2006/relationships/image" Target="../media/image28.wmf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17.bin"/><Relationship Id="rId25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27.wmf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28" Type="http://schemas.openxmlformats.org/officeDocument/2006/relationships/image" Target="../media/image29.wmf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11.png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Relationship Id="rId27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 rotWithShape="1">
          <a:blip r:embed="rId4">
            <a:alphaModFix/>
          </a:blip>
          <a:srcRect t="8770" b="14566"/>
          <a:stretch/>
        </p:blipFill>
        <p:spPr>
          <a:xfrm>
            <a:off x="86945" y="743474"/>
            <a:ext cx="3278654" cy="21681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152600" y="108700"/>
            <a:ext cx="3274200" cy="30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Enough Daylight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107475" y="3007275"/>
            <a:ext cx="3274200" cy="188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dirty="0"/>
              <a:t>Design Intent: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 smtClean="0">
                <a:solidFill>
                  <a:schemeClr val="dk1"/>
                </a:solidFill>
              </a:rPr>
              <a:t>Horizontal louvers manipulated to let more or less light in depending on sun orientation. </a:t>
            </a:r>
            <a:endParaRPr lang="en" sz="1000" dirty="0">
              <a:solidFill>
                <a:schemeClr val="dk1"/>
              </a:solidFill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349700" y="1605775"/>
            <a:ext cx="2937299" cy="3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Screen-shot or rendering from your design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152600" y="444375"/>
            <a:ext cx="3274200" cy="20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dirty="0" smtClean="0">
                <a:latin typeface="Calibri"/>
                <a:ea typeface="Calibri"/>
                <a:cs typeface="Calibri"/>
                <a:sym typeface="Calibri"/>
              </a:rPr>
              <a:t>Munazza Bhatti</a:t>
            </a:r>
            <a:endParaRPr lang="en" sz="1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4186814" y="298825"/>
            <a:ext cx="593699" cy="17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9 am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5825920" y="298825"/>
            <a:ext cx="682200" cy="17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12 pm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7553283" y="298825"/>
            <a:ext cx="682200" cy="17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15 pm</a:t>
            </a:r>
          </a:p>
        </p:txBody>
      </p:sp>
      <p:sp>
        <p:nvSpPr>
          <p:cNvPr id="93" name="Shape 93"/>
          <p:cNvSpPr txBox="1"/>
          <p:nvPr/>
        </p:nvSpPr>
        <p:spPr>
          <a:xfrm rot="-5400000">
            <a:off x="3201574" y="1213790"/>
            <a:ext cx="909000" cy="17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21 Jun</a:t>
            </a:r>
          </a:p>
        </p:txBody>
      </p:sp>
      <p:sp>
        <p:nvSpPr>
          <p:cNvPr id="94" name="Shape 94"/>
          <p:cNvSpPr txBox="1"/>
          <p:nvPr/>
        </p:nvSpPr>
        <p:spPr>
          <a:xfrm rot="-5400000">
            <a:off x="3201574" y="2660374"/>
            <a:ext cx="909000" cy="17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21 Mar</a:t>
            </a:r>
          </a:p>
        </p:txBody>
      </p:sp>
      <p:sp>
        <p:nvSpPr>
          <p:cNvPr id="95" name="Shape 95"/>
          <p:cNvSpPr txBox="1"/>
          <p:nvPr/>
        </p:nvSpPr>
        <p:spPr>
          <a:xfrm rot="-5400000">
            <a:off x="3201574" y="4106962"/>
            <a:ext cx="909000" cy="17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21 Dec</a:t>
            </a:r>
          </a:p>
        </p:txBody>
      </p:sp>
      <p:sp>
        <p:nvSpPr>
          <p:cNvPr id="98" name="Shape 98"/>
          <p:cNvSpPr txBox="1"/>
          <p:nvPr/>
        </p:nvSpPr>
        <p:spPr>
          <a:xfrm rot="-1800110">
            <a:off x="3727598" y="1081774"/>
            <a:ext cx="1360724" cy="3030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FF0000"/>
                </a:solidFill>
              </a:rPr>
              <a:t>Result of Grid-based analysis</a:t>
            </a:r>
          </a:p>
        </p:txBody>
      </p:sp>
      <p:sp>
        <p:nvSpPr>
          <p:cNvPr id="99" name="Shape 99"/>
          <p:cNvSpPr txBox="1"/>
          <p:nvPr/>
        </p:nvSpPr>
        <p:spPr>
          <a:xfrm rot="-1800110">
            <a:off x="5434891" y="1081774"/>
            <a:ext cx="1360724" cy="3030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FF0000"/>
                </a:solidFill>
              </a:rPr>
              <a:t>Result of Grid-based analysis</a:t>
            </a:r>
          </a:p>
        </p:txBody>
      </p:sp>
      <p:sp>
        <p:nvSpPr>
          <p:cNvPr id="100" name="Shape 100"/>
          <p:cNvSpPr txBox="1"/>
          <p:nvPr/>
        </p:nvSpPr>
        <p:spPr>
          <a:xfrm rot="-1800110">
            <a:off x="7142208" y="1081774"/>
            <a:ext cx="1360724" cy="3030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Result of Grid-based analysis</a:t>
            </a:r>
          </a:p>
        </p:txBody>
      </p:sp>
      <p:sp>
        <p:nvSpPr>
          <p:cNvPr id="101" name="Shape 101"/>
          <p:cNvSpPr txBox="1"/>
          <p:nvPr/>
        </p:nvSpPr>
        <p:spPr>
          <a:xfrm rot="-1800110">
            <a:off x="5434891" y="2558296"/>
            <a:ext cx="1360724" cy="3030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Result of Grid-based analysis</a:t>
            </a:r>
          </a:p>
        </p:txBody>
      </p:sp>
      <p:sp>
        <p:nvSpPr>
          <p:cNvPr id="102" name="Shape 102"/>
          <p:cNvSpPr txBox="1"/>
          <p:nvPr/>
        </p:nvSpPr>
        <p:spPr>
          <a:xfrm rot="-1800110">
            <a:off x="7142208" y="2558296"/>
            <a:ext cx="1360724" cy="3030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Result of Grid-based analysis</a:t>
            </a:r>
          </a:p>
        </p:txBody>
      </p:sp>
      <p:sp>
        <p:nvSpPr>
          <p:cNvPr id="103" name="Shape 103"/>
          <p:cNvSpPr txBox="1"/>
          <p:nvPr/>
        </p:nvSpPr>
        <p:spPr>
          <a:xfrm rot="-1800110">
            <a:off x="3727598" y="2558296"/>
            <a:ext cx="1360724" cy="3030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Result of Grid-based analysis</a:t>
            </a:r>
          </a:p>
        </p:txBody>
      </p:sp>
      <p:sp>
        <p:nvSpPr>
          <p:cNvPr id="104" name="Shape 104"/>
          <p:cNvSpPr txBox="1"/>
          <p:nvPr/>
        </p:nvSpPr>
        <p:spPr>
          <a:xfrm rot="-1800110">
            <a:off x="5434891" y="3952043"/>
            <a:ext cx="1360724" cy="3030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Result of Grid-based analysis</a:t>
            </a:r>
          </a:p>
        </p:txBody>
      </p:sp>
      <p:sp>
        <p:nvSpPr>
          <p:cNvPr id="105" name="Shape 105"/>
          <p:cNvSpPr txBox="1"/>
          <p:nvPr/>
        </p:nvSpPr>
        <p:spPr>
          <a:xfrm rot="-1800110">
            <a:off x="7142208" y="3952043"/>
            <a:ext cx="1360724" cy="3030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Result of Grid-based analysis</a:t>
            </a:r>
          </a:p>
        </p:txBody>
      </p:sp>
      <p:sp>
        <p:nvSpPr>
          <p:cNvPr id="106" name="Shape 106"/>
          <p:cNvSpPr txBox="1"/>
          <p:nvPr/>
        </p:nvSpPr>
        <p:spPr>
          <a:xfrm rot="-1800110">
            <a:off x="3727598" y="3952043"/>
            <a:ext cx="1360724" cy="3030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Result of Grid-based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722" y="2071095"/>
            <a:ext cx="1325531" cy="13533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57" y="649959"/>
            <a:ext cx="1325531" cy="13533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23" y="3515655"/>
            <a:ext cx="1325531" cy="13533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651" y="2067129"/>
            <a:ext cx="1325531" cy="1353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752" y="3513711"/>
            <a:ext cx="1325531" cy="1353312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173414"/>
              </p:ext>
            </p:extLst>
          </p:nvPr>
        </p:nvGraphicFramePr>
        <p:xfrm>
          <a:off x="8615297" y="647776"/>
          <a:ext cx="511983" cy="1590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Image" r:id="rId10" imgW="2387160" imgH="7415640" progId="Photoshop.Image.16">
                  <p:embed/>
                </p:oleObj>
              </mc:Choice>
              <mc:Fallback>
                <p:oleObj name="Image" r:id="rId10" imgW="2387160" imgH="741564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615297" y="647776"/>
                        <a:ext cx="511983" cy="1590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226938"/>
              </p:ext>
            </p:extLst>
          </p:nvPr>
        </p:nvGraphicFramePr>
        <p:xfrm>
          <a:off x="3789152" y="3517575"/>
          <a:ext cx="1371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Image" r:id="rId12" imgW="6450480" imgH="6450480" progId="Photoshop.Image.16">
                  <p:embed/>
                </p:oleObj>
              </mc:Choice>
              <mc:Fallback>
                <p:oleObj name="Image" r:id="rId12" imgW="6450480" imgH="64504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89152" y="3517575"/>
                        <a:ext cx="137160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336263"/>
              </p:ext>
            </p:extLst>
          </p:nvPr>
        </p:nvGraphicFramePr>
        <p:xfrm>
          <a:off x="5551284" y="3517575"/>
          <a:ext cx="1371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Image" r:id="rId14" imgW="6450480" imgH="6450480" progId="Photoshop.Image.16">
                  <p:embed/>
                </p:oleObj>
              </mc:Choice>
              <mc:Fallback>
                <p:oleObj name="Image" r:id="rId14" imgW="6450480" imgH="64504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551284" y="3517575"/>
                        <a:ext cx="137160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170260"/>
              </p:ext>
            </p:extLst>
          </p:nvPr>
        </p:nvGraphicFramePr>
        <p:xfrm>
          <a:off x="7215922" y="3504567"/>
          <a:ext cx="1371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Image" r:id="rId16" imgW="6450480" imgH="6450480" progId="Photoshop.Image.16">
                  <p:embed/>
                </p:oleObj>
              </mc:Choice>
              <mc:Fallback>
                <p:oleObj name="Image" r:id="rId16" imgW="6450480" imgH="64504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215922" y="3504567"/>
                        <a:ext cx="137160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643329"/>
              </p:ext>
            </p:extLst>
          </p:nvPr>
        </p:nvGraphicFramePr>
        <p:xfrm>
          <a:off x="7231523" y="649959"/>
          <a:ext cx="1371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Image" r:id="rId18" imgW="6450480" imgH="6450480" progId="Photoshop.Image.16">
                  <p:embed/>
                </p:oleObj>
              </mc:Choice>
              <mc:Fallback>
                <p:oleObj name="Image" r:id="rId18" imgW="6450480" imgH="64504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231523" y="649959"/>
                        <a:ext cx="137160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07442"/>
              </p:ext>
            </p:extLst>
          </p:nvPr>
        </p:nvGraphicFramePr>
        <p:xfrm>
          <a:off x="5504606" y="647775"/>
          <a:ext cx="1371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Image" r:id="rId20" imgW="6450480" imgH="6450480" progId="Photoshop.Image.16">
                  <p:embed/>
                </p:oleObj>
              </mc:Choice>
              <mc:Fallback>
                <p:oleObj name="Image" r:id="rId20" imgW="6450480" imgH="64504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504606" y="647775"/>
                        <a:ext cx="137160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515203"/>
              </p:ext>
            </p:extLst>
          </p:nvPr>
        </p:nvGraphicFramePr>
        <p:xfrm>
          <a:off x="3788468" y="635494"/>
          <a:ext cx="1371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Image" r:id="rId22" imgW="6450480" imgH="6450480" progId="Photoshop.Image.16">
                  <p:embed/>
                </p:oleObj>
              </mc:Choice>
              <mc:Fallback>
                <p:oleObj name="Image" r:id="rId22" imgW="6450480" imgH="64504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788468" y="635494"/>
                        <a:ext cx="137160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086740"/>
              </p:ext>
            </p:extLst>
          </p:nvPr>
        </p:nvGraphicFramePr>
        <p:xfrm>
          <a:off x="3808261" y="2059923"/>
          <a:ext cx="1371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Image" r:id="rId24" imgW="6450480" imgH="6450480" progId="Photoshop.Image.16">
                  <p:embed/>
                </p:oleObj>
              </mc:Choice>
              <mc:Fallback>
                <p:oleObj name="Image" r:id="rId24" imgW="6450480" imgH="64504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808261" y="2059923"/>
                        <a:ext cx="137160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754752"/>
              </p:ext>
            </p:extLst>
          </p:nvPr>
        </p:nvGraphicFramePr>
        <p:xfrm>
          <a:off x="5519936" y="2067129"/>
          <a:ext cx="1371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Image" r:id="rId26" imgW="6450480" imgH="6450480" progId="Photoshop.Image.16">
                  <p:embed/>
                </p:oleObj>
              </mc:Choice>
              <mc:Fallback>
                <p:oleObj name="Image" r:id="rId26" imgW="6450480" imgH="64504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519936" y="2067129"/>
                        <a:ext cx="137160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870489"/>
              </p:ext>
            </p:extLst>
          </p:nvPr>
        </p:nvGraphicFramePr>
        <p:xfrm>
          <a:off x="7238957" y="2067129"/>
          <a:ext cx="1371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Image" r:id="rId28" imgW="6450480" imgH="6450480" progId="Photoshop.Image.16">
                  <p:embed/>
                </p:oleObj>
              </mc:Choice>
              <mc:Fallback>
                <p:oleObj name="Image" r:id="rId28" imgW="6450480" imgH="64504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7238957" y="2067129"/>
                        <a:ext cx="137160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3" b="13058"/>
          <a:stretch/>
        </p:blipFill>
        <p:spPr>
          <a:xfrm>
            <a:off x="14810" y="707923"/>
            <a:ext cx="3475206" cy="208247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Shape 235"/>
          <p:cNvPicPr preferRelativeResize="0"/>
          <p:nvPr/>
        </p:nvPicPr>
        <p:blipFill rotWithShape="1">
          <a:blip r:embed="rId4">
            <a:alphaModFix/>
          </a:blip>
          <a:srcRect t="8770" b="14566"/>
          <a:stretch/>
        </p:blipFill>
        <p:spPr>
          <a:xfrm>
            <a:off x="105245" y="642624"/>
            <a:ext cx="3278654" cy="216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4186814" y="298825"/>
            <a:ext cx="593699" cy="17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9 am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5825920" y="298825"/>
            <a:ext cx="682200" cy="17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12 pm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7553283" y="298825"/>
            <a:ext cx="682200" cy="17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15 pm</a:t>
            </a:r>
          </a:p>
        </p:txBody>
      </p:sp>
      <p:sp>
        <p:nvSpPr>
          <p:cNvPr id="248" name="Shape 248"/>
          <p:cNvSpPr txBox="1"/>
          <p:nvPr/>
        </p:nvSpPr>
        <p:spPr>
          <a:xfrm rot="-5400000">
            <a:off x="3201574" y="1213790"/>
            <a:ext cx="909000" cy="17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21 Jun</a:t>
            </a:r>
          </a:p>
        </p:txBody>
      </p:sp>
      <p:sp>
        <p:nvSpPr>
          <p:cNvPr id="249" name="Shape 249"/>
          <p:cNvSpPr txBox="1"/>
          <p:nvPr/>
        </p:nvSpPr>
        <p:spPr>
          <a:xfrm rot="-5400000">
            <a:off x="3201574" y="2660374"/>
            <a:ext cx="909000" cy="17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21 Mar</a:t>
            </a:r>
          </a:p>
        </p:txBody>
      </p:sp>
      <p:sp>
        <p:nvSpPr>
          <p:cNvPr id="250" name="Shape 250"/>
          <p:cNvSpPr txBox="1"/>
          <p:nvPr/>
        </p:nvSpPr>
        <p:spPr>
          <a:xfrm rot="-5400000">
            <a:off x="3201574" y="4106962"/>
            <a:ext cx="909000" cy="17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21 Dec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152600" y="108700"/>
            <a:ext cx="3274200" cy="30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349700" y="1529575"/>
            <a:ext cx="2937299" cy="3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Image-based rendering for 21-Jun 12pm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52600" y="444375"/>
            <a:ext cx="3274200" cy="20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dirty="0" smtClean="0">
                <a:latin typeface="Calibri"/>
                <a:ea typeface="Calibri"/>
                <a:cs typeface="Calibri"/>
                <a:sym typeface="Calibri"/>
              </a:rPr>
              <a:t>Munazza Bhatti</a:t>
            </a:r>
            <a:endParaRPr lang="en" sz="1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4">
            <a:alphaModFix/>
          </a:blip>
          <a:srcRect t="8770" b="14566"/>
          <a:stretch/>
        </p:blipFill>
        <p:spPr>
          <a:xfrm>
            <a:off x="105245" y="2842425"/>
            <a:ext cx="3278654" cy="216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/>
          <p:nvPr/>
        </p:nvSpPr>
        <p:spPr>
          <a:xfrm>
            <a:off x="349700" y="3729375"/>
            <a:ext cx="2937299" cy="3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Image-based rendering for 21-Dec 12pm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120479"/>
              </p:ext>
            </p:extLst>
          </p:nvPr>
        </p:nvGraphicFramePr>
        <p:xfrm>
          <a:off x="3797863" y="3517681"/>
          <a:ext cx="1371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Image" r:id="rId5" imgW="6450480" imgH="6450480" progId="Photoshop.Image.16">
                  <p:embed/>
                </p:oleObj>
              </mc:Choice>
              <mc:Fallback>
                <p:oleObj name="Image" r:id="rId5" imgW="6450480" imgH="64504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97863" y="3517681"/>
                        <a:ext cx="137160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469884"/>
              </p:ext>
            </p:extLst>
          </p:nvPr>
        </p:nvGraphicFramePr>
        <p:xfrm>
          <a:off x="8619705" y="633098"/>
          <a:ext cx="524295" cy="1621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Image" r:id="rId7" imgW="2742840" imgH="7187040" progId="Photoshop.Image.16">
                  <p:embed/>
                </p:oleObj>
              </mc:Choice>
              <mc:Fallback>
                <p:oleObj name="Image" r:id="rId7" imgW="2742840" imgH="718704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19705" y="633098"/>
                        <a:ext cx="524295" cy="16216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281062"/>
              </p:ext>
            </p:extLst>
          </p:nvPr>
        </p:nvGraphicFramePr>
        <p:xfrm>
          <a:off x="5528183" y="3506511"/>
          <a:ext cx="1371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Image" r:id="rId9" imgW="6450480" imgH="6450480" progId="Photoshop.Image.16">
                  <p:embed/>
                </p:oleObj>
              </mc:Choice>
              <mc:Fallback>
                <p:oleObj name="Image" r:id="rId9" imgW="6450480" imgH="64504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28183" y="3506511"/>
                        <a:ext cx="137160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662501"/>
              </p:ext>
            </p:extLst>
          </p:nvPr>
        </p:nvGraphicFramePr>
        <p:xfrm>
          <a:off x="7208489" y="3517681"/>
          <a:ext cx="1371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Image" r:id="rId11" imgW="6450480" imgH="6450480" progId="Photoshop.Image.16">
                  <p:embed/>
                </p:oleObj>
              </mc:Choice>
              <mc:Fallback>
                <p:oleObj name="Image" r:id="rId11" imgW="6450480" imgH="64504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08489" y="3517681"/>
                        <a:ext cx="137160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423196"/>
              </p:ext>
            </p:extLst>
          </p:nvPr>
        </p:nvGraphicFramePr>
        <p:xfrm>
          <a:off x="7215799" y="653787"/>
          <a:ext cx="1371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Image" r:id="rId13" imgW="6450480" imgH="6450480" progId="Photoshop.Image.16">
                  <p:embed/>
                </p:oleObj>
              </mc:Choice>
              <mc:Fallback>
                <p:oleObj name="Image" r:id="rId13" imgW="6450480" imgH="64504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215799" y="653787"/>
                        <a:ext cx="137160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558834"/>
              </p:ext>
            </p:extLst>
          </p:nvPr>
        </p:nvGraphicFramePr>
        <p:xfrm>
          <a:off x="5528183" y="642624"/>
          <a:ext cx="1371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Image" r:id="rId15" imgW="6450480" imgH="6450480" progId="Photoshop.Image.16">
                  <p:embed/>
                </p:oleObj>
              </mc:Choice>
              <mc:Fallback>
                <p:oleObj name="Image" r:id="rId15" imgW="6450480" imgH="64504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28183" y="642624"/>
                        <a:ext cx="137160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336265"/>
              </p:ext>
            </p:extLst>
          </p:nvPr>
        </p:nvGraphicFramePr>
        <p:xfrm>
          <a:off x="3808261" y="642624"/>
          <a:ext cx="1371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Image" r:id="rId17" imgW="6450480" imgH="6450480" progId="Photoshop.Image.16">
                  <p:embed/>
                </p:oleObj>
              </mc:Choice>
              <mc:Fallback>
                <p:oleObj name="Image" r:id="rId17" imgW="6450480" imgH="64504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08261" y="642624"/>
                        <a:ext cx="137160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347286"/>
              </p:ext>
            </p:extLst>
          </p:nvPr>
        </p:nvGraphicFramePr>
        <p:xfrm>
          <a:off x="3797863" y="2059923"/>
          <a:ext cx="1371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Image" r:id="rId19" imgW="6450480" imgH="6450480" progId="Photoshop.Image.16">
                  <p:embed/>
                </p:oleObj>
              </mc:Choice>
              <mc:Fallback>
                <p:oleObj name="Image" r:id="rId19" imgW="6450480" imgH="64504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797863" y="2059923"/>
                        <a:ext cx="137160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291117"/>
              </p:ext>
            </p:extLst>
          </p:nvPr>
        </p:nvGraphicFramePr>
        <p:xfrm>
          <a:off x="5522984" y="2059923"/>
          <a:ext cx="1371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Image" r:id="rId21" imgW="6450480" imgH="6450480" progId="Photoshop.Image.16">
                  <p:embed/>
                </p:oleObj>
              </mc:Choice>
              <mc:Fallback>
                <p:oleObj name="Image" r:id="rId21" imgW="6450480" imgH="64504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522984" y="2059923"/>
                        <a:ext cx="137160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961883"/>
              </p:ext>
            </p:extLst>
          </p:nvPr>
        </p:nvGraphicFramePr>
        <p:xfrm>
          <a:off x="7215799" y="2059923"/>
          <a:ext cx="1371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Image" r:id="rId23" imgW="6450480" imgH="6450480" progId="Photoshop.Image.16">
                  <p:embed/>
                </p:oleObj>
              </mc:Choice>
              <mc:Fallback>
                <p:oleObj name="Image" r:id="rId23" imgW="6450480" imgH="64504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215799" y="2059923"/>
                        <a:ext cx="137160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618433"/>
              </p:ext>
            </p:extLst>
          </p:nvPr>
        </p:nvGraphicFramePr>
        <p:xfrm>
          <a:off x="109435" y="723543"/>
          <a:ext cx="3350504" cy="2106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Image" r:id="rId25" imgW="10920600" imgH="6869520" progId="Photoshop.Image.16">
                  <p:embed/>
                </p:oleObj>
              </mc:Choice>
              <mc:Fallback>
                <p:oleObj name="Image" r:id="rId25" imgW="10920600" imgH="686952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09435" y="723543"/>
                        <a:ext cx="3350504" cy="21065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54317"/>
              </p:ext>
            </p:extLst>
          </p:nvPr>
        </p:nvGraphicFramePr>
        <p:xfrm>
          <a:off x="105245" y="2917618"/>
          <a:ext cx="3354388" cy="201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Image" r:id="rId27" imgW="11085480" imgH="6666480" progId="Photoshop.Image.16">
                  <p:embed/>
                </p:oleObj>
              </mc:Choice>
              <mc:Fallback>
                <p:oleObj name="Image" r:id="rId27" imgW="11085480" imgH="66664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05245" y="2917618"/>
                        <a:ext cx="3354388" cy="201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Shape 77"/>
          <p:cNvSpPr txBox="1"/>
          <p:nvPr/>
        </p:nvSpPr>
        <p:spPr>
          <a:xfrm>
            <a:off x="145339" y="142591"/>
            <a:ext cx="3274200" cy="30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Useful Daylight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102</Words>
  <Application>Microsoft Office PowerPoint</Application>
  <PresentationFormat>On-screen Show (16:9)</PresentationFormat>
  <Paragraphs>30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simple-light-2</vt:lpstr>
      <vt:lpstr>Image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MUNAZZA J BHATTI</dc:creator>
  <cp:lastModifiedBy>MUNAZZA J BHATTI</cp:lastModifiedBy>
  <cp:revision>11</cp:revision>
  <dcterms:modified xsi:type="dcterms:W3CDTF">2015-10-26T14:40:39Z</dcterms:modified>
</cp:coreProperties>
</file>