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941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18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0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65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152600" y="108700"/>
            <a:ext cx="3274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Daylight Design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107475" y="3007275"/>
            <a:ext cx="3274200" cy="18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Design Intent:</a:t>
            </a:r>
          </a:p>
          <a:p>
            <a:pPr lvl="0"/>
            <a:r>
              <a:rPr lang="en-US" sz="1000" dirty="0"/>
              <a:t>Horizontal louvers manipulated to let more or less light in depending on sun orientation. </a:t>
            </a:r>
            <a:endParaRPr lang="en-US" sz="1000" dirty="0"/>
          </a:p>
        </p:txBody>
      </p:sp>
      <p:sp>
        <p:nvSpPr>
          <p:cNvPr id="54" name="Shape 54"/>
          <p:cNvSpPr txBox="1"/>
          <p:nvPr/>
        </p:nvSpPr>
        <p:spPr>
          <a:xfrm>
            <a:off x="152600" y="444375"/>
            <a:ext cx="3274200" cy="2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latin typeface="Calibri"/>
                <a:ea typeface="Calibri"/>
                <a:cs typeface="Calibri"/>
                <a:sym typeface="Calibri"/>
              </a:rPr>
              <a:t>Munazza Bhatti</a:t>
            </a:r>
            <a:endParaRPr lang="en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/>
        </p:nvSpPr>
        <p:spPr>
          <a:xfrm rot="-1799996">
            <a:off x="3885548" y="2351364"/>
            <a:ext cx="4288208" cy="954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for Daylight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Autonomy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3" b="13058"/>
          <a:stretch/>
        </p:blipFill>
        <p:spPr>
          <a:xfrm>
            <a:off x="130541" y="713925"/>
            <a:ext cx="3475206" cy="20824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1736" r="30876" b="18747"/>
          <a:stretch/>
        </p:blipFill>
        <p:spPr>
          <a:xfrm>
            <a:off x="4160519" y="800100"/>
            <a:ext cx="3688081" cy="3947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69" t="29630" r="1381" b="17926"/>
          <a:stretch/>
        </p:blipFill>
        <p:spPr>
          <a:xfrm>
            <a:off x="7939848" y="800100"/>
            <a:ext cx="1088377" cy="199629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52600" y="108700"/>
            <a:ext cx="3274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Useful Daylight Illuminance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2600" y="444375"/>
            <a:ext cx="3274200" cy="2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latin typeface="Calibri"/>
                <a:ea typeface="Calibri"/>
                <a:cs typeface="Calibri"/>
                <a:sym typeface="Calibri"/>
              </a:rPr>
              <a:t>Munazza Bhatti</a:t>
            </a:r>
            <a:endParaRPr lang="en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/>
        </p:nvSpPr>
        <p:spPr>
          <a:xfrm rot="-1800101">
            <a:off x="4596929" y="2300114"/>
            <a:ext cx="3885402" cy="86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Results for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Useful Daylight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Illuminance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&gt; 2000 lux</a:t>
            </a:r>
          </a:p>
        </p:txBody>
      </p:sp>
      <p:sp>
        <p:nvSpPr>
          <p:cNvPr id="70" name="Shape 70"/>
          <p:cNvSpPr txBox="1"/>
          <p:nvPr/>
        </p:nvSpPr>
        <p:spPr>
          <a:xfrm rot="-1800101">
            <a:off x="233679" y="2300114"/>
            <a:ext cx="3885402" cy="86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Results for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Useful Daylight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Illuminance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100-2000 lux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1669" r="32323" b="19571"/>
          <a:stretch/>
        </p:blipFill>
        <p:spPr>
          <a:xfrm>
            <a:off x="461871" y="904087"/>
            <a:ext cx="3429001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2126" r="30400" b="19207"/>
          <a:stretch/>
        </p:blipFill>
        <p:spPr>
          <a:xfrm>
            <a:off x="4728230" y="904087"/>
            <a:ext cx="3409627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3" t="29779" r="4261" b="18666"/>
          <a:stretch/>
        </p:blipFill>
        <p:spPr>
          <a:xfrm>
            <a:off x="8265028" y="904087"/>
            <a:ext cx="761538" cy="135905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697377" y="527425"/>
            <a:ext cx="593699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 am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071320" y="527425"/>
            <a:ext cx="6822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12 pm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17083" y="527425"/>
            <a:ext cx="6822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15 pm</a:t>
            </a:r>
          </a:p>
        </p:txBody>
      </p:sp>
      <p:sp>
        <p:nvSpPr>
          <p:cNvPr id="78" name="Shape 78"/>
          <p:cNvSpPr txBox="1"/>
          <p:nvPr/>
        </p:nvSpPr>
        <p:spPr>
          <a:xfrm rot="-5400000">
            <a:off x="-303625" y="1289990"/>
            <a:ext cx="9090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 Jun</a:t>
            </a:r>
          </a:p>
        </p:txBody>
      </p:sp>
      <p:sp>
        <p:nvSpPr>
          <p:cNvPr id="79" name="Shape 79"/>
          <p:cNvSpPr txBox="1"/>
          <p:nvPr/>
        </p:nvSpPr>
        <p:spPr>
          <a:xfrm rot="-5400000">
            <a:off x="-303625" y="2736574"/>
            <a:ext cx="9090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 Mar</a:t>
            </a:r>
          </a:p>
        </p:txBody>
      </p:sp>
      <p:sp>
        <p:nvSpPr>
          <p:cNvPr id="80" name="Shape 80"/>
          <p:cNvSpPr txBox="1"/>
          <p:nvPr/>
        </p:nvSpPr>
        <p:spPr>
          <a:xfrm rot="-5400000">
            <a:off x="-303625" y="4183162"/>
            <a:ext cx="9090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 Dec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7684215" y="756575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2" name="Shape 82"/>
          <p:cNvSpPr txBox="1"/>
          <p:nvPr/>
        </p:nvSpPr>
        <p:spPr>
          <a:xfrm>
            <a:off x="7757227" y="1188785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6280143" y="756575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4" name="Shape 84"/>
          <p:cNvSpPr txBox="1"/>
          <p:nvPr/>
        </p:nvSpPr>
        <p:spPr>
          <a:xfrm>
            <a:off x="6207132" y="1188785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4814428" y="756575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6" name="Shape 86"/>
          <p:cNvSpPr txBox="1"/>
          <p:nvPr/>
        </p:nvSpPr>
        <p:spPr>
          <a:xfrm>
            <a:off x="4813374" y="1139608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3238840" y="756575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8" name="Shape 88"/>
          <p:cNvSpPr txBox="1"/>
          <p:nvPr/>
        </p:nvSpPr>
        <p:spPr>
          <a:xfrm>
            <a:off x="3311852" y="1188785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1834768" y="756575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0" name="Shape 90"/>
          <p:cNvSpPr txBox="1"/>
          <p:nvPr/>
        </p:nvSpPr>
        <p:spPr>
          <a:xfrm>
            <a:off x="1761756" y="1188785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369053" y="756575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2" name="Shape 92"/>
          <p:cNvSpPr txBox="1"/>
          <p:nvPr/>
        </p:nvSpPr>
        <p:spPr>
          <a:xfrm>
            <a:off x="367999" y="1139608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7684215" y="21874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4" name="Shape 94"/>
          <p:cNvSpPr txBox="1"/>
          <p:nvPr/>
        </p:nvSpPr>
        <p:spPr>
          <a:xfrm>
            <a:off x="7757227" y="2619660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6280143" y="21874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6" name="Shape 96"/>
          <p:cNvSpPr txBox="1"/>
          <p:nvPr/>
        </p:nvSpPr>
        <p:spPr>
          <a:xfrm>
            <a:off x="6207132" y="2619660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4814428" y="21874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8" name="Shape 98"/>
          <p:cNvSpPr txBox="1"/>
          <p:nvPr/>
        </p:nvSpPr>
        <p:spPr>
          <a:xfrm>
            <a:off x="4813374" y="2570483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3238840" y="21874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0" name="Shape 100"/>
          <p:cNvSpPr txBox="1"/>
          <p:nvPr/>
        </p:nvSpPr>
        <p:spPr>
          <a:xfrm>
            <a:off x="3311852" y="2619660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1834768" y="21874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2" name="Shape 102"/>
          <p:cNvSpPr txBox="1"/>
          <p:nvPr/>
        </p:nvSpPr>
        <p:spPr>
          <a:xfrm>
            <a:off x="1761756" y="2619660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369053" y="21874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4" name="Shape 104"/>
          <p:cNvSpPr txBox="1"/>
          <p:nvPr/>
        </p:nvSpPr>
        <p:spPr>
          <a:xfrm>
            <a:off x="367999" y="2570483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7684215" y="36167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6" name="Shape 106"/>
          <p:cNvSpPr txBox="1"/>
          <p:nvPr/>
        </p:nvSpPr>
        <p:spPr>
          <a:xfrm>
            <a:off x="7757227" y="4048960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6280143" y="36167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8" name="Shape 108"/>
          <p:cNvSpPr txBox="1"/>
          <p:nvPr/>
        </p:nvSpPr>
        <p:spPr>
          <a:xfrm>
            <a:off x="6207132" y="4048960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4814428" y="36167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0" name="Shape 110"/>
          <p:cNvSpPr txBox="1"/>
          <p:nvPr/>
        </p:nvSpPr>
        <p:spPr>
          <a:xfrm>
            <a:off x="4813374" y="3999783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3238840" y="36167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2" name="Shape 112"/>
          <p:cNvSpPr txBox="1"/>
          <p:nvPr/>
        </p:nvSpPr>
        <p:spPr>
          <a:xfrm>
            <a:off x="3311852" y="4048960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1834768" y="36167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4" name="Shape 114"/>
          <p:cNvSpPr txBox="1"/>
          <p:nvPr/>
        </p:nvSpPr>
        <p:spPr>
          <a:xfrm>
            <a:off x="1761756" y="4048960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t="8770" b="14566"/>
          <a:stretch/>
        </p:blipFill>
        <p:spPr>
          <a:xfrm>
            <a:off x="369053" y="3616750"/>
            <a:ext cx="1339508" cy="13222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6" name="Shape 116"/>
          <p:cNvSpPr txBox="1"/>
          <p:nvPr/>
        </p:nvSpPr>
        <p:spPr>
          <a:xfrm>
            <a:off x="367999" y="3999783"/>
            <a:ext cx="14022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Glare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602270" y="527425"/>
            <a:ext cx="6822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12 pm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048033" y="527425"/>
            <a:ext cx="6822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15 pm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228327" y="527425"/>
            <a:ext cx="593699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 am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4676900" y="566075"/>
            <a:ext cx="19500" cy="45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1" name="Shape 121"/>
          <p:cNvSpPr txBox="1"/>
          <p:nvPr/>
        </p:nvSpPr>
        <p:spPr>
          <a:xfrm>
            <a:off x="152600" y="108700"/>
            <a:ext cx="3274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Glare Analysis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749525" y="207100"/>
            <a:ext cx="3274200" cy="2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latin typeface="Calibri"/>
                <a:ea typeface="Calibri"/>
                <a:cs typeface="Calibri"/>
                <a:sym typeface="Calibri"/>
              </a:rPr>
              <a:t>Munazza Bhatti</a:t>
            </a:r>
            <a:endParaRPr lang="en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988024" y="17670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452024" y="17670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886724" y="17670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467824" y="17670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922050" y="17670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317725" y="17670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452024" y="32017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886724" y="32017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467824" y="32017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922050" y="32017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8317725" y="32017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988024" y="320172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452024" y="462667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886724" y="462667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467824" y="462667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922050" y="462667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317725" y="462667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988024" y="4626675"/>
            <a:ext cx="682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DGP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39" y="3592062"/>
            <a:ext cx="1390061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5" y="3592062"/>
            <a:ext cx="1378447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65" y="3592062"/>
            <a:ext cx="1364696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216" y="741744"/>
            <a:ext cx="137711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39" y="73188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22" y="73188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40" y="2154425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69" y="2165046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91" y="2165046"/>
            <a:ext cx="1371600" cy="1371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140</Words>
  <Application>Microsoft Office PowerPoint</Application>
  <PresentationFormat>On-screen Show (16:9)</PresentationFormat>
  <Paragraphs>82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simple-light-2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MUNAZZA J BHATTI</dc:creator>
  <cp:lastModifiedBy>MUNAZZA J BHATTI</cp:lastModifiedBy>
  <cp:revision>6</cp:revision>
  <dcterms:modified xsi:type="dcterms:W3CDTF">2015-10-26T14:37:45Z</dcterms:modified>
</cp:coreProperties>
</file>