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56" r:id="rId5"/>
    <p:sldMasterId id="2147483669" r:id="rId6"/>
    <p:sldMasterId id="2147483683" r:id="rId7"/>
    <p:sldMasterId id="2147483694" r:id="rId8"/>
    <p:sldMasterId id="2147483705" r:id="rId9"/>
    <p:sldMasterId id="2147483736" r:id="rId10"/>
  </p:sldMasterIdLst>
  <p:notesMasterIdLst>
    <p:notesMasterId r:id="rId12"/>
  </p:notesMasterIdLst>
  <p:sldIdLst>
    <p:sldId id="351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FFCC"/>
    <a:srgbClr val="3333FF"/>
    <a:srgbClr val="00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3" autoAdjust="0"/>
    <p:restoredTop sz="95320" autoAdjust="0"/>
  </p:normalViewPr>
  <p:slideViewPr>
    <p:cSldViewPr>
      <p:cViewPr varScale="1">
        <p:scale>
          <a:sx n="87" d="100"/>
          <a:sy n="87" d="100"/>
        </p:scale>
        <p:origin x="686" y="77"/>
      </p:cViewPr>
      <p:guideLst>
        <p:guide orient="horz" pos="2183"/>
        <p:guide pos="312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0866C-ED55-425A-8EA3-49E4438013ED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9BD5-1BA6-4BFE-B1B2-C83A7BBA2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73000" y="2570135"/>
            <a:ext cx="936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56" y="6514091"/>
            <a:ext cx="112125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9667166" y="6659446"/>
            <a:ext cx="168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" latinLnBrk="0" hangingPunct="0"/>
            <a:fld id="{FEB5F6A5-EF32-478A-91D3-6932E69F7DCE}" type="slidenum"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pPr algn="r" eaLnBrk="0" fontAlgn="b" latinLnBrk="0" hangingPunct="0"/>
              <a:t>‹#›</a:t>
            </a:fld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73002" y="57089"/>
            <a:ext cx="1038279" cy="318924"/>
          </a:xfrm>
          <a:prstGeom prst="rect">
            <a:avLst/>
          </a:prstGeom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73000" y="505223"/>
            <a:ext cx="936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4840698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A6C13FBA-6D2B-4C28-812D-BB61518C3D19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42950" y="2130432"/>
            <a:ext cx="8420100" cy="523220"/>
          </a:xfrm>
        </p:spPr>
        <p:txBody>
          <a:bodyPr/>
          <a:lstStyle>
            <a:lvl1pPr algn="r">
              <a:defRPr sz="2800" smtClean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defRPr sz="1800" smtClean="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0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1pPr>
            <a:lvl2pPr marL="446088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2pPr>
            <a:lvl3pPr marL="80645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3pPr>
            <a:lvl4pPr marL="1166812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4pPr>
            <a:lvl5pPr marL="182880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6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8027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800100"/>
            <a:ext cx="4640263" cy="75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5715" y="800100"/>
            <a:ext cx="4640262" cy="75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4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8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6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000" y="0"/>
            <a:ext cx="936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4830545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D989784E-02F5-4F01-9981-F9128DC31C07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20713"/>
            <a:ext cx="9602788" cy="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8925"/>
            <a:ext cx="7632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4" y="692150"/>
            <a:ext cx="94329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4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66700" indent="-2667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987425" indent="-180975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>
          <a:solidFill>
            <a:schemeClr val="tx1"/>
          </a:solidFill>
          <a:latin typeface="Arial" charset="0"/>
          <a:ea typeface="+mn-ea"/>
        </a:defRPr>
      </a:lvl3pPr>
      <a:lvl4pPr marL="1343025" indent="-1762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4830545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D989784E-02F5-4F01-9981-F9128DC31C07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20713"/>
            <a:ext cx="9602788" cy="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srgbClr val="000000"/>
              </a:solidFill>
              <a:latin typeface="Arial" pitchFamily="34" charset="0"/>
              <a:ea typeface="굴림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8925"/>
            <a:ext cx="7632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4" y="692150"/>
            <a:ext cx="94329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435093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0" baseline="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627063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987425" indent="-180975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>
          <a:solidFill>
            <a:schemeClr val="tx1"/>
          </a:solidFill>
          <a:latin typeface="Arial" charset="0"/>
          <a:ea typeface="+mn-ea"/>
        </a:defRPr>
      </a:lvl3pPr>
      <a:lvl4pPr marL="1343025" indent="-1762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67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54" y="6364195"/>
            <a:ext cx="1121250" cy="324000"/>
          </a:xfrm>
          <a:prstGeom prst="rect">
            <a:avLst/>
          </a:prstGeom>
        </p:spPr>
      </p:pic>
      <p:pic>
        <p:nvPicPr>
          <p:cNvPr id="8" name="Picture 2" descr="C:\Users\20121487\Downloads\CI\CI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9" y="6442403"/>
            <a:ext cx="1511300" cy="2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9163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558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54" y="6364195"/>
            <a:ext cx="1121250" cy="324000"/>
          </a:xfrm>
          <a:prstGeom prst="rect">
            <a:avLst/>
          </a:prstGeom>
        </p:spPr>
      </p:pic>
      <p:pic>
        <p:nvPicPr>
          <p:cNvPr id="8" name="Picture 2" descr="C:\Users\20121487\Downloads\CI\CI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9" y="6442403"/>
            <a:ext cx="1511300" cy="2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3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2896159" cy="318924"/>
          </a:xfrm>
        </p:spPr>
        <p:txBody>
          <a:bodyPr/>
          <a:lstStyle/>
          <a:p>
            <a:r>
              <a:rPr lang="ko-KR" altLang="en-US" dirty="0" smtClean="0"/>
              <a:t>게임 개발 프로젝트 수행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55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3038"/>
              </p:ext>
            </p:extLst>
          </p:nvPr>
        </p:nvGraphicFramePr>
        <p:xfrm>
          <a:off x="453505" y="1052736"/>
          <a:ext cx="8999996" cy="5131782"/>
        </p:xfrm>
        <a:graphic>
          <a:graphicData uri="http://schemas.openxmlformats.org/drawingml/2006/table">
            <a:tbl>
              <a:tblPr/>
              <a:tblGrid>
                <a:gridCol w="36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91">
                  <a:extLst>
                    <a:ext uri="{9D8B030D-6E8A-4147-A177-3AD203B41FA5}">
                      <a16:colId xmlns:a16="http://schemas.microsoft.com/office/drawing/2014/main" val="1757152854"/>
                    </a:ext>
                  </a:extLst>
                </a:gridCol>
                <a:gridCol w="208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531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9850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업무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5/29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6/5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6/12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6/19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6/26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7/3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7/10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7/17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7/24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7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및 모듈 준비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 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시안 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207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정도로 추정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화면은 인터페이스만 호출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086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Records Scene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46870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안드로이드환경 실 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보완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환경 테스트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화면에서 난이도 조정 필요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및 적 출현에 대한 세부적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사용자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친환적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기능에 대한 고찰 및 반영 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및 스토리 내역 보완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41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보완 및 재개발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 테스트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 algn="l" fontAlgn="ctr" latinLnBrk="0">
                        <a:buFont typeface="Arial" panose="020B0604020202020204" pitchFamily="34" charset="0"/>
                        <a:buChar char="•"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9659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 Store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 bwMode="auto">
          <a:xfrm>
            <a:off x="3296816" y="1546586"/>
            <a:ext cx="476636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299022" y="1907204"/>
            <a:ext cx="476636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296816" y="2276900"/>
            <a:ext cx="733463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013565" y="2660366"/>
            <a:ext cx="725481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739046" y="3013822"/>
            <a:ext cx="468052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207098" y="3343991"/>
            <a:ext cx="495383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693689" y="3706842"/>
            <a:ext cx="252028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5928133" y="4071244"/>
            <a:ext cx="252028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151343" y="4428348"/>
            <a:ext cx="501516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644067" y="4839380"/>
            <a:ext cx="501516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123496" y="5199420"/>
            <a:ext cx="501516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07428" y="5559460"/>
            <a:ext cx="250758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858186" y="5919500"/>
            <a:ext cx="250758" cy="2520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96816" y="944724"/>
            <a:ext cx="0" cy="53645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0792" y="620688"/>
            <a:ext cx="432048" cy="442035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5/18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착수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3565" y="903880"/>
            <a:ext cx="0" cy="53645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0792" y="6198506"/>
            <a:ext cx="432048" cy="257369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착수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69948" y="6231395"/>
            <a:ext cx="1750815" cy="442035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스토리에 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대한 보고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02481" y="1000592"/>
            <a:ext cx="0" cy="53645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42441" y="6230658"/>
            <a:ext cx="3672409" cy="260777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회사 차원에서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nity ,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구글 앱 스토어 회원가입 필요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9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모바일 전략_0901_F">
  <a:themeElements>
    <a:clrScheme name="혁신기획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혁신기획 template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808080"/>
          </a:solidFill>
          <a:round/>
          <a:headEnd/>
          <a:tailEnd/>
        </a:ln>
        <a:effectLst/>
      </a:spPr>
      <a:bodyPr wrap="none" lIns="90000" tIns="4680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8575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혁신기획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모바일 전략_0901_F">
  <a:themeElements>
    <a:clrScheme name="혁신기획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혁신기획 template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808080"/>
          </a:solidFill>
          <a:round/>
          <a:headEnd/>
          <a:tailEnd/>
        </a:ln>
        <a:effectLst/>
      </a:spPr>
      <a:bodyPr wrap="none" lIns="90000" tIns="4680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</a:objectDefaults>
  <a:extraClrSchemeLst>
    <a:extraClrScheme>
      <a:clrScheme name="혁신기획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3E6A0FE6510F47A0683B127DC35DBA" ma:contentTypeVersion="0" ma:contentTypeDescription="새 문서를 만듭니다." ma:contentTypeScope="" ma:versionID="0c247510d3c65f2fa6493aa1e88939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1C18D0-0DDF-4630-8E69-4379956C0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25358</TotalTime>
  <Words>120</Words>
  <Application>Microsoft Office PowerPoint</Application>
  <PresentationFormat>A4 용지(210x297mm)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HY견고딕</vt:lpstr>
      <vt:lpstr>HY헤드라인M</vt:lpstr>
      <vt:lpstr>굴림</vt:lpstr>
      <vt:lpstr>나눔고딕</vt:lpstr>
      <vt:lpstr>나눔고딕 ExtraBold</vt:lpstr>
      <vt:lpstr>돋움</vt:lpstr>
      <vt:lpstr>맑은 고딕</vt:lpstr>
      <vt:lpstr>휴먼모음T</vt:lpstr>
      <vt:lpstr>Arial</vt:lpstr>
      <vt:lpstr>Arial Narrow</vt:lpstr>
      <vt:lpstr>Wingdings</vt:lpstr>
      <vt:lpstr>경영개선팀 템플릿</vt:lpstr>
      <vt:lpstr>1_모바일 전략_0901_F</vt:lpstr>
      <vt:lpstr>3_모바일 전략_0901_F</vt:lpstr>
      <vt:lpstr>1_Office 테마</vt:lpstr>
      <vt:lpstr>2_Office 테마</vt:lpstr>
      <vt:lpstr>3_Office 테마</vt:lpstr>
      <vt:lpstr>4_Office 테마</vt:lpstr>
      <vt:lpstr>게임 개발 프로젝트 수행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대림산업 경영개선팀</dc:creator>
  <cp:lastModifiedBy>user</cp:lastModifiedBy>
  <cp:revision>679</cp:revision>
  <cp:lastPrinted>2016-07-21T04:34:01Z</cp:lastPrinted>
  <dcterms:created xsi:type="dcterms:W3CDTF">2012-12-12T04:21:44Z</dcterms:created>
  <dcterms:modified xsi:type="dcterms:W3CDTF">2020-05-18T05:46:51Z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0x0101009E3E6A0FE6510F47A0683B127DC35DBA</vt:lpwstr>
  </property>
</Properties>
</file>