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 157B / SE </a:t>
            </a:r>
            <a:r>
              <a:rPr lang="en-US" dirty="0" smtClean="0"/>
              <a:t>157B</a:t>
            </a:r>
            <a:br>
              <a:rPr lang="en-US" dirty="0" smtClean="0"/>
            </a:br>
            <a:r>
              <a:rPr lang="en-US" dirty="0" smtClean="0"/>
              <a:t>SJSU </a:t>
            </a:r>
            <a:r>
              <a:rPr lang="en-US" dirty="0"/>
              <a:t>Spring 2013</a:t>
            </a:r>
            <a:br>
              <a:rPr lang="en-US" dirty="0"/>
            </a:br>
            <a:r>
              <a:rPr lang="en-US" dirty="0"/>
              <a:t>Project #</a:t>
            </a:r>
            <a:r>
              <a:rPr lang="en-US" dirty="0" smtClean="0"/>
              <a:t>3: Web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Instructor: Ron </a:t>
            </a:r>
            <a:r>
              <a:rPr lang="en-US" dirty="0" err="1" smtClean="0"/>
              <a:t>Mak</a:t>
            </a:r>
            <a:endParaRPr lang="en-US" dirty="0" smtClean="0"/>
          </a:p>
          <a:p>
            <a:r>
              <a:rPr lang="en-US" sz="4000" b="1" dirty="0">
                <a:solidFill>
                  <a:srgbClr val="FF0000"/>
                </a:solidFill>
              </a:rPr>
              <a:t>Team</a:t>
            </a:r>
            <a:r>
              <a:rPr lang="en-US" sz="4000" dirty="0" smtClean="0"/>
              <a:t> </a:t>
            </a:r>
            <a:r>
              <a:rPr lang="en-US" sz="4000" b="1" dirty="0" err="1" smtClean="0">
                <a:solidFill>
                  <a:srgbClr val="FF0000"/>
                </a:solidFill>
              </a:rPr>
              <a:t>VoidStar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en-US" sz="2100" dirty="0"/>
              <a:t>Date: March 18, 2013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03545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Solution:</a:t>
            </a:r>
            <a:endParaRPr lang="en-US" dirty="0"/>
          </a:p>
          <a:p>
            <a:pPr lvl="1"/>
            <a:r>
              <a:rPr lang="en-US" dirty="0" smtClean="0"/>
              <a:t>Write to a XML File</a:t>
            </a:r>
          </a:p>
          <a:p>
            <a:pPr lvl="1"/>
            <a:r>
              <a:rPr lang="en-US" dirty="0" err="1" smtClean="0"/>
              <a:t>Unmarshall</a:t>
            </a:r>
            <a:r>
              <a:rPr lang="en-US" dirty="0" smtClean="0"/>
              <a:t> it by</a:t>
            </a:r>
            <a:br>
              <a:rPr lang="en-US" dirty="0" smtClean="0"/>
            </a:br>
            <a:r>
              <a:rPr lang="en-US" dirty="0" err="1" smtClean="0"/>
              <a:t>JAXBUnMarshaller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Service Client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" t="11773" r="71732" b="27138"/>
          <a:stretch/>
        </p:blipFill>
        <p:spPr bwMode="auto">
          <a:xfrm>
            <a:off x="5867400" y="2782956"/>
            <a:ext cx="3154251" cy="4075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2" r="82247" b="43530"/>
          <a:stretch/>
        </p:blipFill>
        <p:spPr bwMode="auto">
          <a:xfrm>
            <a:off x="3953305" y="3962400"/>
            <a:ext cx="191409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25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" t="42754" r="70338" b="28261"/>
          <a:stretch/>
        </p:blipFill>
        <p:spPr bwMode="auto">
          <a:xfrm>
            <a:off x="914400" y="2641599"/>
            <a:ext cx="6324600" cy="421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55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9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will give your team experience creating web service providers and clients </a:t>
            </a:r>
            <a:r>
              <a:rPr lang="en-US" dirty="0" smtClean="0"/>
              <a:t>using </a:t>
            </a:r>
            <a:r>
              <a:rPr lang="en-US" dirty="0" err="1"/>
              <a:t>NetBeans</a:t>
            </a:r>
            <a:r>
              <a:rPr lang="en-US" dirty="0"/>
              <a:t> and other Java </a:t>
            </a:r>
            <a:r>
              <a:rPr lang="en-US" dirty="0" smtClean="0"/>
              <a:t>tools</a:t>
            </a:r>
          </a:p>
          <a:p>
            <a:r>
              <a:rPr lang="en-US" dirty="0"/>
              <a:t>Create a Java web service provider that is itself a client to two or more existing </a:t>
            </a:r>
            <a:r>
              <a:rPr lang="en-US" dirty="0" smtClean="0"/>
              <a:t>web </a:t>
            </a:r>
            <a:r>
              <a:rPr lang="en-US" dirty="0"/>
              <a:t>services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5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smtClean="0"/>
              <a:t>Server </a:t>
            </a:r>
            <a:r>
              <a:rPr lang="en-US" dirty="0" err="1" smtClean="0"/>
              <a:t>GlassFish</a:t>
            </a:r>
            <a:r>
              <a:rPr lang="en-US" dirty="0" smtClean="0"/>
              <a:t> 3+</a:t>
            </a:r>
          </a:p>
          <a:p>
            <a:r>
              <a:rPr lang="en-US" dirty="0" smtClean="0"/>
              <a:t>2 existing Web Services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7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Airport Information </a:t>
            </a:r>
            <a:r>
              <a:rPr lang="en-US" dirty="0" err="1"/>
              <a:t>Webservice</a:t>
            </a:r>
            <a:r>
              <a:rPr lang="en-US" dirty="0"/>
              <a:t> </a:t>
            </a:r>
            <a:endParaRPr lang="en-US" dirty="0"/>
          </a:p>
          <a:p>
            <a:r>
              <a:rPr lang="en-US" dirty="0"/>
              <a:t>http://www.webservicex.net/airport.asmx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Existing Web Services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2" r="36903" b="44384"/>
          <a:stretch/>
        </p:blipFill>
        <p:spPr bwMode="auto">
          <a:xfrm>
            <a:off x="838200" y="3621950"/>
            <a:ext cx="7885043" cy="324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Weather       </a:t>
            </a:r>
            <a:endParaRPr lang="en-US" dirty="0"/>
          </a:p>
          <a:p>
            <a:r>
              <a:rPr lang="en-US" dirty="0"/>
              <a:t>http://www.webservicex.net/globalweather.asmx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Existing Web Services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4" r="40403" b="53261"/>
          <a:stretch/>
        </p:blipFill>
        <p:spPr bwMode="auto">
          <a:xfrm>
            <a:off x="990600" y="3657600"/>
            <a:ext cx="7447722" cy="2570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02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Web Application</a:t>
            </a:r>
          </a:p>
          <a:p>
            <a:r>
              <a:rPr lang="en-US" dirty="0" smtClean="0"/>
              <a:t>Add 2 existing WS </a:t>
            </a:r>
            <a:br>
              <a:rPr lang="en-US" dirty="0" smtClean="0"/>
            </a:br>
            <a:r>
              <a:rPr lang="en-US" dirty="0" smtClean="0"/>
              <a:t>as WS clients</a:t>
            </a:r>
          </a:p>
          <a:p>
            <a:r>
              <a:rPr lang="en-US" dirty="0" smtClean="0"/>
              <a:t>Create new WS </a:t>
            </a:r>
            <a:br>
              <a:rPr lang="en-US" dirty="0" smtClean="0"/>
            </a:br>
            <a:r>
              <a:rPr lang="en-US" dirty="0" smtClean="0"/>
              <a:t>construct some operations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Server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6" r="66818" b="31884"/>
          <a:stretch/>
        </p:blipFill>
        <p:spPr bwMode="auto">
          <a:xfrm>
            <a:off x="4876800" y="2590800"/>
            <a:ext cx="4121426" cy="412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23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operations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Server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75" t="11784" r="43585" b="14855"/>
          <a:stretch/>
        </p:blipFill>
        <p:spPr bwMode="auto">
          <a:xfrm>
            <a:off x="3124200" y="2682167"/>
            <a:ext cx="5496339" cy="396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45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</a:t>
            </a:r>
            <a:r>
              <a:rPr lang="en-US" dirty="0" err="1" smtClean="0"/>
              <a:t>Applicaition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named Client</a:t>
            </a:r>
          </a:p>
          <a:p>
            <a:r>
              <a:rPr lang="en-US" dirty="0" smtClean="0"/>
              <a:t>Add the WS client </a:t>
            </a:r>
            <a:br>
              <a:rPr lang="en-US" dirty="0" smtClean="0"/>
            </a:br>
            <a:r>
              <a:rPr lang="en-US" dirty="0" smtClean="0"/>
              <a:t>of the WS server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Service Client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6" r="70765" b="39674"/>
          <a:stretch/>
        </p:blipFill>
        <p:spPr bwMode="auto">
          <a:xfrm>
            <a:off x="5181600" y="2584174"/>
            <a:ext cx="363109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60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Problem: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output of WS </a:t>
            </a:r>
            <a:br>
              <a:rPr lang="en-US" dirty="0" smtClean="0"/>
            </a:br>
            <a:r>
              <a:rPr lang="en-US" dirty="0" smtClean="0"/>
              <a:t>is only String with </a:t>
            </a:r>
            <a:br>
              <a:rPr lang="en-US" dirty="0" smtClean="0"/>
            </a:br>
            <a:r>
              <a:rPr lang="en-US" dirty="0" smtClean="0"/>
              <a:t>XML 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Service Client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" t="11224" r="66314" b="39979"/>
          <a:stretch/>
        </p:blipFill>
        <p:spPr bwMode="auto">
          <a:xfrm>
            <a:off x="4800600" y="2819400"/>
            <a:ext cx="3962400" cy="356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306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47</TotalTime>
  <Words>120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CS 157B / SE 157B SJSU Spring 2013 Project #3: Web Service</vt:lpstr>
      <vt:lpstr>Description</vt:lpstr>
      <vt:lpstr>Tools</vt:lpstr>
      <vt:lpstr>2 Existing Web Services</vt:lpstr>
      <vt:lpstr>2 Existing Web Services</vt:lpstr>
      <vt:lpstr>Web Service Server</vt:lpstr>
      <vt:lpstr>Web Service Server</vt:lpstr>
      <vt:lpstr>Web Service Client</vt:lpstr>
      <vt:lpstr>Web Service Client</vt:lpstr>
      <vt:lpstr>Web Service Client</vt:lpstr>
      <vt:lpstr>Demo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157B / SE 157B SJSU Spring 2013 Project #3: Web Service</dc:title>
  <dc:creator>mr.nam</dc:creator>
  <cp:lastModifiedBy>mr.nam</cp:lastModifiedBy>
  <cp:revision>14</cp:revision>
  <dcterms:created xsi:type="dcterms:W3CDTF">2006-08-16T00:00:00Z</dcterms:created>
  <dcterms:modified xsi:type="dcterms:W3CDTF">2013-03-18T05:04:48Z</dcterms:modified>
</cp:coreProperties>
</file>