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6" r:id="rId2"/>
    <p:sldId id="257" r:id="rId3"/>
    <p:sldId id="265" r:id="rId4"/>
    <p:sldId id="256" r:id="rId5"/>
    <p:sldId id="259" r:id="rId6"/>
    <p:sldId id="258" r:id="rId7"/>
    <p:sldId id="277" r:id="rId8"/>
    <p:sldId id="276" r:id="rId9"/>
    <p:sldId id="260" r:id="rId10"/>
    <p:sldId id="262" r:id="rId11"/>
    <p:sldId id="261" r:id="rId12"/>
    <p:sldId id="264" r:id="rId13"/>
    <p:sldId id="263" r:id="rId14"/>
    <p:sldId id="268" r:id="rId15"/>
    <p:sldId id="267" r:id="rId16"/>
    <p:sldId id="270" r:id="rId17"/>
    <p:sldId id="271" r:id="rId18"/>
    <p:sldId id="274" r:id="rId19"/>
    <p:sldId id="273" r:id="rId20"/>
    <p:sldId id="278" r:id="rId21"/>
    <p:sldId id="269" r:id="rId22"/>
    <p:sldId id="272" r:id="rId23"/>
    <p:sldId id="279" r:id="rId24"/>
    <p:sldId id="275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6BC3-621C-2241-A541-7A1285DC91E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2BF8A-D6A2-F445-93C1-E09AAB7A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2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D922A-DD1C-6247-89BF-B91C3BA67A92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3543D-0FD2-0E46-BA69-C7C426A86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0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AC01-C2F6-AC4F-AEEC-A2BB7C138DF8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6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ABBD-6E2C-AF43-9D30-E0165BB7DCF9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E958-C06B-7945-877F-E668BEEB250B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7A57-0A72-344E-BF8A-249D24871AB4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C16B-3EEF-CC42-A813-C10769D9C5AD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D96B-5243-374E-9A22-1170772805F0}" type="datetime1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8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4A7F-E083-C645-B58E-D600B934F986}" type="datetime1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F3E-8614-A142-828E-CEECD66B80D3}" type="datetime1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6AC8-4DB0-1941-8894-29B220AF8AF3}" type="datetime1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F45C-D214-4947-B0AD-6264372A9023}" type="datetime1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0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9B7-EF4D-7B46-AD2B-C042D531D412}" type="datetime1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4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12D4-AD30-E64B-BB01-86CDAEB87BB4}" type="datetime1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9589-A67A-9743-992A-10C0303E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>
                <a:solidFill>
                  <a:srgbClr val="FF0000"/>
                </a:solidFill>
                <a:latin typeface="Copperplate Gothic Bold"/>
                <a:cs typeface="Copperplate Gothic Bold"/>
              </a:rPr>
              <a:t>S</a:t>
            </a:r>
            <a:r>
              <a:rPr lang="en-US" sz="4800" dirty="0" err="1" smtClean="0">
                <a:solidFill>
                  <a:srgbClr val="0000FF"/>
                </a:solidFill>
                <a:latin typeface="Copperplate Gothic Bold"/>
                <a:cs typeface="Copperplate Gothic Bold"/>
              </a:rPr>
              <a:t>i</a:t>
            </a:r>
            <a:r>
              <a:rPr lang="en-US" sz="4800" dirty="0" err="1" smtClean="0">
                <a:solidFill>
                  <a:srgbClr val="008000"/>
                </a:solidFill>
                <a:latin typeface="Copperplate Gothic Bold"/>
                <a:cs typeface="Copperplate Gothic Bold"/>
              </a:rPr>
              <a:t>Q</a:t>
            </a:r>
            <a:r>
              <a:rPr lang="en-US" sz="4800" dirty="0" err="1" smtClean="0">
                <a:solidFill>
                  <a:srgbClr val="FF0000"/>
                </a:solidFill>
                <a:latin typeface="Copperplate Gothic Bold"/>
                <a:cs typeface="Copperplate Gothic Bold"/>
              </a:rPr>
              <a:t>o</a:t>
            </a:r>
            <a:r>
              <a:rPr lang="en-US" sz="4800" dirty="0" err="1" smtClean="0">
                <a:solidFill>
                  <a:srgbClr val="3366FF"/>
                </a:solidFill>
                <a:latin typeface="Copperplate Gothic Bold"/>
                <a:cs typeface="Copperplate Gothic Bold"/>
              </a:rPr>
              <a:t>i</a:t>
            </a:r>
            <a:r>
              <a:rPr lang="en-US" sz="4800" dirty="0" err="1" smtClean="0">
                <a:solidFill>
                  <a:srgbClr val="008000"/>
                </a:solidFill>
                <a:latin typeface="Copperplate Gothic Bold"/>
                <a:cs typeface="Copperplate Gothic Bold"/>
              </a:rPr>
              <a:t>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0000FF"/>
                </a:solidFill>
              </a:rPr>
              <a:t>Requirements</a:t>
            </a:r>
            <a:endParaRPr lang="en-US" sz="4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5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Payment method</a:t>
            </a:r>
          </a:p>
          <a:p>
            <a:pPr lvl="1"/>
            <a:r>
              <a:rPr lang="en-US" dirty="0" smtClean="0"/>
              <a:t>At least one method</a:t>
            </a:r>
            <a:r>
              <a:rPr lang="en-US" dirty="0" smtClean="0"/>
              <a:t>*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Currency </a:t>
            </a:r>
            <a:r>
              <a:rPr lang="en-US" dirty="0" smtClean="0">
                <a:solidFill>
                  <a:srgbClr val="0000FF"/>
                </a:solidFill>
              </a:rPr>
              <a:t>(Modular)           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E)</a:t>
            </a:r>
            <a:endParaRPr lang="en-US" dirty="0" smtClean="0">
              <a:solidFill>
                <a:srgbClr val="0000FF"/>
              </a:solidFill>
            </a:endParaRPr>
          </a:p>
          <a:p>
            <a:pPr lvl="2"/>
            <a:r>
              <a:rPr lang="en-US" dirty="0" err="1" smtClean="0"/>
              <a:t>SiQoias</a:t>
            </a:r>
            <a:r>
              <a:rPr lang="en-US" dirty="0" smtClean="0"/>
              <a:t> (Specific to the system, a la MS Points</a:t>
            </a:r>
            <a:r>
              <a:rPr lang="en-US" dirty="0" smtClean="0"/>
              <a:t>)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PayPal</a:t>
            </a:r>
          </a:p>
          <a:p>
            <a:pPr lvl="2"/>
            <a:r>
              <a:rPr lang="en-US" dirty="0" smtClean="0"/>
              <a:t>MC/VISA/Amex</a:t>
            </a:r>
          </a:p>
          <a:p>
            <a:pPr lvl="2"/>
            <a:r>
              <a:rPr lang="en-US" dirty="0" smtClean="0"/>
              <a:t>Debit Card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19793" y="3419347"/>
            <a:ext cx="4219845" cy="1569660"/>
            <a:chOff x="4357993" y="3825866"/>
            <a:chExt cx="4219845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4357993" y="3825866"/>
              <a:ext cx="57179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00FF"/>
                  </a:solidFill>
                </a:rPr>
                <a:t>}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29784" y="4204177"/>
              <a:ext cx="364805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</a:rPr>
                <a:t>Testable</a:t>
              </a:r>
              <a:r>
                <a:rPr lang="en-US" sz="4800" dirty="0" smtClean="0">
                  <a:solidFill>
                    <a:srgbClr val="0000FF"/>
                  </a:solidFill>
                </a:rPr>
                <a:t>?  </a:t>
              </a:r>
              <a:r>
                <a:rPr lang="en-US" sz="4800" dirty="0" smtClean="0">
                  <a:solidFill>
                    <a:srgbClr val="800000"/>
                  </a:solidFill>
                </a:rPr>
                <a:t>(O)</a:t>
              </a:r>
              <a:endParaRPr lang="en-US" sz="4800" dirty="0" smtClean="0">
                <a:solidFill>
                  <a:srgbClr val="800000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Ranking*</a:t>
            </a:r>
          </a:p>
          <a:p>
            <a:pPr lvl="1"/>
            <a:r>
              <a:rPr lang="en-US" dirty="0" smtClean="0"/>
              <a:t>Questions               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More gamers answer a question lower the rank</a:t>
            </a:r>
          </a:p>
          <a:p>
            <a:pPr lvl="2"/>
            <a:r>
              <a:rPr lang="en-US" dirty="0" smtClean="0"/>
              <a:t>Simple </a:t>
            </a:r>
            <a:r>
              <a:rPr lang="en-US" dirty="0" smtClean="0"/>
              <a:t>scheme                                                             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E)</a:t>
            </a:r>
            <a:endParaRPr lang="en-US" dirty="0" smtClean="0"/>
          </a:p>
          <a:p>
            <a:pPr lvl="3"/>
            <a:r>
              <a:rPr lang="en-US" dirty="0" smtClean="0"/>
              <a:t>Assign a number</a:t>
            </a:r>
          </a:p>
          <a:p>
            <a:pPr lvl="3"/>
            <a:r>
              <a:rPr lang="en-US" dirty="0" smtClean="0"/>
              <a:t>Increment by 1 every time answered correctly</a:t>
            </a:r>
          </a:p>
          <a:p>
            <a:pPr lvl="3"/>
            <a:r>
              <a:rPr lang="en-US" dirty="0" smtClean="0"/>
              <a:t>Sort in decreasing order</a:t>
            </a:r>
          </a:p>
          <a:p>
            <a:pPr lvl="2"/>
            <a:r>
              <a:rPr lang="en-US" dirty="0" smtClean="0"/>
              <a:t>Complex </a:t>
            </a:r>
            <a:r>
              <a:rPr lang="en-US" dirty="0" smtClean="0"/>
              <a:t>implementation      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3"/>
            <a:r>
              <a:rPr lang="en-US" dirty="0" smtClean="0"/>
              <a:t>By subject</a:t>
            </a:r>
          </a:p>
          <a:p>
            <a:pPr lvl="3"/>
            <a:r>
              <a:rPr lang="en-US" dirty="0" smtClean="0"/>
              <a:t>By Subject, topic &amp; sub-topic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38467" y="4581407"/>
            <a:ext cx="2184432" cy="1569660"/>
            <a:chOff x="4357993" y="3825866"/>
            <a:chExt cx="2184432" cy="1569660"/>
          </a:xfrm>
        </p:grpSpPr>
        <p:sp>
          <p:nvSpPr>
            <p:cNvPr id="5" name="TextBox 4"/>
            <p:cNvSpPr txBox="1"/>
            <p:nvPr/>
          </p:nvSpPr>
          <p:spPr>
            <a:xfrm>
              <a:off x="4357993" y="3825866"/>
              <a:ext cx="57179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0000FF"/>
                  </a:solidFill>
                </a:rPr>
                <a:t>}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9784" y="4287530"/>
              <a:ext cx="161264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FF"/>
                  </a:solidFill>
                </a:rPr>
                <a:t>Highly</a:t>
              </a:r>
            </a:p>
            <a:p>
              <a:pPr algn="ctr"/>
              <a:r>
                <a:rPr lang="en-US" sz="2400" dirty="0" smtClean="0">
                  <a:solidFill>
                    <a:srgbClr val="0000FF"/>
                  </a:solidFill>
                </a:rPr>
                <a:t>Subjective?</a:t>
              </a:r>
            </a:p>
            <a:p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Play</a:t>
            </a:r>
          </a:p>
          <a:p>
            <a:pPr lvl="1"/>
            <a:r>
              <a:rPr lang="en-US" dirty="0" smtClean="0"/>
              <a:t>Guest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With registration</a:t>
            </a:r>
          </a:p>
          <a:p>
            <a:pPr lvl="2"/>
            <a:r>
              <a:rPr lang="en-US" dirty="0" smtClean="0"/>
              <a:t>A few question packets</a:t>
            </a:r>
          </a:p>
          <a:p>
            <a:pPr lvl="1"/>
            <a:r>
              <a:rPr lang="en-US" dirty="0" smtClean="0"/>
              <a:t>Trial    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Without registration</a:t>
            </a:r>
          </a:p>
          <a:p>
            <a:pPr lvl="2"/>
            <a:r>
              <a:rPr lang="en-US" dirty="0" smtClean="0"/>
              <a:t>The same question packet</a:t>
            </a:r>
          </a:p>
          <a:p>
            <a:pPr lvl="1"/>
            <a:r>
              <a:rPr lang="en-US" dirty="0" smtClean="0"/>
              <a:t>Branded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With special registration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1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</a:p>
          <a:p>
            <a:pPr lvl="1"/>
            <a:r>
              <a:rPr lang="en-US" dirty="0" smtClean="0"/>
              <a:t>One question 4 Answers 1 Correct </a:t>
            </a:r>
            <a:r>
              <a:rPr lang="en-US" dirty="0" smtClean="0"/>
              <a:t>*                   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E)</a:t>
            </a:r>
            <a:endParaRPr lang="en-US" dirty="0" smtClean="0"/>
          </a:p>
          <a:p>
            <a:pPr lvl="1"/>
            <a:r>
              <a:rPr lang="en-US" dirty="0" smtClean="0"/>
              <a:t>One question at a time (simple</a:t>
            </a:r>
            <a:r>
              <a:rPr lang="en-US" dirty="0" smtClean="0"/>
              <a:t>)                           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E)</a:t>
            </a:r>
            <a:endParaRPr lang="en-US" dirty="0" smtClean="0"/>
          </a:p>
          <a:p>
            <a:pPr lvl="1"/>
            <a:r>
              <a:rPr lang="en-US" dirty="0" smtClean="0"/>
              <a:t>Several questions at a time (Complex</a:t>
            </a:r>
            <a:r>
              <a:rPr lang="en-US" dirty="0" smtClean="0"/>
              <a:t>)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If answered wrong, do not show correct one</a:t>
            </a:r>
            <a:r>
              <a:rPr lang="en-US" dirty="0" smtClean="0"/>
              <a:t>*  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E)</a:t>
            </a:r>
            <a:endParaRPr lang="en-US" dirty="0" smtClean="0"/>
          </a:p>
          <a:p>
            <a:pPr lvl="1"/>
            <a:r>
              <a:rPr lang="en-US" dirty="0" smtClean="0"/>
              <a:t>Twenty seconds per </a:t>
            </a:r>
            <a:r>
              <a:rPr lang="en-US" dirty="0" smtClean="0"/>
              <a:t>question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Can change answer before clicking next                     </a:t>
            </a:r>
            <a:r>
              <a:rPr lang="en-US" dirty="0">
                <a:solidFill>
                  <a:srgbClr val="800000"/>
                </a:solidFill>
              </a:rPr>
              <a:t>(O)</a:t>
            </a:r>
            <a:endParaRPr lang="en-US" dirty="0" smtClean="0"/>
          </a:p>
          <a:p>
            <a:pPr lvl="2"/>
            <a:r>
              <a:rPr lang="en-US" dirty="0" smtClean="0"/>
              <a:t>Move </a:t>
            </a:r>
            <a:r>
              <a:rPr lang="en-US" dirty="0" smtClean="0"/>
              <a:t>to next question at end of 20 </a:t>
            </a:r>
            <a:r>
              <a:rPr lang="en-US" dirty="0" smtClean="0"/>
              <a:t>seconds             </a:t>
            </a:r>
            <a:r>
              <a:rPr lang="en-US" dirty="0">
                <a:solidFill>
                  <a:srgbClr val="800000"/>
                </a:solidFill>
              </a:rPr>
              <a:t>(O)</a:t>
            </a:r>
            <a:endParaRPr lang="en-US" dirty="0" smtClean="0"/>
          </a:p>
          <a:p>
            <a:pPr lvl="2"/>
            <a:r>
              <a:rPr lang="en-US" dirty="0" smtClean="0"/>
              <a:t>Allow time for multimedia to </a:t>
            </a:r>
            <a:r>
              <a:rPr lang="en-US" dirty="0" smtClean="0"/>
              <a:t>complete                      </a:t>
            </a:r>
            <a:r>
              <a:rPr lang="en-US" dirty="0">
                <a:solidFill>
                  <a:srgbClr val="800000"/>
                </a:solidFill>
              </a:rPr>
              <a:t>(O)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Reporting                                        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E)</a:t>
            </a:r>
            <a:endParaRPr lang="en-US" dirty="0" smtClean="0"/>
          </a:p>
          <a:p>
            <a:pPr lvl="1"/>
            <a:r>
              <a:rPr lang="en-US" dirty="0" smtClean="0"/>
              <a:t>Running tally </a:t>
            </a:r>
            <a:r>
              <a:rPr lang="en-US" dirty="0" smtClean="0"/>
              <a:t> 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/>
              <a:t>C</a:t>
            </a:r>
            <a:r>
              <a:rPr lang="en-US" dirty="0" smtClean="0"/>
              <a:t>orrect/total within a </a:t>
            </a:r>
            <a:r>
              <a:rPr lang="en-US" dirty="0" smtClean="0"/>
              <a:t>packet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Total correct/attempted (Historical</a:t>
            </a:r>
            <a:r>
              <a:rPr lang="en-US" dirty="0" smtClean="0"/>
              <a:t>)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Leaderboard   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O)</a:t>
            </a:r>
            <a:endParaRPr lang="en-US" dirty="0" smtClean="0"/>
          </a:p>
          <a:p>
            <a:pPr lvl="2"/>
            <a:r>
              <a:rPr lang="en-US" dirty="0" smtClean="0"/>
              <a:t>Ranking by highest correct </a:t>
            </a:r>
            <a:r>
              <a:rPr lang="en-US" dirty="0" smtClean="0"/>
              <a:t>answers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Ties resolved by </a:t>
            </a:r>
            <a:r>
              <a:rPr lang="en-US" dirty="0" smtClean="0"/>
              <a:t>FIFS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1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Reporting </a:t>
            </a:r>
            <a:r>
              <a:rPr lang="en-US" dirty="0" smtClean="0"/>
              <a:t>(cont.)</a:t>
            </a:r>
            <a:endParaRPr lang="en-US" dirty="0" smtClean="0"/>
          </a:p>
          <a:p>
            <a:pPr lvl="1"/>
            <a:r>
              <a:rPr lang="en-US" dirty="0" smtClean="0"/>
              <a:t>Purchases*</a:t>
            </a:r>
          </a:p>
          <a:p>
            <a:pPr lvl="2"/>
            <a:r>
              <a:rPr lang="en-US" dirty="0" smtClean="0"/>
              <a:t>Packages (by date</a:t>
            </a:r>
            <a:r>
              <a:rPr lang="en-US" dirty="0" smtClean="0"/>
              <a:t>)                        </a:t>
            </a:r>
            <a:r>
              <a:rPr lang="en-US" dirty="0" smtClean="0">
                <a:solidFill>
                  <a:srgbClr val="0000FF"/>
                </a:solidFill>
              </a:rPr>
              <a:t>(D)</a:t>
            </a:r>
            <a:endParaRPr lang="en-US" dirty="0" smtClean="0">
              <a:solidFill>
                <a:srgbClr val="0000FF"/>
              </a:solidFill>
            </a:endParaRPr>
          </a:p>
          <a:p>
            <a:pPr lvl="2"/>
            <a:r>
              <a:rPr lang="en-US" dirty="0" smtClean="0"/>
              <a:t>Memorabilia (by date</a:t>
            </a:r>
            <a:r>
              <a:rPr lang="en-US" dirty="0" smtClean="0"/>
              <a:t>)                  </a:t>
            </a:r>
            <a:r>
              <a:rPr lang="en-US" dirty="0" smtClean="0">
                <a:solidFill>
                  <a:srgbClr val="0000FF"/>
                </a:solidFill>
              </a:rPr>
              <a:t>(D)</a:t>
            </a:r>
            <a:endParaRPr lang="en-US" dirty="0" smtClean="0">
              <a:solidFill>
                <a:srgbClr val="0000FF"/>
              </a:solidFill>
            </a:endParaRPr>
          </a:p>
          <a:p>
            <a:pPr lvl="2"/>
            <a:r>
              <a:rPr lang="en-US" dirty="0" smtClean="0"/>
              <a:t>Running </a:t>
            </a:r>
            <a:r>
              <a:rPr lang="en-US" dirty="0" smtClean="0"/>
              <a:t>total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3"/>
            <a:r>
              <a:rPr lang="en-US" dirty="0" smtClean="0"/>
              <a:t>No of </a:t>
            </a:r>
            <a:r>
              <a:rPr lang="en-US" dirty="0" smtClean="0"/>
              <a:t>packages                                   </a:t>
            </a:r>
            <a:r>
              <a:rPr lang="en-US" dirty="0" smtClean="0">
                <a:solidFill>
                  <a:srgbClr val="008000"/>
                </a:solidFill>
              </a:rPr>
              <a:t>(E)</a:t>
            </a:r>
            <a:endParaRPr lang="en-US" dirty="0" smtClean="0">
              <a:solidFill>
                <a:srgbClr val="008000"/>
              </a:solidFill>
            </a:endParaRPr>
          </a:p>
          <a:p>
            <a:pPr lvl="3"/>
            <a:r>
              <a:rPr lang="en-US" dirty="0" smtClean="0"/>
              <a:t>Memorabilia                                       </a:t>
            </a:r>
            <a:r>
              <a:rPr lang="en-US" dirty="0" smtClean="0">
                <a:solidFill>
                  <a:srgbClr val="008000"/>
                </a:solidFill>
              </a:rPr>
              <a:t>(E)</a:t>
            </a:r>
            <a:endParaRPr lang="en-US" dirty="0" smtClean="0">
              <a:solidFill>
                <a:srgbClr val="008000"/>
              </a:solidFill>
            </a:endParaRPr>
          </a:p>
          <a:p>
            <a:pPr lvl="3"/>
            <a:r>
              <a:rPr lang="en-US" dirty="0" smtClean="0"/>
              <a:t>Total </a:t>
            </a:r>
            <a:r>
              <a:rPr lang="en-US" dirty="0" smtClean="0"/>
              <a:t>expenditure                              </a:t>
            </a:r>
            <a:r>
              <a:rPr lang="en-US" dirty="0" smtClean="0">
                <a:solidFill>
                  <a:srgbClr val="008000"/>
                </a:solidFill>
              </a:rPr>
              <a:t>(E)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Reporting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Points*</a:t>
            </a:r>
          </a:p>
          <a:p>
            <a:pPr lvl="2"/>
            <a:r>
              <a:rPr lang="en-US" dirty="0" smtClean="0"/>
              <a:t>Earned to </a:t>
            </a:r>
            <a:r>
              <a:rPr lang="en-US" dirty="0" smtClean="0"/>
              <a:t>date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Used </a:t>
            </a:r>
            <a:r>
              <a:rPr lang="en-US" dirty="0" smtClean="0"/>
              <a:t>points                                        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E)</a:t>
            </a:r>
            <a:endParaRPr lang="en-US" dirty="0" smtClean="0"/>
          </a:p>
          <a:p>
            <a:pPr lvl="2"/>
            <a:r>
              <a:rPr lang="en-US" dirty="0" smtClean="0"/>
              <a:t>Expired </a:t>
            </a:r>
            <a:r>
              <a:rPr lang="en-US" dirty="0" smtClean="0"/>
              <a:t>points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Gamer references</a:t>
            </a:r>
          </a:p>
          <a:p>
            <a:pPr lvl="2"/>
            <a:r>
              <a:rPr lang="en-US" dirty="0" smtClean="0"/>
              <a:t>Points </a:t>
            </a:r>
            <a:r>
              <a:rPr lang="en-US" dirty="0" smtClean="0"/>
              <a:t>earned 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Accepted question submissions</a:t>
            </a:r>
          </a:p>
          <a:p>
            <a:pPr lvl="2"/>
            <a:r>
              <a:rPr lang="en-US" dirty="0" smtClean="0"/>
              <a:t>Points </a:t>
            </a:r>
            <a:r>
              <a:rPr lang="en-US" dirty="0" smtClean="0"/>
              <a:t>earned                                       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E)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Royalty Program</a:t>
            </a:r>
          </a:p>
          <a:p>
            <a:pPr lvl="1"/>
            <a:r>
              <a:rPr lang="en-US" dirty="0" smtClean="0"/>
              <a:t>Refer </a:t>
            </a:r>
            <a:r>
              <a:rPr lang="en-US" dirty="0" smtClean="0"/>
              <a:t>gamers   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Reference code</a:t>
            </a:r>
          </a:p>
          <a:p>
            <a:pPr lvl="1"/>
            <a:r>
              <a:rPr lang="en-US" dirty="0" smtClean="0"/>
              <a:t>Question </a:t>
            </a:r>
            <a:r>
              <a:rPr lang="en-US" dirty="0" smtClean="0"/>
              <a:t>submission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Submission UI (registered gamers</a:t>
            </a:r>
            <a:r>
              <a:rPr lang="en-US" dirty="0" smtClean="0"/>
              <a:t>)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Verification UI (administration</a:t>
            </a:r>
            <a:r>
              <a:rPr lang="en-US" dirty="0" smtClean="0"/>
              <a:t>)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“Submitted by: gamer, name” on </a:t>
            </a:r>
            <a:r>
              <a:rPr lang="en-US" dirty="0" smtClean="0"/>
              <a:t>quiz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 smtClean="0"/>
              <a:t>submission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Plain text question and </a:t>
            </a:r>
            <a:r>
              <a:rPr lang="en-US" dirty="0" smtClean="0"/>
              <a:t>answers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Audio with question and </a:t>
            </a:r>
            <a:r>
              <a:rPr lang="en-US" dirty="0" smtClean="0"/>
              <a:t>answers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Graphics (Photo, diagram, map) based Q &amp; </a:t>
            </a:r>
            <a:r>
              <a:rPr lang="en-US" dirty="0" smtClean="0"/>
              <a:t>A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Video based question and </a:t>
            </a:r>
            <a:r>
              <a:rPr lang="en-US" dirty="0" smtClean="0"/>
              <a:t>answers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(Need upload capability for all types of files.</a:t>
            </a:r>
          </a:p>
          <a:p>
            <a:pPr marL="457200" lvl="1" indent="0">
              <a:buNone/>
            </a:pPr>
            <a:r>
              <a:rPr lang="en-US" dirty="0" smtClean="0"/>
              <a:t>File size/time limit for multimedia content)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Branding</a:t>
            </a:r>
            <a:r>
              <a:rPr lang="en-US" dirty="0" smtClean="0"/>
              <a:t>*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Special code for </a:t>
            </a:r>
            <a:r>
              <a:rPr lang="en-US" dirty="0" smtClean="0"/>
              <a:t>registering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Gamers registered with special </a:t>
            </a:r>
            <a:r>
              <a:rPr lang="en-US" dirty="0" smtClean="0"/>
              <a:t>code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Can play only branded quizzes</a:t>
            </a:r>
          </a:p>
          <a:p>
            <a:pPr lvl="2"/>
            <a:r>
              <a:rPr lang="en-US" dirty="0" smtClean="0"/>
              <a:t>Can’t earn </a:t>
            </a:r>
            <a:r>
              <a:rPr lang="en-US" dirty="0" smtClean="0"/>
              <a:t>points 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Can purchase </a:t>
            </a:r>
            <a:r>
              <a:rPr lang="en-US" dirty="0" smtClean="0"/>
              <a:t>memorabilia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3"/>
            <a:r>
              <a:rPr lang="en-US" dirty="0" err="1" smtClean="0"/>
              <a:t>SiQuoia</a:t>
            </a:r>
            <a:r>
              <a:rPr lang="en-US" dirty="0" smtClean="0"/>
              <a:t> </a:t>
            </a:r>
            <a:r>
              <a:rPr lang="en-US" dirty="0" smtClean="0"/>
              <a:t>memorabilia             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3"/>
            <a:r>
              <a:rPr lang="en-US" dirty="0" smtClean="0"/>
              <a:t>Branded </a:t>
            </a:r>
            <a:r>
              <a:rPr lang="en-US" dirty="0" smtClean="0"/>
              <a:t>memorabilia            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Get certificate for completing each </a:t>
            </a:r>
            <a:r>
              <a:rPr lang="en-US" dirty="0" smtClean="0"/>
              <a:t>packet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Show on splash screen</a:t>
            </a:r>
            <a:r>
              <a:rPr lang="en-US" dirty="0" smtClean="0"/>
              <a:t>*             </a:t>
            </a:r>
            <a:r>
              <a:rPr lang="en-US" dirty="0" smtClean="0">
                <a:solidFill>
                  <a:srgbClr val="008000"/>
                </a:solidFill>
              </a:rPr>
              <a:t>(E)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/>
              <a:t>Show on UI</a:t>
            </a:r>
            <a:r>
              <a:rPr lang="en-US" dirty="0" smtClean="0"/>
              <a:t>*                                  </a:t>
            </a:r>
            <a:r>
              <a:rPr lang="en-US" dirty="0" smtClean="0">
                <a:solidFill>
                  <a:srgbClr val="008000"/>
                </a:solidFill>
              </a:rPr>
              <a:t>(E)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smtClean="0"/>
              <a:t>Show in </a:t>
            </a:r>
            <a:r>
              <a:rPr lang="en-US" dirty="0" smtClean="0"/>
              <a:t>Memorabilia                 </a:t>
            </a:r>
            <a:r>
              <a:rPr lang="en-US" dirty="0" smtClean="0">
                <a:solidFill>
                  <a:srgbClr val="800000"/>
                </a:solidFill>
              </a:rPr>
              <a:t> (O)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Brands</a:t>
            </a:r>
          </a:p>
          <a:p>
            <a:pPr lvl="2"/>
            <a:r>
              <a:rPr lang="en-US" dirty="0" smtClean="0"/>
              <a:t>Branded Question </a:t>
            </a:r>
            <a:r>
              <a:rPr lang="en-US" dirty="0" smtClean="0"/>
              <a:t>Packets         </a:t>
            </a:r>
            <a:r>
              <a:rPr lang="en-US" dirty="0">
                <a:solidFill>
                  <a:srgbClr val="800000"/>
                </a:solidFill>
              </a:rPr>
              <a:t>(O)</a:t>
            </a:r>
            <a:endParaRPr lang="en-US" dirty="0" smtClean="0"/>
          </a:p>
          <a:p>
            <a:pPr lvl="2"/>
            <a:r>
              <a:rPr lang="en-US" dirty="0" smtClean="0"/>
              <a:t>Certification (DMV</a:t>
            </a:r>
            <a:r>
              <a:rPr lang="en-US" dirty="0" smtClean="0"/>
              <a:t>)                      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O)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42356"/>
            <a:ext cx="311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* Requirements are mandatory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Branding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 &amp; A submitted as </a:t>
            </a:r>
            <a:r>
              <a:rPr lang="en-US" dirty="0" smtClean="0"/>
              <a:t>packets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Q &amp; A entered with merchant </a:t>
            </a:r>
            <a:r>
              <a:rPr lang="en-US" dirty="0" smtClean="0"/>
              <a:t>login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r>
              <a:rPr lang="en-US" dirty="0" smtClean="0"/>
              <a:t>*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Game </a:t>
            </a:r>
            <a:r>
              <a:rPr lang="en-US" dirty="0" smtClean="0"/>
              <a:t>status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Game </a:t>
            </a:r>
            <a:r>
              <a:rPr lang="en-US" dirty="0" smtClean="0"/>
              <a:t>resumption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r>
              <a:rPr lang="en-US" dirty="0" smtClean="0"/>
              <a:t>Social </a:t>
            </a:r>
            <a:r>
              <a:rPr lang="en-US" dirty="0" smtClean="0"/>
              <a:t>Networking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Facebook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Twitter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G</a:t>
            </a:r>
            <a:r>
              <a:rPr lang="en-US" dirty="0" smtClean="0"/>
              <a:t>+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5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MVC</a:t>
            </a:r>
            <a:r>
              <a:rPr lang="en-US" dirty="0" smtClean="0"/>
              <a:t>*         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Software </a:t>
            </a:r>
            <a:r>
              <a:rPr lang="en-US" dirty="0" smtClean="0"/>
              <a:t>Patterns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Distributed, tiered </a:t>
            </a:r>
            <a:r>
              <a:rPr lang="en-US" dirty="0" smtClean="0"/>
              <a:t>architecture           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E)</a:t>
            </a:r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20 seconds per </a:t>
            </a:r>
            <a:r>
              <a:rPr lang="en-US" dirty="0" smtClean="0"/>
              <a:t>question               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Time for multimedia files to </a:t>
            </a:r>
            <a:r>
              <a:rPr lang="en-US" dirty="0" smtClean="0"/>
              <a:t>complete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Security*</a:t>
            </a:r>
          </a:p>
          <a:p>
            <a:pPr lvl="1"/>
            <a:r>
              <a:rPr lang="en-US" dirty="0" smtClean="0"/>
              <a:t>Password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Personal </a:t>
            </a:r>
            <a:r>
              <a:rPr lang="en-US" dirty="0" smtClean="0"/>
              <a:t>information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SiQuoia Financial </a:t>
            </a:r>
            <a:r>
              <a:rPr lang="en-US" dirty="0" smtClean="0"/>
              <a:t>information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IP     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Web (Minimum)     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(O</a:t>
            </a:r>
            <a:r>
              <a:rPr lang="en-US" dirty="0">
                <a:solidFill>
                  <a:srgbClr val="800000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Android                                                          </a:t>
            </a:r>
            <a:r>
              <a:rPr lang="en-US" dirty="0">
                <a:solidFill>
                  <a:srgbClr val="800000"/>
                </a:solidFill>
              </a:rPr>
              <a:t>(O</a:t>
            </a:r>
            <a:r>
              <a:rPr lang="en-US" dirty="0" smtClean="0">
                <a:solidFill>
                  <a:srgbClr val="800000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/Mac OS </a:t>
            </a:r>
            <a:r>
              <a:rPr lang="en-US" dirty="0" smtClean="0"/>
              <a:t>X                                                </a:t>
            </a:r>
            <a:r>
              <a:rPr lang="en-US" dirty="0">
                <a:solidFill>
                  <a:srgbClr val="800000"/>
                </a:solidFill>
              </a:rPr>
              <a:t>(O)</a:t>
            </a:r>
            <a:endParaRPr lang="en-US" dirty="0" smtClean="0"/>
          </a:p>
          <a:p>
            <a:pPr lvl="1"/>
            <a:r>
              <a:rPr lang="en-US" dirty="0" smtClean="0"/>
              <a:t>Windows Metro (Windows and Phone</a:t>
            </a:r>
            <a:r>
              <a:rPr lang="en-US" dirty="0" smtClean="0"/>
              <a:t>)   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O)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not to forget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121902" y="2634236"/>
            <a:ext cx="6900197" cy="2730500"/>
            <a:chOff x="1283300" y="2634236"/>
            <a:chExt cx="6900197" cy="2730500"/>
          </a:xfrm>
        </p:grpSpPr>
        <p:grpSp>
          <p:nvGrpSpPr>
            <p:cNvPr id="7" name="Group 6"/>
            <p:cNvGrpSpPr/>
            <p:nvPr/>
          </p:nvGrpSpPr>
          <p:grpSpPr>
            <a:xfrm>
              <a:off x="1283300" y="2634236"/>
              <a:ext cx="2984500" cy="2730500"/>
              <a:chOff x="794793" y="3395663"/>
              <a:chExt cx="2984500" cy="27305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4793" y="3395663"/>
                <a:ext cx="2984500" cy="27305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620893" y="4468525"/>
                <a:ext cx="1332301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sz="3200" b="1" dirty="0" err="1" smtClean="0">
                    <a:solidFill>
                      <a:srgbClr val="0000FF"/>
                    </a:solidFill>
                  </a:rPr>
                  <a:t>i</a:t>
                </a:r>
                <a:r>
                  <a:rPr lang="en-US" sz="3200" b="1" dirty="0" err="1" smtClean="0">
                    <a:solidFill>
                      <a:srgbClr val="008000"/>
                    </a:solidFill>
                  </a:rPr>
                  <a:t>Q</a:t>
                </a:r>
                <a:r>
                  <a:rPr lang="en-US" sz="3200" b="1" dirty="0" err="1" smtClean="0">
                    <a:solidFill>
                      <a:srgbClr val="FF0000"/>
                    </a:solidFill>
                  </a:rPr>
                  <a:t>o</a:t>
                </a:r>
                <a:r>
                  <a:rPr lang="en-US" sz="3200" b="1" dirty="0" err="1" smtClean="0">
                    <a:solidFill>
                      <a:srgbClr val="3366FF"/>
                    </a:solidFill>
                  </a:rPr>
                  <a:t>i</a:t>
                </a:r>
                <a:r>
                  <a:rPr lang="en-US" sz="3200" b="1" dirty="0" err="1" smtClean="0">
                    <a:solidFill>
                      <a:srgbClr val="008000"/>
                    </a:solidFill>
                  </a:rPr>
                  <a:t>a</a:t>
                </a:r>
                <a:endParaRPr lang="en-US" sz="3200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894197" y="2767586"/>
              <a:ext cx="3289300" cy="2463800"/>
              <a:chOff x="7042150" y="1600200"/>
              <a:chExt cx="3289300" cy="24638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2150" y="1600200"/>
                <a:ext cx="3289300" cy="24638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020650" y="2539712"/>
                <a:ext cx="1332301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sz="3200" b="1" dirty="0" err="1" smtClean="0">
                    <a:solidFill>
                      <a:srgbClr val="0000FF"/>
                    </a:solidFill>
                  </a:rPr>
                  <a:t>i</a:t>
                </a:r>
                <a:r>
                  <a:rPr lang="en-US" sz="3200" b="1" dirty="0" err="1" smtClean="0">
                    <a:solidFill>
                      <a:srgbClr val="008000"/>
                    </a:solidFill>
                  </a:rPr>
                  <a:t>Q</a:t>
                </a:r>
                <a:r>
                  <a:rPr lang="en-US" sz="3200" b="1" dirty="0" err="1" smtClean="0">
                    <a:solidFill>
                      <a:srgbClr val="FF0000"/>
                    </a:solidFill>
                  </a:rPr>
                  <a:t>o</a:t>
                </a:r>
                <a:r>
                  <a:rPr lang="en-US" sz="3200" b="1" dirty="0" err="1" smtClean="0">
                    <a:solidFill>
                      <a:srgbClr val="3366FF"/>
                    </a:solidFill>
                  </a:rPr>
                  <a:t>i</a:t>
                </a:r>
                <a:r>
                  <a:rPr lang="en-US" sz="3200" b="1" dirty="0" err="1" smtClean="0">
                    <a:solidFill>
                      <a:srgbClr val="008000"/>
                    </a:solidFill>
                  </a:rPr>
                  <a:t>a</a:t>
                </a:r>
                <a:endParaRPr lang="en-US" sz="3200" b="1" dirty="0"/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225" y="5231386"/>
            <a:ext cx="1515148" cy="8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5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Gamer Registration</a:t>
            </a:r>
            <a:r>
              <a:rPr lang="en-US" dirty="0" smtClean="0"/>
              <a:t>*        </a:t>
            </a:r>
            <a:r>
              <a:rPr lang="en-US" dirty="0" smtClean="0">
                <a:solidFill>
                  <a:srgbClr val="008000"/>
                </a:solidFill>
              </a:rPr>
              <a:t>(E)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Gamer Login</a:t>
            </a:r>
            <a:r>
              <a:rPr lang="en-US" dirty="0" smtClean="0"/>
              <a:t>*                    </a:t>
            </a:r>
            <a:r>
              <a:rPr lang="en-US" dirty="0" smtClean="0">
                <a:solidFill>
                  <a:srgbClr val="008000"/>
                </a:solidFill>
              </a:rPr>
              <a:t>(E)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Guest </a:t>
            </a:r>
            <a:r>
              <a:rPr lang="en-US" dirty="0" smtClean="0"/>
              <a:t>Login                        </a:t>
            </a:r>
            <a:r>
              <a:rPr lang="en-US" dirty="0">
                <a:solidFill>
                  <a:srgbClr val="800000"/>
                </a:solidFill>
              </a:rPr>
              <a:t>(O)</a:t>
            </a:r>
            <a:endParaRPr lang="en-US" dirty="0" smtClean="0"/>
          </a:p>
          <a:p>
            <a:pPr lvl="1"/>
            <a:r>
              <a:rPr lang="en-US" dirty="0" smtClean="0"/>
              <a:t>Merchant </a:t>
            </a:r>
            <a:r>
              <a:rPr lang="en-US" dirty="0" smtClean="0"/>
              <a:t>login                  </a:t>
            </a:r>
            <a:r>
              <a:rPr lang="en-US" dirty="0">
                <a:solidFill>
                  <a:srgbClr val="800000"/>
                </a:solidFill>
              </a:rPr>
              <a:t>(O)</a:t>
            </a:r>
            <a:endParaRPr lang="en-US" dirty="0" smtClean="0"/>
          </a:p>
          <a:p>
            <a:pPr lvl="1"/>
            <a:r>
              <a:rPr lang="en-US" dirty="0" smtClean="0"/>
              <a:t>Administration </a:t>
            </a:r>
            <a:r>
              <a:rPr lang="en-US" dirty="0" smtClean="0"/>
              <a:t>Login         </a:t>
            </a:r>
            <a:r>
              <a:rPr lang="en-US" dirty="0" smtClean="0">
                <a:solidFill>
                  <a:srgbClr val="008000"/>
                </a:solidFill>
              </a:rPr>
              <a:t>(E)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3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Packets</a:t>
            </a:r>
          </a:p>
          <a:p>
            <a:pPr lvl="1"/>
            <a:r>
              <a:rPr lang="en-US" dirty="0" smtClean="0"/>
              <a:t>100 Questions per </a:t>
            </a:r>
            <a:r>
              <a:rPr lang="en-US" dirty="0" smtClean="0"/>
              <a:t>packet           </a:t>
            </a:r>
            <a:r>
              <a:rPr lang="en-US" dirty="0">
                <a:solidFill>
                  <a:srgbClr val="008000"/>
                </a:solidFill>
              </a:rPr>
              <a:t>(E</a:t>
            </a:r>
            <a:r>
              <a:rPr lang="en-US" dirty="0" smtClean="0">
                <a:solidFill>
                  <a:srgbClr val="008000"/>
                </a:solidFill>
              </a:rPr>
              <a:t>) 20 Questions</a:t>
            </a:r>
            <a:endParaRPr lang="en-US" dirty="0" smtClean="0"/>
          </a:p>
          <a:p>
            <a:pPr lvl="1"/>
            <a:r>
              <a:rPr lang="en-US" dirty="0" smtClean="0"/>
              <a:t>Trial </a:t>
            </a:r>
            <a:r>
              <a:rPr lang="en-US" dirty="0" smtClean="0"/>
              <a:t>packet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One constant </a:t>
            </a:r>
            <a:r>
              <a:rPr lang="en-US" dirty="0" smtClean="0"/>
              <a:t>pack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100 Random </a:t>
            </a:r>
            <a:r>
              <a:rPr lang="en-US" dirty="0" smtClean="0"/>
              <a:t>questions                      </a:t>
            </a:r>
            <a:r>
              <a:rPr lang="en-US" dirty="0">
                <a:solidFill>
                  <a:srgbClr val="008000"/>
                </a:solidFill>
              </a:rPr>
              <a:t>(E</a:t>
            </a:r>
            <a:r>
              <a:rPr lang="en-US" dirty="0" smtClean="0">
                <a:solidFill>
                  <a:srgbClr val="008000"/>
                </a:solidFill>
              </a:rPr>
              <a:t>) 20 Questions</a:t>
            </a:r>
            <a:endParaRPr lang="en-US" dirty="0" smtClean="0"/>
          </a:p>
          <a:p>
            <a:pPr lvl="1"/>
            <a:r>
              <a:rPr lang="en-US" dirty="0" smtClean="0"/>
              <a:t>Branded </a:t>
            </a:r>
            <a:r>
              <a:rPr lang="en-US" dirty="0" smtClean="0"/>
              <a:t>packets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Questions</a:t>
            </a:r>
          </a:p>
          <a:p>
            <a:pPr lvl="1"/>
            <a:r>
              <a:rPr lang="en-US" dirty="0" smtClean="0"/>
              <a:t>Per packet </a:t>
            </a:r>
            <a:r>
              <a:rPr lang="en-US" dirty="0" smtClean="0"/>
              <a:t>100                  </a:t>
            </a:r>
            <a:r>
              <a:rPr lang="en-US" dirty="0">
                <a:solidFill>
                  <a:srgbClr val="008000"/>
                </a:solidFill>
              </a:rPr>
              <a:t>(E</a:t>
            </a:r>
            <a:r>
              <a:rPr lang="en-US" dirty="0" smtClean="0">
                <a:solidFill>
                  <a:srgbClr val="008000"/>
                </a:solidFill>
              </a:rPr>
              <a:t>) 20 Questions</a:t>
            </a:r>
            <a:endParaRPr lang="en-US" dirty="0" smtClean="0"/>
          </a:p>
          <a:p>
            <a:pPr lvl="1"/>
            <a:r>
              <a:rPr lang="en-US" dirty="0" smtClean="0"/>
              <a:t>Total in the System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each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 Subject</a:t>
            </a:r>
          </a:p>
          <a:p>
            <a:pPr lvl="2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Sub-topic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3 Levels</a:t>
            </a:r>
            <a:r>
              <a:rPr lang="en-US" dirty="0" smtClean="0"/>
              <a:t>*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Subject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Topic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Sub-</a:t>
            </a:r>
            <a:r>
              <a:rPr lang="en-US" dirty="0" smtClean="0"/>
              <a:t>topic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r>
              <a:rPr lang="en-US" dirty="0" smtClean="0"/>
              <a:t>Hidden category</a:t>
            </a:r>
          </a:p>
          <a:p>
            <a:pPr lvl="1"/>
            <a:r>
              <a:rPr lang="en-US" dirty="0" smtClean="0"/>
              <a:t>All                                     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E)</a:t>
            </a:r>
            <a:endParaRPr lang="en-US" dirty="0" smtClean="0"/>
          </a:p>
          <a:p>
            <a:r>
              <a:rPr lang="en-US" dirty="0" smtClean="0"/>
              <a:t>Branded </a:t>
            </a:r>
            <a:r>
              <a:rPr lang="en-US" dirty="0" smtClean="0"/>
              <a:t>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r>
              <a:rPr lang="en-US" dirty="0" smtClean="0"/>
              <a:t>*                                  </a:t>
            </a:r>
            <a:endParaRPr lang="en-US" dirty="0" smtClean="0"/>
          </a:p>
          <a:p>
            <a:pPr lvl="1"/>
            <a:r>
              <a:rPr lang="en-US" dirty="0" smtClean="0"/>
              <a:t>Plain text </a:t>
            </a:r>
            <a:r>
              <a:rPr lang="en-US" dirty="0" smtClean="0"/>
              <a:t>questions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Audio </a:t>
            </a:r>
            <a:r>
              <a:rPr lang="en-US" dirty="0" smtClean="0"/>
              <a:t>questions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Graphics (photo, diagram, map</a:t>
            </a:r>
            <a:r>
              <a:rPr lang="en-US" dirty="0" smtClean="0"/>
              <a:t>)   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E)</a:t>
            </a:r>
            <a:endParaRPr lang="en-US" dirty="0" smtClean="0"/>
          </a:p>
          <a:p>
            <a:pPr lvl="1"/>
            <a:r>
              <a:rPr lang="en-US" dirty="0" smtClean="0"/>
              <a:t>Video    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mode</a:t>
            </a:r>
          </a:p>
          <a:p>
            <a:pPr lvl="1"/>
            <a:r>
              <a:rPr lang="en-US" dirty="0" smtClean="0"/>
              <a:t>Timed                                                                  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D)</a:t>
            </a:r>
            <a:endParaRPr lang="en-US" dirty="0" smtClean="0">
              <a:solidFill>
                <a:srgbClr val="0000FF"/>
              </a:solidFill>
            </a:endParaRPr>
          </a:p>
          <a:p>
            <a:pPr lvl="2"/>
            <a:r>
              <a:rPr lang="en-US" dirty="0" smtClean="0"/>
              <a:t>20 seconds/</a:t>
            </a:r>
            <a:r>
              <a:rPr lang="en-US" dirty="0" smtClean="0"/>
              <a:t>question                                                 </a:t>
            </a:r>
            <a:r>
              <a:rPr lang="en-US" dirty="0">
                <a:solidFill>
                  <a:srgbClr val="0000FF"/>
                </a:solidFill>
              </a:rPr>
              <a:t>(D)</a:t>
            </a:r>
            <a:endParaRPr lang="en-US" dirty="0" smtClean="0"/>
          </a:p>
          <a:p>
            <a:pPr lvl="2"/>
            <a:r>
              <a:rPr lang="en-US" dirty="0" smtClean="0"/>
              <a:t>Auto progress to next question in 20 </a:t>
            </a:r>
            <a:r>
              <a:rPr lang="en-US" dirty="0" smtClean="0"/>
              <a:t>seconds      </a:t>
            </a:r>
            <a:r>
              <a:rPr lang="en-US" dirty="0">
                <a:solidFill>
                  <a:srgbClr val="0000FF"/>
                </a:solidFill>
              </a:rPr>
              <a:t>(D)</a:t>
            </a:r>
            <a:endParaRPr lang="en-US" dirty="0" smtClean="0"/>
          </a:p>
          <a:p>
            <a:pPr lvl="1"/>
            <a:r>
              <a:rPr lang="en-US" dirty="0" smtClean="0"/>
              <a:t>Learning                                                              </a:t>
            </a:r>
            <a:r>
              <a:rPr lang="en-US" dirty="0" smtClean="0">
                <a:solidFill>
                  <a:srgbClr val="8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O)</a:t>
            </a:r>
            <a:endParaRPr lang="en-US" dirty="0" smtClean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No points </a:t>
            </a:r>
            <a:r>
              <a:rPr lang="en-US" dirty="0" smtClean="0"/>
              <a:t>earned                                                       </a:t>
            </a:r>
            <a:r>
              <a:rPr lang="en-US" dirty="0">
                <a:solidFill>
                  <a:srgbClr val="800000"/>
                </a:solidFill>
              </a:rPr>
              <a:t>(O)</a:t>
            </a:r>
            <a:endParaRPr lang="en-US" dirty="0" smtClean="0"/>
          </a:p>
          <a:p>
            <a:pPr lvl="2"/>
            <a:r>
              <a:rPr lang="en-US" dirty="0" smtClean="0"/>
              <a:t>No time </a:t>
            </a:r>
            <a:r>
              <a:rPr lang="en-US" dirty="0" smtClean="0"/>
              <a:t>limit                                                               </a:t>
            </a:r>
            <a:r>
              <a:rPr lang="en-US" dirty="0">
                <a:solidFill>
                  <a:srgbClr val="800000"/>
                </a:solidFill>
              </a:rPr>
              <a:t>(O)</a:t>
            </a:r>
            <a:endParaRPr lang="en-US" dirty="0" smtClean="0"/>
          </a:p>
          <a:p>
            <a:pPr lvl="2"/>
            <a:r>
              <a:rPr lang="en-US" dirty="0" smtClean="0"/>
              <a:t>Correct answer no shown for incorrect </a:t>
            </a:r>
            <a:r>
              <a:rPr lang="en-US" dirty="0" smtClean="0"/>
              <a:t>selection </a:t>
            </a:r>
            <a:r>
              <a:rPr lang="en-US" dirty="0">
                <a:solidFill>
                  <a:srgbClr val="800000"/>
                </a:solidFill>
              </a:rPr>
              <a:t>(O)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1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Q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3366FF"/>
                </a:solidFill>
              </a:rPr>
              <a:t>i</a:t>
            </a:r>
            <a:r>
              <a:rPr lang="en-US" dirty="0" err="1" smtClean="0">
                <a:solidFill>
                  <a:srgbClr val="008000"/>
                </a:solidFill>
              </a:rPr>
              <a:t>a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purchase</a:t>
            </a:r>
          </a:p>
          <a:p>
            <a:pPr lvl="1"/>
            <a:r>
              <a:rPr lang="en-US" dirty="0" smtClean="0"/>
              <a:t>One packet at a </a:t>
            </a:r>
            <a:r>
              <a:rPr lang="en-US" dirty="0" smtClean="0"/>
              <a:t>time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Abandon in the middle if gamer doesn’t </a:t>
            </a:r>
            <a:r>
              <a:rPr lang="en-US" dirty="0" smtClean="0"/>
              <a:t>like    </a:t>
            </a:r>
            <a:r>
              <a:rPr lang="en-US" dirty="0" smtClean="0">
                <a:solidFill>
                  <a:srgbClr val="800000"/>
                </a:solidFill>
              </a:rPr>
              <a:t>(O)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Purchase in any </a:t>
            </a:r>
            <a:r>
              <a:rPr lang="en-US" dirty="0" smtClean="0"/>
              <a:t>category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Subject                               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Topic                                   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2"/>
            <a:r>
              <a:rPr lang="en-US" dirty="0" smtClean="0"/>
              <a:t>Sub-</a:t>
            </a:r>
            <a:r>
              <a:rPr lang="en-US" dirty="0" smtClean="0"/>
              <a:t>topic                           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 smtClean="0"/>
          </a:p>
          <a:p>
            <a:pPr lvl="1"/>
            <a:r>
              <a:rPr lang="en-US" dirty="0" smtClean="0"/>
              <a:t>Packet constructed from random </a:t>
            </a:r>
            <a:r>
              <a:rPr lang="en-US" dirty="0" smtClean="0"/>
              <a:t>selection      </a:t>
            </a:r>
            <a:r>
              <a:rPr lang="en-US" dirty="0">
                <a:solidFill>
                  <a:srgbClr val="008000"/>
                </a:solidFill>
              </a:rPr>
              <a:t>(E)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9589-A67A-9743-992A-10C0303EC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1017</Words>
  <Application>Microsoft Macintosh PowerPoint</Application>
  <PresentationFormat>On-screen Show (4:3)</PresentationFormat>
  <Paragraphs>225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SiQoia 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  <vt:lpstr>SiQoia Requirements</vt:lpstr>
    </vt:vector>
  </TitlesOfParts>
  <Company>Suloka Soft,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SiQoia Requirements</dc:title>
  <dc:creator>Ishie Eswar</dc:creator>
  <cp:lastModifiedBy>Badari Eswar</cp:lastModifiedBy>
  <cp:revision>17</cp:revision>
  <cp:lastPrinted>2013-11-05T18:05:42Z</cp:lastPrinted>
  <dcterms:created xsi:type="dcterms:W3CDTF">2013-11-05T15:56:02Z</dcterms:created>
  <dcterms:modified xsi:type="dcterms:W3CDTF">2013-11-06T00:31:51Z</dcterms:modified>
</cp:coreProperties>
</file>