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reports/0afb5c1c-5467-4341-ac99-f77019e57b93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328c0df3912248f9" /><Relationship Type="http://schemas.openxmlformats.org/officeDocument/2006/relationships/hyperlink" Target="https://app.powerbi.com/reports/0afb5c1c-5467-4341-ac99-f77019e57b93/ReportSection?pbi_source=PowerPoint" TargetMode="External" Id="RelId0" /><Relationship Type="http://schemas.openxmlformats.org/officeDocument/2006/relationships/image" Target="/ppt/media/image4.png" Id="imgId76752865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948abafc430d40e9" /><Relationship Type="http://schemas.openxmlformats.org/officeDocument/2006/relationships/hyperlink" Target="https://app.powerbi.com/reports/0afb5c1c-5467-4341-ac99-f77019e57b93/ReportSection9e8f9b89e527fc1db53f?pbi_source=PowerPoint" TargetMode="External" Id="RelId1" /><Relationship Type="http://schemas.openxmlformats.org/officeDocument/2006/relationships/image" Target="/ppt/media/image5.png" Id="imgId76752866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2efad172f2ac4c84" /><Relationship Type="http://schemas.openxmlformats.org/officeDocument/2006/relationships/hyperlink" Target="https://app.powerbi.com/reports/0afb5c1c-5467-4341-ac99-f77019e57b93/ReportSectionbcd4e9bb486c699acb1a?pbi_source=PowerPoint" TargetMode="External" Id="RelId2" /><Relationship Type="http://schemas.openxmlformats.org/officeDocument/2006/relationships/image" Target="/ppt/media/image6.png" Id="imgId76753674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9c660c511a50438c" /><Relationship Type="http://schemas.openxmlformats.org/officeDocument/2006/relationships/hyperlink" Target="https://app.powerbi.com/reports/0afb5c1c-5467-4341-ac99-f77019e57b93/ReportSectione87af5769d996fbeea3f?pbi_source=PowerPoint" TargetMode="External" Id="RelId3" /><Relationship Type="http://schemas.openxmlformats.org/officeDocument/2006/relationships/image" Target="/ppt/media/image7.png" Id="imgId7675367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ed1e5ea1eb184dc0" /><Relationship Type="http://schemas.openxmlformats.org/officeDocument/2006/relationships/hyperlink" Target="https://app.powerbi.com/reports/0afb5c1c-5467-4341-ac99-f77019e57b93/ReportSection5967b86efb55a70d0593?pbi_source=PowerPoint" TargetMode="External" Id="RelId4" /><Relationship Type="http://schemas.openxmlformats.org/officeDocument/2006/relationships/image" Target="/ppt/media/image8.png" Id="imgId77524331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Sales Analysis Reports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10/10/2019 3:53:22 PM Central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9/16/2019 8:18:10 PM Central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675286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675286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675367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675367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752433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