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4.png" ContentType="image/png"/>
  <Override PartName="/ppt/media/image27.png" ContentType="image/png"/>
  <Override PartName="/ppt/media/image23.png" ContentType="image/png"/>
  <Override PartName="/ppt/media/image187.png" ContentType="image/png"/>
  <Override PartName="/ppt/media/image95.png" ContentType="image/png"/>
  <Override PartName="/ppt/media/image119.png" ContentType="image/png"/>
  <Override PartName="/ppt/media/image25.png" ContentType="image/png"/>
  <Override PartName="/ppt/media/image22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244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44.png" ContentType="image/png"/>
  <Override PartName="/ppt/media/image145.png" ContentType="image/png"/>
  <Override PartName="/ppt/media/image173.png" ContentType="image/png"/>
  <Override PartName="/ppt/media/image339.png" ContentType="image/png"/>
  <Override PartName="/ppt/media/image146.png" ContentType="image/png"/>
  <Override PartName="/ppt/media/image174.png" ContentType="image/png"/>
  <Override PartName="/ppt/media/image183.png" ContentType="image/png"/>
  <Override PartName="/ppt/media/image115.png" ContentType="image/png"/>
  <Override PartName="/ppt/media/image184.png" ContentType="image/png"/>
  <Override PartName="/ppt/media/image143.png" ContentType="image/png"/>
  <Override PartName="/ppt/media/image309.png" ContentType="image/png"/>
  <Override PartName="/ppt/media/image193.png" ContentType="image/png"/>
  <Override PartName="/ppt/media/image125.png" ContentType="image/png"/>
  <Override PartName="/ppt/media/image59.png" ContentType="image/png"/>
  <Override PartName="/ppt/media/image280.png" ContentType="image/png"/>
  <Override PartName="/ppt/media/image182.png" ContentType="image/png"/>
  <Override PartName="/ppt/media/image90.png" ContentType="image/png"/>
  <Override PartName="/ppt/media/image114.png" ContentType="image/png"/>
  <Override PartName="/ppt/media/image69.png" ContentType="image/png"/>
  <Override PartName="/ppt/media/image290.png" ContentType="image/png"/>
  <Override PartName="/ppt/media/image308.png" ContentType="image/png"/>
  <Override PartName="/ppt/media/image142.png" ContentType="image/png"/>
  <Override PartName="/ppt/media/image122.png" ContentType="image/png"/>
  <Override PartName="/ppt/media/image190.png" ContentType="image/png"/>
  <Override PartName="/ppt/media/image192.png" ContentType="image/png"/>
  <Override PartName="/ppt/media/image124.png" ContentType="image/png"/>
  <Override PartName="/ppt/media/image335.png" ContentType="image/png"/>
  <Override PartName="/ppt/media/image297.png" ContentType="image/png"/>
  <Override PartName="/ppt/media/image47.jpeg" ContentType="image/jpeg"/>
  <Override PartName="/ppt/media/image260.png" ContentType="image/png"/>
  <Override PartName="/ppt/media/image291.png" ContentType="image/png"/>
  <Override PartName="/ppt/media/image294.png" ContentType="image/png"/>
  <Override PartName="/ppt/media/image332.png" ContentType="image/png"/>
  <Override PartName="/ppt/media/image194.png" ContentType="image/png"/>
  <Override PartName="/ppt/media/image126.png" ContentType="image/png"/>
  <Override PartName="/ppt/media/image123.png" ContentType="image/png"/>
  <Override PartName="/ppt/media/image191.png" ContentType="image/png"/>
  <Override PartName="/ppt/media/image293.png" ContentType="image/png"/>
  <Override PartName="/ppt/media/image331.png" ContentType="image/png"/>
  <Override PartName="/ppt/media/image181.png" ContentType="image/png"/>
  <Override PartName="/ppt/media/image11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292.png" ContentType="image/png"/>
  <Override PartName="/ppt/media/image33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334.png" ContentType="image/png"/>
  <Override PartName="/ppt/media/image296.png" ContentType="image/png"/>
  <Override PartName="/ppt/media/image286.png" ContentType="image/png"/>
  <Override PartName="/ppt/media/image324.png" ContentType="image/png"/>
  <Override PartName="/ppt/media/image333.png" ContentType="image/png"/>
  <Override PartName="/ppt/media/image295.png" ContentType="image/png"/>
  <Override PartName="/ppt/media/image186.png" ContentType="image/png"/>
  <Override PartName="/ppt/media/image21.png" ContentType="image/png"/>
  <Override PartName="/ppt/media/image58.png" ContentType="image/png"/>
  <Override PartName="/ppt/media/image93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340.png" ContentType="image/png"/>
  <Override PartName="/ppt/media/image14.png" ContentType="image/png"/>
  <Override PartName="/ppt/media/image106.png" ContentType="image/png"/>
  <Override PartName="/ppt/media/image82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.jpeg" ContentType="image/jpeg"/>
  <Override PartName="/ppt/media/image31.png" ContentType="image/png"/>
  <Override PartName="/ppt/media/image9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83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91.wmf" ContentType="image/x-wmf"/>
  <Override PartName="/ppt/media/image85.png" ContentType="image/png"/>
  <Override PartName="/ppt/media/image109.png" ContentType="image/png"/>
  <Override PartName="/ppt/media/image177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1.png" ContentType="image/png"/>
  <Override PartName="/ppt/media/image319.png" ContentType="image/png"/>
  <Override PartName="/ppt/media/image153.png" ContentType="image/png"/>
  <Override PartName="/ppt/media/image39.png" ContentType="image/png"/>
  <Override PartName="/ppt/media/image49.png" ContentType="image/png"/>
  <Override PartName="/ppt/media/image46.gif" ContentType="image/gif"/>
  <Override PartName="/ppt/media/image32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68.png" ContentType="image/png"/>
  <Override PartName="/ppt/media/image229.png" ContentType="image/png"/>
  <Override PartName="/ppt/media/image101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306.png" ContentType="image/png"/>
  <Override PartName="/ppt/media/image268.png" ContentType="image/png"/>
  <Override PartName="/ppt/media/image307.png" ContentType="image/png"/>
  <Override PartName="/ppt/media/image141.png" ContentType="image/png"/>
  <Override PartName="/ppt/media/image269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316.png" ContentType="image/png"/>
  <Override PartName="/ppt/media/image278.png" ContentType="image/png"/>
  <Override PartName="/ppt/media/image150.png" ContentType="image/png"/>
  <Override PartName="/ppt/media/image317.png" ContentType="image/png"/>
  <Override PartName="/ppt/media/image279.png" ContentType="image/png"/>
  <Override PartName="/ppt/media/image151.png" ContentType="image/png"/>
  <Override PartName="/ppt/media/image318.png" ContentType="image/png"/>
  <Override PartName="/ppt/media/image15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DDE8578-A624-4C8D-8022-9AC025EC70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1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B3B4E96E-81AC-4873-B4CA-73489D866744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02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03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4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DDADCDB3-7325-4F0E-A7B8-C7CF6372966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0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06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7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23D6E168-D32B-474B-8F74-1A73F3B075F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0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09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0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A7F36BF-641A-4BA4-8F75-D8FA96A18D0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11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12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3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1E712C74-15A9-494E-B288-26886D1576B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1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1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6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2E51C83D-A70E-44DF-99A0-FFB9BBC8C6C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17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1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C0406BD-C731-4FAF-BE0A-1EAC609EC96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2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2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2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78D1CC59-E4AD-42F3-B1D1-E98000FC6F03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2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24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5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31D91260-2976-430E-9630-F1626E9DB31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26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27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8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7947B628-D29A-4F5E-A2E4-40BF72D7D0C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2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30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75168F88-C563-4EA7-8C9B-4601CE23001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17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179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1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6D3270B-CF38-4ACA-BD12-5DF45EBBC7C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32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33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4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0F596773-0AAD-4AE1-A8DE-CAE6B83B2BB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3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36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7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A3E4888-A98B-4F4C-A3D2-0084B47DD6B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3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39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6E4E618-64D5-4FE2-85AE-05E444C9607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41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42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3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E77CA8F-C76C-4DAE-A93A-54DB5E7F215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4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4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6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A785E935-9DFE-45BF-A6C4-DCF2AA168FEA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47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4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B4EDE9B0-0682-4225-AA0C-1244F16DB04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5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5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2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E13FFB66-2FEA-45F3-8951-323E8F545AB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5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54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5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7172150C-3B5B-4F7F-8576-9BB5574C915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56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57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8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CA940FDC-0B70-4407-841E-623F6A8E5E5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5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60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DE3732C1-2034-4E0D-93DD-103CCE0618E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181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182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1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CA84703A-9368-492A-A048-E219DC9F30E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62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63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4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E8E5EBB8-1537-45B7-BE4E-006E0BAEA6B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6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66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7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F4CD865B-0ECA-449A-82AC-7A8397E9C50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6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69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2D17ED9C-1DF1-4D7D-BE31-E3C85D84775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71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72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EA1B3FD3-A3D8-4943-8821-140D65F1017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7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7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6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8A9C2A6-5220-448E-BFD9-17F4EC43C34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77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7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9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F1FD9D7E-7F18-4B15-BA6F-D3C101BDB1C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8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8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2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80170CA-6C35-4201-9DE7-A4E92501094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8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84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5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ED78EB1E-453F-429D-BA78-D9BB113D4DF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86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87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8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380E003E-DA9C-48D3-A9C0-003D4249EB2A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8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90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8381EBD8-906C-49E0-9BCF-1494CC71FC91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18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18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1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9C3AACF9-1CBB-44AE-8464-D8F5CE36573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92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93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4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89765BD3-10A9-424C-B9ED-A867C5F3657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9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96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7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C330CF57-B620-4ABE-8865-A4BCFEA0DA8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29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99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0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ECD9D7CB-D5C3-4063-B0BF-DD9E9BBA703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01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02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3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EA56F9E-3763-4B47-A301-8EDE4FAAF3D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0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0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6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FB81AAB3-7D4B-4D83-82CC-B2F67BAA3643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07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0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9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7E8BFD0C-4425-4F69-B8BE-F1CCE29EE0B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1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1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2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0DA808F3-AE5C-4F44-B825-EC6E3294ACD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1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14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5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AC96435A-6E6C-49FC-9407-A6D4E430C8E4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16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17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8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53529461-BCDF-4E3C-8534-66F71441118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1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20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00D12715-A344-46CF-AF81-C7972699F50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187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18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A87B7483-6DA1-4E96-838E-CD6E17DA334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22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23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4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374610B9-CAC5-4A00-819A-0469E2D0B63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2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26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7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A046305A-5F07-42B7-811C-C7D85061262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2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29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0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1A68E23E-E053-4726-8393-90237B336287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31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32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3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5C12FF6F-0C23-4AC2-9955-44DF9B6BAB8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3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3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6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E6C45BB2-DFAC-401F-BFAE-D399D01AE98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37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3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9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84BF232-0C8A-46A0-B0C7-1AD005C9935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4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4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36B62230-B666-4D75-A79E-E80206E4C90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4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44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5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88A0C54-62AD-4E23-8F3F-A2AA9778AEAA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46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47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8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D5EACE74-5C96-45CC-99C7-CE644C0574F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4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50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3D4BC742-1764-44EE-B075-6C09D6E3FC34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19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191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1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D2BEE40C-7990-437D-A60B-7148055979A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52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53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4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9AF56B43-A34A-4A42-9252-4280746B945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5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56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3D58D41-08E8-49BC-AB77-2F2DD270B91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58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59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0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AE655130-6AE9-4658-8CDD-4D2BBA58EAD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61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62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C9B81C58-F911-4E9B-982D-14E73E72C1A7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193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194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3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5DE2DB05-A703-42B0-B02F-0AE6C945DB9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6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65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6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8C11759-96B0-4D90-ABAA-2A9181F37AA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367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368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5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420DFDBC-782B-4DDC-A55D-8B557406A22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196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197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" name="Rectangle 7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E5F7CD7-DE0E-4720-8E88-BAEAA5CBFFF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719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</p:spPr>
      </p:sp>
      <p:sp>
        <p:nvSpPr>
          <p:cNvPr id="7200" name="PlaceHolder 2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48580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160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1004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82160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311004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48580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48580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82160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11004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82160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311004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248580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248580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82160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1004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182160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311004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248580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33520" y="402804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248580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82160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3110040" y="160020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3352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182160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3110040" y="4028040"/>
            <a:ext cx="1226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3520" y="228600"/>
            <a:ext cx="77720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464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485800" y="402804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485800" y="1600200"/>
            <a:ext cx="185904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3520" y="4028040"/>
            <a:ext cx="3809520" cy="2216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5532480" y="6467400"/>
            <a:ext cx="2895120" cy="286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 Layer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325000" y="6462720"/>
            <a:ext cx="676080" cy="275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4-</a:t>
            </a:r>
            <a:fld id="{7165D2A1-FA2B-449F-B118-1400563915D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outline text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Cli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ck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to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edi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Ma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ste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titl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sty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495680" y="1600200"/>
            <a:ext cx="3809520" cy="46479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5572080" y="6486480"/>
            <a:ext cx="289512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Link Layer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182080" y="6486480"/>
            <a:ext cx="67608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5-</a:t>
            </a:r>
            <a:fld id="{BC2B63DF-DE49-4DC8-A487-E56E3FD7C5C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7772040" cy="46479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5572080" y="6486480"/>
            <a:ext cx="289512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Link Layer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182080" y="6486480"/>
            <a:ext cx="67608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5-</a:t>
            </a:r>
            <a:fld id="{3FE5AFF7-D0F5-4A09-A85F-6169F417B03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5572080" y="6486480"/>
            <a:ext cx="289512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Link Layer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182080" y="6486480"/>
            <a:ext cx="676080" cy="4568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5-</a:t>
            </a:r>
            <a:fld id="{3D455B06-0477-4A75-B261-7EADADB2F2E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gif"/><Relationship Id="rId3" Type="http://schemas.openxmlformats.org/officeDocument/2006/relationships/image" Target="../media/image47.jpe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slideLayout" Target="../slideLayouts/slideLayout25.xml"/><Relationship Id="rId20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slideLayout" Target="../slideLayouts/slideLayout16.xml"/><Relationship Id="rId8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slideLayout" Target="../slideLayouts/slideLayout41.xml"/><Relationship Id="rId8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slideLayout" Target="../slideLayouts/slideLayout16.xml"/><Relationship Id="rId3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19.png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34.png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39.png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44.png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50.png"/><Relationship Id="rId2" Type="http://schemas.openxmlformats.org/officeDocument/2006/relationships/image" Target="../media/image15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52.png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slideLayout" Target="../slideLayouts/slideLayout25.xml"/><Relationship Id="rId1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6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6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6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67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6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69.png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77.png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85.png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94.png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Relationship Id="rId9" Type="http://schemas.openxmlformats.org/officeDocument/2006/relationships/image" Target="../media/image210.png"/><Relationship Id="rId10" Type="http://schemas.openxmlformats.org/officeDocument/2006/relationships/image" Target="../media/image211.png"/><Relationship Id="rId11" Type="http://schemas.openxmlformats.org/officeDocument/2006/relationships/image" Target="../media/image212.png"/><Relationship Id="rId12" Type="http://schemas.openxmlformats.org/officeDocument/2006/relationships/image" Target="../media/image213.png"/><Relationship Id="rId13" Type="http://schemas.openxmlformats.org/officeDocument/2006/relationships/image" Target="../media/image214.png"/><Relationship Id="rId14" Type="http://schemas.openxmlformats.org/officeDocument/2006/relationships/image" Target="../media/image215.png"/><Relationship Id="rId15" Type="http://schemas.openxmlformats.org/officeDocument/2006/relationships/slideLayout" Target="../slideLayouts/slideLayout25.xml"/><Relationship Id="rId1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16.png"/><Relationship Id="rId2" Type="http://schemas.openxmlformats.org/officeDocument/2006/relationships/image" Target="../media/image217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Relationship Id="rId5" Type="http://schemas.openxmlformats.org/officeDocument/2006/relationships/image" Target="../media/image220.png"/><Relationship Id="rId6" Type="http://schemas.openxmlformats.org/officeDocument/2006/relationships/image" Target="../media/image221.png"/><Relationship Id="rId7" Type="http://schemas.openxmlformats.org/officeDocument/2006/relationships/image" Target="../media/image222.png"/><Relationship Id="rId8" Type="http://schemas.openxmlformats.org/officeDocument/2006/relationships/image" Target="../media/image223.png"/><Relationship Id="rId9" Type="http://schemas.openxmlformats.org/officeDocument/2006/relationships/image" Target="../media/image224.png"/><Relationship Id="rId10" Type="http://schemas.openxmlformats.org/officeDocument/2006/relationships/image" Target="../media/image225.png"/><Relationship Id="rId11" Type="http://schemas.openxmlformats.org/officeDocument/2006/relationships/image" Target="../media/image226.png"/><Relationship Id="rId12" Type="http://schemas.openxmlformats.org/officeDocument/2006/relationships/image" Target="../media/image227.png"/><Relationship Id="rId13" Type="http://schemas.openxmlformats.org/officeDocument/2006/relationships/image" Target="../media/image228.png"/><Relationship Id="rId14" Type="http://schemas.openxmlformats.org/officeDocument/2006/relationships/image" Target="../media/image229.png"/><Relationship Id="rId15" Type="http://schemas.openxmlformats.org/officeDocument/2006/relationships/slideLayout" Target="../slideLayouts/slideLayout25.xml"/><Relationship Id="rId16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30.png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Relationship Id="rId6" Type="http://schemas.openxmlformats.org/officeDocument/2006/relationships/image" Target="../media/image235.png"/><Relationship Id="rId7" Type="http://schemas.openxmlformats.org/officeDocument/2006/relationships/image" Target="../media/image236.png"/><Relationship Id="rId8" Type="http://schemas.openxmlformats.org/officeDocument/2006/relationships/image" Target="../media/image237.png"/><Relationship Id="rId9" Type="http://schemas.openxmlformats.org/officeDocument/2006/relationships/image" Target="../media/image238.png"/><Relationship Id="rId10" Type="http://schemas.openxmlformats.org/officeDocument/2006/relationships/image" Target="../media/image239.png"/><Relationship Id="rId11" Type="http://schemas.openxmlformats.org/officeDocument/2006/relationships/image" Target="../media/image240.png"/><Relationship Id="rId12" Type="http://schemas.openxmlformats.org/officeDocument/2006/relationships/image" Target="../media/image241.png"/><Relationship Id="rId13" Type="http://schemas.openxmlformats.org/officeDocument/2006/relationships/image" Target="../media/image242.png"/><Relationship Id="rId14" Type="http://schemas.openxmlformats.org/officeDocument/2006/relationships/image" Target="../media/image243.png"/><Relationship Id="rId15" Type="http://schemas.openxmlformats.org/officeDocument/2006/relationships/image" Target="../media/image244.png"/><Relationship Id="rId16" Type="http://schemas.openxmlformats.org/officeDocument/2006/relationships/image" Target="../media/image245.png"/><Relationship Id="rId17" Type="http://schemas.openxmlformats.org/officeDocument/2006/relationships/image" Target="../media/image246.png"/><Relationship Id="rId18" Type="http://schemas.openxmlformats.org/officeDocument/2006/relationships/image" Target="../media/image247.png"/><Relationship Id="rId19" Type="http://schemas.openxmlformats.org/officeDocument/2006/relationships/image" Target="../media/image248.png"/><Relationship Id="rId20" Type="http://schemas.openxmlformats.org/officeDocument/2006/relationships/slideLayout" Target="../slideLayouts/slideLayout41.xml"/><Relationship Id="rId21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49.png"/><Relationship Id="rId2" Type="http://schemas.openxmlformats.org/officeDocument/2006/relationships/image" Target="../media/image250.png"/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53.png"/><Relationship Id="rId2" Type="http://schemas.openxmlformats.org/officeDocument/2006/relationships/image" Target="../media/image254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257.png"/><Relationship Id="rId6" Type="http://schemas.openxmlformats.org/officeDocument/2006/relationships/image" Target="../media/image258.png"/><Relationship Id="rId7" Type="http://schemas.openxmlformats.org/officeDocument/2006/relationships/image" Target="../media/image259.png"/><Relationship Id="rId8" Type="http://schemas.openxmlformats.org/officeDocument/2006/relationships/image" Target="../media/image260.png"/><Relationship Id="rId9" Type="http://schemas.openxmlformats.org/officeDocument/2006/relationships/image" Target="../media/image261.png"/><Relationship Id="rId10" Type="http://schemas.openxmlformats.org/officeDocument/2006/relationships/image" Target="../media/image262.png"/><Relationship Id="rId11" Type="http://schemas.openxmlformats.org/officeDocument/2006/relationships/image" Target="../media/image263.png"/><Relationship Id="rId12" Type="http://schemas.openxmlformats.org/officeDocument/2006/relationships/image" Target="../media/image264.png"/><Relationship Id="rId13" Type="http://schemas.openxmlformats.org/officeDocument/2006/relationships/image" Target="../media/image265.png"/><Relationship Id="rId14" Type="http://schemas.openxmlformats.org/officeDocument/2006/relationships/image" Target="../media/image266.png"/><Relationship Id="rId15" Type="http://schemas.openxmlformats.org/officeDocument/2006/relationships/image" Target="../media/image267.png"/><Relationship Id="rId16" Type="http://schemas.openxmlformats.org/officeDocument/2006/relationships/image" Target="../media/image268.png"/><Relationship Id="rId17" Type="http://schemas.openxmlformats.org/officeDocument/2006/relationships/image" Target="../media/image269.png"/><Relationship Id="rId18" Type="http://schemas.openxmlformats.org/officeDocument/2006/relationships/image" Target="../media/image270.png"/><Relationship Id="rId19" Type="http://schemas.openxmlformats.org/officeDocument/2006/relationships/image" Target="../media/image271.png"/><Relationship Id="rId20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image" Target="../media/image277.png"/><Relationship Id="rId7" Type="http://schemas.openxmlformats.org/officeDocument/2006/relationships/image" Target="../media/image278.png"/><Relationship Id="rId8" Type="http://schemas.openxmlformats.org/officeDocument/2006/relationships/image" Target="../media/image279.png"/><Relationship Id="rId9" Type="http://schemas.openxmlformats.org/officeDocument/2006/relationships/image" Target="../media/image280.png"/><Relationship Id="rId10" Type="http://schemas.openxmlformats.org/officeDocument/2006/relationships/image" Target="../media/image281.png"/><Relationship Id="rId11" Type="http://schemas.openxmlformats.org/officeDocument/2006/relationships/image" Target="../media/image282.png"/><Relationship Id="rId12" Type="http://schemas.openxmlformats.org/officeDocument/2006/relationships/image" Target="../media/image283.png"/><Relationship Id="rId13" Type="http://schemas.openxmlformats.org/officeDocument/2006/relationships/image" Target="../media/image284.png"/><Relationship Id="rId14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93.png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Relationship Id="rId1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304.png"/><Relationship Id="rId2" Type="http://schemas.openxmlformats.org/officeDocument/2006/relationships/image" Target="../media/image30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306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6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8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9.png"/><Relationship Id="rId2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0.png"/><Relationship Id="rId2" Type="http://schemas.openxmlformats.org/officeDocument/2006/relationships/image" Target="../media/image311.png"/><Relationship Id="rId3" Type="http://schemas.openxmlformats.org/officeDocument/2006/relationships/image" Target="../media/image312.png"/><Relationship Id="rId4" Type="http://schemas.openxmlformats.org/officeDocument/2006/relationships/image" Target="../media/image313.png"/><Relationship Id="rId5" Type="http://schemas.openxmlformats.org/officeDocument/2006/relationships/image" Target="../media/image314.png"/><Relationship Id="rId6" Type="http://schemas.openxmlformats.org/officeDocument/2006/relationships/image" Target="../media/image315.png"/><Relationship Id="rId7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slideLayout" Target="../slideLayouts/slideLayout2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0.png"/><Relationship Id="rId2" Type="http://schemas.openxmlformats.org/officeDocument/2006/relationships/image" Target="../media/image321.png"/><Relationship Id="rId3" Type="http://schemas.openxmlformats.org/officeDocument/2006/relationships/image" Target="../media/image322.png"/><Relationship Id="rId4" Type="http://schemas.openxmlformats.org/officeDocument/2006/relationships/image" Target="../media/image323.png"/><Relationship Id="rId5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4.png"/><Relationship Id="rId2" Type="http://schemas.openxmlformats.org/officeDocument/2006/relationships/image" Target="../media/image325.png"/><Relationship Id="rId3" Type="http://schemas.openxmlformats.org/officeDocument/2006/relationships/image" Target="../media/image326.png"/><Relationship Id="rId4" Type="http://schemas.openxmlformats.org/officeDocument/2006/relationships/image" Target="../media/image327.png"/><Relationship Id="rId5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8.png"/><Relationship Id="rId2" Type="http://schemas.openxmlformats.org/officeDocument/2006/relationships/image" Target="../media/image329.png"/><Relationship Id="rId3" Type="http://schemas.openxmlformats.org/officeDocument/2006/relationships/image" Target="../media/image330.png"/><Relationship Id="rId4" Type="http://schemas.openxmlformats.org/officeDocument/2006/relationships/image" Target="../media/image331.png"/><Relationship Id="rId5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2.png"/><Relationship Id="rId2" Type="http://schemas.openxmlformats.org/officeDocument/2006/relationships/image" Target="../media/image333.png"/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6.png"/><Relationship Id="rId2" Type="http://schemas.openxmlformats.org/officeDocument/2006/relationships/image" Target="../media/image337.png"/><Relationship Id="rId3" Type="http://schemas.openxmlformats.org/officeDocument/2006/relationships/image" Target="../media/image338.png"/><Relationship Id="rId4" Type="http://schemas.openxmlformats.org/officeDocument/2006/relationships/image" Target="../media/image339.png"/><Relationship Id="rId5" Type="http://schemas.openxmlformats.org/officeDocument/2006/relationships/image" Target="../media/image340.png"/><Relationship Id="rId6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1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4"/>
          <p:cNvSpPr/>
          <p:nvPr/>
        </p:nvSpPr>
        <p:spPr>
          <a:xfrm>
            <a:off x="5608800" y="3489480"/>
            <a:ext cx="3260520" cy="28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3064"/>
              </a:lnSpc>
            </a:pPr>
            <a:r>
              <a:rPr b="0" i="1" lang="en-US" sz="28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Computer Networking: A Top Down Approach 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72" name="Text Box 6"/>
          <p:cNvSpPr/>
          <p:nvPr/>
        </p:nvSpPr>
        <p:spPr>
          <a:xfrm>
            <a:off x="369720" y="3241800"/>
            <a:ext cx="5378040" cy="145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 note on the use of these Powerpoint slides: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of work on our part. In return for use, we only ask the following: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73" name="Text Box 7"/>
          <p:cNvSpPr/>
          <p:nvPr/>
        </p:nvSpPr>
        <p:spPr>
          <a:xfrm>
            <a:off x="390600" y="4370400"/>
            <a:ext cx="5378040" cy="20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73160" indent="-1728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31840" indent="-1774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you use these slides (e.g., in a class) that you mention their source (after all, we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’d like people to use our book!)</a:t>
            </a:r>
            <a:endParaRPr b="0" lang="en-US" sz="1200" spc="-1" strike="noStrike">
              <a:latin typeface="Arial"/>
            </a:endParaRPr>
          </a:p>
          <a:p>
            <a:pPr marL="231840" indent="-17748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If you post any slides on a www site, that you note that they are adapted from (or perhaps identical to) our slides, and note our copyright of this material.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173160" indent="-172800">
              <a:lnSpc>
                <a:spcPct val="85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Thanks and enjoy!  JFK/KWR</a:t>
            </a:r>
            <a:endParaRPr b="0" lang="en-US" sz="1200" spc="-1" strike="noStrike">
              <a:latin typeface="Arial"/>
            </a:endParaRPr>
          </a:p>
          <a:p>
            <a:pPr marL="173160" indent="-172800">
              <a:lnSpc>
                <a:spcPct val="85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173160" indent="-1728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All material copyright 1996-2016</a:t>
            </a:r>
            <a:endParaRPr b="0" lang="en-US" sz="1200" spc="-1" strike="noStrike">
              <a:latin typeface="Arial"/>
            </a:endParaRPr>
          </a:p>
          <a:p>
            <a:pPr marL="173160" indent="-1728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J.F Kurose and K.W. Ross, All Rights Reserved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4" name="Picture 8" descr=""/>
          <p:cNvPicPr/>
          <p:nvPr/>
        </p:nvPicPr>
        <p:blipFill>
          <a:blip r:embed="rId1"/>
          <a:stretch/>
        </p:blipFill>
        <p:spPr>
          <a:xfrm>
            <a:off x="461880" y="6146640"/>
            <a:ext cx="186840" cy="18684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" descr="kurose7e_cover_small.jpg"/>
          <p:cNvPicPr/>
          <p:nvPr/>
        </p:nvPicPr>
        <p:blipFill>
          <a:blip r:embed="rId2"/>
          <a:stretch/>
        </p:blipFill>
        <p:spPr>
          <a:xfrm>
            <a:off x="5710320" y="325440"/>
            <a:ext cx="3087360" cy="3819240"/>
          </a:xfrm>
          <a:prstGeom prst="rect">
            <a:avLst/>
          </a:prstGeom>
          <a:ln w="0">
            <a:noFill/>
          </a:ln>
        </p:spPr>
      </p:pic>
      <p:sp>
        <p:nvSpPr>
          <p:cNvPr id="176" name="Rectangle 4"/>
          <p:cNvSpPr/>
          <p:nvPr/>
        </p:nvSpPr>
        <p:spPr>
          <a:xfrm>
            <a:off x="5634000" y="4510080"/>
            <a:ext cx="3260520" cy="28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7</a:t>
            </a:r>
            <a:r>
              <a:rPr b="0" lang="en-US" sz="1800" spc="-1" strike="noStrike" baseline="30000">
                <a:solidFill>
                  <a:srgbClr val="008000"/>
                </a:solidFill>
                <a:latin typeface="Arial"/>
                <a:ea typeface="ＭＳ Ｐゴシック"/>
              </a:rPr>
              <a:t>th</a:t>
            </a:r>
            <a:r>
              <a:rPr b="0" lang="en-US" sz="18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 edition </a:t>
            </a:r>
            <a:br/>
            <a:r>
              <a:rPr b="0" lang="en-US" sz="18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Jim Kurose, Keith Ross</a:t>
            </a:r>
            <a:br/>
            <a:r>
              <a:rPr b="0" lang="en-US" sz="14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Pearson/Addison Wesley</a:t>
            </a:r>
            <a:br/>
            <a:r>
              <a:rPr b="0" lang="en-US" sz="1400" spc="-1" strike="noStrike">
                <a:solidFill>
                  <a:srgbClr val="008000"/>
                </a:solidFill>
                <a:latin typeface="Arial"/>
                <a:ea typeface="ＭＳ Ｐゴシック"/>
              </a:rPr>
              <a:t>April 2016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Rectangle 3"/>
          <p:cNvSpPr/>
          <p:nvPr/>
        </p:nvSpPr>
        <p:spPr>
          <a:xfrm>
            <a:off x="371520" y="716040"/>
            <a:ext cx="4487400" cy="17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6</a:t>
            </a:r>
            <a:br/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The Link Layer 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and LANs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8" name="Picture 9" descr="underline_base"/>
          <p:cNvPicPr/>
          <p:nvPr/>
        </p:nvPicPr>
        <p:blipFill>
          <a:blip r:embed="rId3"/>
          <a:stretch/>
        </p:blipFill>
        <p:spPr>
          <a:xfrm>
            <a:off x="452520" y="2389320"/>
            <a:ext cx="3890520" cy="237600"/>
          </a:xfrm>
          <a:prstGeom prst="rect">
            <a:avLst/>
          </a:prstGeom>
          <a:ln w="0">
            <a:noFill/>
          </a:ln>
        </p:spPr>
      </p:pic>
      <p:sp>
        <p:nvSpPr>
          <p:cNvPr id="179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8AA9723B-2E15-40E4-9B58-652A299A30F1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Picture 712" descr="underline_base"/>
          <p:cNvPicPr/>
          <p:nvPr/>
        </p:nvPicPr>
        <p:blipFill>
          <a:blip r:embed="rId1"/>
          <a:stretch/>
        </p:blipFill>
        <p:spPr>
          <a:xfrm>
            <a:off x="561960" y="836640"/>
            <a:ext cx="6856200" cy="172800"/>
          </a:xfrm>
          <a:prstGeom prst="rect">
            <a:avLst/>
          </a:prstGeom>
          <a:ln w="0">
            <a:noFill/>
          </a:ln>
        </p:spPr>
      </p:pic>
      <p:sp>
        <p:nvSpPr>
          <p:cNvPr id="754" name="Rectangle 2"/>
          <p:cNvSpPr txBox="1"/>
          <p:nvPr/>
        </p:nvSpPr>
        <p:spPr>
          <a:xfrm>
            <a:off x="533520" y="5724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Multiple access links, protocols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Rectangle 3"/>
          <p:cNvSpPr txBox="1"/>
          <p:nvPr/>
        </p:nvSpPr>
        <p:spPr>
          <a:xfrm>
            <a:off x="555480" y="1109520"/>
            <a:ext cx="7772040" cy="3292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two types of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“links”: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point-to-point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PPP for dial-up access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point-to-point link between Ethernet switch, host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broadcast (shared wire or medium)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old-fashioned Ethernet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upstream HFC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802.11 wireless LAN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6" name="Text Box 5"/>
          <p:cNvSpPr/>
          <p:nvPr/>
        </p:nvSpPr>
        <p:spPr>
          <a:xfrm>
            <a:off x="928800" y="5694480"/>
            <a:ext cx="161064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8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shared wire (e.g.,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cabled Ethernet)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7" name="Text Box 6"/>
          <p:cNvSpPr/>
          <p:nvPr/>
        </p:nvSpPr>
        <p:spPr>
          <a:xfrm>
            <a:off x="2782800" y="5683320"/>
            <a:ext cx="168696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8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shared RF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(e.g., 802.11 WiFi)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8" name="Text Box 7"/>
          <p:cNvSpPr/>
          <p:nvPr/>
        </p:nvSpPr>
        <p:spPr>
          <a:xfrm>
            <a:off x="5070240" y="5691240"/>
            <a:ext cx="101160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8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shared RF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(satellite)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9" name="Text Box 8"/>
          <p:cNvSpPr/>
          <p:nvPr/>
        </p:nvSpPr>
        <p:spPr>
          <a:xfrm>
            <a:off x="6541920" y="5700600"/>
            <a:ext cx="1979640" cy="6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8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humans at 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cocktail party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(shared air, acoustical)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0" name="Line 173"/>
          <p:cNvSpPr/>
          <p:nvPr/>
        </p:nvSpPr>
        <p:spPr>
          <a:xfrm flipH="1">
            <a:off x="1544400" y="4522680"/>
            <a:ext cx="466920" cy="890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Line 174"/>
          <p:cNvSpPr/>
          <p:nvPr/>
        </p:nvSpPr>
        <p:spPr>
          <a:xfrm>
            <a:off x="1527120" y="4993920"/>
            <a:ext cx="242640" cy="1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Line 175"/>
          <p:cNvSpPr/>
          <p:nvPr/>
        </p:nvSpPr>
        <p:spPr>
          <a:xfrm>
            <a:off x="1392120" y="5330520"/>
            <a:ext cx="190440" cy="1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Line 176"/>
          <p:cNvSpPr/>
          <p:nvPr/>
        </p:nvSpPr>
        <p:spPr>
          <a:xfrm flipV="1">
            <a:off x="1836720" y="4854240"/>
            <a:ext cx="177480" cy="7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4" name="Group 382"/>
          <p:cNvGrpSpPr/>
          <p:nvPr/>
        </p:nvGrpSpPr>
        <p:grpSpPr>
          <a:xfrm>
            <a:off x="4808520" y="5362560"/>
            <a:ext cx="288720" cy="220320"/>
            <a:chOff x="4808520" y="5362560"/>
            <a:chExt cx="288720" cy="220320"/>
          </a:xfrm>
        </p:grpSpPr>
        <p:sp>
          <p:nvSpPr>
            <p:cNvPr id="765" name="Freeform 383"/>
            <p:cNvSpPr/>
            <p:nvPr/>
          </p:nvSpPr>
          <p:spPr>
            <a:xfrm>
              <a:off x="4808520" y="5560200"/>
              <a:ext cx="288720" cy="22680"/>
            </a:xfrm>
            <a:custGeom>
              <a:avLst/>
              <a:gdLst/>
              <a:ahLst/>
              <a:rect l="l" t="t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Line 384"/>
            <p:cNvSpPr/>
            <p:nvPr/>
          </p:nvSpPr>
          <p:spPr>
            <a:xfrm>
              <a:off x="4866120" y="5482800"/>
              <a:ext cx="40320" cy="108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Freeform 385"/>
            <p:cNvSpPr/>
            <p:nvPr/>
          </p:nvSpPr>
          <p:spPr>
            <a:xfrm>
              <a:off x="4866480" y="5457240"/>
              <a:ext cx="58680" cy="100800"/>
            </a:xfrm>
            <a:custGeom>
              <a:avLst/>
              <a:gdLst/>
              <a:ahLst/>
              <a:rect l="l" t="t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Line 386"/>
            <p:cNvSpPr/>
            <p:nvPr/>
          </p:nvSpPr>
          <p:spPr>
            <a:xfrm flipV="1">
              <a:off x="4843440" y="5482800"/>
              <a:ext cx="63000" cy="770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Freeform 387"/>
            <p:cNvSpPr/>
            <p:nvPr/>
          </p:nvSpPr>
          <p:spPr>
            <a:xfrm>
              <a:off x="4866480" y="5533200"/>
              <a:ext cx="115200" cy="24840"/>
            </a:xfrm>
            <a:custGeom>
              <a:avLst/>
              <a:gdLst/>
              <a:ahLst/>
              <a:rect l="l" t="t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Line 388"/>
            <p:cNvSpPr/>
            <p:nvPr/>
          </p:nvSpPr>
          <p:spPr>
            <a:xfrm flipH="1" flipV="1">
              <a:off x="4944240" y="5491440"/>
              <a:ext cx="6156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Freeform 389"/>
            <p:cNvSpPr/>
            <p:nvPr/>
          </p:nvSpPr>
          <p:spPr>
            <a:xfrm>
              <a:off x="4808520" y="5560200"/>
              <a:ext cx="288720" cy="22680"/>
            </a:xfrm>
            <a:custGeom>
              <a:avLst/>
              <a:gdLst/>
              <a:ahLst/>
              <a:rect l="l" t="t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Freeform 390"/>
            <p:cNvSpPr/>
            <p:nvPr/>
          </p:nvSpPr>
          <p:spPr>
            <a:xfrm>
              <a:off x="4830120" y="5568480"/>
              <a:ext cx="229320" cy="720"/>
            </a:xfrm>
            <a:custGeom>
              <a:avLst/>
              <a:gdLst/>
              <a:ahLst/>
              <a:rect l="l" t="t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Rectangle 391"/>
            <p:cNvSpPr/>
            <p:nvPr/>
          </p:nvSpPr>
          <p:spPr>
            <a:xfrm>
              <a:off x="4906800" y="5483160"/>
              <a:ext cx="36000" cy="76680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Freeform 392"/>
            <p:cNvSpPr/>
            <p:nvPr/>
          </p:nvSpPr>
          <p:spPr>
            <a:xfrm>
              <a:off x="4817880" y="5362560"/>
              <a:ext cx="279000" cy="162000"/>
            </a:xfrm>
            <a:custGeom>
              <a:avLst/>
              <a:gdLst/>
              <a:ahLst/>
              <a:rect l="l" t="t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Line 393"/>
            <p:cNvSpPr/>
            <p:nvPr/>
          </p:nvSpPr>
          <p:spPr>
            <a:xfrm flipH="1" flipV="1">
              <a:off x="4823280" y="5365080"/>
              <a:ext cx="182520" cy="1800"/>
            </a:xfrm>
            <a:prstGeom prst="line">
              <a:avLst/>
            </a:prstGeom>
            <a:ln w="15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Line 394"/>
            <p:cNvSpPr/>
            <p:nvPr/>
          </p:nvSpPr>
          <p:spPr>
            <a:xfrm flipH="1">
              <a:off x="4939920" y="5366880"/>
              <a:ext cx="65880" cy="94680"/>
            </a:xfrm>
            <a:prstGeom prst="line">
              <a:avLst/>
            </a:prstGeom>
            <a:ln w="15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Line 395"/>
            <p:cNvSpPr/>
            <p:nvPr/>
          </p:nvSpPr>
          <p:spPr>
            <a:xfrm>
              <a:off x="5005800" y="5366880"/>
              <a:ext cx="90000" cy="133560"/>
            </a:xfrm>
            <a:prstGeom prst="line">
              <a:avLst/>
            </a:prstGeom>
            <a:ln w="15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Freeform 396"/>
            <p:cNvSpPr/>
            <p:nvPr/>
          </p:nvSpPr>
          <p:spPr>
            <a:xfrm>
              <a:off x="4909320" y="5437800"/>
              <a:ext cx="68040" cy="36720"/>
            </a:xfrm>
            <a:custGeom>
              <a:avLst/>
              <a:gdLst/>
              <a:ahLst/>
              <a:rect l="l" t="t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9" name="Group 398"/>
          <p:cNvGrpSpPr/>
          <p:nvPr/>
        </p:nvGrpSpPr>
        <p:grpSpPr>
          <a:xfrm>
            <a:off x="5315040" y="5343480"/>
            <a:ext cx="223560" cy="253800"/>
            <a:chOff x="5315040" y="5343480"/>
            <a:chExt cx="223560" cy="253800"/>
          </a:xfrm>
        </p:grpSpPr>
        <p:sp>
          <p:nvSpPr>
            <p:cNvPr id="780" name="Freeform 399"/>
            <p:cNvSpPr/>
            <p:nvPr/>
          </p:nvSpPr>
          <p:spPr>
            <a:xfrm>
              <a:off x="5315040" y="5571000"/>
              <a:ext cx="223560" cy="26280"/>
            </a:xfrm>
            <a:custGeom>
              <a:avLst/>
              <a:gdLst/>
              <a:ahLst/>
              <a:rect l="l" t="t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Line 400"/>
            <p:cNvSpPr/>
            <p:nvPr/>
          </p:nvSpPr>
          <p:spPr>
            <a:xfrm>
              <a:off x="5359680" y="5482080"/>
              <a:ext cx="30960" cy="108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Freeform 401"/>
            <p:cNvSpPr/>
            <p:nvPr/>
          </p:nvSpPr>
          <p:spPr>
            <a:xfrm>
              <a:off x="5359680" y="5452560"/>
              <a:ext cx="45360" cy="115920"/>
            </a:xfrm>
            <a:custGeom>
              <a:avLst/>
              <a:gdLst/>
              <a:ahLst/>
              <a:rect l="l" t="t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Line 402"/>
            <p:cNvSpPr/>
            <p:nvPr/>
          </p:nvSpPr>
          <p:spPr>
            <a:xfrm flipV="1">
              <a:off x="5341680" y="5482080"/>
              <a:ext cx="48960" cy="885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Freeform 403"/>
            <p:cNvSpPr/>
            <p:nvPr/>
          </p:nvSpPr>
          <p:spPr>
            <a:xfrm>
              <a:off x="5359680" y="5540040"/>
              <a:ext cx="89280" cy="28440"/>
            </a:xfrm>
            <a:custGeom>
              <a:avLst/>
              <a:gdLst/>
              <a:ahLst/>
              <a:rect l="l" t="t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Line 404"/>
            <p:cNvSpPr/>
            <p:nvPr/>
          </p:nvSpPr>
          <p:spPr>
            <a:xfrm flipH="1" flipV="1">
              <a:off x="5419800" y="5491800"/>
              <a:ext cx="47880" cy="788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Freeform 405"/>
            <p:cNvSpPr/>
            <p:nvPr/>
          </p:nvSpPr>
          <p:spPr>
            <a:xfrm>
              <a:off x="5315040" y="5571000"/>
              <a:ext cx="223560" cy="26280"/>
            </a:xfrm>
            <a:custGeom>
              <a:avLst/>
              <a:gdLst/>
              <a:ahLst/>
              <a:rect l="l" t="t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Freeform 406"/>
            <p:cNvSpPr/>
            <p:nvPr/>
          </p:nvSpPr>
          <p:spPr>
            <a:xfrm>
              <a:off x="5331600" y="5580360"/>
              <a:ext cx="177840" cy="720"/>
            </a:xfrm>
            <a:custGeom>
              <a:avLst/>
              <a:gdLst/>
              <a:ahLst/>
              <a:rect l="l" t="t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Rectangle 407"/>
            <p:cNvSpPr/>
            <p:nvPr/>
          </p:nvSpPr>
          <p:spPr>
            <a:xfrm>
              <a:off x="5391000" y="5482440"/>
              <a:ext cx="27720" cy="88200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Freeform 408"/>
            <p:cNvSpPr/>
            <p:nvPr/>
          </p:nvSpPr>
          <p:spPr>
            <a:xfrm>
              <a:off x="5322240" y="5343480"/>
              <a:ext cx="216360" cy="186480"/>
            </a:xfrm>
            <a:custGeom>
              <a:avLst/>
              <a:gdLst/>
              <a:ahLst/>
              <a:rect l="l" t="t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Line 409"/>
            <p:cNvSpPr/>
            <p:nvPr/>
          </p:nvSpPr>
          <p:spPr>
            <a:xfrm flipH="1" flipV="1">
              <a:off x="5326200" y="5346720"/>
              <a:ext cx="141480" cy="1800"/>
            </a:xfrm>
            <a:prstGeom prst="line">
              <a:avLst/>
            </a:prstGeom>
            <a:ln w="15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Line 410"/>
            <p:cNvSpPr/>
            <p:nvPr/>
          </p:nvSpPr>
          <p:spPr>
            <a:xfrm flipH="1">
              <a:off x="5416920" y="5348520"/>
              <a:ext cx="50760" cy="109080"/>
            </a:xfrm>
            <a:prstGeom prst="line">
              <a:avLst/>
            </a:prstGeom>
            <a:ln w="15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Line 411"/>
            <p:cNvSpPr/>
            <p:nvPr/>
          </p:nvSpPr>
          <p:spPr>
            <a:xfrm>
              <a:off x="5467680" y="5348520"/>
              <a:ext cx="69840" cy="153720"/>
            </a:xfrm>
            <a:prstGeom prst="line">
              <a:avLst/>
            </a:prstGeom>
            <a:ln w="15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Freeform 412"/>
            <p:cNvSpPr/>
            <p:nvPr/>
          </p:nvSpPr>
          <p:spPr>
            <a:xfrm>
              <a:off x="5393160" y="5429880"/>
              <a:ext cx="52560" cy="42480"/>
            </a:xfrm>
            <a:custGeom>
              <a:avLst/>
              <a:gdLst/>
              <a:ahLst/>
              <a:rect l="l" t="t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4" name="Group 413"/>
          <p:cNvGrpSpPr/>
          <p:nvPr/>
        </p:nvGrpSpPr>
        <p:grpSpPr>
          <a:xfrm>
            <a:off x="5694120" y="5372280"/>
            <a:ext cx="298440" cy="210600"/>
            <a:chOff x="5694120" y="5372280"/>
            <a:chExt cx="298440" cy="210600"/>
          </a:xfrm>
        </p:grpSpPr>
        <p:sp>
          <p:nvSpPr>
            <p:cNvPr id="795" name="Freeform 414"/>
            <p:cNvSpPr/>
            <p:nvPr/>
          </p:nvSpPr>
          <p:spPr>
            <a:xfrm flipH="1">
              <a:off x="5694480" y="5560920"/>
              <a:ext cx="298080" cy="21960"/>
            </a:xfrm>
            <a:custGeom>
              <a:avLst/>
              <a:gdLst/>
              <a:ahLst/>
              <a:rect l="l" t="t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Line 415"/>
            <p:cNvSpPr/>
            <p:nvPr/>
          </p:nvSpPr>
          <p:spPr>
            <a:xfrm flipH="1">
              <a:off x="5891400" y="5487120"/>
              <a:ext cx="41400" cy="108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Freeform 416"/>
            <p:cNvSpPr/>
            <p:nvPr/>
          </p:nvSpPr>
          <p:spPr>
            <a:xfrm flipH="1">
              <a:off x="5871240" y="5462640"/>
              <a:ext cx="60840" cy="96480"/>
            </a:xfrm>
            <a:custGeom>
              <a:avLst/>
              <a:gdLst/>
              <a:ahLst/>
              <a:rect l="l" t="t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Line 417"/>
            <p:cNvSpPr/>
            <p:nvPr/>
          </p:nvSpPr>
          <p:spPr>
            <a:xfrm flipH="1" flipV="1">
              <a:off x="5891400" y="5487120"/>
              <a:ext cx="65160" cy="738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Freeform 418"/>
            <p:cNvSpPr/>
            <p:nvPr/>
          </p:nvSpPr>
          <p:spPr>
            <a:xfrm flipH="1">
              <a:off x="5812920" y="5535360"/>
              <a:ext cx="119160" cy="23760"/>
            </a:xfrm>
            <a:custGeom>
              <a:avLst/>
              <a:gdLst/>
              <a:ahLst/>
              <a:rect l="l" t="t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Line 419"/>
            <p:cNvSpPr/>
            <p:nvPr/>
          </p:nvSpPr>
          <p:spPr>
            <a:xfrm flipV="1">
              <a:off x="5788440" y="5495400"/>
              <a:ext cx="64080" cy="6552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Freeform 420"/>
            <p:cNvSpPr/>
            <p:nvPr/>
          </p:nvSpPr>
          <p:spPr>
            <a:xfrm flipH="1">
              <a:off x="5694480" y="5560920"/>
              <a:ext cx="298080" cy="21960"/>
            </a:xfrm>
            <a:custGeom>
              <a:avLst/>
              <a:gdLst/>
              <a:ahLst/>
              <a:rect l="l" t="t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Freeform 421"/>
            <p:cNvSpPr/>
            <p:nvPr/>
          </p:nvSpPr>
          <p:spPr>
            <a:xfrm flipH="1">
              <a:off x="5733360" y="5569200"/>
              <a:ext cx="236880" cy="360"/>
            </a:xfrm>
            <a:custGeom>
              <a:avLst/>
              <a:gdLst/>
              <a:ahLst/>
              <a:rect l="l" t="t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Rectangle 422"/>
            <p:cNvSpPr/>
            <p:nvPr/>
          </p:nvSpPr>
          <p:spPr>
            <a:xfrm flipH="1">
              <a:off x="5853240" y="5487480"/>
              <a:ext cx="37080" cy="73440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Freeform 423"/>
            <p:cNvSpPr/>
            <p:nvPr/>
          </p:nvSpPr>
          <p:spPr>
            <a:xfrm flipH="1">
              <a:off x="5693760" y="5372280"/>
              <a:ext cx="288360" cy="154800"/>
            </a:xfrm>
            <a:custGeom>
              <a:avLst/>
              <a:gdLst/>
              <a:ahLst/>
              <a:rect l="l" t="t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Line 424"/>
            <p:cNvSpPr/>
            <p:nvPr/>
          </p:nvSpPr>
          <p:spPr>
            <a:xfrm flipV="1">
              <a:off x="5788440" y="5374440"/>
              <a:ext cx="189000" cy="1800"/>
            </a:xfrm>
            <a:prstGeom prst="line">
              <a:avLst/>
            </a:prstGeom>
            <a:ln w="15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Line 425"/>
            <p:cNvSpPr/>
            <p:nvPr/>
          </p:nvSpPr>
          <p:spPr>
            <a:xfrm>
              <a:off x="5788440" y="5376240"/>
              <a:ext cx="68040" cy="90720"/>
            </a:xfrm>
            <a:prstGeom prst="line">
              <a:avLst/>
            </a:prstGeom>
            <a:ln w="15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Line 426"/>
            <p:cNvSpPr/>
            <p:nvPr/>
          </p:nvSpPr>
          <p:spPr>
            <a:xfrm flipH="1">
              <a:off x="5695560" y="5376240"/>
              <a:ext cx="92880" cy="127800"/>
            </a:xfrm>
            <a:prstGeom prst="line">
              <a:avLst/>
            </a:prstGeom>
            <a:ln w="1588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Freeform 427"/>
            <p:cNvSpPr/>
            <p:nvPr/>
          </p:nvSpPr>
          <p:spPr>
            <a:xfrm flipH="1">
              <a:off x="5817960" y="5443920"/>
              <a:ext cx="70560" cy="35280"/>
            </a:xfrm>
            <a:custGeom>
              <a:avLst/>
              <a:gdLst/>
              <a:ahLst/>
              <a:rect l="l" t="t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09" name="Picture 429" descr="MMj03957750000[1]"/>
          <p:cNvPicPr/>
          <p:nvPr/>
        </p:nvPicPr>
        <p:blipFill>
          <a:blip r:embed="rId2"/>
          <a:stretch/>
        </p:blipFill>
        <p:spPr>
          <a:xfrm>
            <a:off x="5081760" y="4649760"/>
            <a:ext cx="561600" cy="479160"/>
          </a:xfrm>
          <a:prstGeom prst="rect">
            <a:avLst/>
          </a:prstGeom>
          <a:ln w="0">
            <a:noFill/>
          </a:ln>
        </p:spPr>
      </p:pic>
      <p:pic>
        <p:nvPicPr>
          <p:cNvPr id="810" name="Picture 432" descr="cocktail"/>
          <p:cNvPicPr/>
          <p:nvPr/>
        </p:nvPicPr>
        <p:blipFill>
          <a:blip r:embed="rId3"/>
          <a:stretch/>
        </p:blipFill>
        <p:spPr>
          <a:xfrm>
            <a:off x="6469200" y="4568760"/>
            <a:ext cx="2030040" cy="1041120"/>
          </a:xfrm>
          <a:prstGeom prst="rect">
            <a:avLst/>
          </a:prstGeom>
          <a:ln w="0">
            <a:noFill/>
          </a:ln>
        </p:spPr>
      </p:pic>
      <p:sp>
        <p:nvSpPr>
          <p:cNvPr id="811" name="Line 434"/>
          <p:cNvSpPr/>
          <p:nvPr/>
        </p:nvSpPr>
        <p:spPr>
          <a:xfrm>
            <a:off x="1707840" y="4627440"/>
            <a:ext cx="24300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Line 435"/>
          <p:cNvSpPr/>
          <p:nvPr/>
        </p:nvSpPr>
        <p:spPr>
          <a:xfrm>
            <a:off x="1707840" y="4627440"/>
            <a:ext cx="24300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Line 436"/>
          <p:cNvSpPr/>
          <p:nvPr/>
        </p:nvSpPr>
        <p:spPr>
          <a:xfrm>
            <a:off x="1639800" y="5263920"/>
            <a:ext cx="190440" cy="1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4" name="Group 506"/>
          <p:cNvGrpSpPr/>
          <p:nvPr/>
        </p:nvGrpSpPr>
        <p:grpSpPr>
          <a:xfrm>
            <a:off x="978480" y="5140440"/>
            <a:ext cx="501120" cy="512280"/>
            <a:chOff x="978480" y="5140440"/>
            <a:chExt cx="501120" cy="512280"/>
          </a:xfrm>
        </p:grpSpPr>
        <p:pic>
          <p:nvPicPr>
            <p:cNvPr id="815" name="Picture 507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978480" y="5140440"/>
              <a:ext cx="50112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16" name="Freeform 508"/>
            <p:cNvSpPr/>
            <p:nvPr/>
          </p:nvSpPr>
          <p:spPr>
            <a:xfrm flipH="1">
              <a:off x="1191960" y="5189400"/>
              <a:ext cx="236160" cy="23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7" name="Group 621"/>
          <p:cNvGrpSpPr/>
          <p:nvPr/>
        </p:nvGrpSpPr>
        <p:grpSpPr>
          <a:xfrm>
            <a:off x="3038400" y="4186080"/>
            <a:ext cx="634680" cy="491760"/>
            <a:chOff x="3038400" y="4186080"/>
            <a:chExt cx="634680" cy="491760"/>
          </a:xfrm>
        </p:grpSpPr>
        <p:grpSp>
          <p:nvGrpSpPr>
            <p:cNvPr id="818" name="Group 494"/>
            <p:cNvGrpSpPr/>
            <p:nvPr/>
          </p:nvGrpSpPr>
          <p:grpSpPr>
            <a:xfrm>
              <a:off x="3038400" y="4186080"/>
              <a:ext cx="519120" cy="128160"/>
              <a:chOff x="3038400" y="4186080"/>
              <a:chExt cx="519120" cy="128160"/>
            </a:xfrm>
          </p:grpSpPr>
          <p:sp>
            <p:nvSpPr>
              <p:cNvPr id="819" name="Freeform 495"/>
              <p:cNvSpPr/>
              <p:nvPr/>
            </p:nvSpPr>
            <p:spPr>
              <a:xfrm>
                <a:off x="3038400" y="4239720"/>
                <a:ext cx="52560" cy="70920"/>
              </a:xfrm>
              <a:custGeom>
                <a:avLst/>
                <a:gdLst/>
                <a:ahLst/>
                <a:rect l="l" t="t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Freeform 496"/>
              <p:cNvSpPr/>
              <p:nvPr/>
            </p:nvSpPr>
            <p:spPr>
              <a:xfrm>
                <a:off x="3096000" y="4207680"/>
                <a:ext cx="183240" cy="106560"/>
              </a:xfrm>
              <a:custGeom>
                <a:avLst/>
                <a:gdLst/>
                <a:ahLst/>
                <a:rect l="l" t="t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Freeform 497"/>
              <p:cNvSpPr/>
              <p:nvPr/>
            </p:nvSpPr>
            <p:spPr>
              <a:xfrm>
                <a:off x="3157200" y="4214880"/>
                <a:ext cx="86760" cy="68040"/>
              </a:xfrm>
              <a:custGeom>
                <a:avLst/>
                <a:gdLst/>
                <a:ahLst/>
                <a:rect l="l" t="t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Freeform 498"/>
              <p:cNvSpPr/>
              <p:nvPr/>
            </p:nvSpPr>
            <p:spPr>
              <a:xfrm>
                <a:off x="3314520" y="4216680"/>
                <a:ext cx="76320" cy="60480"/>
              </a:xfrm>
              <a:custGeom>
                <a:avLst/>
                <a:gdLst/>
                <a:ahLst/>
                <a:rect l="l" t="t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Freeform 499"/>
              <p:cNvSpPr/>
              <p:nvPr/>
            </p:nvSpPr>
            <p:spPr>
              <a:xfrm>
                <a:off x="3333240" y="4196880"/>
                <a:ext cx="134280" cy="84960"/>
              </a:xfrm>
              <a:custGeom>
                <a:avLst/>
                <a:gdLst/>
                <a:ahLst/>
                <a:rect l="l" t="t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Freeform 500"/>
              <p:cNvSpPr/>
              <p:nvPr/>
            </p:nvSpPr>
            <p:spPr>
              <a:xfrm>
                <a:off x="3429360" y="4186080"/>
                <a:ext cx="128160" cy="100440"/>
              </a:xfrm>
              <a:custGeom>
                <a:avLst/>
                <a:gdLst/>
                <a:ahLst/>
                <a:rect l="l" t="t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25" name="Picture 549" descr="laptop_keyboard"/>
            <p:cNvPicPr/>
            <p:nvPr/>
          </p:nvPicPr>
          <p:blipFill>
            <a:blip r:embed="rId5"/>
            <a:stretch/>
          </p:blipFill>
          <p:spPr>
            <a:xfrm flipH="1" rot="109200">
              <a:off x="3115080" y="4513320"/>
              <a:ext cx="38844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26" name="Freeform 550"/>
            <p:cNvSpPr/>
            <p:nvPr/>
          </p:nvSpPr>
          <p:spPr>
            <a:xfrm>
              <a:off x="3243240" y="4357800"/>
              <a:ext cx="312480" cy="20772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27" name="Picture 551" descr="screen"/>
            <p:cNvPicPr/>
            <p:nvPr/>
          </p:nvPicPr>
          <p:blipFill>
            <a:blip r:embed="rId6"/>
            <a:stretch/>
          </p:blipFill>
          <p:spPr>
            <a:xfrm>
              <a:off x="3259080" y="4362480"/>
              <a:ext cx="283680" cy="190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28" name="Freeform 552"/>
            <p:cNvSpPr/>
            <p:nvPr/>
          </p:nvSpPr>
          <p:spPr>
            <a:xfrm>
              <a:off x="3300480" y="4351320"/>
              <a:ext cx="264600" cy="3924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Freeform 553"/>
            <p:cNvSpPr/>
            <p:nvPr/>
          </p:nvSpPr>
          <p:spPr>
            <a:xfrm>
              <a:off x="3241800" y="4351320"/>
              <a:ext cx="72720" cy="16164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Freeform 554"/>
            <p:cNvSpPr/>
            <p:nvPr/>
          </p:nvSpPr>
          <p:spPr>
            <a:xfrm>
              <a:off x="3484440" y="4379760"/>
              <a:ext cx="78840" cy="18540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Freeform 555"/>
            <p:cNvSpPr/>
            <p:nvPr/>
          </p:nvSpPr>
          <p:spPr>
            <a:xfrm>
              <a:off x="3240000" y="4503600"/>
              <a:ext cx="290160" cy="6300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Freeform 556"/>
            <p:cNvSpPr/>
            <p:nvPr/>
          </p:nvSpPr>
          <p:spPr>
            <a:xfrm>
              <a:off x="3492360" y="4381560"/>
              <a:ext cx="74160" cy="18684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Freeform 557"/>
            <p:cNvSpPr/>
            <p:nvPr/>
          </p:nvSpPr>
          <p:spPr>
            <a:xfrm>
              <a:off x="3240000" y="4513320"/>
              <a:ext cx="258480" cy="6156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34" name="Group 558"/>
            <p:cNvGrpSpPr/>
            <p:nvPr/>
          </p:nvGrpSpPr>
          <p:grpSpPr>
            <a:xfrm>
              <a:off x="3236760" y="4578480"/>
              <a:ext cx="87120" cy="37800"/>
              <a:chOff x="3236760" y="4578480"/>
              <a:chExt cx="87120" cy="37800"/>
            </a:xfrm>
          </p:grpSpPr>
          <p:sp>
            <p:nvSpPr>
              <p:cNvPr id="835" name="Freeform 559"/>
              <p:cNvSpPr/>
              <p:nvPr/>
            </p:nvSpPr>
            <p:spPr>
              <a:xfrm>
                <a:off x="3236760" y="4578480"/>
                <a:ext cx="87120" cy="3780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Freeform 560"/>
              <p:cNvSpPr/>
              <p:nvPr/>
            </p:nvSpPr>
            <p:spPr>
              <a:xfrm>
                <a:off x="3238560" y="4579200"/>
                <a:ext cx="83880" cy="3600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Freeform 561"/>
              <p:cNvSpPr/>
              <p:nvPr/>
            </p:nvSpPr>
            <p:spPr>
              <a:xfrm>
                <a:off x="3244680" y="4593240"/>
                <a:ext cx="29520" cy="1116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Freeform 562"/>
              <p:cNvSpPr/>
              <p:nvPr/>
            </p:nvSpPr>
            <p:spPr>
              <a:xfrm>
                <a:off x="3243600" y="459864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Freeform 563"/>
              <p:cNvSpPr/>
              <p:nvPr/>
            </p:nvSpPr>
            <p:spPr>
              <a:xfrm>
                <a:off x="3269520" y="4600800"/>
                <a:ext cx="29520" cy="1152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Freeform 564"/>
              <p:cNvSpPr/>
              <p:nvPr/>
            </p:nvSpPr>
            <p:spPr>
              <a:xfrm>
                <a:off x="3268440" y="460620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41" name="Freeform 565"/>
            <p:cNvSpPr/>
            <p:nvPr/>
          </p:nvSpPr>
          <p:spPr>
            <a:xfrm>
              <a:off x="3386160" y="4584600"/>
              <a:ext cx="105840" cy="8064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Freeform 566"/>
            <p:cNvSpPr/>
            <p:nvPr/>
          </p:nvSpPr>
          <p:spPr>
            <a:xfrm>
              <a:off x="3114720" y="4591080"/>
              <a:ext cx="271080" cy="727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Freeform 567"/>
            <p:cNvSpPr/>
            <p:nvPr/>
          </p:nvSpPr>
          <p:spPr>
            <a:xfrm>
              <a:off x="3116160" y="4576680"/>
              <a:ext cx="1080" cy="1548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Freeform 568"/>
            <p:cNvSpPr/>
            <p:nvPr/>
          </p:nvSpPr>
          <p:spPr>
            <a:xfrm>
              <a:off x="3116160" y="4516560"/>
              <a:ext cx="124920" cy="615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Freeform 569"/>
            <p:cNvSpPr/>
            <p:nvPr/>
          </p:nvSpPr>
          <p:spPr>
            <a:xfrm>
              <a:off x="3124080" y="4579920"/>
              <a:ext cx="256680" cy="709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Freeform 570"/>
            <p:cNvSpPr/>
            <p:nvPr/>
          </p:nvSpPr>
          <p:spPr>
            <a:xfrm flipV="1">
              <a:off x="3381480" y="4575240"/>
              <a:ext cx="104400" cy="741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Freeform 589"/>
            <p:cNvSpPr/>
            <p:nvPr/>
          </p:nvSpPr>
          <p:spPr>
            <a:xfrm>
              <a:off x="3548160" y="4513320"/>
              <a:ext cx="1080" cy="1548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Freeform 590"/>
            <p:cNvSpPr/>
            <p:nvPr/>
          </p:nvSpPr>
          <p:spPr>
            <a:xfrm>
              <a:off x="3548160" y="4452840"/>
              <a:ext cx="124920" cy="615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9" name="Group 632"/>
          <p:cNvGrpSpPr/>
          <p:nvPr/>
        </p:nvGrpSpPr>
        <p:grpSpPr>
          <a:xfrm>
            <a:off x="3925800" y="4354560"/>
            <a:ext cx="536040" cy="407520"/>
            <a:chOff x="3925800" y="4354560"/>
            <a:chExt cx="536040" cy="407520"/>
          </a:xfrm>
        </p:grpSpPr>
        <p:grpSp>
          <p:nvGrpSpPr>
            <p:cNvPr id="850" name="Group 487"/>
            <p:cNvGrpSpPr/>
            <p:nvPr/>
          </p:nvGrpSpPr>
          <p:grpSpPr>
            <a:xfrm>
              <a:off x="3925800" y="4354560"/>
              <a:ext cx="519120" cy="128160"/>
              <a:chOff x="3925800" y="4354560"/>
              <a:chExt cx="519120" cy="128160"/>
            </a:xfrm>
          </p:grpSpPr>
          <p:sp>
            <p:nvSpPr>
              <p:cNvPr id="851" name="Freeform 488"/>
              <p:cNvSpPr/>
              <p:nvPr/>
            </p:nvSpPr>
            <p:spPr>
              <a:xfrm>
                <a:off x="3925800" y="4408200"/>
                <a:ext cx="52560" cy="70920"/>
              </a:xfrm>
              <a:custGeom>
                <a:avLst/>
                <a:gdLst/>
                <a:ahLst/>
                <a:rect l="l" t="t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Freeform 489"/>
              <p:cNvSpPr/>
              <p:nvPr/>
            </p:nvSpPr>
            <p:spPr>
              <a:xfrm>
                <a:off x="3983400" y="4376160"/>
                <a:ext cx="183240" cy="106560"/>
              </a:xfrm>
              <a:custGeom>
                <a:avLst/>
                <a:gdLst/>
                <a:ahLst/>
                <a:rect l="l" t="t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Freeform 490"/>
              <p:cNvSpPr/>
              <p:nvPr/>
            </p:nvSpPr>
            <p:spPr>
              <a:xfrm>
                <a:off x="4044600" y="4383360"/>
                <a:ext cx="86760" cy="68040"/>
              </a:xfrm>
              <a:custGeom>
                <a:avLst/>
                <a:gdLst/>
                <a:ahLst/>
                <a:rect l="l" t="t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Freeform 491"/>
              <p:cNvSpPr/>
              <p:nvPr/>
            </p:nvSpPr>
            <p:spPr>
              <a:xfrm>
                <a:off x="4201920" y="4385160"/>
                <a:ext cx="76320" cy="60480"/>
              </a:xfrm>
              <a:custGeom>
                <a:avLst/>
                <a:gdLst/>
                <a:ahLst/>
                <a:rect l="l" t="t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Freeform 492"/>
              <p:cNvSpPr/>
              <p:nvPr/>
            </p:nvSpPr>
            <p:spPr>
              <a:xfrm>
                <a:off x="4220640" y="4365360"/>
                <a:ext cx="134280" cy="84960"/>
              </a:xfrm>
              <a:custGeom>
                <a:avLst/>
                <a:gdLst/>
                <a:ahLst/>
                <a:rect l="l" t="t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Freeform 493"/>
              <p:cNvSpPr/>
              <p:nvPr/>
            </p:nvSpPr>
            <p:spPr>
              <a:xfrm>
                <a:off x="4316760" y="4354560"/>
                <a:ext cx="128160" cy="100440"/>
              </a:xfrm>
              <a:custGeom>
                <a:avLst/>
                <a:gdLst/>
                <a:ahLst/>
                <a:rect l="l" t="t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57" name="Picture 571" descr="laptop_keyboard"/>
            <p:cNvPicPr/>
            <p:nvPr/>
          </p:nvPicPr>
          <p:blipFill>
            <a:blip r:embed="rId7"/>
            <a:stretch/>
          </p:blipFill>
          <p:spPr>
            <a:xfrm flipH="1" rot="109200">
              <a:off x="4010400" y="4597560"/>
              <a:ext cx="38844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58" name="Freeform 572"/>
            <p:cNvSpPr/>
            <p:nvPr/>
          </p:nvSpPr>
          <p:spPr>
            <a:xfrm>
              <a:off x="4138560" y="4441680"/>
              <a:ext cx="312480" cy="20772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59" name="Picture 573" descr="screen"/>
            <p:cNvPicPr/>
            <p:nvPr/>
          </p:nvPicPr>
          <p:blipFill>
            <a:blip r:embed="rId8"/>
            <a:stretch/>
          </p:blipFill>
          <p:spPr>
            <a:xfrm>
              <a:off x="4154400" y="4446720"/>
              <a:ext cx="283680" cy="190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60" name="Freeform 574"/>
            <p:cNvSpPr/>
            <p:nvPr/>
          </p:nvSpPr>
          <p:spPr>
            <a:xfrm>
              <a:off x="4195800" y="4435560"/>
              <a:ext cx="264600" cy="3924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Freeform 575"/>
            <p:cNvSpPr/>
            <p:nvPr/>
          </p:nvSpPr>
          <p:spPr>
            <a:xfrm>
              <a:off x="4137120" y="4435560"/>
              <a:ext cx="72720" cy="16164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Freeform 576"/>
            <p:cNvSpPr/>
            <p:nvPr/>
          </p:nvSpPr>
          <p:spPr>
            <a:xfrm>
              <a:off x="4379760" y="4464000"/>
              <a:ext cx="78840" cy="18540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Freeform 577"/>
            <p:cNvSpPr/>
            <p:nvPr/>
          </p:nvSpPr>
          <p:spPr>
            <a:xfrm>
              <a:off x="4135320" y="4587840"/>
              <a:ext cx="290160" cy="6300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Freeform 578"/>
            <p:cNvSpPr/>
            <p:nvPr/>
          </p:nvSpPr>
          <p:spPr>
            <a:xfrm>
              <a:off x="4387680" y="4465800"/>
              <a:ext cx="74160" cy="18684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Freeform 579"/>
            <p:cNvSpPr/>
            <p:nvPr/>
          </p:nvSpPr>
          <p:spPr>
            <a:xfrm>
              <a:off x="4135320" y="4597560"/>
              <a:ext cx="258480" cy="6156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66" name="Group 580"/>
            <p:cNvGrpSpPr/>
            <p:nvPr/>
          </p:nvGrpSpPr>
          <p:grpSpPr>
            <a:xfrm>
              <a:off x="4132440" y="4662360"/>
              <a:ext cx="87120" cy="37800"/>
              <a:chOff x="4132440" y="4662360"/>
              <a:chExt cx="87120" cy="37800"/>
            </a:xfrm>
          </p:grpSpPr>
          <p:sp>
            <p:nvSpPr>
              <p:cNvPr id="867" name="Freeform 581"/>
              <p:cNvSpPr/>
              <p:nvPr/>
            </p:nvSpPr>
            <p:spPr>
              <a:xfrm>
                <a:off x="4132440" y="4662360"/>
                <a:ext cx="87120" cy="3780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Freeform 582"/>
              <p:cNvSpPr/>
              <p:nvPr/>
            </p:nvSpPr>
            <p:spPr>
              <a:xfrm>
                <a:off x="4133880" y="4663440"/>
                <a:ext cx="83880" cy="3600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Freeform 583"/>
              <p:cNvSpPr/>
              <p:nvPr/>
            </p:nvSpPr>
            <p:spPr>
              <a:xfrm>
                <a:off x="4140000" y="4677480"/>
                <a:ext cx="29520" cy="1116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Freeform 584"/>
              <p:cNvSpPr/>
              <p:nvPr/>
            </p:nvSpPr>
            <p:spPr>
              <a:xfrm>
                <a:off x="4139280" y="468288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1" name="Freeform 585"/>
              <p:cNvSpPr/>
              <p:nvPr/>
            </p:nvSpPr>
            <p:spPr>
              <a:xfrm>
                <a:off x="4164840" y="4684680"/>
                <a:ext cx="29520" cy="1152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2" name="Freeform 586"/>
              <p:cNvSpPr/>
              <p:nvPr/>
            </p:nvSpPr>
            <p:spPr>
              <a:xfrm>
                <a:off x="4163760" y="469044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73" name="Freeform 587"/>
            <p:cNvSpPr/>
            <p:nvPr/>
          </p:nvSpPr>
          <p:spPr>
            <a:xfrm>
              <a:off x="4281480" y="4668840"/>
              <a:ext cx="105840" cy="8064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Freeform 588"/>
            <p:cNvSpPr/>
            <p:nvPr/>
          </p:nvSpPr>
          <p:spPr>
            <a:xfrm>
              <a:off x="4010040" y="4675320"/>
              <a:ext cx="271080" cy="727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Freeform 591"/>
            <p:cNvSpPr/>
            <p:nvPr/>
          </p:nvSpPr>
          <p:spPr>
            <a:xfrm>
              <a:off x="4019400" y="4664160"/>
              <a:ext cx="256680" cy="709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Freeform 592"/>
            <p:cNvSpPr/>
            <p:nvPr/>
          </p:nvSpPr>
          <p:spPr>
            <a:xfrm flipV="1">
              <a:off x="4276800" y="4659480"/>
              <a:ext cx="104400" cy="741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7" name="Group 631"/>
          <p:cNvGrpSpPr/>
          <p:nvPr/>
        </p:nvGrpSpPr>
        <p:grpSpPr>
          <a:xfrm>
            <a:off x="3308400" y="4614840"/>
            <a:ext cx="585360" cy="419040"/>
            <a:chOff x="3308400" y="4614840"/>
            <a:chExt cx="585360" cy="419040"/>
          </a:xfrm>
        </p:grpSpPr>
        <p:grpSp>
          <p:nvGrpSpPr>
            <p:cNvPr id="878" name="Group 622"/>
            <p:cNvGrpSpPr/>
            <p:nvPr/>
          </p:nvGrpSpPr>
          <p:grpSpPr>
            <a:xfrm>
              <a:off x="3308400" y="4614840"/>
              <a:ext cx="518760" cy="128160"/>
              <a:chOff x="3308400" y="4614840"/>
              <a:chExt cx="518760" cy="128160"/>
            </a:xfrm>
          </p:grpSpPr>
          <p:sp>
            <p:nvSpPr>
              <p:cNvPr id="879" name="Freeform 623"/>
              <p:cNvSpPr/>
              <p:nvPr/>
            </p:nvSpPr>
            <p:spPr>
              <a:xfrm>
                <a:off x="3308400" y="4668480"/>
                <a:ext cx="52560" cy="70920"/>
              </a:xfrm>
              <a:custGeom>
                <a:avLst/>
                <a:gdLst/>
                <a:ahLst/>
                <a:rect l="l" t="t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Freeform 624"/>
              <p:cNvSpPr/>
              <p:nvPr/>
            </p:nvSpPr>
            <p:spPr>
              <a:xfrm>
                <a:off x="3366000" y="4636440"/>
                <a:ext cx="183240" cy="106560"/>
              </a:xfrm>
              <a:custGeom>
                <a:avLst/>
                <a:gdLst/>
                <a:ahLst/>
                <a:rect l="l" t="t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Freeform 625"/>
              <p:cNvSpPr/>
              <p:nvPr/>
            </p:nvSpPr>
            <p:spPr>
              <a:xfrm>
                <a:off x="3427200" y="4643640"/>
                <a:ext cx="86760" cy="68040"/>
              </a:xfrm>
              <a:custGeom>
                <a:avLst/>
                <a:gdLst/>
                <a:ahLst/>
                <a:rect l="l" t="t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Freeform 626"/>
              <p:cNvSpPr/>
              <p:nvPr/>
            </p:nvSpPr>
            <p:spPr>
              <a:xfrm>
                <a:off x="3584520" y="4645440"/>
                <a:ext cx="76320" cy="60480"/>
              </a:xfrm>
              <a:custGeom>
                <a:avLst/>
                <a:gdLst/>
                <a:ahLst/>
                <a:rect l="l" t="t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Freeform 627"/>
              <p:cNvSpPr/>
              <p:nvPr/>
            </p:nvSpPr>
            <p:spPr>
              <a:xfrm>
                <a:off x="3603240" y="4625640"/>
                <a:ext cx="134280" cy="84960"/>
              </a:xfrm>
              <a:custGeom>
                <a:avLst/>
                <a:gdLst/>
                <a:ahLst/>
                <a:rect l="l" t="t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Freeform 628"/>
              <p:cNvSpPr/>
              <p:nvPr/>
            </p:nvSpPr>
            <p:spPr>
              <a:xfrm>
                <a:off x="3699000" y="4614840"/>
                <a:ext cx="128160" cy="100440"/>
              </a:xfrm>
              <a:custGeom>
                <a:avLst/>
                <a:gdLst/>
                <a:ahLst/>
                <a:rect l="l" t="t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85" name="Picture 629" descr="access_point_stylized_small"/>
            <p:cNvPicPr/>
            <p:nvPr/>
          </p:nvPicPr>
          <p:blipFill>
            <a:blip r:embed="rId9"/>
            <a:stretch/>
          </p:blipFill>
          <p:spPr>
            <a:xfrm>
              <a:off x="3460680" y="4665600"/>
              <a:ext cx="433080" cy="363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6" name="Picture 630" descr="access_point_stylized_small"/>
            <p:cNvPicPr/>
            <p:nvPr/>
          </p:nvPicPr>
          <p:blipFill>
            <a:blip r:embed="rId10"/>
            <a:stretch/>
          </p:blipFill>
          <p:spPr>
            <a:xfrm>
              <a:off x="3465360" y="4667400"/>
              <a:ext cx="412560" cy="366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87" name="Group 633"/>
          <p:cNvGrpSpPr/>
          <p:nvPr/>
        </p:nvGrpSpPr>
        <p:grpSpPr>
          <a:xfrm>
            <a:off x="3009960" y="5040360"/>
            <a:ext cx="634320" cy="491760"/>
            <a:chOff x="3009960" y="5040360"/>
            <a:chExt cx="634320" cy="491760"/>
          </a:xfrm>
        </p:grpSpPr>
        <p:grpSp>
          <p:nvGrpSpPr>
            <p:cNvPr id="888" name="Group 634"/>
            <p:cNvGrpSpPr/>
            <p:nvPr/>
          </p:nvGrpSpPr>
          <p:grpSpPr>
            <a:xfrm>
              <a:off x="3009960" y="5040360"/>
              <a:ext cx="518760" cy="128160"/>
              <a:chOff x="3009960" y="5040360"/>
              <a:chExt cx="518760" cy="128160"/>
            </a:xfrm>
          </p:grpSpPr>
          <p:sp>
            <p:nvSpPr>
              <p:cNvPr id="889" name="Freeform 635"/>
              <p:cNvSpPr/>
              <p:nvPr/>
            </p:nvSpPr>
            <p:spPr>
              <a:xfrm>
                <a:off x="3009960" y="5094000"/>
                <a:ext cx="52560" cy="70920"/>
              </a:xfrm>
              <a:custGeom>
                <a:avLst/>
                <a:gdLst/>
                <a:ahLst/>
                <a:rect l="l" t="t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Freeform 636"/>
              <p:cNvSpPr/>
              <p:nvPr/>
            </p:nvSpPr>
            <p:spPr>
              <a:xfrm>
                <a:off x="3067560" y="5061960"/>
                <a:ext cx="183240" cy="106560"/>
              </a:xfrm>
              <a:custGeom>
                <a:avLst/>
                <a:gdLst/>
                <a:ahLst/>
                <a:rect l="l" t="t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Freeform 637"/>
              <p:cNvSpPr/>
              <p:nvPr/>
            </p:nvSpPr>
            <p:spPr>
              <a:xfrm>
                <a:off x="3128760" y="5069160"/>
                <a:ext cx="86760" cy="68040"/>
              </a:xfrm>
              <a:custGeom>
                <a:avLst/>
                <a:gdLst/>
                <a:ahLst/>
                <a:rect l="l" t="t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Freeform 638"/>
              <p:cNvSpPr/>
              <p:nvPr/>
            </p:nvSpPr>
            <p:spPr>
              <a:xfrm>
                <a:off x="3286080" y="5070960"/>
                <a:ext cx="76320" cy="60480"/>
              </a:xfrm>
              <a:custGeom>
                <a:avLst/>
                <a:gdLst/>
                <a:ahLst/>
                <a:rect l="l" t="t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Freeform 639"/>
              <p:cNvSpPr/>
              <p:nvPr/>
            </p:nvSpPr>
            <p:spPr>
              <a:xfrm>
                <a:off x="3304800" y="5051160"/>
                <a:ext cx="134280" cy="84960"/>
              </a:xfrm>
              <a:custGeom>
                <a:avLst/>
                <a:gdLst/>
                <a:ahLst/>
                <a:rect l="l" t="t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Freeform 640"/>
              <p:cNvSpPr/>
              <p:nvPr/>
            </p:nvSpPr>
            <p:spPr>
              <a:xfrm>
                <a:off x="3400560" y="5040360"/>
                <a:ext cx="128160" cy="100440"/>
              </a:xfrm>
              <a:custGeom>
                <a:avLst/>
                <a:gdLst/>
                <a:ahLst/>
                <a:rect l="l" t="t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895" name="Picture 641" descr="laptop_keyboard"/>
            <p:cNvPicPr/>
            <p:nvPr/>
          </p:nvPicPr>
          <p:blipFill>
            <a:blip r:embed="rId11"/>
            <a:stretch/>
          </p:blipFill>
          <p:spPr>
            <a:xfrm flipH="1" rot="109200">
              <a:off x="3086640" y="5367600"/>
              <a:ext cx="38844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96" name="Freeform 642"/>
            <p:cNvSpPr/>
            <p:nvPr/>
          </p:nvSpPr>
          <p:spPr>
            <a:xfrm>
              <a:off x="3214800" y="5211720"/>
              <a:ext cx="312480" cy="20772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97" name="Picture 643" descr="screen"/>
            <p:cNvPicPr/>
            <p:nvPr/>
          </p:nvPicPr>
          <p:blipFill>
            <a:blip r:embed="rId12"/>
            <a:stretch/>
          </p:blipFill>
          <p:spPr>
            <a:xfrm>
              <a:off x="3230640" y="5216400"/>
              <a:ext cx="283680" cy="190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98" name="Freeform 644"/>
            <p:cNvSpPr/>
            <p:nvPr/>
          </p:nvSpPr>
          <p:spPr>
            <a:xfrm>
              <a:off x="3271680" y="5205240"/>
              <a:ext cx="264600" cy="3924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Freeform 645"/>
            <p:cNvSpPr/>
            <p:nvPr/>
          </p:nvSpPr>
          <p:spPr>
            <a:xfrm>
              <a:off x="3213000" y="5205240"/>
              <a:ext cx="72720" cy="16164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Freeform 646"/>
            <p:cNvSpPr/>
            <p:nvPr/>
          </p:nvSpPr>
          <p:spPr>
            <a:xfrm>
              <a:off x="3456000" y="5234040"/>
              <a:ext cx="78840" cy="18540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Freeform 647"/>
            <p:cNvSpPr/>
            <p:nvPr/>
          </p:nvSpPr>
          <p:spPr>
            <a:xfrm>
              <a:off x="3211560" y="5357880"/>
              <a:ext cx="290160" cy="6300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Freeform 648"/>
            <p:cNvSpPr/>
            <p:nvPr/>
          </p:nvSpPr>
          <p:spPr>
            <a:xfrm>
              <a:off x="3463920" y="5235480"/>
              <a:ext cx="74160" cy="18684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Freeform 649"/>
            <p:cNvSpPr/>
            <p:nvPr/>
          </p:nvSpPr>
          <p:spPr>
            <a:xfrm>
              <a:off x="3211560" y="5367240"/>
              <a:ext cx="258480" cy="6156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04" name="Group 650"/>
            <p:cNvGrpSpPr/>
            <p:nvPr/>
          </p:nvGrpSpPr>
          <p:grpSpPr>
            <a:xfrm>
              <a:off x="3208320" y="5432400"/>
              <a:ext cx="87120" cy="37800"/>
              <a:chOff x="3208320" y="5432400"/>
              <a:chExt cx="87120" cy="37800"/>
            </a:xfrm>
          </p:grpSpPr>
          <p:sp>
            <p:nvSpPr>
              <p:cNvPr id="905" name="Freeform 651"/>
              <p:cNvSpPr/>
              <p:nvPr/>
            </p:nvSpPr>
            <p:spPr>
              <a:xfrm>
                <a:off x="3208320" y="5432400"/>
                <a:ext cx="87120" cy="3780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Freeform 652"/>
              <p:cNvSpPr/>
              <p:nvPr/>
            </p:nvSpPr>
            <p:spPr>
              <a:xfrm>
                <a:off x="3210120" y="5433120"/>
                <a:ext cx="83880" cy="3600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Freeform 653"/>
              <p:cNvSpPr/>
              <p:nvPr/>
            </p:nvSpPr>
            <p:spPr>
              <a:xfrm>
                <a:off x="3216240" y="5447160"/>
                <a:ext cx="29520" cy="1116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Freeform 654"/>
              <p:cNvSpPr/>
              <p:nvPr/>
            </p:nvSpPr>
            <p:spPr>
              <a:xfrm>
                <a:off x="3215160" y="545256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Freeform 655"/>
              <p:cNvSpPr/>
              <p:nvPr/>
            </p:nvSpPr>
            <p:spPr>
              <a:xfrm>
                <a:off x="3240720" y="5454720"/>
                <a:ext cx="29520" cy="1152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Freeform 656"/>
              <p:cNvSpPr/>
              <p:nvPr/>
            </p:nvSpPr>
            <p:spPr>
              <a:xfrm>
                <a:off x="3239640" y="546048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1" name="Freeform 657"/>
            <p:cNvSpPr/>
            <p:nvPr/>
          </p:nvSpPr>
          <p:spPr>
            <a:xfrm>
              <a:off x="3357720" y="5438880"/>
              <a:ext cx="105840" cy="8064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Freeform 658"/>
            <p:cNvSpPr/>
            <p:nvPr/>
          </p:nvSpPr>
          <p:spPr>
            <a:xfrm>
              <a:off x="3086280" y="5445000"/>
              <a:ext cx="271080" cy="727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Freeform 659"/>
            <p:cNvSpPr/>
            <p:nvPr/>
          </p:nvSpPr>
          <p:spPr>
            <a:xfrm>
              <a:off x="3087720" y="5430960"/>
              <a:ext cx="1080" cy="1548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Freeform 660"/>
            <p:cNvSpPr/>
            <p:nvPr/>
          </p:nvSpPr>
          <p:spPr>
            <a:xfrm>
              <a:off x="3087720" y="5370480"/>
              <a:ext cx="124920" cy="615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Freeform 661"/>
            <p:cNvSpPr/>
            <p:nvPr/>
          </p:nvSpPr>
          <p:spPr>
            <a:xfrm>
              <a:off x="3095640" y="5433840"/>
              <a:ext cx="256680" cy="709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Freeform 662"/>
            <p:cNvSpPr/>
            <p:nvPr/>
          </p:nvSpPr>
          <p:spPr>
            <a:xfrm flipV="1">
              <a:off x="3352680" y="5429160"/>
              <a:ext cx="104400" cy="741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Freeform 663"/>
            <p:cNvSpPr/>
            <p:nvPr/>
          </p:nvSpPr>
          <p:spPr>
            <a:xfrm>
              <a:off x="3519360" y="5367240"/>
              <a:ext cx="1080" cy="1548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Freeform 664"/>
            <p:cNvSpPr/>
            <p:nvPr/>
          </p:nvSpPr>
          <p:spPr>
            <a:xfrm>
              <a:off x="3519360" y="5307120"/>
              <a:ext cx="124920" cy="615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9" name="Group 665"/>
          <p:cNvGrpSpPr/>
          <p:nvPr/>
        </p:nvGrpSpPr>
        <p:grpSpPr>
          <a:xfrm>
            <a:off x="3492360" y="5095800"/>
            <a:ext cx="634680" cy="491760"/>
            <a:chOff x="3492360" y="5095800"/>
            <a:chExt cx="634680" cy="491760"/>
          </a:xfrm>
        </p:grpSpPr>
        <p:grpSp>
          <p:nvGrpSpPr>
            <p:cNvPr id="920" name="Group 666"/>
            <p:cNvGrpSpPr/>
            <p:nvPr/>
          </p:nvGrpSpPr>
          <p:grpSpPr>
            <a:xfrm>
              <a:off x="3492360" y="5095800"/>
              <a:ext cx="519120" cy="128160"/>
              <a:chOff x="3492360" y="5095800"/>
              <a:chExt cx="519120" cy="128160"/>
            </a:xfrm>
          </p:grpSpPr>
          <p:sp>
            <p:nvSpPr>
              <p:cNvPr id="921" name="Freeform 667"/>
              <p:cNvSpPr/>
              <p:nvPr/>
            </p:nvSpPr>
            <p:spPr>
              <a:xfrm>
                <a:off x="3492360" y="5149440"/>
                <a:ext cx="52560" cy="70920"/>
              </a:xfrm>
              <a:custGeom>
                <a:avLst/>
                <a:gdLst/>
                <a:ahLst/>
                <a:rect l="l" t="t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Freeform 668"/>
              <p:cNvSpPr/>
              <p:nvPr/>
            </p:nvSpPr>
            <p:spPr>
              <a:xfrm>
                <a:off x="3550320" y="5117400"/>
                <a:ext cx="183240" cy="106560"/>
              </a:xfrm>
              <a:custGeom>
                <a:avLst/>
                <a:gdLst/>
                <a:ahLst/>
                <a:rect l="l" t="t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Freeform 669"/>
              <p:cNvSpPr/>
              <p:nvPr/>
            </p:nvSpPr>
            <p:spPr>
              <a:xfrm>
                <a:off x="3611160" y="5124600"/>
                <a:ext cx="86760" cy="68040"/>
              </a:xfrm>
              <a:custGeom>
                <a:avLst/>
                <a:gdLst/>
                <a:ahLst/>
                <a:rect l="l" t="t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Freeform 670"/>
              <p:cNvSpPr/>
              <p:nvPr/>
            </p:nvSpPr>
            <p:spPr>
              <a:xfrm>
                <a:off x="3768840" y="5126400"/>
                <a:ext cx="76320" cy="60480"/>
              </a:xfrm>
              <a:custGeom>
                <a:avLst/>
                <a:gdLst/>
                <a:ahLst/>
                <a:rect l="l" t="t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Freeform 671"/>
              <p:cNvSpPr/>
              <p:nvPr/>
            </p:nvSpPr>
            <p:spPr>
              <a:xfrm>
                <a:off x="3787560" y="5106600"/>
                <a:ext cx="134280" cy="84960"/>
              </a:xfrm>
              <a:custGeom>
                <a:avLst/>
                <a:gdLst/>
                <a:ahLst/>
                <a:rect l="l" t="t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Freeform 672"/>
              <p:cNvSpPr/>
              <p:nvPr/>
            </p:nvSpPr>
            <p:spPr>
              <a:xfrm>
                <a:off x="3883320" y="5095800"/>
                <a:ext cx="128160" cy="100440"/>
              </a:xfrm>
              <a:custGeom>
                <a:avLst/>
                <a:gdLst/>
                <a:ahLst/>
                <a:rect l="l" t="t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927" name="Picture 673" descr="laptop_keyboard"/>
            <p:cNvPicPr/>
            <p:nvPr/>
          </p:nvPicPr>
          <p:blipFill>
            <a:blip r:embed="rId13"/>
            <a:stretch/>
          </p:blipFill>
          <p:spPr>
            <a:xfrm flipH="1" rot="109200">
              <a:off x="3569040" y="5423040"/>
              <a:ext cx="38844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8" name="Freeform 674"/>
            <p:cNvSpPr/>
            <p:nvPr/>
          </p:nvSpPr>
          <p:spPr>
            <a:xfrm>
              <a:off x="3697200" y="5267160"/>
              <a:ext cx="312480" cy="20772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29" name="Picture 675" descr="screen"/>
            <p:cNvPicPr/>
            <p:nvPr/>
          </p:nvPicPr>
          <p:blipFill>
            <a:blip r:embed="rId14"/>
            <a:stretch/>
          </p:blipFill>
          <p:spPr>
            <a:xfrm>
              <a:off x="3713040" y="5272200"/>
              <a:ext cx="283680" cy="190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30" name="Freeform 676"/>
            <p:cNvSpPr/>
            <p:nvPr/>
          </p:nvSpPr>
          <p:spPr>
            <a:xfrm>
              <a:off x="3754440" y="5261040"/>
              <a:ext cx="264600" cy="3924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Freeform 677"/>
            <p:cNvSpPr/>
            <p:nvPr/>
          </p:nvSpPr>
          <p:spPr>
            <a:xfrm>
              <a:off x="3695760" y="5261040"/>
              <a:ext cx="72720" cy="16164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Freeform 678"/>
            <p:cNvSpPr/>
            <p:nvPr/>
          </p:nvSpPr>
          <p:spPr>
            <a:xfrm>
              <a:off x="3938760" y="5289480"/>
              <a:ext cx="78840" cy="18540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Freeform 679"/>
            <p:cNvSpPr/>
            <p:nvPr/>
          </p:nvSpPr>
          <p:spPr>
            <a:xfrm>
              <a:off x="3693960" y="5413320"/>
              <a:ext cx="290160" cy="6300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Freeform 680"/>
            <p:cNvSpPr/>
            <p:nvPr/>
          </p:nvSpPr>
          <p:spPr>
            <a:xfrm>
              <a:off x="3946680" y="5291280"/>
              <a:ext cx="74160" cy="18684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Freeform 681"/>
            <p:cNvSpPr/>
            <p:nvPr/>
          </p:nvSpPr>
          <p:spPr>
            <a:xfrm>
              <a:off x="3693960" y="5423040"/>
              <a:ext cx="258480" cy="6156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6" name="Group 682"/>
            <p:cNvGrpSpPr/>
            <p:nvPr/>
          </p:nvGrpSpPr>
          <p:grpSpPr>
            <a:xfrm>
              <a:off x="3691080" y="5487840"/>
              <a:ext cx="87120" cy="37800"/>
              <a:chOff x="3691080" y="5487840"/>
              <a:chExt cx="87120" cy="37800"/>
            </a:xfrm>
          </p:grpSpPr>
          <p:sp>
            <p:nvSpPr>
              <p:cNvPr id="937" name="Freeform 683"/>
              <p:cNvSpPr/>
              <p:nvPr/>
            </p:nvSpPr>
            <p:spPr>
              <a:xfrm>
                <a:off x="3691080" y="5487840"/>
                <a:ext cx="87120" cy="3780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Freeform 684"/>
              <p:cNvSpPr/>
              <p:nvPr/>
            </p:nvSpPr>
            <p:spPr>
              <a:xfrm>
                <a:off x="3692520" y="5488920"/>
                <a:ext cx="83880" cy="3600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Freeform 685"/>
              <p:cNvSpPr/>
              <p:nvPr/>
            </p:nvSpPr>
            <p:spPr>
              <a:xfrm>
                <a:off x="3699000" y="5502960"/>
                <a:ext cx="29520" cy="1116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Freeform 686"/>
              <p:cNvSpPr/>
              <p:nvPr/>
            </p:nvSpPr>
            <p:spPr>
              <a:xfrm>
                <a:off x="3697920" y="550836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Freeform 687"/>
              <p:cNvSpPr/>
              <p:nvPr/>
            </p:nvSpPr>
            <p:spPr>
              <a:xfrm>
                <a:off x="3723480" y="5510520"/>
                <a:ext cx="29520" cy="1152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Freeform 688"/>
              <p:cNvSpPr/>
              <p:nvPr/>
            </p:nvSpPr>
            <p:spPr>
              <a:xfrm>
                <a:off x="3722400" y="551592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43" name="Freeform 689"/>
            <p:cNvSpPr/>
            <p:nvPr/>
          </p:nvSpPr>
          <p:spPr>
            <a:xfrm>
              <a:off x="3840120" y="5494320"/>
              <a:ext cx="105840" cy="8064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Freeform 690"/>
            <p:cNvSpPr/>
            <p:nvPr/>
          </p:nvSpPr>
          <p:spPr>
            <a:xfrm>
              <a:off x="3568680" y="5500800"/>
              <a:ext cx="271080" cy="727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Freeform 691"/>
            <p:cNvSpPr/>
            <p:nvPr/>
          </p:nvSpPr>
          <p:spPr>
            <a:xfrm>
              <a:off x="3570120" y="5486400"/>
              <a:ext cx="1080" cy="1548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Freeform 692"/>
            <p:cNvSpPr/>
            <p:nvPr/>
          </p:nvSpPr>
          <p:spPr>
            <a:xfrm>
              <a:off x="3570120" y="5425920"/>
              <a:ext cx="124920" cy="615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Freeform 693"/>
            <p:cNvSpPr/>
            <p:nvPr/>
          </p:nvSpPr>
          <p:spPr>
            <a:xfrm>
              <a:off x="3578400" y="5489640"/>
              <a:ext cx="256680" cy="7092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Freeform 694"/>
            <p:cNvSpPr/>
            <p:nvPr/>
          </p:nvSpPr>
          <p:spPr>
            <a:xfrm flipV="1">
              <a:off x="3835440" y="5484960"/>
              <a:ext cx="104400" cy="741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Freeform 695"/>
            <p:cNvSpPr/>
            <p:nvPr/>
          </p:nvSpPr>
          <p:spPr>
            <a:xfrm>
              <a:off x="4002120" y="5423040"/>
              <a:ext cx="1080" cy="1548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Freeform 696"/>
            <p:cNvSpPr/>
            <p:nvPr/>
          </p:nvSpPr>
          <p:spPr>
            <a:xfrm>
              <a:off x="4002120" y="5362560"/>
              <a:ext cx="124920" cy="615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1" name="Group 699"/>
          <p:cNvGrpSpPr/>
          <p:nvPr/>
        </p:nvGrpSpPr>
        <p:grpSpPr>
          <a:xfrm>
            <a:off x="1132560" y="4695840"/>
            <a:ext cx="501120" cy="512280"/>
            <a:chOff x="1132560" y="4695840"/>
            <a:chExt cx="501120" cy="512280"/>
          </a:xfrm>
        </p:grpSpPr>
        <p:pic>
          <p:nvPicPr>
            <p:cNvPr id="952" name="Picture 700" descr="desktop_computer_stylized_medium"/>
            <p:cNvPicPr/>
            <p:nvPr/>
          </p:nvPicPr>
          <p:blipFill>
            <a:blip r:embed="rId15"/>
            <a:stretch/>
          </p:blipFill>
          <p:spPr>
            <a:xfrm flipH="1">
              <a:off x="1132560" y="4695840"/>
              <a:ext cx="50112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3" name="Freeform 701"/>
            <p:cNvSpPr/>
            <p:nvPr/>
          </p:nvSpPr>
          <p:spPr>
            <a:xfrm flipH="1">
              <a:off x="1345680" y="4745160"/>
              <a:ext cx="236160" cy="23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4" name="Group 702"/>
          <p:cNvGrpSpPr/>
          <p:nvPr/>
        </p:nvGrpSpPr>
        <p:grpSpPr>
          <a:xfrm>
            <a:off x="1283400" y="4268880"/>
            <a:ext cx="501120" cy="512280"/>
            <a:chOff x="1283400" y="4268880"/>
            <a:chExt cx="501120" cy="512280"/>
          </a:xfrm>
        </p:grpSpPr>
        <p:pic>
          <p:nvPicPr>
            <p:cNvPr id="955" name="Picture 703" descr="desktop_computer_stylized_medium"/>
            <p:cNvPicPr/>
            <p:nvPr/>
          </p:nvPicPr>
          <p:blipFill>
            <a:blip r:embed="rId16"/>
            <a:stretch/>
          </p:blipFill>
          <p:spPr>
            <a:xfrm flipH="1">
              <a:off x="1283400" y="4268880"/>
              <a:ext cx="50112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6" name="Freeform 704"/>
            <p:cNvSpPr/>
            <p:nvPr/>
          </p:nvSpPr>
          <p:spPr>
            <a:xfrm flipH="1">
              <a:off x="1496520" y="4317840"/>
              <a:ext cx="236160" cy="23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7" name="Group 705"/>
          <p:cNvGrpSpPr/>
          <p:nvPr/>
        </p:nvGrpSpPr>
        <p:grpSpPr>
          <a:xfrm>
            <a:off x="1955880" y="4656240"/>
            <a:ext cx="501120" cy="512280"/>
            <a:chOff x="1955880" y="4656240"/>
            <a:chExt cx="501120" cy="512280"/>
          </a:xfrm>
        </p:grpSpPr>
        <p:pic>
          <p:nvPicPr>
            <p:cNvPr id="958" name="Picture 706" descr="desktop_computer_stylized_medium"/>
            <p:cNvPicPr/>
            <p:nvPr/>
          </p:nvPicPr>
          <p:blipFill>
            <a:blip r:embed="rId17"/>
            <a:stretch/>
          </p:blipFill>
          <p:spPr>
            <a:xfrm>
              <a:off x="1955880" y="4656240"/>
              <a:ext cx="50112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9" name="Freeform 707"/>
            <p:cNvSpPr/>
            <p:nvPr/>
          </p:nvSpPr>
          <p:spPr>
            <a:xfrm>
              <a:off x="2007000" y="4705200"/>
              <a:ext cx="236160" cy="23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0" name="Group 708"/>
          <p:cNvGrpSpPr/>
          <p:nvPr/>
        </p:nvGrpSpPr>
        <p:grpSpPr>
          <a:xfrm>
            <a:off x="1757520" y="5095800"/>
            <a:ext cx="501120" cy="512280"/>
            <a:chOff x="1757520" y="5095800"/>
            <a:chExt cx="501120" cy="512280"/>
          </a:xfrm>
        </p:grpSpPr>
        <p:pic>
          <p:nvPicPr>
            <p:cNvPr id="961" name="Picture 709" descr="desktop_computer_stylized_medium"/>
            <p:cNvPicPr/>
            <p:nvPr/>
          </p:nvPicPr>
          <p:blipFill>
            <a:blip r:embed="rId18"/>
            <a:stretch/>
          </p:blipFill>
          <p:spPr>
            <a:xfrm>
              <a:off x="1757520" y="5095800"/>
              <a:ext cx="50112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62" name="Freeform 710"/>
            <p:cNvSpPr/>
            <p:nvPr/>
          </p:nvSpPr>
          <p:spPr>
            <a:xfrm>
              <a:off x="1808640" y="5145120"/>
              <a:ext cx="236160" cy="23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3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17BCB001-40B1-40FF-9A4A-081CE269A9B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64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" name="Picture 5" descr="underline_base"/>
          <p:cNvPicPr/>
          <p:nvPr/>
        </p:nvPicPr>
        <p:blipFill>
          <a:blip r:embed="rId1"/>
          <a:stretch/>
        </p:blipFill>
        <p:spPr>
          <a:xfrm>
            <a:off x="622440" y="10414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966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Multiple access protocols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Rectangle 3"/>
          <p:cNvSpPr txBox="1"/>
          <p:nvPr/>
        </p:nvSpPr>
        <p:spPr>
          <a:xfrm>
            <a:off x="500040" y="1395360"/>
            <a:ext cx="839592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single shared broadcast channel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two or more simultaneous transmissions by nodes: interference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collision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if node receives two or more signals at the same time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multiple access protocol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distributed algorithm that determines how nodes share channel, i.e., determine when node can transmit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communication about channel sharing must use channel itself!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 out-of-band channel for coordination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6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6211AEB6-1719-42EA-8D14-48028672489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6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Picture 4" descr="underline_base"/>
          <p:cNvPicPr/>
          <p:nvPr/>
        </p:nvPicPr>
        <p:blipFill>
          <a:blip r:embed="rId1"/>
          <a:stretch/>
        </p:blipFill>
        <p:spPr>
          <a:xfrm>
            <a:off x="595440" y="1039680"/>
            <a:ext cx="6856200" cy="172800"/>
          </a:xfrm>
          <a:prstGeom prst="rect">
            <a:avLst/>
          </a:prstGeom>
          <a:ln w="0">
            <a:noFill/>
          </a:ln>
        </p:spPr>
      </p:pic>
      <p:sp>
        <p:nvSpPr>
          <p:cNvPr id="971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An ideal multiple access protocol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Rectangle 3"/>
          <p:cNvSpPr txBox="1"/>
          <p:nvPr/>
        </p:nvSpPr>
        <p:spPr>
          <a:xfrm>
            <a:off x="533520" y="160020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given: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broadcast channel of rate R bps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desiderata: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1. when one node wants to transmit, it can send at rate R.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2. when M nodes want to transmit, each can send at average rate R/M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3. fully decentralized: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 special node to coordinate transmissions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 synchronization of clocks, slots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4. simple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3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63294097-8E82-416C-92F7-15253BBF086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74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Picture 6" descr="underline_base"/>
          <p:cNvPicPr/>
          <p:nvPr/>
        </p:nvPicPr>
        <p:blipFill>
          <a:blip r:embed="rId1"/>
          <a:stretch/>
        </p:blipFill>
        <p:spPr>
          <a:xfrm>
            <a:off x="614520" y="94464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976" name="Rectangle 2"/>
          <p:cNvSpPr txBox="1"/>
          <p:nvPr/>
        </p:nvSpPr>
        <p:spPr>
          <a:xfrm>
            <a:off x="533520" y="162000"/>
            <a:ext cx="81007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MAC protocols: taxonomy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Rectangle 3"/>
          <p:cNvSpPr txBox="1"/>
          <p:nvPr/>
        </p:nvSpPr>
        <p:spPr>
          <a:xfrm>
            <a:off x="533520" y="138276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three broad classes: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channel partitioning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divide channel into smaller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“pieces” (time slots, frequency, code)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allocate piece to node for exclusive use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random access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channel not divided, allow collisions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recover” from collisions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“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taking turns”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nodes take turns, but nodes with more to send can take longer turns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7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4D527E62-E926-405F-AE3B-EA14454CC700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7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Picture 50" descr="underline_base"/>
          <p:cNvPicPr/>
          <p:nvPr/>
        </p:nvPicPr>
        <p:blipFill>
          <a:blip r:embed="rId1"/>
          <a:stretch/>
        </p:blipFill>
        <p:spPr>
          <a:xfrm>
            <a:off x="285840" y="1003320"/>
            <a:ext cx="8227800" cy="172800"/>
          </a:xfrm>
          <a:prstGeom prst="rect">
            <a:avLst/>
          </a:prstGeom>
          <a:ln w="0">
            <a:noFill/>
          </a:ln>
        </p:spPr>
      </p:pic>
      <p:sp>
        <p:nvSpPr>
          <p:cNvPr id="981" name="Rectangle 2"/>
          <p:cNvSpPr txBox="1"/>
          <p:nvPr/>
        </p:nvSpPr>
        <p:spPr>
          <a:xfrm>
            <a:off x="230040" y="206280"/>
            <a:ext cx="86292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Channel partitioning MAC protocols: TDMA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Rectangle 3"/>
          <p:cNvSpPr txBox="1"/>
          <p:nvPr/>
        </p:nvSpPr>
        <p:spPr>
          <a:xfrm>
            <a:off x="490680" y="1379520"/>
            <a:ext cx="7772040" cy="293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75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TDMA: time division multiple access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to channel in "rounds"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station gets fixed length slot (length = packet transmission time) in each round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unused slots go idle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example: 6-station LAN, 1,3,4 have packets to send, slots 2,5,6 idle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3" name="Line 7"/>
          <p:cNvSpPr/>
          <p:nvPr/>
        </p:nvSpPr>
        <p:spPr>
          <a:xfrm>
            <a:off x="1052280" y="5440320"/>
            <a:ext cx="6085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Rectangle 8"/>
          <p:cNvSpPr/>
          <p:nvPr/>
        </p:nvSpPr>
        <p:spPr>
          <a:xfrm>
            <a:off x="1274760" y="5213520"/>
            <a:ext cx="479160" cy="22968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Rectangle 10"/>
          <p:cNvSpPr/>
          <p:nvPr/>
        </p:nvSpPr>
        <p:spPr>
          <a:xfrm>
            <a:off x="2233440" y="5213520"/>
            <a:ext cx="479160" cy="22968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Rectangle 11"/>
          <p:cNvSpPr/>
          <p:nvPr/>
        </p:nvSpPr>
        <p:spPr>
          <a:xfrm>
            <a:off x="2708280" y="5213520"/>
            <a:ext cx="479160" cy="229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Line 13"/>
          <p:cNvSpPr/>
          <p:nvPr/>
        </p:nvSpPr>
        <p:spPr>
          <a:xfrm>
            <a:off x="1276200" y="5100480"/>
            <a:ext cx="360" cy="3380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Line 16"/>
          <p:cNvSpPr/>
          <p:nvPr/>
        </p:nvSpPr>
        <p:spPr>
          <a:xfrm>
            <a:off x="4141440" y="5103720"/>
            <a:ext cx="360" cy="338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Text Box 23"/>
          <p:cNvSpPr/>
          <p:nvPr/>
        </p:nvSpPr>
        <p:spPr>
          <a:xfrm>
            <a:off x="1376280" y="518004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0" name="Text Box 24"/>
          <p:cNvSpPr/>
          <p:nvPr/>
        </p:nvSpPr>
        <p:spPr>
          <a:xfrm>
            <a:off x="2322360" y="516564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1" name="Text Box 25"/>
          <p:cNvSpPr/>
          <p:nvPr/>
        </p:nvSpPr>
        <p:spPr>
          <a:xfrm>
            <a:off x="2787480" y="517212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2" name="Rectangle 26"/>
          <p:cNvSpPr/>
          <p:nvPr/>
        </p:nvSpPr>
        <p:spPr>
          <a:xfrm>
            <a:off x="4132440" y="5208480"/>
            <a:ext cx="479160" cy="22968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Rectangle 27"/>
          <p:cNvSpPr/>
          <p:nvPr/>
        </p:nvSpPr>
        <p:spPr>
          <a:xfrm>
            <a:off x="5091120" y="5208480"/>
            <a:ext cx="479160" cy="22968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Rectangle 28"/>
          <p:cNvSpPr/>
          <p:nvPr/>
        </p:nvSpPr>
        <p:spPr>
          <a:xfrm>
            <a:off x="5565600" y="5208480"/>
            <a:ext cx="479160" cy="229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Line 29"/>
          <p:cNvSpPr/>
          <p:nvPr/>
        </p:nvSpPr>
        <p:spPr>
          <a:xfrm>
            <a:off x="4133520" y="5095800"/>
            <a:ext cx="360" cy="33804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Text Box 30"/>
          <p:cNvSpPr/>
          <p:nvPr/>
        </p:nvSpPr>
        <p:spPr>
          <a:xfrm>
            <a:off x="4233600" y="517536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7" name="Text Box 31"/>
          <p:cNvSpPr/>
          <p:nvPr/>
        </p:nvSpPr>
        <p:spPr>
          <a:xfrm>
            <a:off x="5180040" y="516096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8" name="Text Box 32"/>
          <p:cNvSpPr/>
          <p:nvPr/>
        </p:nvSpPr>
        <p:spPr>
          <a:xfrm>
            <a:off x="5645160" y="5167440"/>
            <a:ext cx="29376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9" name="Line 34"/>
          <p:cNvSpPr/>
          <p:nvPr/>
        </p:nvSpPr>
        <p:spPr>
          <a:xfrm>
            <a:off x="1757160" y="5205240"/>
            <a:ext cx="360" cy="2379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Line 35"/>
          <p:cNvSpPr/>
          <p:nvPr/>
        </p:nvSpPr>
        <p:spPr>
          <a:xfrm>
            <a:off x="2233440" y="5209920"/>
            <a:ext cx="360" cy="2383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Line 36"/>
          <p:cNvSpPr/>
          <p:nvPr/>
        </p:nvSpPr>
        <p:spPr>
          <a:xfrm>
            <a:off x="2709720" y="5209920"/>
            <a:ext cx="360" cy="2383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Line 37"/>
          <p:cNvSpPr/>
          <p:nvPr/>
        </p:nvSpPr>
        <p:spPr>
          <a:xfrm>
            <a:off x="3186000" y="5209920"/>
            <a:ext cx="360" cy="2383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Line 38"/>
          <p:cNvSpPr/>
          <p:nvPr/>
        </p:nvSpPr>
        <p:spPr>
          <a:xfrm>
            <a:off x="3666960" y="5200560"/>
            <a:ext cx="360" cy="2379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Line 39"/>
          <p:cNvSpPr/>
          <p:nvPr/>
        </p:nvSpPr>
        <p:spPr>
          <a:xfrm>
            <a:off x="4614840" y="5205240"/>
            <a:ext cx="360" cy="2379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Line 40"/>
          <p:cNvSpPr/>
          <p:nvPr/>
        </p:nvSpPr>
        <p:spPr>
          <a:xfrm>
            <a:off x="5562360" y="5200560"/>
            <a:ext cx="360" cy="2379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Line 41"/>
          <p:cNvSpPr/>
          <p:nvPr/>
        </p:nvSpPr>
        <p:spPr>
          <a:xfrm>
            <a:off x="6510240" y="5195880"/>
            <a:ext cx="360" cy="2379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Line 42"/>
          <p:cNvSpPr/>
          <p:nvPr/>
        </p:nvSpPr>
        <p:spPr>
          <a:xfrm>
            <a:off x="6043320" y="5205240"/>
            <a:ext cx="360" cy="2379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Line 43"/>
          <p:cNvSpPr/>
          <p:nvPr/>
        </p:nvSpPr>
        <p:spPr>
          <a:xfrm>
            <a:off x="6991200" y="5109840"/>
            <a:ext cx="360" cy="33840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Line 44"/>
          <p:cNvSpPr/>
          <p:nvPr/>
        </p:nvSpPr>
        <p:spPr>
          <a:xfrm>
            <a:off x="5090760" y="5205240"/>
            <a:ext cx="360" cy="2379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Text Box 45"/>
          <p:cNvSpPr/>
          <p:nvPr/>
        </p:nvSpPr>
        <p:spPr>
          <a:xfrm>
            <a:off x="2323440" y="4581360"/>
            <a:ext cx="699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6-slot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frame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1" name="Line 46"/>
          <p:cNvSpPr/>
          <p:nvPr/>
        </p:nvSpPr>
        <p:spPr>
          <a:xfrm>
            <a:off x="3132000" y="4917960"/>
            <a:ext cx="9889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Line 47"/>
          <p:cNvSpPr/>
          <p:nvPr/>
        </p:nvSpPr>
        <p:spPr>
          <a:xfrm flipH="1">
            <a:off x="1287360" y="4913280"/>
            <a:ext cx="9889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Line 48"/>
          <p:cNvSpPr/>
          <p:nvPr/>
        </p:nvSpPr>
        <p:spPr>
          <a:xfrm>
            <a:off x="1266480" y="4825800"/>
            <a:ext cx="360" cy="30492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Line 49"/>
          <p:cNvSpPr/>
          <p:nvPr/>
        </p:nvSpPr>
        <p:spPr>
          <a:xfrm>
            <a:off x="4125600" y="4816440"/>
            <a:ext cx="360" cy="30456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Text Box 51"/>
          <p:cNvSpPr/>
          <p:nvPr/>
        </p:nvSpPr>
        <p:spPr>
          <a:xfrm>
            <a:off x="5187240" y="4554360"/>
            <a:ext cx="699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6-slot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frame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6" name="Line 52"/>
          <p:cNvSpPr/>
          <p:nvPr/>
        </p:nvSpPr>
        <p:spPr>
          <a:xfrm>
            <a:off x="5995800" y="4924080"/>
            <a:ext cx="9889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Line 53"/>
          <p:cNvSpPr/>
          <p:nvPr/>
        </p:nvSpPr>
        <p:spPr>
          <a:xfrm flipH="1">
            <a:off x="4151160" y="4919400"/>
            <a:ext cx="9889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Line 55"/>
          <p:cNvSpPr/>
          <p:nvPr/>
        </p:nvSpPr>
        <p:spPr>
          <a:xfrm>
            <a:off x="6989760" y="4789440"/>
            <a:ext cx="360" cy="30456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1C289B7-C0FE-4928-A99E-C809F26B8F8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0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Rectangle 3"/>
          <p:cNvSpPr txBox="1"/>
          <p:nvPr/>
        </p:nvSpPr>
        <p:spPr>
          <a:xfrm>
            <a:off x="501480" y="1370160"/>
            <a:ext cx="82227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FDMA: frequency division multiple access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channel spectrum divided into frequency bands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station assigned fixed frequency band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unused transmission time in frequency bands go idle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example: 6-station LAN, 1,3,4 have packet to send, frequency bands 2,5,6 idle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2" name="Rectangle 4"/>
          <p:cNvSpPr/>
          <p:nvPr/>
        </p:nvSpPr>
        <p:spPr>
          <a:xfrm>
            <a:off x="4627440" y="4138560"/>
            <a:ext cx="626760" cy="225072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Line 5"/>
          <p:cNvSpPr/>
          <p:nvPr/>
        </p:nvSpPr>
        <p:spPr>
          <a:xfrm flipV="1">
            <a:off x="4625640" y="5243400"/>
            <a:ext cx="622440" cy="14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Line 6"/>
          <p:cNvSpPr/>
          <p:nvPr/>
        </p:nvSpPr>
        <p:spPr>
          <a:xfrm flipV="1">
            <a:off x="4620960" y="5635440"/>
            <a:ext cx="6318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Line 7"/>
          <p:cNvSpPr/>
          <p:nvPr/>
        </p:nvSpPr>
        <p:spPr>
          <a:xfrm flipV="1">
            <a:off x="4625640" y="6021360"/>
            <a:ext cx="627120" cy="14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Line 8"/>
          <p:cNvSpPr/>
          <p:nvPr/>
        </p:nvSpPr>
        <p:spPr>
          <a:xfrm flipV="1">
            <a:off x="4620960" y="4857480"/>
            <a:ext cx="6318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Line 9"/>
          <p:cNvSpPr/>
          <p:nvPr/>
        </p:nvSpPr>
        <p:spPr>
          <a:xfrm flipV="1">
            <a:off x="4625640" y="4471920"/>
            <a:ext cx="632160" cy="61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Line 11"/>
          <p:cNvSpPr/>
          <p:nvPr/>
        </p:nvSpPr>
        <p:spPr>
          <a:xfrm>
            <a:off x="5346360" y="4411440"/>
            <a:ext cx="222912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Freeform 12"/>
          <p:cNvSpPr/>
          <p:nvPr/>
        </p:nvSpPr>
        <p:spPr>
          <a:xfrm>
            <a:off x="5494320" y="4292640"/>
            <a:ext cx="1728360" cy="114120"/>
          </a:xfrm>
          <a:custGeom>
            <a:avLst/>
            <a:gdLst/>
            <a:ahLst/>
            <a:rect l="l" t="t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Line 13"/>
          <p:cNvSpPr/>
          <p:nvPr/>
        </p:nvSpPr>
        <p:spPr>
          <a:xfrm>
            <a:off x="5394240" y="4814640"/>
            <a:ext cx="222876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Line 15"/>
          <p:cNvSpPr/>
          <p:nvPr/>
        </p:nvSpPr>
        <p:spPr>
          <a:xfrm>
            <a:off x="5394240" y="5213160"/>
            <a:ext cx="222876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Freeform 16"/>
          <p:cNvSpPr/>
          <p:nvPr/>
        </p:nvSpPr>
        <p:spPr>
          <a:xfrm>
            <a:off x="5541840" y="5094360"/>
            <a:ext cx="1728360" cy="114120"/>
          </a:xfrm>
          <a:custGeom>
            <a:avLst/>
            <a:gdLst/>
            <a:ahLst/>
            <a:rect l="l" t="t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3" name="Group 17"/>
          <p:cNvGrpSpPr/>
          <p:nvPr/>
        </p:nvGrpSpPr>
        <p:grpSpPr>
          <a:xfrm>
            <a:off x="5411520" y="5499000"/>
            <a:ext cx="2228760" cy="119520"/>
            <a:chOff x="5411520" y="5499000"/>
            <a:chExt cx="2228760" cy="119520"/>
          </a:xfrm>
        </p:grpSpPr>
        <p:sp>
          <p:nvSpPr>
            <p:cNvPr id="1034" name="Line 18"/>
            <p:cNvSpPr/>
            <p:nvPr/>
          </p:nvSpPr>
          <p:spPr>
            <a:xfrm>
              <a:off x="5411520" y="5618160"/>
              <a:ext cx="22287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Freeform 19"/>
            <p:cNvSpPr/>
            <p:nvPr/>
          </p:nvSpPr>
          <p:spPr>
            <a:xfrm>
              <a:off x="5559480" y="5499000"/>
              <a:ext cx="1728360" cy="114120"/>
            </a:xfrm>
            <a:custGeom>
              <a:avLst/>
              <a:gdLst/>
              <a:ahLst/>
              <a:rect l="l" t="t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6" name="Line 20"/>
          <p:cNvSpPr/>
          <p:nvPr/>
        </p:nvSpPr>
        <p:spPr>
          <a:xfrm>
            <a:off x="5441760" y="6024240"/>
            <a:ext cx="222876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Text Box 22"/>
          <p:cNvSpPr/>
          <p:nvPr/>
        </p:nvSpPr>
        <p:spPr>
          <a:xfrm rot="16200000">
            <a:off x="3425760" y="5020560"/>
            <a:ext cx="18662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frequency bands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8" name="Text Box 23"/>
          <p:cNvSpPr/>
          <p:nvPr/>
        </p:nvSpPr>
        <p:spPr>
          <a:xfrm rot="67800">
            <a:off x="7333920" y="3960360"/>
            <a:ext cx="612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9" name="Freeform 54"/>
          <p:cNvSpPr/>
          <p:nvPr/>
        </p:nvSpPr>
        <p:spPr>
          <a:xfrm>
            <a:off x="2031840" y="4348080"/>
            <a:ext cx="595080" cy="1537920"/>
          </a:xfrm>
          <a:custGeom>
            <a:avLst/>
            <a:gdLst/>
            <a:ahLst/>
            <a:rect l="l" t="t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0" name="Group 56"/>
          <p:cNvGrpSpPr/>
          <p:nvPr/>
        </p:nvGrpSpPr>
        <p:grpSpPr>
          <a:xfrm>
            <a:off x="293760" y="4986360"/>
            <a:ext cx="1666800" cy="313920"/>
            <a:chOff x="293760" y="4986360"/>
            <a:chExt cx="1666800" cy="313920"/>
          </a:xfrm>
        </p:grpSpPr>
        <p:sp>
          <p:nvSpPr>
            <p:cNvPr id="1041" name="Rectangle 57"/>
            <p:cNvSpPr/>
            <p:nvPr/>
          </p:nvSpPr>
          <p:spPr>
            <a:xfrm>
              <a:off x="1474920" y="4995720"/>
              <a:ext cx="266400" cy="2757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Freeform 58"/>
            <p:cNvSpPr/>
            <p:nvPr/>
          </p:nvSpPr>
          <p:spPr>
            <a:xfrm>
              <a:off x="293760" y="4986360"/>
              <a:ext cx="1422000" cy="313920"/>
            </a:xfrm>
            <a:custGeom>
              <a:avLst/>
              <a:gdLst/>
              <a:ahLst/>
              <a:rect l="l" t="t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540000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Oval 59"/>
            <p:cNvSpPr/>
            <p:nvPr/>
          </p:nvSpPr>
          <p:spPr>
            <a:xfrm>
              <a:off x="1703520" y="5005440"/>
              <a:ext cx="97920" cy="266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Line 60"/>
            <p:cNvSpPr/>
            <p:nvPr/>
          </p:nvSpPr>
          <p:spPr>
            <a:xfrm>
              <a:off x="1741320" y="5128920"/>
              <a:ext cx="2192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5" name="Freeform 65"/>
          <p:cNvSpPr/>
          <p:nvPr/>
        </p:nvSpPr>
        <p:spPr>
          <a:xfrm>
            <a:off x="2803680" y="5040360"/>
            <a:ext cx="891720" cy="172800"/>
          </a:xfrm>
          <a:custGeom>
            <a:avLst/>
            <a:gdLst/>
            <a:ahLst/>
            <a:rect l="l" t="t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Freeform 66"/>
          <p:cNvSpPr/>
          <p:nvPr/>
        </p:nvSpPr>
        <p:spPr>
          <a:xfrm>
            <a:off x="2846520" y="4270320"/>
            <a:ext cx="426600" cy="218880"/>
          </a:xfrm>
          <a:custGeom>
            <a:avLst/>
            <a:gdLst/>
            <a:ahLst/>
            <a:rect l="l" t="t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Freeform 68"/>
          <p:cNvSpPr/>
          <p:nvPr/>
        </p:nvSpPr>
        <p:spPr>
          <a:xfrm>
            <a:off x="2755800" y="6068880"/>
            <a:ext cx="988560" cy="185400"/>
          </a:xfrm>
          <a:custGeom>
            <a:avLst/>
            <a:gdLst/>
            <a:ahLst/>
            <a:rect l="l" t="t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Text Box 69"/>
          <p:cNvSpPr/>
          <p:nvPr/>
        </p:nvSpPr>
        <p:spPr>
          <a:xfrm>
            <a:off x="444960" y="5699160"/>
            <a:ext cx="1284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FDM cable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9" name="Picture 73" descr="underline_base"/>
          <p:cNvPicPr/>
          <p:nvPr/>
        </p:nvPicPr>
        <p:blipFill>
          <a:blip r:embed="rId1"/>
          <a:stretch/>
        </p:blipFill>
        <p:spPr>
          <a:xfrm>
            <a:off x="285840" y="1003320"/>
            <a:ext cx="8227800" cy="172800"/>
          </a:xfrm>
          <a:prstGeom prst="rect">
            <a:avLst/>
          </a:prstGeom>
          <a:ln w="0">
            <a:noFill/>
          </a:ln>
        </p:spPr>
      </p:pic>
      <p:sp>
        <p:nvSpPr>
          <p:cNvPr id="1050" name="Rectangle 74"/>
          <p:cNvSpPr txBox="1"/>
          <p:nvPr/>
        </p:nvSpPr>
        <p:spPr>
          <a:xfrm>
            <a:off x="230040" y="206280"/>
            <a:ext cx="86292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Channel partitioning MAC protocols: FDMA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3C228CF5-877F-4FA2-B14C-CE2BF390929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52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Random access protocols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Rectangle 3"/>
          <p:cNvSpPr txBox="1"/>
          <p:nvPr/>
        </p:nvSpPr>
        <p:spPr>
          <a:xfrm>
            <a:off x="533520" y="154476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when node has packet to send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transmit at full channel data rate R.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 priori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coordination among nodes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two or more transmitting nodes </a:t>
            </a:r>
            <a:r>
              <a:rPr b="0" lang="en-US" sz="2800" spc="-1" strike="noStrike">
                <a:solidFill>
                  <a:srgbClr val="000000"/>
                </a:solidFill>
                <a:latin typeface="MS Mincho"/>
                <a:ea typeface="MS Mincho"/>
              </a:rPr>
              <a:t>➜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“collision”,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random access MAC protocol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specifies: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how to detect collisions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how to recover from collisions (e.g., via delayed retransmissions)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examples of random access MAC protocols: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slotted ALOHA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ALOHA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CSMA, CSMA/CD, CSMA/CA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1055" name="Picture 4" descr="underline_base"/>
          <p:cNvPicPr/>
          <p:nvPr/>
        </p:nvPicPr>
        <p:blipFill>
          <a:blip r:embed="rId1"/>
          <a:stretch/>
        </p:blipFill>
        <p:spPr>
          <a:xfrm>
            <a:off x="577800" y="10396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1056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39721C4D-101A-409E-945F-A5D48A5D4107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57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5" descr="underline_base"/>
          <p:cNvPicPr/>
          <p:nvPr/>
        </p:nvPicPr>
        <p:blipFill>
          <a:blip r:embed="rId1"/>
          <a:stretch/>
        </p:blipFill>
        <p:spPr>
          <a:xfrm>
            <a:off x="620640" y="95076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1059" name="Rectangle 2"/>
          <p:cNvSpPr txBox="1"/>
          <p:nvPr/>
        </p:nvSpPr>
        <p:spPr>
          <a:xfrm>
            <a:off x="533520" y="15084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Pure (unslotted)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ALOHA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Rectangle 3"/>
          <p:cNvSpPr txBox="1"/>
          <p:nvPr/>
        </p:nvSpPr>
        <p:spPr>
          <a:xfrm>
            <a:off x="533520" y="1422360"/>
            <a:ext cx="834372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unslotted Aloha: simpler, no synchronization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when frame first arrives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transmit immediately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collision probability increases: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frame sent at 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collides with other frames sent in [t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-1,t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+1]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1061" name="Picture 4" descr="5"/>
          <p:cNvPicPr/>
          <p:nvPr/>
        </p:nvPicPr>
        <p:blipFill>
          <a:blip r:embed="rId2"/>
          <a:stretch/>
        </p:blipFill>
        <p:spPr>
          <a:xfrm>
            <a:off x="947880" y="3871800"/>
            <a:ext cx="6279840" cy="2542680"/>
          </a:xfrm>
          <a:prstGeom prst="rect">
            <a:avLst/>
          </a:prstGeom>
          <a:ln w="0">
            <a:noFill/>
          </a:ln>
        </p:spPr>
      </p:pic>
      <p:sp>
        <p:nvSpPr>
          <p:cNvPr id="1062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C6C1E3CA-0D52-4F41-9DA3-450CAEFE8525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63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Picture 6" descr="underline_base"/>
          <p:cNvPicPr/>
          <p:nvPr/>
        </p:nvPicPr>
        <p:blipFill>
          <a:blip r:embed="rId1"/>
          <a:stretch/>
        </p:blipFill>
        <p:spPr>
          <a:xfrm>
            <a:off x="560520" y="857160"/>
            <a:ext cx="5027400" cy="172800"/>
          </a:xfrm>
          <a:prstGeom prst="rect">
            <a:avLst/>
          </a:prstGeom>
          <a:ln w="0">
            <a:noFill/>
          </a:ln>
        </p:spPr>
      </p:pic>
      <p:sp>
        <p:nvSpPr>
          <p:cNvPr id="1065" name="Rectangle 2"/>
          <p:cNvSpPr txBox="1"/>
          <p:nvPr/>
        </p:nvSpPr>
        <p:spPr>
          <a:xfrm>
            <a:off x="500040" y="154080"/>
            <a:ext cx="7772040" cy="961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Pure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ALOHA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efficiency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Rectangle 3"/>
          <p:cNvSpPr txBox="1"/>
          <p:nvPr/>
        </p:nvSpPr>
        <p:spPr>
          <a:xfrm>
            <a:off x="533520" y="1328760"/>
            <a:ext cx="82641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P(success by given node) = P(node transmits) </a:t>
            </a:r>
            <a:r>
              <a:rPr b="0" lang="en-US" sz="20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P(no other node transmits in [t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-1,t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] </a:t>
            </a:r>
            <a:r>
              <a:rPr b="0" lang="en-US" sz="20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P(no other node transmits in [t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-1,t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]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                               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                             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 p </a:t>
            </a:r>
            <a:r>
              <a:rPr b="0" i="1" lang="en-US" sz="24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.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(1-p)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N-1</a:t>
            </a:r>
            <a:r>
              <a:rPr b="0" i="1" lang="en-US" sz="24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 .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(1-p)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N-1 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                                                    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    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</a:t>
            </a:r>
            <a:r>
              <a:rPr b="1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 </a:t>
            </a:r>
            <a:r>
              <a:rPr b="0" i="1" lang="en-US" sz="24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.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(1-p)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2(N-1)</a:t>
            </a:r>
            <a:r>
              <a:rPr b="0" i="1" lang="en-US" sz="28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                              … </a:t>
            </a:r>
            <a:r>
              <a:rPr b="0" lang="en-US" sz="28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choosing optimum p and then letting </a:t>
            </a:r>
            <a:r>
              <a:rPr b="0" i="1" lang="en-US" sz="28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n</a:t>
            </a:r>
            <a:r>
              <a:rPr b="0" lang="en-US" sz="28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                                        </a:t>
            </a:r>
            <a:r>
              <a:rPr b="0" i="1" lang="en-US" sz="28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        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 1/(2e) = .18</a:t>
            </a:r>
            <a:r>
              <a:rPr b="0" i="1" lang="en-US" sz="2800" spc="-1" strike="noStrike" baseline="16000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7" name="Text Box 4"/>
          <p:cNvSpPr/>
          <p:nvPr/>
        </p:nvSpPr>
        <p:spPr>
          <a:xfrm>
            <a:off x="1648440" y="5175360"/>
            <a:ext cx="5734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even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wors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than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slott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ed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Aloha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!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068" name="Group 10"/>
          <p:cNvGrpSpPr/>
          <p:nvPr/>
        </p:nvGrpSpPr>
        <p:grpSpPr>
          <a:xfrm>
            <a:off x="6663960" y="3739320"/>
            <a:ext cx="736560" cy="90360"/>
            <a:chOff x="6663960" y="3739320"/>
            <a:chExt cx="736560" cy="90360"/>
          </a:xfrm>
        </p:grpSpPr>
        <p:sp>
          <p:nvSpPr>
            <p:cNvPr id="1069" name="Line 7"/>
            <p:cNvSpPr/>
            <p:nvPr/>
          </p:nvSpPr>
          <p:spPr>
            <a:xfrm>
              <a:off x="6663960" y="3790080"/>
              <a:ext cx="3286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Oval 8"/>
            <p:cNvSpPr/>
            <p:nvPr/>
          </p:nvSpPr>
          <p:spPr>
            <a:xfrm>
              <a:off x="7064280" y="3741120"/>
              <a:ext cx="169560" cy="8856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Oval 9"/>
            <p:cNvSpPr/>
            <p:nvPr/>
          </p:nvSpPr>
          <p:spPr>
            <a:xfrm>
              <a:off x="7230960" y="3739320"/>
              <a:ext cx="169560" cy="8856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2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B92342C1-E2C0-4146-BA60-B06DE04C9417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73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2"/>
          <p:cNvSpPr txBox="1"/>
          <p:nvPr/>
        </p:nvSpPr>
        <p:spPr>
          <a:xfrm>
            <a:off x="533520" y="106200"/>
            <a:ext cx="49543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Slotted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ALOHA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Rectangle 3"/>
          <p:cNvSpPr txBox="1"/>
          <p:nvPr/>
        </p:nvSpPr>
        <p:spPr>
          <a:xfrm>
            <a:off x="554040" y="1522440"/>
            <a:ext cx="39891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assumptions: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 frames same size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time divided into equal size slots (time to transmit 1 frame)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nodes start to transmit only slot beginning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nodes are synchronized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2 or more nodes transmit in slot, all nodes detect collision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6" name="Rectangle 4"/>
          <p:cNvSpPr txBox="1"/>
          <p:nvPr/>
        </p:nvSpPr>
        <p:spPr>
          <a:xfrm>
            <a:off x="4495680" y="1500120"/>
            <a:ext cx="433188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operation: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when node obtains fresh frame, transmits in next slot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no collision: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node can send new frame in next slot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collision: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node retransmits frame in each subsequent slot with prob. p until success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1077" name="Picture 7" descr="underline_base"/>
          <p:cNvPicPr/>
          <p:nvPr/>
        </p:nvPicPr>
        <p:blipFill>
          <a:blip r:embed="rId1"/>
          <a:stretch/>
        </p:blipFill>
        <p:spPr>
          <a:xfrm>
            <a:off x="596880" y="920880"/>
            <a:ext cx="3655800" cy="172800"/>
          </a:xfrm>
          <a:prstGeom prst="rect">
            <a:avLst/>
          </a:prstGeom>
          <a:ln w="0">
            <a:noFill/>
          </a:ln>
        </p:spPr>
      </p:pic>
      <p:sp>
        <p:nvSpPr>
          <p:cNvPr id="107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3F99590A-C5AD-45C2-B098-E6B3478B35E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7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nodeType="clickEffect" fill="hold">
                      <p:stCondLst>
                        <p:cond delay="indefinite"/>
                      </p:stCondLst>
                      <p:childTnLst>
                        <p:par>
                          <p:cTn id="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5" descr="underline_base"/>
          <p:cNvPicPr/>
          <p:nvPr/>
        </p:nvPicPr>
        <p:blipFill>
          <a:blip r:embed="rId1"/>
          <a:stretch/>
        </p:blipFill>
        <p:spPr>
          <a:xfrm>
            <a:off x="581040" y="10288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182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layer,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LAN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s: 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Rectangle 3"/>
          <p:cNvSpPr txBox="1"/>
          <p:nvPr/>
        </p:nvSpPr>
        <p:spPr>
          <a:xfrm>
            <a:off x="533520" y="1600200"/>
            <a:ext cx="392220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6.1 introduction, services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6.3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multiple access protocols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6.4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LANs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addressing, ARP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VLANS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84" name="Rectangle 4"/>
          <p:cNvSpPr txBox="1"/>
          <p:nvPr/>
        </p:nvSpPr>
        <p:spPr>
          <a:xfrm>
            <a:off x="4495680" y="1600200"/>
            <a:ext cx="40539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6.6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data center networking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6.7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 day in the life of a web request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5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FF224C68-DC10-47DF-921E-646EC00F1C15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Rectangle 3"/>
          <p:cNvSpPr txBox="1"/>
          <p:nvPr/>
        </p:nvSpPr>
        <p:spPr>
          <a:xfrm>
            <a:off x="533520" y="3335400"/>
            <a:ext cx="3809520" cy="320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Pros: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single active node can continuously transmit at full rate of channel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highly decentralized: only slots in nodes need to be in sync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simple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1" name="Rectangle 4"/>
          <p:cNvSpPr txBox="1"/>
          <p:nvPr/>
        </p:nvSpPr>
        <p:spPr>
          <a:xfrm>
            <a:off x="4495680" y="3313080"/>
            <a:ext cx="3809520" cy="320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Cons: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collisions, wasting slots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idle slots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nodes may be able to detect collision in less than time to transmit packet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clock synchronization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2" name="Rectangle 5"/>
          <p:cNvSpPr txBox="1"/>
          <p:nvPr/>
        </p:nvSpPr>
        <p:spPr>
          <a:xfrm>
            <a:off x="533520" y="106200"/>
            <a:ext cx="49543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Slotted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ALOHA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3" name="Picture 6" descr="underline_base"/>
          <p:cNvPicPr/>
          <p:nvPr/>
        </p:nvPicPr>
        <p:blipFill>
          <a:blip r:embed="rId1"/>
          <a:stretch/>
        </p:blipFill>
        <p:spPr>
          <a:xfrm>
            <a:off x="596880" y="920880"/>
            <a:ext cx="3655800" cy="172800"/>
          </a:xfrm>
          <a:prstGeom prst="rect">
            <a:avLst/>
          </a:prstGeom>
          <a:ln w="0">
            <a:noFill/>
          </a:ln>
        </p:spPr>
      </p:pic>
      <p:grpSp>
        <p:nvGrpSpPr>
          <p:cNvPr id="1084" name="Group 64"/>
          <p:cNvGrpSpPr/>
          <p:nvPr/>
        </p:nvGrpSpPr>
        <p:grpSpPr>
          <a:xfrm>
            <a:off x="1028880" y="1351080"/>
            <a:ext cx="6052680" cy="1936080"/>
            <a:chOff x="1028880" y="1351080"/>
            <a:chExt cx="6052680" cy="1936080"/>
          </a:xfrm>
        </p:grpSpPr>
        <p:grpSp>
          <p:nvGrpSpPr>
            <p:cNvPr id="1085" name="Group 9"/>
            <p:cNvGrpSpPr/>
            <p:nvPr/>
          </p:nvGrpSpPr>
          <p:grpSpPr>
            <a:xfrm>
              <a:off x="1893960" y="1351080"/>
              <a:ext cx="448920" cy="303480"/>
              <a:chOff x="1893960" y="1351080"/>
              <a:chExt cx="448920" cy="303480"/>
            </a:xfrm>
          </p:grpSpPr>
          <p:sp>
            <p:nvSpPr>
              <p:cNvPr id="1086" name="Rectangle 7"/>
              <p:cNvSpPr/>
              <p:nvPr/>
            </p:nvSpPr>
            <p:spPr>
              <a:xfrm>
                <a:off x="1893960" y="1384200"/>
                <a:ext cx="448920" cy="2678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Text Box 8"/>
              <p:cNvSpPr/>
              <p:nvPr/>
            </p:nvSpPr>
            <p:spPr>
              <a:xfrm>
                <a:off x="1976040" y="135108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088" name="Group 10"/>
            <p:cNvGrpSpPr/>
            <p:nvPr/>
          </p:nvGrpSpPr>
          <p:grpSpPr>
            <a:xfrm>
              <a:off x="2874960" y="1353960"/>
              <a:ext cx="448920" cy="303480"/>
              <a:chOff x="2874960" y="1353960"/>
              <a:chExt cx="448920" cy="303480"/>
            </a:xfrm>
          </p:grpSpPr>
          <p:sp>
            <p:nvSpPr>
              <p:cNvPr id="1089" name="Rectangle 11"/>
              <p:cNvSpPr/>
              <p:nvPr/>
            </p:nvSpPr>
            <p:spPr>
              <a:xfrm>
                <a:off x="2874960" y="1387440"/>
                <a:ext cx="448920" cy="2678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Text Box 12"/>
              <p:cNvSpPr/>
              <p:nvPr/>
            </p:nvSpPr>
            <p:spPr>
              <a:xfrm>
                <a:off x="2957040" y="135396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091" name="Group 13"/>
            <p:cNvGrpSpPr/>
            <p:nvPr/>
          </p:nvGrpSpPr>
          <p:grpSpPr>
            <a:xfrm>
              <a:off x="4411800" y="1355760"/>
              <a:ext cx="448920" cy="303480"/>
              <a:chOff x="4411800" y="1355760"/>
              <a:chExt cx="448920" cy="303480"/>
            </a:xfrm>
          </p:grpSpPr>
          <p:sp>
            <p:nvSpPr>
              <p:cNvPr id="1092" name="Rectangle 14"/>
              <p:cNvSpPr/>
              <p:nvPr/>
            </p:nvSpPr>
            <p:spPr>
              <a:xfrm>
                <a:off x="4411800" y="1389240"/>
                <a:ext cx="448920" cy="2678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Text Box 15"/>
              <p:cNvSpPr/>
              <p:nvPr/>
            </p:nvSpPr>
            <p:spPr>
              <a:xfrm>
                <a:off x="4493880" y="135576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094" name="Group 16"/>
            <p:cNvGrpSpPr/>
            <p:nvPr/>
          </p:nvGrpSpPr>
          <p:grpSpPr>
            <a:xfrm>
              <a:off x="5427720" y="1351080"/>
              <a:ext cx="448920" cy="303480"/>
              <a:chOff x="5427720" y="1351080"/>
              <a:chExt cx="448920" cy="303480"/>
            </a:xfrm>
          </p:grpSpPr>
          <p:sp>
            <p:nvSpPr>
              <p:cNvPr id="1095" name="Rectangle 17"/>
              <p:cNvSpPr/>
              <p:nvPr/>
            </p:nvSpPr>
            <p:spPr>
              <a:xfrm>
                <a:off x="5427720" y="1384200"/>
                <a:ext cx="448920" cy="2678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Text Box 18"/>
              <p:cNvSpPr/>
              <p:nvPr/>
            </p:nvSpPr>
            <p:spPr>
              <a:xfrm>
                <a:off x="5509800" y="135108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097" name="Group 24"/>
            <p:cNvGrpSpPr/>
            <p:nvPr/>
          </p:nvGrpSpPr>
          <p:grpSpPr>
            <a:xfrm>
              <a:off x="1895400" y="1868400"/>
              <a:ext cx="448920" cy="303480"/>
              <a:chOff x="1895400" y="1868400"/>
              <a:chExt cx="448920" cy="303480"/>
            </a:xfrm>
          </p:grpSpPr>
          <p:sp>
            <p:nvSpPr>
              <p:cNvPr id="1098" name="Rectangle 20"/>
              <p:cNvSpPr/>
              <p:nvPr/>
            </p:nvSpPr>
            <p:spPr>
              <a:xfrm>
                <a:off x="1895400" y="1897200"/>
                <a:ext cx="448920" cy="26784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Text Box 21"/>
              <p:cNvSpPr/>
              <p:nvPr/>
            </p:nvSpPr>
            <p:spPr>
              <a:xfrm>
                <a:off x="1979280" y="186840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100" name="Group 31"/>
            <p:cNvGrpSpPr/>
            <p:nvPr/>
          </p:nvGrpSpPr>
          <p:grpSpPr>
            <a:xfrm>
              <a:off x="1897200" y="2378160"/>
              <a:ext cx="448920" cy="303480"/>
              <a:chOff x="1897200" y="2378160"/>
              <a:chExt cx="448920" cy="303480"/>
            </a:xfrm>
          </p:grpSpPr>
          <p:sp>
            <p:nvSpPr>
              <p:cNvPr id="1101" name="Rectangle 22"/>
              <p:cNvSpPr/>
              <p:nvPr/>
            </p:nvSpPr>
            <p:spPr>
              <a:xfrm>
                <a:off x="1897200" y="2406600"/>
                <a:ext cx="448920" cy="267840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Text Box 23"/>
              <p:cNvSpPr/>
              <p:nvPr/>
            </p:nvSpPr>
            <p:spPr>
              <a:xfrm>
                <a:off x="1969560" y="237816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3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103" name="Group 25"/>
            <p:cNvGrpSpPr/>
            <p:nvPr/>
          </p:nvGrpSpPr>
          <p:grpSpPr>
            <a:xfrm>
              <a:off x="2884320" y="1870200"/>
              <a:ext cx="448920" cy="303480"/>
              <a:chOff x="2884320" y="1870200"/>
              <a:chExt cx="448920" cy="303480"/>
            </a:xfrm>
          </p:grpSpPr>
          <p:sp>
            <p:nvSpPr>
              <p:cNvPr id="1104" name="Rectangle 26"/>
              <p:cNvSpPr/>
              <p:nvPr/>
            </p:nvSpPr>
            <p:spPr>
              <a:xfrm>
                <a:off x="2884320" y="1898640"/>
                <a:ext cx="448920" cy="26784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Text Box 27"/>
              <p:cNvSpPr/>
              <p:nvPr/>
            </p:nvSpPr>
            <p:spPr>
              <a:xfrm>
                <a:off x="2968200" y="187020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106" name="Group 28"/>
            <p:cNvGrpSpPr/>
            <p:nvPr/>
          </p:nvGrpSpPr>
          <p:grpSpPr>
            <a:xfrm>
              <a:off x="3402000" y="1871640"/>
              <a:ext cx="448920" cy="303480"/>
              <a:chOff x="3402000" y="1871640"/>
              <a:chExt cx="448920" cy="303480"/>
            </a:xfrm>
          </p:grpSpPr>
          <p:sp>
            <p:nvSpPr>
              <p:cNvPr id="1107" name="Rectangle 29"/>
              <p:cNvSpPr/>
              <p:nvPr/>
            </p:nvSpPr>
            <p:spPr>
              <a:xfrm>
                <a:off x="3402000" y="1900080"/>
                <a:ext cx="448920" cy="26784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Text Box 30"/>
              <p:cNvSpPr/>
              <p:nvPr/>
            </p:nvSpPr>
            <p:spPr>
              <a:xfrm>
                <a:off x="3485520" y="187164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109" name="Group 32"/>
            <p:cNvGrpSpPr/>
            <p:nvPr/>
          </p:nvGrpSpPr>
          <p:grpSpPr>
            <a:xfrm>
              <a:off x="4413240" y="2379600"/>
              <a:ext cx="448920" cy="303480"/>
              <a:chOff x="4413240" y="2379600"/>
              <a:chExt cx="448920" cy="303480"/>
            </a:xfrm>
          </p:grpSpPr>
          <p:sp>
            <p:nvSpPr>
              <p:cNvPr id="1110" name="Rectangle 33"/>
              <p:cNvSpPr/>
              <p:nvPr/>
            </p:nvSpPr>
            <p:spPr>
              <a:xfrm>
                <a:off x="4413240" y="2408400"/>
                <a:ext cx="448920" cy="267840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Text Box 34"/>
              <p:cNvSpPr/>
              <p:nvPr/>
            </p:nvSpPr>
            <p:spPr>
              <a:xfrm>
                <a:off x="4485600" y="237960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3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1112" name="Group 35"/>
            <p:cNvGrpSpPr/>
            <p:nvPr/>
          </p:nvGrpSpPr>
          <p:grpSpPr>
            <a:xfrm>
              <a:off x="5924520" y="2381400"/>
              <a:ext cx="448920" cy="303480"/>
              <a:chOff x="5924520" y="2381400"/>
              <a:chExt cx="448920" cy="303480"/>
            </a:xfrm>
          </p:grpSpPr>
          <p:sp>
            <p:nvSpPr>
              <p:cNvPr id="1113" name="Rectangle 36"/>
              <p:cNvSpPr/>
              <p:nvPr/>
            </p:nvSpPr>
            <p:spPr>
              <a:xfrm>
                <a:off x="5924520" y="2409840"/>
                <a:ext cx="448920" cy="267840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Text Box 37"/>
              <p:cNvSpPr/>
              <p:nvPr/>
            </p:nvSpPr>
            <p:spPr>
              <a:xfrm>
                <a:off x="5997240" y="2381400"/>
                <a:ext cx="280080" cy="303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3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1115" name="Text Box 38"/>
            <p:cNvSpPr/>
            <p:nvPr/>
          </p:nvSpPr>
          <p:spPr>
            <a:xfrm>
              <a:off x="1046160" y="1386000"/>
              <a:ext cx="7254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node 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16" name="Text Box 39"/>
            <p:cNvSpPr/>
            <p:nvPr/>
          </p:nvSpPr>
          <p:spPr>
            <a:xfrm>
              <a:off x="1028880" y="1900080"/>
              <a:ext cx="7254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node 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17" name="Text Box 40"/>
            <p:cNvSpPr/>
            <p:nvPr/>
          </p:nvSpPr>
          <p:spPr>
            <a:xfrm>
              <a:off x="1074600" y="2403360"/>
              <a:ext cx="72540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node 3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18" name="Line 41"/>
            <p:cNvSpPr/>
            <p:nvPr/>
          </p:nvSpPr>
          <p:spPr>
            <a:xfrm>
              <a:off x="1871640" y="2911320"/>
              <a:ext cx="52099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Line 42"/>
            <p:cNvSpPr/>
            <p:nvPr/>
          </p:nvSpPr>
          <p:spPr>
            <a:xfrm>
              <a:off x="1874520" y="281124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Line 43"/>
            <p:cNvSpPr/>
            <p:nvPr/>
          </p:nvSpPr>
          <p:spPr>
            <a:xfrm>
              <a:off x="2374560" y="281124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Line 44"/>
            <p:cNvSpPr/>
            <p:nvPr/>
          </p:nvSpPr>
          <p:spPr>
            <a:xfrm>
              <a:off x="2877840" y="280800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Line 45"/>
            <p:cNvSpPr/>
            <p:nvPr/>
          </p:nvSpPr>
          <p:spPr>
            <a:xfrm>
              <a:off x="3384360" y="281124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Line 46"/>
            <p:cNvSpPr/>
            <p:nvPr/>
          </p:nvSpPr>
          <p:spPr>
            <a:xfrm>
              <a:off x="3889080" y="280800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Line 47"/>
            <p:cNvSpPr/>
            <p:nvPr/>
          </p:nvSpPr>
          <p:spPr>
            <a:xfrm>
              <a:off x="4397040" y="281124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Line 48"/>
            <p:cNvSpPr/>
            <p:nvPr/>
          </p:nvSpPr>
          <p:spPr>
            <a:xfrm>
              <a:off x="4902120" y="281124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Line 49"/>
            <p:cNvSpPr/>
            <p:nvPr/>
          </p:nvSpPr>
          <p:spPr>
            <a:xfrm>
              <a:off x="5406840" y="280800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Line 50"/>
            <p:cNvSpPr/>
            <p:nvPr/>
          </p:nvSpPr>
          <p:spPr>
            <a:xfrm>
              <a:off x="5914800" y="280476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Line 51"/>
            <p:cNvSpPr/>
            <p:nvPr/>
          </p:nvSpPr>
          <p:spPr>
            <a:xfrm>
              <a:off x="6403680" y="2801880"/>
              <a:ext cx="360" cy="212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Text Box 54"/>
            <p:cNvSpPr/>
            <p:nvPr/>
          </p:nvSpPr>
          <p:spPr>
            <a:xfrm>
              <a:off x="1938240" y="291312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C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0" name="Text Box 55"/>
            <p:cNvSpPr/>
            <p:nvPr/>
          </p:nvSpPr>
          <p:spPr>
            <a:xfrm>
              <a:off x="2957400" y="292248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C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1" name="Text Box 56"/>
            <p:cNvSpPr/>
            <p:nvPr/>
          </p:nvSpPr>
          <p:spPr>
            <a:xfrm>
              <a:off x="4471920" y="292248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C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2" name="Text Box 58"/>
            <p:cNvSpPr/>
            <p:nvPr/>
          </p:nvSpPr>
          <p:spPr>
            <a:xfrm>
              <a:off x="3471840" y="292248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3" name="Text Box 59"/>
            <p:cNvSpPr/>
            <p:nvPr/>
          </p:nvSpPr>
          <p:spPr>
            <a:xfrm>
              <a:off x="5472000" y="292248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4" name="Text Box 60"/>
            <p:cNvSpPr/>
            <p:nvPr/>
          </p:nvSpPr>
          <p:spPr>
            <a:xfrm>
              <a:off x="5957640" y="291312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5" name="Text Box 61"/>
            <p:cNvSpPr/>
            <p:nvPr/>
          </p:nvSpPr>
          <p:spPr>
            <a:xfrm>
              <a:off x="2452680" y="291312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6" name="Text Box 62"/>
            <p:cNvSpPr/>
            <p:nvPr/>
          </p:nvSpPr>
          <p:spPr>
            <a:xfrm>
              <a:off x="3976560" y="292248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7" name="Text Box 63"/>
            <p:cNvSpPr/>
            <p:nvPr/>
          </p:nvSpPr>
          <p:spPr>
            <a:xfrm>
              <a:off x="4976640" y="292248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13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38253ADD-5F5D-48CE-AF01-5FDBCE085988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3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Rectangle 3"/>
          <p:cNvSpPr txBox="1"/>
          <p:nvPr/>
        </p:nvSpPr>
        <p:spPr>
          <a:xfrm>
            <a:off x="484200" y="3297240"/>
            <a:ext cx="3809520" cy="3128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suppose: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nodes with many frames to send, each transmits in slot with probability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prob that given node has success in a slot  =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p(1-p)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N-1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prob that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any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node has a success =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Np(1-p)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N-1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1" name="Rectangle 7"/>
          <p:cNvSpPr txBox="1"/>
          <p:nvPr/>
        </p:nvSpPr>
        <p:spPr>
          <a:xfrm>
            <a:off x="4978440" y="1647720"/>
            <a:ext cx="3809520" cy="3238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max efficiency: find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p*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that maximizes 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Np(1-p)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N-1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for many nodes, take limit of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Np*(1-p*)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N-1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goes to infinity, gives: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max efficiency = 1/e = .37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2" name="Text Box 9"/>
          <p:cNvSpPr/>
          <p:nvPr/>
        </p:nvSpPr>
        <p:spPr>
          <a:xfrm>
            <a:off x="595440" y="1687680"/>
            <a:ext cx="3553920" cy="1694880"/>
          </a:xfrm>
          <a:prstGeom prst="rect">
            <a:avLst/>
          </a:prstGeom>
          <a:noFill/>
          <a:ln w="2540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5000"/>
              </a:lnSpc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efficiency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 long-run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fraction of successful slots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(many nodes, all with many frames to send)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3" name="Text Box 10"/>
          <p:cNvSpPr/>
          <p:nvPr/>
        </p:nvSpPr>
        <p:spPr>
          <a:xfrm>
            <a:off x="5407200" y="4529160"/>
            <a:ext cx="2568240" cy="2005560"/>
          </a:xfrm>
          <a:prstGeom prst="rect">
            <a:avLst/>
          </a:prstGeom>
          <a:noFill/>
          <a:ln w="254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5000"/>
              </a:lnSpc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at best: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channel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used for useful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transmissions 37%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of time!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4" name="Text Box 11"/>
          <p:cNvSpPr/>
          <p:nvPr/>
        </p:nvSpPr>
        <p:spPr>
          <a:xfrm>
            <a:off x="7958520" y="4402080"/>
            <a:ext cx="66888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96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!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145" name="Rectangle 17"/>
          <p:cNvSpPr txBox="1"/>
          <p:nvPr/>
        </p:nvSpPr>
        <p:spPr>
          <a:xfrm>
            <a:off x="533520" y="106200"/>
            <a:ext cx="76021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Slotted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ALOHA: efficiency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6" name="Picture 18" descr="underline_base"/>
          <p:cNvPicPr/>
          <p:nvPr/>
        </p:nvPicPr>
        <p:blipFill>
          <a:blip r:embed="rId1"/>
          <a:stretch/>
        </p:blipFill>
        <p:spPr>
          <a:xfrm>
            <a:off x="596880" y="920880"/>
            <a:ext cx="5770080" cy="172800"/>
          </a:xfrm>
          <a:prstGeom prst="rect">
            <a:avLst/>
          </a:prstGeom>
          <a:ln w="0">
            <a:noFill/>
          </a:ln>
        </p:spPr>
      </p:pic>
      <p:sp>
        <p:nvSpPr>
          <p:cNvPr id="114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A11F230E-E434-454E-84D0-D6CD0BAC762B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4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Picture 4" descr="underline_base"/>
          <p:cNvPicPr/>
          <p:nvPr/>
        </p:nvPicPr>
        <p:blipFill>
          <a:blip r:embed="rId1"/>
          <a:stretch/>
        </p:blipFill>
        <p:spPr>
          <a:xfrm>
            <a:off x="477720" y="100476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1150" name="Rectangle 2"/>
          <p:cNvSpPr txBox="1"/>
          <p:nvPr/>
        </p:nvSpPr>
        <p:spPr>
          <a:xfrm>
            <a:off x="333360" y="228600"/>
            <a:ext cx="84643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CSMA (carrier sense multiple access)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Rectangle 3"/>
          <p:cNvSpPr txBox="1"/>
          <p:nvPr/>
        </p:nvSpPr>
        <p:spPr>
          <a:xfrm>
            <a:off x="1406520" y="1662120"/>
            <a:ext cx="6467040" cy="3246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i="1" lang="en-US" sz="36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CSMA</a:t>
            </a:r>
            <a:r>
              <a:rPr b="0" lang="en-US" sz="36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: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listen before transmit: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if channel sensed idle: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transmit entire frame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if channel sensed busy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, defer transmission 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human analogy: don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’t interrupt others!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2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528380CF-7114-4A6D-8F3D-785D507CE36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53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CSM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collis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Rectangle 9"/>
          <p:cNvSpPr txBox="1"/>
          <p:nvPr/>
        </p:nvSpPr>
        <p:spPr>
          <a:xfrm>
            <a:off x="533520" y="1600200"/>
            <a:ext cx="35967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collisions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can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still 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occur: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propagation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delay means  two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nodes may not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hear each other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’s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transmission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collision: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entire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packet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transmission time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wasted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distance &amp;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propagation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delay play role in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 determining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collision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probability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6" name="Rectangle 10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57" name="Picture 3" descr="5"/>
          <p:cNvPicPr/>
          <p:nvPr/>
        </p:nvPicPr>
        <p:blipFill>
          <a:blip r:embed="rId1"/>
          <a:stretch/>
        </p:blipFill>
        <p:spPr>
          <a:xfrm>
            <a:off x="4443480" y="1322280"/>
            <a:ext cx="4287600" cy="5049360"/>
          </a:xfrm>
          <a:prstGeom prst="rect">
            <a:avLst/>
          </a:prstGeom>
          <a:ln w="0">
            <a:noFill/>
          </a:ln>
        </p:spPr>
      </p:pic>
      <p:sp>
        <p:nvSpPr>
          <p:cNvPr id="1158" name="Rectangle 6"/>
          <p:cNvSpPr/>
          <p:nvPr/>
        </p:nvSpPr>
        <p:spPr>
          <a:xfrm>
            <a:off x="5521320" y="884160"/>
            <a:ext cx="25682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spatial layout of nodes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59" name="Picture 8" descr="underline_base"/>
          <p:cNvPicPr/>
          <p:nvPr/>
        </p:nvPicPr>
        <p:blipFill>
          <a:blip r:embed="rId2"/>
          <a:stretch/>
        </p:blipFill>
        <p:spPr>
          <a:xfrm>
            <a:off x="614520" y="1012680"/>
            <a:ext cx="3943080" cy="172800"/>
          </a:xfrm>
          <a:prstGeom prst="rect">
            <a:avLst/>
          </a:prstGeom>
          <a:ln w="0">
            <a:noFill/>
          </a:ln>
        </p:spPr>
      </p:pic>
      <p:sp>
        <p:nvSpPr>
          <p:cNvPr id="1160" name="Rectangle 87"/>
          <p:cNvSpPr/>
          <p:nvPr/>
        </p:nvSpPr>
        <p:spPr>
          <a:xfrm>
            <a:off x="4827600" y="2552760"/>
            <a:ext cx="3736440" cy="256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Rectangle 88"/>
          <p:cNvSpPr/>
          <p:nvPr/>
        </p:nvSpPr>
        <p:spPr>
          <a:xfrm>
            <a:off x="4835520" y="2809800"/>
            <a:ext cx="3725640" cy="256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2" name="Rectangle 90"/>
          <p:cNvSpPr/>
          <p:nvPr/>
        </p:nvSpPr>
        <p:spPr>
          <a:xfrm>
            <a:off x="4797360" y="3062160"/>
            <a:ext cx="3763440" cy="1623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Rectangle 91"/>
          <p:cNvSpPr/>
          <p:nvPr/>
        </p:nvSpPr>
        <p:spPr>
          <a:xfrm>
            <a:off x="4770360" y="4670280"/>
            <a:ext cx="3789000" cy="163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Rectangle 92"/>
          <p:cNvSpPr/>
          <p:nvPr/>
        </p:nvSpPr>
        <p:spPr>
          <a:xfrm>
            <a:off x="4764240" y="1254240"/>
            <a:ext cx="4039920" cy="130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5" name="Group 98"/>
          <p:cNvGrpSpPr/>
          <p:nvPr/>
        </p:nvGrpSpPr>
        <p:grpSpPr>
          <a:xfrm>
            <a:off x="4948920" y="1252440"/>
            <a:ext cx="3512520" cy="628200"/>
            <a:chOff x="4948920" y="1252440"/>
            <a:chExt cx="3512520" cy="628200"/>
          </a:xfrm>
        </p:grpSpPr>
        <p:grpSp>
          <p:nvGrpSpPr>
            <p:cNvPr id="1166" name="Group 67"/>
            <p:cNvGrpSpPr/>
            <p:nvPr/>
          </p:nvGrpSpPr>
          <p:grpSpPr>
            <a:xfrm>
              <a:off x="4948920" y="1355760"/>
              <a:ext cx="501120" cy="512280"/>
              <a:chOff x="4948920" y="1355760"/>
              <a:chExt cx="501120" cy="512280"/>
            </a:xfrm>
          </p:grpSpPr>
          <p:pic>
            <p:nvPicPr>
              <p:cNvPr id="1167" name="Picture 68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4948920" y="1355760"/>
                <a:ext cx="501120" cy="512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68" name="Freeform 69"/>
              <p:cNvSpPr/>
              <p:nvPr/>
            </p:nvSpPr>
            <p:spPr>
              <a:xfrm flipH="1">
                <a:off x="5162040" y="1404720"/>
                <a:ext cx="236160" cy="234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69" name="Group 70"/>
            <p:cNvGrpSpPr/>
            <p:nvPr/>
          </p:nvGrpSpPr>
          <p:grpSpPr>
            <a:xfrm>
              <a:off x="5949000" y="1368360"/>
              <a:ext cx="501120" cy="512280"/>
              <a:chOff x="5949000" y="1368360"/>
              <a:chExt cx="501120" cy="512280"/>
            </a:xfrm>
          </p:grpSpPr>
          <p:pic>
            <p:nvPicPr>
              <p:cNvPr id="1170" name="Picture 71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5949000" y="1368360"/>
                <a:ext cx="501120" cy="512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71" name="Freeform 72"/>
              <p:cNvSpPr/>
              <p:nvPr/>
            </p:nvSpPr>
            <p:spPr>
              <a:xfrm flipH="1">
                <a:off x="6162480" y="1417680"/>
                <a:ext cx="236160" cy="234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2" name="Group 73"/>
            <p:cNvGrpSpPr/>
            <p:nvPr/>
          </p:nvGrpSpPr>
          <p:grpSpPr>
            <a:xfrm>
              <a:off x="6915600" y="1359000"/>
              <a:ext cx="501120" cy="512280"/>
              <a:chOff x="6915600" y="1359000"/>
              <a:chExt cx="501120" cy="512280"/>
            </a:xfrm>
          </p:grpSpPr>
          <p:pic>
            <p:nvPicPr>
              <p:cNvPr id="1173" name="Picture 74" descr="desktop_computer_stylized_medium"/>
              <p:cNvPicPr/>
              <p:nvPr/>
            </p:nvPicPr>
            <p:blipFill>
              <a:blip r:embed="rId5"/>
              <a:stretch/>
            </p:blipFill>
            <p:spPr>
              <a:xfrm flipH="1">
                <a:off x="6915600" y="1359000"/>
                <a:ext cx="501120" cy="512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74" name="Freeform 75"/>
              <p:cNvSpPr/>
              <p:nvPr/>
            </p:nvSpPr>
            <p:spPr>
              <a:xfrm flipH="1">
                <a:off x="7129080" y="1407960"/>
                <a:ext cx="236160" cy="234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5" name="Group 76"/>
            <p:cNvGrpSpPr/>
            <p:nvPr/>
          </p:nvGrpSpPr>
          <p:grpSpPr>
            <a:xfrm>
              <a:off x="7960320" y="1362240"/>
              <a:ext cx="501120" cy="512280"/>
              <a:chOff x="7960320" y="1362240"/>
              <a:chExt cx="501120" cy="512280"/>
            </a:xfrm>
          </p:grpSpPr>
          <p:pic>
            <p:nvPicPr>
              <p:cNvPr id="1176" name="Picture 77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 flipH="1">
                <a:off x="7960320" y="1362240"/>
                <a:ext cx="501120" cy="512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77" name="Freeform 78"/>
              <p:cNvSpPr/>
              <p:nvPr/>
            </p:nvSpPr>
            <p:spPr>
              <a:xfrm flipH="1">
                <a:off x="8173800" y="1411200"/>
                <a:ext cx="236160" cy="234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78" name="Line 93"/>
            <p:cNvSpPr/>
            <p:nvPr/>
          </p:nvSpPr>
          <p:spPr>
            <a:xfrm>
              <a:off x="5252760" y="1253880"/>
              <a:ext cx="31575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Line 94"/>
            <p:cNvSpPr/>
            <p:nvPr/>
          </p:nvSpPr>
          <p:spPr>
            <a:xfrm>
              <a:off x="5252760" y="1252440"/>
              <a:ext cx="360" cy="1378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Line 95"/>
            <p:cNvSpPr/>
            <p:nvPr/>
          </p:nvSpPr>
          <p:spPr>
            <a:xfrm>
              <a:off x="6310080" y="1257120"/>
              <a:ext cx="360" cy="1382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Line 96"/>
            <p:cNvSpPr/>
            <p:nvPr/>
          </p:nvSpPr>
          <p:spPr>
            <a:xfrm>
              <a:off x="7267320" y="1257120"/>
              <a:ext cx="360" cy="1382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Line 97"/>
            <p:cNvSpPr/>
            <p:nvPr/>
          </p:nvSpPr>
          <p:spPr>
            <a:xfrm>
              <a:off x="8396280" y="1252440"/>
              <a:ext cx="360" cy="1378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3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-</a:t>
            </a:r>
            <a:fld id="{D2DA63D1-3435-426A-84BB-EF89CE0394AF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84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k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y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e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r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nodeType="clickEffect" fill="hold">
                      <p:stCondLst>
                        <p:cond delay="indefinite"/>
                      </p:stCondLst>
                      <p:childTnLst>
                        <p:par>
                          <p:cTn id="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xit" presetID="22" presetSubtype="1">
                                  <p:stCondLst>
                                    <p:cond delay="0"/>
                                  </p:stCondLst>
                                  <p:childTnLst>
                                    <p:animEffect filter="wipe(up)" transition="out">
                                      <p:cBhvr additive="repl">
                                        <p:cTn id="19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xit" presetID="22" presetSubtype="1">
                                  <p:stCondLst>
                                    <p:cond delay="0"/>
                                  </p:stCondLst>
                                  <p:childTnLst>
                                    <p:animEffect filter="wipe(up)" transition="out">
                                      <p:cBhvr additive="repl">
                                        <p:cTn id="24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nodeType="clickEffect" fill="hold">
                      <p:stCondLst>
                        <p:cond delay="indefinite"/>
                      </p:stCondLst>
                      <p:childTnLst>
                        <p:par>
                          <p:cTn id="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xit" presetID="22" presetSubtype="1">
                                  <p:stCondLst>
                                    <p:cond delay="0"/>
                                  </p:stCondLst>
                                  <p:childTnLst>
                                    <p:animEffect filter="wipe(up)" transition="out">
                                      <p:cBhvr additive="repl">
                                        <p:cTn id="29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xit" presetID="22" presetSubtype="1">
                                  <p:stCondLst>
                                    <p:cond delay="0"/>
                                  </p:stCondLst>
                                  <p:childTnLst>
                                    <p:animEffect filter="wipe(up)" transition="out">
                                      <p:cBhvr additive="repl">
                                        <p:cTn id="34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Picture 5" descr="underline_base"/>
          <p:cNvPicPr/>
          <p:nvPr/>
        </p:nvPicPr>
        <p:blipFill>
          <a:blip r:embed="rId1"/>
          <a:stretch/>
        </p:blipFill>
        <p:spPr>
          <a:xfrm>
            <a:off x="647640" y="1015920"/>
            <a:ext cx="6856200" cy="172800"/>
          </a:xfrm>
          <a:prstGeom prst="rect">
            <a:avLst/>
          </a:prstGeom>
          <a:ln w="0">
            <a:noFill/>
          </a:ln>
        </p:spPr>
      </p:pic>
      <p:sp>
        <p:nvSpPr>
          <p:cNvPr id="1186" name="Rectangle 2"/>
          <p:cNvSpPr txBox="1"/>
          <p:nvPr/>
        </p:nvSpPr>
        <p:spPr>
          <a:xfrm>
            <a:off x="533520" y="1951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CSMA/CD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(collision detection)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Rectangle 3"/>
          <p:cNvSpPr txBox="1"/>
          <p:nvPr/>
        </p:nvSpPr>
        <p:spPr>
          <a:xfrm>
            <a:off x="522360" y="1433520"/>
            <a:ext cx="82641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CSMA/CD: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carrier sensing, deferral as in CSMA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collisions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detected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within short time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colliding transmissions aborted, reducing channel wastage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collision detection: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easy in wired LANs: measure signal strengths, compare transmitted, received signals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difficult in wireless LANs: received signal strength overwhelmed by local transmission strength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human analogy: the polite conversationalist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E0F74C2-12FC-4137-957C-D84A58A36E28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8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Picture 3" descr="5"/>
          <p:cNvPicPr/>
          <p:nvPr/>
        </p:nvPicPr>
        <p:blipFill>
          <a:blip r:embed="rId1"/>
          <a:stretch/>
        </p:blipFill>
        <p:spPr>
          <a:xfrm>
            <a:off x="1855800" y="1531800"/>
            <a:ext cx="4433400" cy="3870000"/>
          </a:xfrm>
          <a:prstGeom prst="rect">
            <a:avLst/>
          </a:prstGeom>
          <a:ln w="0">
            <a:noFill/>
          </a:ln>
        </p:spPr>
      </p:pic>
      <p:pic>
        <p:nvPicPr>
          <p:cNvPr id="1191" name="Picture 7" descr="underline_base"/>
          <p:cNvPicPr/>
          <p:nvPr/>
        </p:nvPicPr>
        <p:blipFill>
          <a:blip r:embed="rId2"/>
          <a:stretch/>
        </p:blipFill>
        <p:spPr>
          <a:xfrm>
            <a:off x="647640" y="1015920"/>
            <a:ext cx="6856200" cy="172800"/>
          </a:xfrm>
          <a:prstGeom prst="rect">
            <a:avLst/>
          </a:prstGeom>
          <a:ln w="0">
            <a:noFill/>
          </a:ln>
        </p:spPr>
      </p:pic>
      <p:sp>
        <p:nvSpPr>
          <p:cNvPr id="1192" name="Rectangle 8"/>
          <p:cNvSpPr txBox="1"/>
          <p:nvPr/>
        </p:nvSpPr>
        <p:spPr>
          <a:xfrm>
            <a:off x="533520" y="1951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CSMA/CD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(collision detection)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Rectangle 29"/>
          <p:cNvSpPr/>
          <p:nvPr/>
        </p:nvSpPr>
        <p:spPr>
          <a:xfrm>
            <a:off x="2041560" y="1446120"/>
            <a:ext cx="4134960" cy="1211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Rectangle 9"/>
          <p:cNvSpPr/>
          <p:nvPr/>
        </p:nvSpPr>
        <p:spPr>
          <a:xfrm>
            <a:off x="2778120" y="1595520"/>
            <a:ext cx="25682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spatial layout of nodes 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195" name="Group 30"/>
          <p:cNvGrpSpPr/>
          <p:nvPr/>
        </p:nvGrpSpPr>
        <p:grpSpPr>
          <a:xfrm>
            <a:off x="2541240" y="1985760"/>
            <a:ext cx="3264120" cy="195120"/>
            <a:chOff x="2541240" y="1985760"/>
            <a:chExt cx="3264120" cy="195120"/>
          </a:xfrm>
        </p:grpSpPr>
        <p:sp>
          <p:nvSpPr>
            <p:cNvPr id="1196" name="Line 23"/>
            <p:cNvSpPr/>
            <p:nvPr/>
          </p:nvSpPr>
          <p:spPr>
            <a:xfrm>
              <a:off x="2541240" y="1987920"/>
              <a:ext cx="326412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Line 24"/>
            <p:cNvSpPr/>
            <p:nvPr/>
          </p:nvSpPr>
          <p:spPr>
            <a:xfrm>
              <a:off x="2541240" y="1985760"/>
              <a:ext cx="360" cy="1886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Line 25"/>
            <p:cNvSpPr/>
            <p:nvPr/>
          </p:nvSpPr>
          <p:spPr>
            <a:xfrm>
              <a:off x="3634200" y="1992240"/>
              <a:ext cx="360" cy="1886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Line 26"/>
            <p:cNvSpPr/>
            <p:nvPr/>
          </p:nvSpPr>
          <p:spPr>
            <a:xfrm>
              <a:off x="4623840" y="1992240"/>
              <a:ext cx="360" cy="1886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Line 27"/>
            <p:cNvSpPr/>
            <p:nvPr/>
          </p:nvSpPr>
          <p:spPr>
            <a:xfrm>
              <a:off x="5790600" y="1985760"/>
              <a:ext cx="360" cy="1886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1" name="Group 11"/>
          <p:cNvGrpSpPr/>
          <p:nvPr/>
        </p:nvGrpSpPr>
        <p:grpSpPr>
          <a:xfrm>
            <a:off x="2188080" y="2119320"/>
            <a:ext cx="501120" cy="512280"/>
            <a:chOff x="2188080" y="2119320"/>
            <a:chExt cx="501120" cy="512280"/>
          </a:xfrm>
        </p:grpSpPr>
        <p:pic>
          <p:nvPicPr>
            <p:cNvPr id="1202" name="Picture 12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2188080" y="2119320"/>
              <a:ext cx="50112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3" name="Freeform 13"/>
            <p:cNvSpPr/>
            <p:nvPr/>
          </p:nvSpPr>
          <p:spPr>
            <a:xfrm flipH="1">
              <a:off x="2401560" y="2168640"/>
              <a:ext cx="236160" cy="23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4" name="Group 14"/>
          <p:cNvGrpSpPr/>
          <p:nvPr/>
        </p:nvGrpSpPr>
        <p:grpSpPr>
          <a:xfrm>
            <a:off x="3280320" y="2101680"/>
            <a:ext cx="501120" cy="512280"/>
            <a:chOff x="3280320" y="2101680"/>
            <a:chExt cx="501120" cy="512280"/>
          </a:xfrm>
        </p:grpSpPr>
        <p:pic>
          <p:nvPicPr>
            <p:cNvPr id="1205" name="Picture 15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3280320" y="2101680"/>
              <a:ext cx="50112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6" name="Freeform 16"/>
            <p:cNvSpPr/>
            <p:nvPr/>
          </p:nvSpPr>
          <p:spPr>
            <a:xfrm flipH="1">
              <a:off x="3493800" y="2151000"/>
              <a:ext cx="236160" cy="23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7" name="Group 17"/>
          <p:cNvGrpSpPr/>
          <p:nvPr/>
        </p:nvGrpSpPr>
        <p:grpSpPr>
          <a:xfrm>
            <a:off x="4278960" y="2092320"/>
            <a:ext cx="501120" cy="512280"/>
            <a:chOff x="4278960" y="2092320"/>
            <a:chExt cx="501120" cy="512280"/>
          </a:xfrm>
        </p:grpSpPr>
        <p:pic>
          <p:nvPicPr>
            <p:cNvPr id="1208" name="Picture 18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4278960" y="2092320"/>
              <a:ext cx="50112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9" name="Freeform 19"/>
            <p:cNvSpPr/>
            <p:nvPr/>
          </p:nvSpPr>
          <p:spPr>
            <a:xfrm flipH="1">
              <a:off x="4492440" y="2141640"/>
              <a:ext cx="236160" cy="23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0" name="Group 20"/>
          <p:cNvGrpSpPr/>
          <p:nvPr/>
        </p:nvGrpSpPr>
        <p:grpSpPr>
          <a:xfrm>
            <a:off x="5398200" y="2106720"/>
            <a:ext cx="501120" cy="512280"/>
            <a:chOff x="5398200" y="2106720"/>
            <a:chExt cx="501120" cy="512280"/>
          </a:xfrm>
        </p:grpSpPr>
        <p:pic>
          <p:nvPicPr>
            <p:cNvPr id="1211" name="Picture 21" descr="desktop_computer_stylized_medium"/>
            <p:cNvPicPr/>
            <p:nvPr/>
          </p:nvPicPr>
          <p:blipFill>
            <a:blip r:embed="rId6"/>
            <a:stretch/>
          </p:blipFill>
          <p:spPr>
            <a:xfrm flipH="1">
              <a:off x="5398200" y="2106720"/>
              <a:ext cx="50112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2" name="Freeform 22"/>
            <p:cNvSpPr/>
            <p:nvPr/>
          </p:nvSpPr>
          <p:spPr>
            <a:xfrm flipH="1">
              <a:off x="5611320" y="2155680"/>
              <a:ext cx="236160" cy="2347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3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6D9A6C94-E327-4B27-9B25-17B4C4408CE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14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Rectangle 2"/>
          <p:cNvSpPr txBox="1"/>
          <p:nvPr/>
        </p:nvSpPr>
        <p:spPr>
          <a:xfrm>
            <a:off x="533520" y="8424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Ethernet CSMA/CD 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Rectangle 3"/>
          <p:cNvSpPr txBox="1"/>
          <p:nvPr/>
        </p:nvSpPr>
        <p:spPr>
          <a:xfrm>
            <a:off x="473040" y="1500120"/>
            <a:ext cx="40413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1. 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NIC receives datagram from network layer, creates frame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2. 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NIC senses channel idle, starts frame transmission. If NIC senses channel busy, waits until channel idle, then transmits.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3. 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NIC transmits entire frame without detecting another transmission, NIC is done with frame !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7" name="Rectangle 4"/>
          <p:cNvSpPr txBox="1"/>
          <p:nvPr/>
        </p:nvSpPr>
        <p:spPr>
          <a:xfrm>
            <a:off x="4627440" y="1542960"/>
            <a:ext cx="3965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4. 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NIC detects another transmission while transmitting,  aborts and sends jam signal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5. 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After aborting, NIC enters </a:t>
            </a:r>
            <a:r>
              <a:rPr b="0" i="1" lang="en-US" sz="26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binary (exponential) backoff: 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after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th collision, NIC chooses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K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at random from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{0,1,2, …, 2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m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-1}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. NIC waits K</a:t>
            </a:r>
            <a:r>
              <a:rPr b="0" lang="el-GR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·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512 bit times, returns to Step 2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longer backoff interval with more collisions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18" name="Picture 16" descr="underline_base"/>
          <p:cNvPicPr/>
          <p:nvPr/>
        </p:nvPicPr>
        <p:blipFill>
          <a:blip r:embed="rId1"/>
          <a:stretch/>
        </p:blipFill>
        <p:spPr>
          <a:xfrm>
            <a:off x="542880" y="906480"/>
            <a:ext cx="7313400" cy="172800"/>
          </a:xfrm>
          <a:prstGeom prst="rect">
            <a:avLst/>
          </a:prstGeom>
          <a:ln w="0">
            <a:noFill/>
          </a:ln>
        </p:spPr>
      </p:pic>
      <p:sp>
        <p:nvSpPr>
          <p:cNvPr id="1219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74B0B191-636A-40BC-95A3-FAC8692ED390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0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CSMA/CD efficiency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Rectangle 3"/>
          <p:cNvSpPr txBox="1"/>
          <p:nvPr/>
        </p:nvSpPr>
        <p:spPr>
          <a:xfrm>
            <a:off x="533520" y="1600200"/>
            <a:ext cx="7772040" cy="1684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37960" indent="-237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prop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= max prop delay between 2 nodes in LAN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37960" indent="-237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trans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= time to transmit max-size frame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77920" indent="-27756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efficiency goes to 1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95160" indent="-237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prop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goes to 0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95160" indent="-237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trans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goes to infinity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277920" indent="-27756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better performance than ALOHA: and simple, cheap, decentralized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!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23" name="Picture 22" descr="underline_base"/>
          <p:cNvPicPr/>
          <p:nvPr/>
        </p:nvPicPr>
        <p:blipFill>
          <a:blip r:embed="rId1"/>
          <a:stretch/>
        </p:blipFill>
        <p:spPr>
          <a:xfrm>
            <a:off x="673200" y="1033560"/>
            <a:ext cx="4570200" cy="172800"/>
          </a:xfrm>
          <a:prstGeom prst="rect">
            <a:avLst/>
          </a:prstGeom>
          <a:ln w="0">
            <a:noFill/>
          </a:ln>
        </p:spPr>
      </p:pic>
      <p:sp>
        <p:nvSpPr>
          <p:cNvPr id="1224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CD892634-7491-43FA-98E8-77F678A0B992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5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226" name="" descr=""/>
          <p:cNvPicPr/>
          <p:nvPr/>
        </p:nvPicPr>
        <p:blipFill>
          <a:blip r:embed="rId2"/>
          <a:stretch/>
        </p:blipFill>
        <p:spPr>
          <a:xfrm>
            <a:off x="2793960" y="2857680"/>
            <a:ext cx="3568680" cy="97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Picture 5" descr="underline_base"/>
          <p:cNvPicPr/>
          <p:nvPr/>
        </p:nvPicPr>
        <p:blipFill>
          <a:blip r:embed="rId1"/>
          <a:stretch/>
        </p:blipFill>
        <p:spPr>
          <a:xfrm>
            <a:off x="763560" y="995400"/>
            <a:ext cx="6856200" cy="172800"/>
          </a:xfrm>
          <a:prstGeom prst="rect">
            <a:avLst/>
          </a:prstGeom>
          <a:ln w="0">
            <a:noFill/>
          </a:ln>
        </p:spPr>
      </p:pic>
      <p:sp>
        <p:nvSpPr>
          <p:cNvPr id="1228" name="Rectangle 2"/>
          <p:cNvSpPr txBox="1"/>
          <p:nvPr/>
        </p:nvSpPr>
        <p:spPr>
          <a:xfrm>
            <a:off x="422280" y="1951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“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Taking turns”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MAC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protocols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Rectangle 3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channel partitioning MAC protocols: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share channel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efficiently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fairly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at high load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inefficient at low load: delay in channel access, 1/N bandwidth allocated even if only 1 active node!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random access MAC protocols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efficient at low load: single node can fully utilize channel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high load: collision overhead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“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taking turns” protocols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look for best of both worlds!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0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8F0C93F5-5D9E-490A-9F6C-7A2541FD3F6E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31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roup 55"/>
          <p:cNvGrpSpPr/>
          <p:nvPr/>
        </p:nvGrpSpPr>
        <p:grpSpPr>
          <a:xfrm>
            <a:off x="4399200" y="4154400"/>
            <a:ext cx="780840" cy="680760"/>
            <a:chOff x="4399200" y="4154400"/>
            <a:chExt cx="780840" cy="680760"/>
          </a:xfrm>
        </p:grpSpPr>
        <p:pic>
          <p:nvPicPr>
            <p:cNvPr id="1233" name="Picture 56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4399200" y="4154400"/>
              <a:ext cx="780840" cy="68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34" name="Freeform 57"/>
            <p:cNvSpPr/>
            <p:nvPr/>
          </p:nvSpPr>
          <p:spPr>
            <a:xfrm flipH="1">
              <a:off x="4731840" y="4219920"/>
              <a:ext cx="379440" cy="311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5" name="Group 58"/>
          <p:cNvGrpSpPr/>
          <p:nvPr/>
        </p:nvGrpSpPr>
        <p:grpSpPr>
          <a:xfrm>
            <a:off x="4691160" y="3549600"/>
            <a:ext cx="780840" cy="680760"/>
            <a:chOff x="4691160" y="3549600"/>
            <a:chExt cx="780840" cy="680760"/>
          </a:xfrm>
        </p:grpSpPr>
        <p:pic>
          <p:nvPicPr>
            <p:cNvPr id="1236" name="Picture 59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4691160" y="3549600"/>
              <a:ext cx="780840" cy="68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37" name="Freeform 60"/>
            <p:cNvSpPr/>
            <p:nvPr/>
          </p:nvSpPr>
          <p:spPr>
            <a:xfrm flipH="1">
              <a:off x="5023800" y="3615120"/>
              <a:ext cx="379440" cy="311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8" name="Group 61"/>
          <p:cNvGrpSpPr/>
          <p:nvPr/>
        </p:nvGrpSpPr>
        <p:grpSpPr>
          <a:xfrm>
            <a:off x="4972320" y="2935440"/>
            <a:ext cx="780840" cy="680760"/>
            <a:chOff x="4972320" y="2935440"/>
            <a:chExt cx="780840" cy="680760"/>
          </a:xfrm>
        </p:grpSpPr>
        <p:pic>
          <p:nvPicPr>
            <p:cNvPr id="1239" name="Picture 62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4972320" y="2935440"/>
              <a:ext cx="780840" cy="68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40" name="Freeform 63"/>
            <p:cNvSpPr/>
            <p:nvPr/>
          </p:nvSpPr>
          <p:spPr>
            <a:xfrm flipH="1">
              <a:off x="5304960" y="3000600"/>
              <a:ext cx="379440" cy="311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1" name="Group 64"/>
          <p:cNvGrpSpPr/>
          <p:nvPr/>
        </p:nvGrpSpPr>
        <p:grpSpPr>
          <a:xfrm>
            <a:off x="5274000" y="2354400"/>
            <a:ext cx="780840" cy="680760"/>
            <a:chOff x="5274000" y="2354400"/>
            <a:chExt cx="780840" cy="680760"/>
          </a:xfrm>
        </p:grpSpPr>
        <p:pic>
          <p:nvPicPr>
            <p:cNvPr id="1242" name="Picture 65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5274000" y="2354400"/>
              <a:ext cx="780840" cy="68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43" name="Freeform 66"/>
            <p:cNvSpPr/>
            <p:nvPr/>
          </p:nvSpPr>
          <p:spPr>
            <a:xfrm flipH="1">
              <a:off x="5606640" y="2419560"/>
              <a:ext cx="379440" cy="311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4" name="Group 67"/>
          <p:cNvGrpSpPr/>
          <p:nvPr/>
        </p:nvGrpSpPr>
        <p:grpSpPr>
          <a:xfrm>
            <a:off x="6810480" y="2600280"/>
            <a:ext cx="780840" cy="680760"/>
            <a:chOff x="6810480" y="2600280"/>
            <a:chExt cx="780840" cy="680760"/>
          </a:xfrm>
        </p:grpSpPr>
        <p:pic>
          <p:nvPicPr>
            <p:cNvPr id="1245" name="Picture 68" descr="desktop_computer_stylized_medium"/>
            <p:cNvPicPr/>
            <p:nvPr/>
          </p:nvPicPr>
          <p:blipFill>
            <a:blip r:embed="rId5"/>
            <a:stretch/>
          </p:blipFill>
          <p:spPr>
            <a:xfrm>
              <a:off x="6810480" y="2600280"/>
              <a:ext cx="780840" cy="68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46" name="Freeform 69"/>
            <p:cNvSpPr/>
            <p:nvPr/>
          </p:nvSpPr>
          <p:spPr>
            <a:xfrm>
              <a:off x="6878880" y="2665800"/>
              <a:ext cx="379440" cy="311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7" name="Rectangle 3"/>
          <p:cNvSpPr txBox="1"/>
          <p:nvPr/>
        </p:nvSpPr>
        <p:spPr>
          <a:xfrm>
            <a:off x="690480" y="1486080"/>
            <a:ext cx="3460320" cy="5062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polling:</a:t>
            </a:r>
            <a:r>
              <a:rPr b="1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237960" indent="-237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master node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“invites” slave nodes to transmit in turn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37960" indent="-237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typically used with “dumb” slave devices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37960" indent="-237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concerns: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polling overhead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latency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single point of failure (master)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248" name="Line 24"/>
          <p:cNvSpPr/>
          <p:nvPr/>
        </p:nvSpPr>
        <p:spPr>
          <a:xfrm flipH="1">
            <a:off x="5286240" y="2717640"/>
            <a:ext cx="927000" cy="1773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Line 25"/>
          <p:cNvSpPr/>
          <p:nvPr/>
        </p:nvSpPr>
        <p:spPr>
          <a:xfrm>
            <a:off x="5927400" y="2768400"/>
            <a:ext cx="254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0" name="Line 31"/>
          <p:cNvSpPr/>
          <p:nvPr/>
        </p:nvSpPr>
        <p:spPr>
          <a:xfrm>
            <a:off x="6076800" y="2982600"/>
            <a:ext cx="858960" cy="12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1" name="Line 35"/>
          <p:cNvSpPr/>
          <p:nvPr/>
        </p:nvSpPr>
        <p:spPr>
          <a:xfrm>
            <a:off x="5655960" y="3296880"/>
            <a:ext cx="254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Line 37"/>
          <p:cNvSpPr/>
          <p:nvPr/>
        </p:nvSpPr>
        <p:spPr>
          <a:xfrm>
            <a:off x="5384520" y="3825720"/>
            <a:ext cx="254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Line 39"/>
          <p:cNvSpPr/>
          <p:nvPr/>
        </p:nvSpPr>
        <p:spPr>
          <a:xfrm>
            <a:off x="5113080" y="4354200"/>
            <a:ext cx="254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Text Box 40"/>
          <p:cNvSpPr/>
          <p:nvPr/>
        </p:nvSpPr>
        <p:spPr>
          <a:xfrm>
            <a:off x="6638760" y="3222720"/>
            <a:ext cx="9583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master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5" name="Text Box 41"/>
          <p:cNvSpPr/>
          <p:nvPr/>
        </p:nvSpPr>
        <p:spPr>
          <a:xfrm>
            <a:off x="4464000" y="4808520"/>
            <a:ext cx="9046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slaves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256" name="Group 44"/>
          <p:cNvGrpSpPr/>
          <p:nvPr/>
        </p:nvGrpSpPr>
        <p:grpSpPr>
          <a:xfrm>
            <a:off x="6823080" y="2637000"/>
            <a:ext cx="560160" cy="333720"/>
            <a:chOff x="6823080" y="2637000"/>
            <a:chExt cx="560160" cy="333720"/>
          </a:xfrm>
        </p:grpSpPr>
        <p:sp>
          <p:nvSpPr>
            <p:cNvPr id="1257" name="Rectangle 42"/>
            <p:cNvSpPr/>
            <p:nvPr/>
          </p:nvSpPr>
          <p:spPr>
            <a:xfrm>
              <a:off x="6823080" y="2719440"/>
              <a:ext cx="560160" cy="21708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Text Box 43"/>
            <p:cNvSpPr/>
            <p:nvPr/>
          </p:nvSpPr>
          <p:spPr>
            <a:xfrm>
              <a:off x="6846840" y="2637000"/>
              <a:ext cx="4982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poll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259" name="Group 48"/>
          <p:cNvGrpSpPr/>
          <p:nvPr/>
        </p:nvGrpSpPr>
        <p:grpSpPr>
          <a:xfrm>
            <a:off x="4873680" y="3559320"/>
            <a:ext cx="593280" cy="333720"/>
            <a:chOff x="4873680" y="3559320"/>
            <a:chExt cx="593280" cy="333720"/>
          </a:xfrm>
        </p:grpSpPr>
        <p:sp>
          <p:nvSpPr>
            <p:cNvPr id="1260" name="Rectangle 46"/>
            <p:cNvSpPr/>
            <p:nvPr/>
          </p:nvSpPr>
          <p:spPr>
            <a:xfrm>
              <a:off x="4906800" y="3616200"/>
              <a:ext cx="560160" cy="2170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Text Box 47"/>
            <p:cNvSpPr/>
            <p:nvPr/>
          </p:nvSpPr>
          <p:spPr>
            <a:xfrm>
              <a:off x="4873680" y="3559320"/>
              <a:ext cx="575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data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262" name="Group 49"/>
          <p:cNvGrpSpPr/>
          <p:nvPr/>
        </p:nvGrpSpPr>
        <p:grpSpPr>
          <a:xfrm>
            <a:off x="5380200" y="2441520"/>
            <a:ext cx="593280" cy="333720"/>
            <a:chOff x="5380200" y="2441520"/>
            <a:chExt cx="593280" cy="333720"/>
          </a:xfrm>
        </p:grpSpPr>
        <p:sp>
          <p:nvSpPr>
            <p:cNvPr id="1263" name="Rectangle 50"/>
            <p:cNvSpPr/>
            <p:nvPr/>
          </p:nvSpPr>
          <p:spPr>
            <a:xfrm>
              <a:off x="5413320" y="2498760"/>
              <a:ext cx="560160" cy="2170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Text Box 51"/>
            <p:cNvSpPr/>
            <p:nvPr/>
          </p:nvSpPr>
          <p:spPr>
            <a:xfrm>
              <a:off x="5380200" y="2441520"/>
              <a:ext cx="575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data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265" name="Picture 53" descr="underline_base"/>
          <p:cNvPicPr/>
          <p:nvPr/>
        </p:nvPicPr>
        <p:blipFill>
          <a:blip r:embed="rId6"/>
          <a:stretch/>
        </p:blipFill>
        <p:spPr>
          <a:xfrm>
            <a:off x="763560" y="995400"/>
            <a:ext cx="6856200" cy="172800"/>
          </a:xfrm>
          <a:prstGeom prst="rect">
            <a:avLst/>
          </a:prstGeom>
          <a:ln w="0">
            <a:noFill/>
          </a:ln>
        </p:spPr>
      </p:pic>
      <p:sp>
        <p:nvSpPr>
          <p:cNvPr id="1266" name="Rectangle 54"/>
          <p:cNvSpPr txBox="1"/>
          <p:nvPr/>
        </p:nvSpPr>
        <p:spPr>
          <a:xfrm>
            <a:off x="422280" y="1951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“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Taking turns” MAC protocols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7D9DA09-8D18-4DDF-A7E9-26D95E938E48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nodeType="clickEffect" fill="hold">
                      <p:stCondLst>
                        <p:cond delay="indefinite"/>
                      </p:stCondLst>
                      <p:childTnLst>
                        <p:par>
                          <p:cTn id="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06 -1.85185E-006 L -0.09254 -1.85185E-006 L -0.07882 -0.03495 L -0.1526 -0.03495 E">
                                      <p:cBhvr>
                                        <p:cTn id="44" dur="2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007 -7.40741E-007 L 0.07119 -0.00162 L 0.0599 0.03171 L 0.15122 0.03009 E">
                                      <p:cBhvr>
                                        <p:cTn id="53" dur="2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006 -1.85185E-006 L -0.08872 -1.85185E-006 L -0.14375 0.14167 L -0.21753 0.14167 E">
                                      <p:cBhvr>
                                        <p:cTn id="63" dur="2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6.2963E-006 L 0.07135 -0.00161 L 0.11754 -0.13171 L 0.21129 -0.13333 E">
                                      <p:cBhvr>
                                        <p:cTn id="72" dur="20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665" descr="underline_base"/>
          <p:cNvPicPr/>
          <p:nvPr/>
        </p:nvPicPr>
        <p:blipFill>
          <a:blip r:embed="rId1"/>
          <a:stretch/>
        </p:blipFill>
        <p:spPr>
          <a:xfrm>
            <a:off x="485640" y="86832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188" name="Rectangle 2"/>
          <p:cNvSpPr txBox="1"/>
          <p:nvPr/>
        </p:nvSpPr>
        <p:spPr>
          <a:xfrm>
            <a:off x="449280" y="200160"/>
            <a:ext cx="6308280" cy="87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layer: 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Rectangle 3"/>
          <p:cNvSpPr txBox="1"/>
          <p:nvPr/>
        </p:nvSpPr>
        <p:spPr>
          <a:xfrm>
            <a:off x="422280" y="1330200"/>
            <a:ext cx="4266720" cy="38016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terminology: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hosts and routers: 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nodes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communication channels that connect adjacent nodes along communication path: 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links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wired links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wireless links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layer-2 packet: 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frame,</a:t>
            </a:r>
            <a:r>
              <a:rPr b="1" lang="en-US" sz="24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encapsulates datagram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0" name="Text Box 467"/>
          <p:cNvSpPr/>
          <p:nvPr/>
        </p:nvSpPr>
        <p:spPr>
          <a:xfrm>
            <a:off x="-199800" y="5299200"/>
            <a:ext cx="6074640" cy="1022400"/>
          </a:xfrm>
          <a:prstGeom prst="rect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85000"/>
              </a:lnSpc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data-link layer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has responsibility of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transferring datagram from one node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physically adjacent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node over a link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6DD7A90-4337-42B0-A868-A343C109570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2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3" name="Freeform 415"/>
          <p:cNvSpPr/>
          <p:nvPr/>
        </p:nvSpPr>
        <p:spPr>
          <a:xfrm>
            <a:off x="7004160" y="3527280"/>
            <a:ext cx="1314000" cy="674280"/>
          </a:xfrm>
          <a:custGeom>
            <a:avLst/>
            <a:gdLst/>
            <a:ahLst/>
            <a:rect l="l" t="t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Freeform 416"/>
          <p:cNvSpPr/>
          <p:nvPr/>
        </p:nvSpPr>
        <p:spPr>
          <a:xfrm>
            <a:off x="7023240" y="2017080"/>
            <a:ext cx="1730160" cy="1125000"/>
          </a:xfrm>
          <a:custGeom>
            <a:avLst/>
            <a:gdLst/>
            <a:ahLst/>
            <a:rect l="l" t="t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Freeform 417"/>
          <p:cNvSpPr/>
          <p:nvPr/>
        </p:nvSpPr>
        <p:spPr>
          <a:xfrm>
            <a:off x="5202360" y="1709640"/>
            <a:ext cx="1736280" cy="1071360"/>
          </a:xfrm>
          <a:custGeom>
            <a:avLst/>
            <a:gdLst/>
            <a:ahLst/>
            <a:rect l="l" t="t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" name="Group 418"/>
          <p:cNvGrpSpPr/>
          <p:nvPr/>
        </p:nvGrpSpPr>
        <p:grpSpPr>
          <a:xfrm>
            <a:off x="5278320" y="2975040"/>
            <a:ext cx="1458720" cy="933120"/>
            <a:chOff x="5278320" y="2975040"/>
            <a:chExt cx="1458720" cy="933120"/>
          </a:xfrm>
        </p:grpSpPr>
        <p:sp>
          <p:nvSpPr>
            <p:cNvPr id="197" name="Rectangle 419"/>
            <p:cNvSpPr/>
            <p:nvPr/>
          </p:nvSpPr>
          <p:spPr>
            <a:xfrm>
              <a:off x="5512320" y="3238920"/>
              <a:ext cx="986760" cy="669240"/>
            </a:xfrm>
            <a:prstGeom prst="rect">
              <a:avLst/>
            </a:pr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AutoShape 420"/>
            <p:cNvSpPr/>
            <p:nvPr/>
          </p:nvSpPr>
          <p:spPr>
            <a:xfrm>
              <a:off x="5278320" y="2975040"/>
              <a:ext cx="1458720" cy="317520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9" name="Line 421"/>
          <p:cNvSpPr/>
          <p:nvPr/>
        </p:nvSpPr>
        <p:spPr>
          <a:xfrm>
            <a:off x="7395840" y="3813120"/>
            <a:ext cx="163800" cy="12060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422"/>
          <p:cNvSpPr/>
          <p:nvPr/>
        </p:nvSpPr>
        <p:spPr>
          <a:xfrm>
            <a:off x="7492680" y="3733560"/>
            <a:ext cx="279720" cy="36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423"/>
          <p:cNvSpPr/>
          <p:nvPr/>
        </p:nvSpPr>
        <p:spPr>
          <a:xfrm flipV="1">
            <a:off x="7729200" y="3819240"/>
            <a:ext cx="135000" cy="10476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424"/>
          <p:cNvSpPr/>
          <p:nvPr/>
        </p:nvSpPr>
        <p:spPr>
          <a:xfrm>
            <a:off x="6427440" y="3740040"/>
            <a:ext cx="679680" cy="36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425"/>
          <p:cNvSpPr/>
          <p:nvPr/>
        </p:nvSpPr>
        <p:spPr>
          <a:xfrm>
            <a:off x="6723000" y="2587320"/>
            <a:ext cx="509400" cy="324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Freeform 427"/>
          <p:cNvSpPr/>
          <p:nvPr/>
        </p:nvSpPr>
        <p:spPr>
          <a:xfrm>
            <a:off x="5497560" y="4378320"/>
            <a:ext cx="3079440" cy="1665000"/>
          </a:xfrm>
          <a:custGeom>
            <a:avLst/>
            <a:gdLst/>
            <a:ahLst/>
            <a:rect l="l" t="t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428"/>
          <p:cNvSpPr/>
          <p:nvPr/>
        </p:nvSpPr>
        <p:spPr>
          <a:xfrm flipV="1">
            <a:off x="8037360" y="4967280"/>
            <a:ext cx="139680" cy="52380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429"/>
          <p:cNvSpPr/>
          <p:nvPr/>
        </p:nvSpPr>
        <p:spPr>
          <a:xfrm>
            <a:off x="7949880" y="5481360"/>
            <a:ext cx="86040" cy="3240"/>
          </a:xfrm>
          <a:prstGeom prst="line">
            <a:avLst/>
          </a:prstGeom>
          <a:ln w="1270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430"/>
          <p:cNvSpPr/>
          <p:nvPr/>
        </p:nvSpPr>
        <p:spPr>
          <a:xfrm>
            <a:off x="8119800" y="5173560"/>
            <a:ext cx="183600" cy="828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431"/>
          <p:cNvSpPr/>
          <p:nvPr/>
        </p:nvSpPr>
        <p:spPr>
          <a:xfrm>
            <a:off x="7358040" y="4697280"/>
            <a:ext cx="390240" cy="18396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432"/>
          <p:cNvSpPr/>
          <p:nvPr/>
        </p:nvSpPr>
        <p:spPr>
          <a:xfrm flipV="1">
            <a:off x="6737040" y="4684680"/>
            <a:ext cx="322560" cy="19836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433"/>
          <p:cNvSpPr/>
          <p:nvPr/>
        </p:nvSpPr>
        <p:spPr>
          <a:xfrm>
            <a:off x="6779880" y="4976640"/>
            <a:ext cx="971640" cy="36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435"/>
          <p:cNvSpPr/>
          <p:nvPr/>
        </p:nvSpPr>
        <p:spPr>
          <a:xfrm>
            <a:off x="6100560" y="4773600"/>
            <a:ext cx="263520" cy="8568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436"/>
          <p:cNvSpPr/>
          <p:nvPr/>
        </p:nvSpPr>
        <p:spPr>
          <a:xfrm flipV="1">
            <a:off x="5841720" y="4952160"/>
            <a:ext cx="549000" cy="15768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439"/>
          <p:cNvSpPr/>
          <p:nvPr/>
        </p:nvSpPr>
        <p:spPr>
          <a:xfrm flipH="1">
            <a:off x="6278760" y="5070240"/>
            <a:ext cx="131400" cy="24408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440"/>
          <p:cNvSpPr/>
          <p:nvPr/>
        </p:nvSpPr>
        <p:spPr>
          <a:xfrm flipH="1" flipV="1">
            <a:off x="6594840" y="5008320"/>
            <a:ext cx="67680" cy="26208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441"/>
          <p:cNvSpPr/>
          <p:nvPr/>
        </p:nvSpPr>
        <p:spPr>
          <a:xfrm>
            <a:off x="6691680" y="5003280"/>
            <a:ext cx="555120" cy="31932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443"/>
          <p:cNvSpPr/>
          <p:nvPr/>
        </p:nvSpPr>
        <p:spPr>
          <a:xfrm>
            <a:off x="6281640" y="3522600"/>
            <a:ext cx="360" cy="13176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444"/>
          <p:cNvSpPr/>
          <p:nvPr/>
        </p:nvSpPr>
        <p:spPr>
          <a:xfrm flipV="1">
            <a:off x="7576920" y="2492280"/>
            <a:ext cx="123840" cy="8712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445"/>
          <p:cNvSpPr/>
          <p:nvPr/>
        </p:nvSpPr>
        <p:spPr>
          <a:xfrm>
            <a:off x="7405560" y="2675520"/>
            <a:ext cx="360" cy="8244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446"/>
          <p:cNvSpPr/>
          <p:nvPr/>
        </p:nvSpPr>
        <p:spPr>
          <a:xfrm flipV="1">
            <a:off x="7576920" y="2562120"/>
            <a:ext cx="263520" cy="28872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447"/>
          <p:cNvSpPr/>
          <p:nvPr/>
        </p:nvSpPr>
        <p:spPr>
          <a:xfrm>
            <a:off x="7941960" y="2560320"/>
            <a:ext cx="360" cy="19692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448"/>
          <p:cNvSpPr/>
          <p:nvPr/>
        </p:nvSpPr>
        <p:spPr>
          <a:xfrm>
            <a:off x="7596000" y="2866680"/>
            <a:ext cx="189000" cy="36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449"/>
          <p:cNvSpPr/>
          <p:nvPr/>
        </p:nvSpPr>
        <p:spPr>
          <a:xfrm flipV="1">
            <a:off x="5891040" y="3733560"/>
            <a:ext cx="168120" cy="324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450"/>
          <p:cNvSpPr/>
          <p:nvPr/>
        </p:nvSpPr>
        <p:spPr>
          <a:xfrm>
            <a:off x="8150040" y="2857320"/>
            <a:ext cx="177840" cy="36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451"/>
          <p:cNvSpPr/>
          <p:nvPr/>
        </p:nvSpPr>
        <p:spPr>
          <a:xfrm flipH="1">
            <a:off x="7296120" y="2933640"/>
            <a:ext cx="98280" cy="70488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452"/>
          <p:cNvSpPr/>
          <p:nvPr/>
        </p:nvSpPr>
        <p:spPr>
          <a:xfrm flipH="1">
            <a:off x="7887960" y="2933640"/>
            <a:ext cx="111240" cy="72684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541"/>
          <p:cNvSpPr/>
          <p:nvPr/>
        </p:nvSpPr>
        <p:spPr>
          <a:xfrm flipV="1">
            <a:off x="7272000" y="4074840"/>
            <a:ext cx="227160" cy="436680"/>
          </a:xfrm>
          <a:prstGeom prst="line">
            <a:avLst/>
          </a:prstGeom>
          <a:ln w="254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7" name="Group 590"/>
          <p:cNvGrpSpPr/>
          <p:nvPr/>
        </p:nvGrpSpPr>
        <p:grpSpPr>
          <a:xfrm>
            <a:off x="5775840" y="4533840"/>
            <a:ext cx="414000" cy="372600"/>
            <a:chOff x="5775840" y="4533840"/>
            <a:chExt cx="414000" cy="372600"/>
          </a:xfrm>
        </p:grpSpPr>
        <p:pic>
          <p:nvPicPr>
            <p:cNvPr id="228" name="Picture 59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775840" y="4533840"/>
              <a:ext cx="414000" cy="372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9" name="Freeform 592"/>
            <p:cNvSpPr/>
            <p:nvPr/>
          </p:nvSpPr>
          <p:spPr>
            <a:xfrm flipH="1">
              <a:off x="5951880" y="4569840"/>
              <a:ext cx="195120" cy="1706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0" name="Group 593"/>
          <p:cNvGrpSpPr/>
          <p:nvPr/>
        </p:nvGrpSpPr>
        <p:grpSpPr>
          <a:xfrm>
            <a:off x="5457960" y="4954680"/>
            <a:ext cx="482400" cy="406080"/>
            <a:chOff x="5457960" y="4954680"/>
            <a:chExt cx="482400" cy="406080"/>
          </a:xfrm>
        </p:grpSpPr>
        <p:pic>
          <p:nvPicPr>
            <p:cNvPr id="231" name="Picture 594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5457960" y="4954680"/>
              <a:ext cx="482400" cy="406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2" name="Freeform 595"/>
            <p:cNvSpPr/>
            <p:nvPr/>
          </p:nvSpPr>
          <p:spPr>
            <a:xfrm flipH="1">
              <a:off x="5662800" y="4993560"/>
              <a:ext cx="227160" cy="1857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3" name="Group 596"/>
          <p:cNvGrpSpPr/>
          <p:nvPr/>
        </p:nvGrpSpPr>
        <p:grpSpPr>
          <a:xfrm>
            <a:off x="5936040" y="5256360"/>
            <a:ext cx="426600" cy="348840"/>
            <a:chOff x="5936040" y="5256360"/>
            <a:chExt cx="426600" cy="348840"/>
          </a:xfrm>
        </p:grpSpPr>
        <p:pic>
          <p:nvPicPr>
            <p:cNvPr id="234" name="Picture 597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5936040" y="5256360"/>
              <a:ext cx="42660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Freeform 598"/>
            <p:cNvSpPr/>
            <p:nvPr/>
          </p:nvSpPr>
          <p:spPr>
            <a:xfrm flipH="1">
              <a:off x="6117840" y="5289840"/>
              <a:ext cx="200880" cy="159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6" name="Group 599"/>
          <p:cNvGrpSpPr/>
          <p:nvPr/>
        </p:nvGrpSpPr>
        <p:grpSpPr>
          <a:xfrm>
            <a:off x="6550200" y="5238720"/>
            <a:ext cx="426600" cy="350640"/>
            <a:chOff x="6550200" y="5238720"/>
            <a:chExt cx="426600" cy="350640"/>
          </a:xfrm>
        </p:grpSpPr>
        <p:pic>
          <p:nvPicPr>
            <p:cNvPr id="237" name="Picture 600" descr="desktop_computer_stylized_medium"/>
            <p:cNvPicPr/>
            <p:nvPr/>
          </p:nvPicPr>
          <p:blipFill>
            <a:blip r:embed="rId5"/>
            <a:stretch/>
          </p:blipFill>
          <p:spPr>
            <a:xfrm>
              <a:off x="6550200" y="5238720"/>
              <a:ext cx="426600" cy="350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8" name="Freeform 601"/>
            <p:cNvSpPr/>
            <p:nvPr/>
          </p:nvSpPr>
          <p:spPr>
            <a:xfrm>
              <a:off x="6593400" y="5272560"/>
              <a:ext cx="200880" cy="1605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9" name="Picture 603" descr="car_icon_small"/>
          <p:cNvPicPr/>
          <p:nvPr/>
        </p:nvPicPr>
        <p:blipFill>
          <a:blip r:embed="rId6"/>
          <a:stretch/>
        </p:blipFill>
        <p:spPr>
          <a:xfrm>
            <a:off x="6362640" y="1803600"/>
            <a:ext cx="848880" cy="167760"/>
          </a:xfrm>
          <a:prstGeom prst="rect">
            <a:avLst/>
          </a:prstGeom>
          <a:ln w="0">
            <a:noFill/>
          </a:ln>
        </p:spPr>
      </p:pic>
      <p:grpSp>
        <p:nvGrpSpPr>
          <p:cNvPr id="240" name="Group 652"/>
          <p:cNvGrpSpPr/>
          <p:nvPr/>
        </p:nvGrpSpPr>
        <p:grpSpPr>
          <a:xfrm>
            <a:off x="5613480" y="1546200"/>
            <a:ext cx="415440" cy="385200"/>
            <a:chOff x="5613480" y="1546200"/>
            <a:chExt cx="415440" cy="385200"/>
          </a:xfrm>
        </p:grpSpPr>
        <p:pic>
          <p:nvPicPr>
            <p:cNvPr id="241" name="Picture 653" descr="iphone_stylized_small"/>
            <p:cNvPicPr/>
            <p:nvPr/>
          </p:nvPicPr>
          <p:blipFill>
            <a:blip r:embed="rId7"/>
            <a:stretch/>
          </p:blipFill>
          <p:spPr>
            <a:xfrm>
              <a:off x="5772600" y="1603440"/>
              <a:ext cx="136440" cy="327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2" name="Picture 654" descr="antenna_radiation_stylized"/>
            <p:cNvPicPr/>
            <p:nvPr/>
          </p:nvPicPr>
          <p:blipFill>
            <a:blip r:embed="rId8"/>
            <a:stretch/>
          </p:blipFill>
          <p:spPr>
            <a:xfrm>
              <a:off x="5613480" y="1546200"/>
              <a:ext cx="415440" cy="88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3" name="Line 693"/>
          <p:cNvSpPr/>
          <p:nvPr/>
        </p:nvSpPr>
        <p:spPr>
          <a:xfrm>
            <a:off x="8345160" y="2855880"/>
            <a:ext cx="305280" cy="0"/>
          </a:xfrm>
          <a:prstGeom prst="line">
            <a:avLst/>
          </a:prstGeom>
          <a:ln w="25400">
            <a:solidFill>
              <a:srgbClr val="cc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4" name="Group 776"/>
          <p:cNvGrpSpPr/>
          <p:nvPr/>
        </p:nvGrpSpPr>
        <p:grpSpPr>
          <a:xfrm>
            <a:off x="5611680" y="3500280"/>
            <a:ext cx="506160" cy="352080"/>
            <a:chOff x="5611680" y="3500280"/>
            <a:chExt cx="506160" cy="352080"/>
          </a:xfrm>
        </p:grpSpPr>
        <p:pic>
          <p:nvPicPr>
            <p:cNvPr id="245" name="Picture 777" descr="access_point_stylized_small"/>
            <p:cNvPicPr/>
            <p:nvPr/>
          </p:nvPicPr>
          <p:blipFill>
            <a:blip r:embed="rId9"/>
            <a:stretch/>
          </p:blipFill>
          <p:spPr>
            <a:xfrm>
              <a:off x="5640840" y="3546000"/>
              <a:ext cx="369720" cy="306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6" name="Picture 778" descr="antenna_radiation_stylized"/>
            <p:cNvPicPr/>
            <p:nvPr/>
          </p:nvPicPr>
          <p:blipFill>
            <a:blip r:embed="rId10"/>
            <a:stretch/>
          </p:blipFill>
          <p:spPr>
            <a:xfrm>
              <a:off x="5611680" y="3500280"/>
              <a:ext cx="506160" cy="105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7" name="Group 779"/>
          <p:cNvGrpSpPr/>
          <p:nvPr/>
        </p:nvGrpSpPr>
        <p:grpSpPr>
          <a:xfrm>
            <a:off x="7132680" y="5003640"/>
            <a:ext cx="563040" cy="420480"/>
            <a:chOff x="7132680" y="5003640"/>
            <a:chExt cx="563040" cy="420480"/>
          </a:xfrm>
        </p:grpSpPr>
        <p:pic>
          <p:nvPicPr>
            <p:cNvPr id="248" name="Picture 780" descr="access_point_stylized_small"/>
            <p:cNvPicPr/>
            <p:nvPr/>
          </p:nvPicPr>
          <p:blipFill>
            <a:blip r:embed="rId11"/>
            <a:stretch/>
          </p:blipFill>
          <p:spPr>
            <a:xfrm>
              <a:off x="7164720" y="5058360"/>
              <a:ext cx="411480" cy="36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Picture 781" descr="antenna_radiation_stylized"/>
            <p:cNvPicPr/>
            <p:nvPr/>
          </p:nvPicPr>
          <p:blipFill>
            <a:blip r:embed="rId12"/>
            <a:stretch/>
          </p:blipFill>
          <p:spPr>
            <a:xfrm>
              <a:off x="7132680" y="5003640"/>
              <a:ext cx="563040" cy="126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0" name="Group 523"/>
          <p:cNvGrpSpPr/>
          <p:nvPr/>
        </p:nvGrpSpPr>
        <p:grpSpPr>
          <a:xfrm>
            <a:off x="5889960" y="1844640"/>
            <a:ext cx="456840" cy="732960"/>
            <a:chOff x="5889960" y="1844640"/>
            <a:chExt cx="456840" cy="732960"/>
          </a:xfrm>
        </p:grpSpPr>
        <p:sp>
          <p:nvSpPr>
            <p:cNvPr id="251" name="Line 426"/>
            <p:cNvSpPr/>
            <p:nvPr/>
          </p:nvSpPr>
          <p:spPr>
            <a:xfrm>
              <a:off x="6118560" y="2403360"/>
              <a:ext cx="227880" cy="174240"/>
            </a:xfrm>
            <a:prstGeom prst="line">
              <a:avLst/>
            </a:prstGeom>
            <a:ln w="254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2" name="Group 782"/>
            <p:cNvGrpSpPr/>
            <p:nvPr/>
          </p:nvGrpSpPr>
          <p:grpSpPr>
            <a:xfrm>
              <a:off x="5889960" y="1844640"/>
              <a:ext cx="456840" cy="631800"/>
              <a:chOff x="5889960" y="1844640"/>
              <a:chExt cx="456840" cy="631800"/>
            </a:xfrm>
          </p:grpSpPr>
          <p:grpSp>
            <p:nvGrpSpPr>
              <p:cNvPr id="253" name="Group 783"/>
              <p:cNvGrpSpPr/>
              <p:nvPr/>
            </p:nvGrpSpPr>
            <p:grpSpPr>
              <a:xfrm>
                <a:off x="5961240" y="2012400"/>
                <a:ext cx="298440" cy="464040"/>
                <a:chOff x="5961240" y="2012400"/>
                <a:chExt cx="298440" cy="464040"/>
              </a:xfrm>
            </p:grpSpPr>
            <p:sp>
              <p:nvSpPr>
                <p:cNvPr id="254" name="Line 270"/>
                <p:cNvSpPr/>
                <p:nvPr/>
              </p:nvSpPr>
              <p:spPr>
                <a:xfrm flipH="1">
                  <a:off x="5961240" y="2012400"/>
                  <a:ext cx="149400" cy="4201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5" name="Line 271"/>
                <p:cNvSpPr/>
                <p:nvPr/>
              </p:nvSpPr>
              <p:spPr>
                <a:xfrm>
                  <a:off x="6110640" y="2012400"/>
                  <a:ext cx="149040" cy="4183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6" name="Line 272"/>
                <p:cNvSpPr/>
                <p:nvPr/>
              </p:nvSpPr>
              <p:spPr>
                <a:xfrm>
                  <a:off x="5961240" y="2430720"/>
                  <a:ext cx="149400" cy="457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7" name="Line 273"/>
                <p:cNvSpPr/>
                <p:nvPr/>
              </p:nvSpPr>
              <p:spPr>
                <a:xfrm flipH="1">
                  <a:off x="6110640" y="2430720"/>
                  <a:ext cx="149040" cy="457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8" name="Line 274"/>
                <p:cNvSpPr/>
                <p:nvPr/>
              </p:nvSpPr>
              <p:spPr>
                <a:xfrm>
                  <a:off x="6110640" y="2021760"/>
                  <a:ext cx="360" cy="45468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9" name="Line 275"/>
                <p:cNvSpPr/>
                <p:nvPr/>
              </p:nvSpPr>
              <p:spPr>
                <a:xfrm flipV="1">
                  <a:off x="5961240" y="2387520"/>
                  <a:ext cx="149400" cy="450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0" name="Line 276"/>
                <p:cNvSpPr/>
                <p:nvPr/>
              </p:nvSpPr>
              <p:spPr>
                <a:xfrm flipH="1" flipV="1">
                  <a:off x="6110640" y="2387520"/>
                  <a:ext cx="149040" cy="43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1" name="Line 277"/>
                <p:cNvSpPr/>
                <p:nvPr/>
              </p:nvSpPr>
              <p:spPr>
                <a:xfrm>
                  <a:off x="6024600" y="2250000"/>
                  <a:ext cx="86040" cy="34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2" name="Line 278"/>
                <p:cNvSpPr/>
                <p:nvPr/>
              </p:nvSpPr>
              <p:spPr>
                <a:xfrm flipV="1">
                  <a:off x="6110640" y="2250000"/>
                  <a:ext cx="90360" cy="342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3" name="Line 279"/>
                <p:cNvSpPr/>
                <p:nvPr/>
              </p:nvSpPr>
              <p:spPr>
                <a:xfrm>
                  <a:off x="5996160" y="2311200"/>
                  <a:ext cx="110880" cy="468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4" name="Line 280"/>
                <p:cNvSpPr/>
                <p:nvPr/>
              </p:nvSpPr>
              <p:spPr>
                <a:xfrm flipV="1">
                  <a:off x="6110640" y="2320560"/>
                  <a:ext cx="111240" cy="4140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5" name="Line 281"/>
                <p:cNvSpPr/>
                <p:nvPr/>
              </p:nvSpPr>
              <p:spPr>
                <a:xfrm flipV="1">
                  <a:off x="6110640" y="2186640"/>
                  <a:ext cx="56880" cy="169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6" name="Line 282"/>
                <p:cNvSpPr/>
                <p:nvPr/>
              </p:nvSpPr>
              <p:spPr>
                <a:xfrm flipV="1">
                  <a:off x="6110640" y="2099880"/>
                  <a:ext cx="35640" cy="1296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7" name="Line 283"/>
                <p:cNvSpPr/>
                <p:nvPr/>
              </p:nvSpPr>
              <p:spPr>
                <a:xfrm>
                  <a:off x="6046560" y="2181240"/>
                  <a:ext cx="69120" cy="223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8" name="Line 284"/>
                <p:cNvSpPr/>
                <p:nvPr/>
              </p:nvSpPr>
              <p:spPr>
                <a:xfrm>
                  <a:off x="6077160" y="2096280"/>
                  <a:ext cx="39960" cy="2232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269" name="Picture 799" descr="cell_tower_radiation copy"/>
              <p:cNvPicPr/>
              <p:nvPr/>
            </p:nvPicPr>
            <p:blipFill>
              <a:blip r:embed="rId13"/>
              <a:stretch/>
            </p:blipFill>
            <p:spPr>
              <a:xfrm>
                <a:off x="5889960" y="1844640"/>
                <a:ext cx="456840" cy="3322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0" name="Oval 800"/>
              <p:cNvSpPr/>
              <p:nvPr/>
            </p:nvSpPr>
            <p:spPr>
              <a:xfrm>
                <a:off x="6083640" y="1979640"/>
                <a:ext cx="52200" cy="489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71" name="Group 950"/>
          <p:cNvGrpSpPr/>
          <p:nvPr/>
        </p:nvGrpSpPr>
        <p:grpSpPr>
          <a:xfrm>
            <a:off x="8240760" y="5002200"/>
            <a:ext cx="226440" cy="480960"/>
            <a:chOff x="8240760" y="5002200"/>
            <a:chExt cx="226440" cy="480960"/>
          </a:xfrm>
        </p:grpSpPr>
        <p:sp>
          <p:nvSpPr>
            <p:cNvPr id="272" name="Freeform 951"/>
            <p:cNvSpPr/>
            <p:nvPr/>
          </p:nvSpPr>
          <p:spPr>
            <a:xfrm>
              <a:off x="8420400" y="5002920"/>
              <a:ext cx="44640" cy="4586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Rectangle 952"/>
            <p:cNvSpPr/>
            <p:nvPr/>
          </p:nvSpPr>
          <p:spPr>
            <a:xfrm>
              <a:off x="8251920" y="5002200"/>
              <a:ext cx="166320" cy="4582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Freeform 953"/>
            <p:cNvSpPr/>
            <p:nvPr/>
          </p:nvSpPr>
          <p:spPr>
            <a:xfrm>
              <a:off x="8428680" y="5030640"/>
              <a:ext cx="26640" cy="42408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Freeform 954"/>
            <p:cNvSpPr/>
            <p:nvPr/>
          </p:nvSpPr>
          <p:spPr>
            <a:xfrm>
              <a:off x="8422920" y="5245200"/>
              <a:ext cx="41400" cy="37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Rectangle 955"/>
            <p:cNvSpPr/>
            <p:nvPr/>
          </p:nvSpPr>
          <p:spPr>
            <a:xfrm>
              <a:off x="8251920" y="5054760"/>
              <a:ext cx="9504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7" name="Group 956"/>
            <p:cNvGrpSpPr/>
            <p:nvPr/>
          </p:nvGrpSpPr>
          <p:grpSpPr>
            <a:xfrm>
              <a:off x="8337600" y="5049720"/>
              <a:ext cx="91800" cy="29880"/>
              <a:chOff x="8337600" y="5049720"/>
              <a:chExt cx="91800" cy="29880"/>
            </a:xfrm>
          </p:grpSpPr>
          <p:sp>
            <p:nvSpPr>
              <p:cNvPr id="278" name="AutoShape 957"/>
              <p:cNvSpPr/>
              <p:nvPr/>
            </p:nvSpPr>
            <p:spPr>
              <a:xfrm>
                <a:off x="8337600" y="5049720"/>
                <a:ext cx="91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AutoShape 958"/>
              <p:cNvSpPr/>
              <p:nvPr/>
            </p:nvSpPr>
            <p:spPr>
              <a:xfrm>
                <a:off x="8339040" y="5052960"/>
                <a:ext cx="8856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0" name="Rectangle 959"/>
            <p:cNvSpPr/>
            <p:nvPr/>
          </p:nvSpPr>
          <p:spPr>
            <a:xfrm>
              <a:off x="8253360" y="5121360"/>
              <a:ext cx="9504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1" name="Group 960"/>
            <p:cNvGrpSpPr/>
            <p:nvPr/>
          </p:nvGrpSpPr>
          <p:grpSpPr>
            <a:xfrm>
              <a:off x="8337600" y="5114880"/>
              <a:ext cx="91800" cy="26640"/>
              <a:chOff x="8337600" y="5114880"/>
              <a:chExt cx="91800" cy="26640"/>
            </a:xfrm>
          </p:grpSpPr>
          <p:sp>
            <p:nvSpPr>
              <p:cNvPr id="282" name="AutoShape 961"/>
              <p:cNvSpPr/>
              <p:nvPr/>
            </p:nvSpPr>
            <p:spPr>
              <a:xfrm>
                <a:off x="8337600" y="5114880"/>
                <a:ext cx="91800" cy="26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AutoShape 962"/>
              <p:cNvSpPr/>
              <p:nvPr/>
            </p:nvSpPr>
            <p:spPr>
              <a:xfrm>
                <a:off x="8339040" y="5118120"/>
                <a:ext cx="88560" cy="20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4" name="Rectangle 963"/>
            <p:cNvSpPr/>
            <p:nvPr/>
          </p:nvSpPr>
          <p:spPr>
            <a:xfrm>
              <a:off x="8253360" y="5187960"/>
              <a:ext cx="9504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Rectangle 964"/>
            <p:cNvSpPr/>
            <p:nvPr/>
          </p:nvSpPr>
          <p:spPr>
            <a:xfrm>
              <a:off x="8255160" y="5248440"/>
              <a:ext cx="9504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6" name="Group 965"/>
            <p:cNvGrpSpPr/>
            <p:nvPr/>
          </p:nvGrpSpPr>
          <p:grpSpPr>
            <a:xfrm>
              <a:off x="8336160" y="5246640"/>
              <a:ext cx="91800" cy="26640"/>
              <a:chOff x="8336160" y="5246640"/>
              <a:chExt cx="91800" cy="26640"/>
            </a:xfrm>
          </p:grpSpPr>
          <p:sp>
            <p:nvSpPr>
              <p:cNvPr id="287" name="AutoShape 966"/>
              <p:cNvSpPr/>
              <p:nvPr/>
            </p:nvSpPr>
            <p:spPr>
              <a:xfrm>
                <a:off x="8336160" y="5246640"/>
                <a:ext cx="91800" cy="26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AutoShape 967"/>
              <p:cNvSpPr/>
              <p:nvPr/>
            </p:nvSpPr>
            <p:spPr>
              <a:xfrm>
                <a:off x="8337600" y="5246640"/>
                <a:ext cx="8856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9" name="Freeform 968"/>
            <p:cNvSpPr/>
            <p:nvPr/>
          </p:nvSpPr>
          <p:spPr>
            <a:xfrm>
              <a:off x="8423640" y="5187960"/>
              <a:ext cx="41400" cy="37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0" name="Group 969"/>
            <p:cNvGrpSpPr/>
            <p:nvPr/>
          </p:nvGrpSpPr>
          <p:grpSpPr>
            <a:xfrm>
              <a:off x="8336160" y="5182920"/>
              <a:ext cx="93240" cy="26640"/>
              <a:chOff x="8336160" y="5182920"/>
              <a:chExt cx="93240" cy="26640"/>
            </a:xfrm>
          </p:grpSpPr>
          <p:sp>
            <p:nvSpPr>
              <p:cNvPr id="291" name="AutoShape 970"/>
              <p:cNvSpPr/>
              <p:nvPr/>
            </p:nvSpPr>
            <p:spPr>
              <a:xfrm>
                <a:off x="8336160" y="5182920"/>
                <a:ext cx="93240" cy="26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AutoShape 971"/>
              <p:cNvSpPr/>
              <p:nvPr/>
            </p:nvSpPr>
            <p:spPr>
              <a:xfrm>
                <a:off x="8337600" y="5186160"/>
                <a:ext cx="9180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3" name="Rectangle 972"/>
            <p:cNvSpPr/>
            <p:nvPr/>
          </p:nvSpPr>
          <p:spPr>
            <a:xfrm>
              <a:off x="8416800" y="5002200"/>
              <a:ext cx="10800" cy="4582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Freeform 973"/>
            <p:cNvSpPr/>
            <p:nvPr/>
          </p:nvSpPr>
          <p:spPr>
            <a:xfrm>
              <a:off x="8427600" y="5118120"/>
              <a:ext cx="37440" cy="4248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Freeform 974"/>
            <p:cNvSpPr/>
            <p:nvPr/>
          </p:nvSpPr>
          <p:spPr>
            <a:xfrm>
              <a:off x="8427960" y="5052600"/>
              <a:ext cx="38520" cy="47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Oval 975"/>
            <p:cNvSpPr/>
            <p:nvPr/>
          </p:nvSpPr>
          <p:spPr>
            <a:xfrm>
              <a:off x="8459640" y="5440320"/>
              <a:ext cx="7560" cy="187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Freeform 976"/>
            <p:cNvSpPr/>
            <p:nvPr/>
          </p:nvSpPr>
          <p:spPr>
            <a:xfrm>
              <a:off x="8425800" y="5441040"/>
              <a:ext cx="38520" cy="399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AutoShape 977"/>
            <p:cNvSpPr/>
            <p:nvPr/>
          </p:nvSpPr>
          <p:spPr>
            <a:xfrm>
              <a:off x="8240760" y="5453280"/>
              <a:ext cx="190080" cy="29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AutoShape 978"/>
            <p:cNvSpPr/>
            <p:nvPr/>
          </p:nvSpPr>
          <p:spPr>
            <a:xfrm>
              <a:off x="8251920" y="5460840"/>
              <a:ext cx="169560" cy="154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Oval 979"/>
            <p:cNvSpPr/>
            <p:nvPr/>
          </p:nvSpPr>
          <p:spPr>
            <a:xfrm>
              <a:off x="8267760" y="5394240"/>
              <a:ext cx="24840" cy="28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Oval 980"/>
            <p:cNvSpPr/>
            <p:nvPr/>
          </p:nvSpPr>
          <p:spPr>
            <a:xfrm>
              <a:off x="8296200" y="5394240"/>
              <a:ext cx="24840" cy="280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Oval 981"/>
            <p:cNvSpPr/>
            <p:nvPr/>
          </p:nvSpPr>
          <p:spPr>
            <a:xfrm>
              <a:off x="8323200" y="5394240"/>
              <a:ext cx="24840" cy="28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Rectangle 982"/>
            <p:cNvSpPr/>
            <p:nvPr/>
          </p:nvSpPr>
          <p:spPr>
            <a:xfrm>
              <a:off x="8388360" y="5284800"/>
              <a:ext cx="12240" cy="1519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4" name="Group 983"/>
          <p:cNvGrpSpPr/>
          <p:nvPr/>
        </p:nvGrpSpPr>
        <p:grpSpPr>
          <a:xfrm>
            <a:off x="7924680" y="5303880"/>
            <a:ext cx="226800" cy="480600"/>
            <a:chOff x="7924680" y="5303880"/>
            <a:chExt cx="226800" cy="480600"/>
          </a:xfrm>
        </p:grpSpPr>
        <p:sp>
          <p:nvSpPr>
            <p:cNvPr id="305" name="Freeform 984"/>
            <p:cNvSpPr/>
            <p:nvPr/>
          </p:nvSpPr>
          <p:spPr>
            <a:xfrm>
              <a:off x="8104320" y="5304600"/>
              <a:ext cx="44640" cy="4586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Rectangle 985"/>
            <p:cNvSpPr/>
            <p:nvPr/>
          </p:nvSpPr>
          <p:spPr>
            <a:xfrm>
              <a:off x="7935840" y="5303880"/>
              <a:ext cx="166320" cy="4582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Freeform 986"/>
            <p:cNvSpPr/>
            <p:nvPr/>
          </p:nvSpPr>
          <p:spPr>
            <a:xfrm>
              <a:off x="8112960" y="5332320"/>
              <a:ext cx="26640" cy="42408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Freeform 987"/>
            <p:cNvSpPr/>
            <p:nvPr/>
          </p:nvSpPr>
          <p:spPr>
            <a:xfrm>
              <a:off x="8107200" y="5546880"/>
              <a:ext cx="41400" cy="37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Rectangle 988"/>
            <p:cNvSpPr/>
            <p:nvPr/>
          </p:nvSpPr>
          <p:spPr>
            <a:xfrm>
              <a:off x="7935840" y="5356080"/>
              <a:ext cx="9504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0" name="Group 989"/>
            <p:cNvGrpSpPr/>
            <p:nvPr/>
          </p:nvGrpSpPr>
          <p:grpSpPr>
            <a:xfrm>
              <a:off x="8021520" y="5351400"/>
              <a:ext cx="91800" cy="29880"/>
              <a:chOff x="8021520" y="5351400"/>
              <a:chExt cx="91800" cy="29880"/>
            </a:xfrm>
          </p:grpSpPr>
          <p:sp>
            <p:nvSpPr>
              <p:cNvPr id="311" name="AutoShape 990"/>
              <p:cNvSpPr/>
              <p:nvPr/>
            </p:nvSpPr>
            <p:spPr>
              <a:xfrm>
                <a:off x="8021520" y="5351400"/>
                <a:ext cx="91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AutoShape 991"/>
              <p:cNvSpPr/>
              <p:nvPr/>
            </p:nvSpPr>
            <p:spPr>
              <a:xfrm>
                <a:off x="8023320" y="5354640"/>
                <a:ext cx="8856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3" name="Rectangle 992"/>
            <p:cNvSpPr/>
            <p:nvPr/>
          </p:nvSpPr>
          <p:spPr>
            <a:xfrm>
              <a:off x="7937640" y="5423040"/>
              <a:ext cx="9504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4" name="Group 993"/>
            <p:cNvGrpSpPr/>
            <p:nvPr/>
          </p:nvGrpSpPr>
          <p:grpSpPr>
            <a:xfrm>
              <a:off x="8021520" y="5416560"/>
              <a:ext cx="91800" cy="26640"/>
              <a:chOff x="8021520" y="5416560"/>
              <a:chExt cx="91800" cy="26640"/>
            </a:xfrm>
          </p:grpSpPr>
          <p:sp>
            <p:nvSpPr>
              <p:cNvPr id="315" name="AutoShape 994"/>
              <p:cNvSpPr/>
              <p:nvPr/>
            </p:nvSpPr>
            <p:spPr>
              <a:xfrm>
                <a:off x="8021520" y="5416560"/>
                <a:ext cx="91800" cy="26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AutoShape 995"/>
              <p:cNvSpPr/>
              <p:nvPr/>
            </p:nvSpPr>
            <p:spPr>
              <a:xfrm>
                <a:off x="8023320" y="5419800"/>
                <a:ext cx="88560" cy="20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7" name="Rectangle 996"/>
            <p:cNvSpPr/>
            <p:nvPr/>
          </p:nvSpPr>
          <p:spPr>
            <a:xfrm>
              <a:off x="7937640" y="5489640"/>
              <a:ext cx="9504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Rectangle 997"/>
            <p:cNvSpPr/>
            <p:nvPr/>
          </p:nvSpPr>
          <p:spPr>
            <a:xfrm>
              <a:off x="7939080" y="5550120"/>
              <a:ext cx="9504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9" name="Group 998"/>
            <p:cNvGrpSpPr/>
            <p:nvPr/>
          </p:nvGrpSpPr>
          <p:grpSpPr>
            <a:xfrm>
              <a:off x="8020080" y="5548320"/>
              <a:ext cx="91800" cy="26640"/>
              <a:chOff x="8020080" y="5548320"/>
              <a:chExt cx="91800" cy="26640"/>
            </a:xfrm>
          </p:grpSpPr>
          <p:sp>
            <p:nvSpPr>
              <p:cNvPr id="320" name="AutoShape 999"/>
              <p:cNvSpPr/>
              <p:nvPr/>
            </p:nvSpPr>
            <p:spPr>
              <a:xfrm>
                <a:off x="8020080" y="5548320"/>
                <a:ext cx="91800" cy="26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AutoShape 1000"/>
              <p:cNvSpPr/>
              <p:nvPr/>
            </p:nvSpPr>
            <p:spPr>
              <a:xfrm>
                <a:off x="8021520" y="5548320"/>
                <a:ext cx="8856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2" name="Freeform 1001"/>
            <p:cNvSpPr/>
            <p:nvPr/>
          </p:nvSpPr>
          <p:spPr>
            <a:xfrm>
              <a:off x="8107560" y="5489640"/>
              <a:ext cx="41400" cy="374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3" name="Group 1002"/>
            <p:cNvGrpSpPr/>
            <p:nvPr/>
          </p:nvGrpSpPr>
          <p:grpSpPr>
            <a:xfrm>
              <a:off x="8020080" y="5484600"/>
              <a:ext cx="93240" cy="26640"/>
              <a:chOff x="8020080" y="5484600"/>
              <a:chExt cx="93240" cy="26640"/>
            </a:xfrm>
          </p:grpSpPr>
          <p:sp>
            <p:nvSpPr>
              <p:cNvPr id="324" name="AutoShape 1003"/>
              <p:cNvSpPr/>
              <p:nvPr/>
            </p:nvSpPr>
            <p:spPr>
              <a:xfrm>
                <a:off x="8020080" y="5484600"/>
                <a:ext cx="93240" cy="26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AutoShape 1004"/>
              <p:cNvSpPr/>
              <p:nvPr/>
            </p:nvSpPr>
            <p:spPr>
              <a:xfrm>
                <a:off x="8021520" y="5487840"/>
                <a:ext cx="9180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6" name="Rectangle 1005"/>
            <p:cNvSpPr/>
            <p:nvPr/>
          </p:nvSpPr>
          <p:spPr>
            <a:xfrm>
              <a:off x="8101080" y="5303880"/>
              <a:ext cx="10800" cy="4582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Freeform 1006"/>
            <p:cNvSpPr/>
            <p:nvPr/>
          </p:nvSpPr>
          <p:spPr>
            <a:xfrm>
              <a:off x="8111520" y="5419800"/>
              <a:ext cx="37440" cy="4248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Freeform 1007"/>
            <p:cNvSpPr/>
            <p:nvPr/>
          </p:nvSpPr>
          <p:spPr>
            <a:xfrm>
              <a:off x="8111880" y="5354280"/>
              <a:ext cx="38520" cy="478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Oval 1008"/>
            <p:cNvSpPr/>
            <p:nvPr/>
          </p:nvSpPr>
          <p:spPr>
            <a:xfrm>
              <a:off x="8143920" y="5742000"/>
              <a:ext cx="7560" cy="187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Freeform 1009"/>
            <p:cNvSpPr/>
            <p:nvPr/>
          </p:nvSpPr>
          <p:spPr>
            <a:xfrm>
              <a:off x="8110080" y="5742360"/>
              <a:ext cx="38520" cy="399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AutoShape 1010"/>
            <p:cNvSpPr/>
            <p:nvPr/>
          </p:nvSpPr>
          <p:spPr>
            <a:xfrm>
              <a:off x="7924680" y="5754600"/>
              <a:ext cx="190080" cy="298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AutoShape 1011"/>
            <p:cNvSpPr/>
            <p:nvPr/>
          </p:nvSpPr>
          <p:spPr>
            <a:xfrm>
              <a:off x="7935840" y="5762520"/>
              <a:ext cx="169560" cy="154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Oval 1012"/>
            <p:cNvSpPr/>
            <p:nvPr/>
          </p:nvSpPr>
          <p:spPr>
            <a:xfrm>
              <a:off x="7951680" y="5695920"/>
              <a:ext cx="24840" cy="28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Oval 1013"/>
            <p:cNvSpPr/>
            <p:nvPr/>
          </p:nvSpPr>
          <p:spPr>
            <a:xfrm>
              <a:off x="7980480" y="5695920"/>
              <a:ext cx="24840" cy="280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Oval 1014"/>
            <p:cNvSpPr/>
            <p:nvPr/>
          </p:nvSpPr>
          <p:spPr>
            <a:xfrm>
              <a:off x="8007480" y="5695920"/>
              <a:ext cx="24840" cy="28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Rectangle 1015"/>
            <p:cNvSpPr/>
            <p:nvPr/>
          </p:nvSpPr>
          <p:spPr>
            <a:xfrm>
              <a:off x="8072640" y="5586480"/>
              <a:ext cx="12240" cy="1519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37" name="Picture 1017" descr="antenna_stylized"/>
          <p:cNvPicPr/>
          <p:nvPr/>
        </p:nvPicPr>
        <p:blipFill>
          <a:blip r:embed="rId14"/>
          <a:stretch/>
        </p:blipFill>
        <p:spPr>
          <a:xfrm>
            <a:off x="5302080" y="2043000"/>
            <a:ext cx="530280" cy="223920"/>
          </a:xfrm>
          <a:prstGeom prst="rect">
            <a:avLst/>
          </a:prstGeom>
          <a:ln w="0">
            <a:noFill/>
          </a:ln>
        </p:spPr>
      </p:pic>
      <p:pic>
        <p:nvPicPr>
          <p:cNvPr id="338" name="Picture 1018" descr="laptop_keyboard"/>
          <p:cNvPicPr/>
          <p:nvPr/>
        </p:nvPicPr>
        <p:blipFill>
          <a:blip r:embed="rId15"/>
          <a:stretch/>
        </p:blipFill>
        <p:spPr>
          <a:xfrm flipH="1" rot="109200">
            <a:off x="5328000" y="2291400"/>
            <a:ext cx="437040" cy="159120"/>
          </a:xfrm>
          <a:prstGeom prst="rect">
            <a:avLst/>
          </a:prstGeom>
          <a:ln w="0">
            <a:noFill/>
          </a:ln>
        </p:spPr>
      </p:pic>
      <p:sp>
        <p:nvSpPr>
          <p:cNvPr id="339" name="Freeform 1019"/>
          <p:cNvSpPr/>
          <p:nvPr/>
        </p:nvSpPr>
        <p:spPr>
          <a:xfrm>
            <a:off x="5472720" y="2136960"/>
            <a:ext cx="351720" cy="207720"/>
          </a:xfrm>
          <a:custGeom>
            <a:avLst/>
            <a:gdLst/>
            <a:ahLst/>
            <a:rect l="l" t="t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Picture 1020" descr="screen"/>
          <p:cNvPicPr/>
          <p:nvPr/>
        </p:nvPicPr>
        <p:blipFill>
          <a:blip r:embed="rId16"/>
          <a:stretch/>
        </p:blipFill>
        <p:spPr>
          <a:xfrm>
            <a:off x="5490360" y="2142000"/>
            <a:ext cx="319320" cy="189000"/>
          </a:xfrm>
          <a:prstGeom prst="rect">
            <a:avLst/>
          </a:prstGeom>
          <a:ln w="0">
            <a:noFill/>
          </a:ln>
        </p:spPr>
      </p:pic>
      <p:sp>
        <p:nvSpPr>
          <p:cNvPr id="341" name="Freeform 1021"/>
          <p:cNvSpPr/>
          <p:nvPr/>
        </p:nvSpPr>
        <p:spPr>
          <a:xfrm>
            <a:off x="5536800" y="2130840"/>
            <a:ext cx="297720" cy="38520"/>
          </a:xfrm>
          <a:custGeom>
            <a:avLst/>
            <a:gdLst/>
            <a:ahLst/>
            <a:rect l="l" t="t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0">
            <a:gsLst>
              <a:gs pos="0">
                <a:srgbClr val="000099"/>
              </a:gs>
              <a:gs pos="100000">
                <a:srgbClr val="eaeaea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Freeform 1022"/>
          <p:cNvSpPr/>
          <p:nvPr/>
        </p:nvSpPr>
        <p:spPr>
          <a:xfrm>
            <a:off x="5469840" y="2130480"/>
            <a:ext cx="82440" cy="160920"/>
          </a:xfrm>
          <a:custGeom>
            <a:avLst/>
            <a:gdLst/>
            <a:ahLst/>
            <a:rect l="l" t="t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Freeform 1023"/>
          <p:cNvSpPr/>
          <p:nvPr/>
        </p:nvSpPr>
        <p:spPr>
          <a:xfrm>
            <a:off x="5743800" y="2159280"/>
            <a:ext cx="88920" cy="185760"/>
          </a:xfrm>
          <a:custGeom>
            <a:avLst/>
            <a:gdLst/>
            <a:ahLst/>
            <a:rect l="l" t="t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Freeform 1024"/>
          <p:cNvSpPr/>
          <p:nvPr/>
        </p:nvSpPr>
        <p:spPr>
          <a:xfrm>
            <a:off x="5468760" y="2283480"/>
            <a:ext cx="326880" cy="62640"/>
          </a:xfrm>
          <a:custGeom>
            <a:avLst/>
            <a:gdLst/>
            <a:ahLst/>
            <a:rect l="l" t="t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0">
            <a:gsLst>
              <a:gs pos="0">
                <a:srgbClr val="0000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Freeform 1025"/>
          <p:cNvSpPr/>
          <p:nvPr/>
        </p:nvSpPr>
        <p:spPr>
          <a:xfrm>
            <a:off x="5753520" y="2160720"/>
            <a:ext cx="83160" cy="186480"/>
          </a:xfrm>
          <a:custGeom>
            <a:avLst/>
            <a:gdLst/>
            <a:ahLst/>
            <a:rect l="l" t="t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Freeform 1026"/>
          <p:cNvSpPr/>
          <p:nvPr/>
        </p:nvSpPr>
        <p:spPr>
          <a:xfrm>
            <a:off x="5469120" y="2291760"/>
            <a:ext cx="290520" cy="61560"/>
          </a:xfrm>
          <a:custGeom>
            <a:avLst/>
            <a:gdLst/>
            <a:ahLst/>
            <a:rect l="l" t="t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0099"/>
              </a:gs>
              <a:gs pos="100000">
                <a:srgbClr val="808080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7" name="Group 1027"/>
          <p:cNvGrpSpPr/>
          <p:nvPr/>
        </p:nvGrpSpPr>
        <p:grpSpPr>
          <a:xfrm>
            <a:off x="5464440" y="2358000"/>
            <a:ext cx="98280" cy="36360"/>
            <a:chOff x="5464440" y="2358000"/>
            <a:chExt cx="98280" cy="36360"/>
          </a:xfrm>
        </p:grpSpPr>
        <p:sp>
          <p:nvSpPr>
            <p:cNvPr id="348" name="Freeform 1028"/>
            <p:cNvSpPr/>
            <p:nvPr/>
          </p:nvSpPr>
          <p:spPr>
            <a:xfrm>
              <a:off x="5464440" y="2358000"/>
              <a:ext cx="98280" cy="36360"/>
            </a:xfrm>
            <a:custGeom>
              <a:avLst/>
              <a:gdLst/>
              <a:ahLst/>
              <a:rect l="l" t="t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Freeform 1029"/>
            <p:cNvSpPr/>
            <p:nvPr/>
          </p:nvSpPr>
          <p:spPr>
            <a:xfrm>
              <a:off x="5466240" y="2358720"/>
              <a:ext cx="95040" cy="34560"/>
            </a:xfrm>
            <a:custGeom>
              <a:avLst/>
              <a:gdLst/>
              <a:ahLst/>
              <a:rect l="l" t="t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0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Freeform 1030"/>
            <p:cNvSpPr/>
            <p:nvPr/>
          </p:nvSpPr>
          <p:spPr>
            <a:xfrm>
              <a:off x="5473080" y="2372400"/>
              <a:ext cx="33480" cy="10800"/>
            </a:xfrm>
            <a:custGeom>
              <a:avLst/>
              <a:gdLst/>
              <a:ahLst/>
              <a:rect l="l" t="t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Freeform 1031"/>
            <p:cNvSpPr/>
            <p:nvPr/>
          </p:nvSpPr>
          <p:spPr>
            <a:xfrm>
              <a:off x="5472000" y="2377800"/>
              <a:ext cx="25200" cy="6840"/>
            </a:xfrm>
            <a:custGeom>
              <a:avLst/>
              <a:gdLst/>
              <a:ahLst/>
              <a:rect l="l" t="t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Freeform 1032"/>
            <p:cNvSpPr/>
            <p:nvPr/>
          </p:nvSpPr>
          <p:spPr>
            <a:xfrm>
              <a:off x="5501160" y="2379600"/>
              <a:ext cx="33480" cy="11160"/>
            </a:xfrm>
            <a:custGeom>
              <a:avLst/>
              <a:gdLst/>
              <a:ahLst/>
              <a:rect l="l" t="t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Freeform 1033"/>
            <p:cNvSpPr/>
            <p:nvPr/>
          </p:nvSpPr>
          <p:spPr>
            <a:xfrm>
              <a:off x="5499720" y="2385000"/>
              <a:ext cx="25200" cy="6840"/>
            </a:xfrm>
            <a:custGeom>
              <a:avLst/>
              <a:gdLst/>
              <a:ahLst/>
              <a:rect l="l" t="t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4" name="Freeform 1034"/>
          <p:cNvSpPr/>
          <p:nvPr/>
        </p:nvSpPr>
        <p:spPr>
          <a:xfrm>
            <a:off x="5633280" y="2363400"/>
            <a:ext cx="119160" cy="80640"/>
          </a:xfrm>
          <a:custGeom>
            <a:avLst/>
            <a:gdLst/>
            <a:ahLst/>
            <a:rect l="l" t="t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Freeform 1035"/>
          <p:cNvSpPr/>
          <p:nvPr/>
        </p:nvSpPr>
        <p:spPr>
          <a:xfrm>
            <a:off x="5328000" y="2369880"/>
            <a:ext cx="305640" cy="73440"/>
          </a:xfrm>
          <a:custGeom>
            <a:avLst/>
            <a:gdLst/>
            <a:ahLst/>
            <a:rect l="l" t="t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Freeform 1036"/>
          <p:cNvSpPr/>
          <p:nvPr/>
        </p:nvSpPr>
        <p:spPr>
          <a:xfrm>
            <a:off x="5328360" y="2356560"/>
            <a:ext cx="2880" cy="14760"/>
          </a:xfrm>
          <a:custGeom>
            <a:avLst/>
            <a:gdLst/>
            <a:ahLst/>
            <a:rect l="l" t="t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Freeform 1037"/>
          <p:cNvSpPr/>
          <p:nvPr/>
        </p:nvSpPr>
        <p:spPr>
          <a:xfrm>
            <a:off x="5328720" y="2295360"/>
            <a:ext cx="141840" cy="61560"/>
          </a:xfrm>
          <a:custGeom>
            <a:avLst/>
            <a:gdLst/>
            <a:ahLst/>
            <a:rect l="l" t="t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Freeform 1038"/>
          <p:cNvSpPr/>
          <p:nvPr/>
        </p:nvSpPr>
        <p:spPr>
          <a:xfrm>
            <a:off x="5338080" y="2359440"/>
            <a:ext cx="289800" cy="70560"/>
          </a:xfrm>
          <a:custGeom>
            <a:avLst/>
            <a:gdLst/>
            <a:ahLst/>
            <a:rect l="l" t="t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Freeform 1039"/>
          <p:cNvSpPr/>
          <p:nvPr/>
        </p:nvSpPr>
        <p:spPr>
          <a:xfrm flipV="1">
            <a:off x="5627880" y="2353680"/>
            <a:ext cx="118080" cy="73080"/>
          </a:xfrm>
          <a:custGeom>
            <a:avLst/>
            <a:gdLst/>
            <a:ahLst/>
            <a:rect l="l" t="t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0" name="Group 1064"/>
          <p:cNvGrpSpPr/>
          <p:nvPr/>
        </p:nvGrpSpPr>
        <p:grpSpPr>
          <a:xfrm>
            <a:off x="6872400" y="5486400"/>
            <a:ext cx="474120" cy="413640"/>
            <a:chOff x="6872400" y="5486400"/>
            <a:chExt cx="474120" cy="413640"/>
          </a:xfrm>
        </p:grpSpPr>
        <p:pic>
          <p:nvPicPr>
            <p:cNvPr id="361" name="Picture 1065" descr="antenna_stylized"/>
            <p:cNvPicPr/>
            <p:nvPr/>
          </p:nvPicPr>
          <p:blipFill>
            <a:blip r:embed="rId17"/>
            <a:stretch/>
          </p:blipFill>
          <p:spPr>
            <a:xfrm>
              <a:off x="6872400" y="5486400"/>
              <a:ext cx="470520" cy="22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2" name="Picture 1066" descr="laptop_keyboard"/>
            <p:cNvPicPr/>
            <p:nvPr/>
          </p:nvPicPr>
          <p:blipFill>
            <a:blip r:embed="rId18"/>
            <a:stretch/>
          </p:blipFill>
          <p:spPr>
            <a:xfrm flipH="1" rot="109200">
              <a:off x="6895080" y="5734440"/>
              <a:ext cx="387720" cy="15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Freeform 1067"/>
            <p:cNvSpPr/>
            <p:nvPr/>
          </p:nvSpPr>
          <p:spPr>
            <a:xfrm>
              <a:off x="7023600" y="5580000"/>
              <a:ext cx="311760" cy="20772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4" name="Picture 1068" descr="screen"/>
            <p:cNvPicPr/>
            <p:nvPr/>
          </p:nvPicPr>
          <p:blipFill>
            <a:blip r:embed="rId19"/>
            <a:stretch/>
          </p:blipFill>
          <p:spPr>
            <a:xfrm>
              <a:off x="7039080" y="5585400"/>
              <a:ext cx="283320" cy="189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5" name="Freeform 1069"/>
            <p:cNvSpPr/>
            <p:nvPr/>
          </p:nvSpPr>
          <p:spPr>
            <a:xfrm>
              <a:off x="7080480" y="5573880"/>
              <a:ext cx="264240" cy="3852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Freeform 1070"/>
            <p:cNvSpPr/>
            <p:nvPr/>
          </p:nvSpPr>
          <p:spPr>
            <a:xfrm>
              <a:off x="7020720" y="5573520"/>
              <a:ext cx="73080" cy="16092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Freeform 1071"/>
            <p:cNvSpPr/>
            <p:nvPr/>
          </p:nvSpPr>
          <p:spPr>
            <a:xfrm>
              <a:off x="7264080" y="5602320"/>
              <a:ext cx="78840" cy="18576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Freeform 1072"/>
            <p:cNvSpPr/>
            <p:nvPr/>
          </p:nvSpPr>
          <p:spPr>
            <a:xfrm>
              <a:off x="7020000" y="5726520"/>
              <a:ext cx="289800" cy="6264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Freeform 1073"/>
            <p:cNvSpPr/>
            <p:nvPr/>
          </p:nvSpPr>
          <p:spPr>
            <a:xfrm>
              <a:off x="7272720" y="5604120"/>
              <a:ext cx="73800" cy="18648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Freeform 1074"/>
            <p:cNvSpPr/>
            <p:nvPr/>
          </p:nvSpPr>
          <p:spPr>
            <a:xfrm>
              <a:off x="7020360" y="5735160"/>
              <a:ext cx="257760" cy="6156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1" name="Group 1075"/>
            <p:cNvGrpSpPr/>
            <p:nvPr/>
          </p:nvGrpSpPr>
          <p:grpSpPr>
            <a:xfrm>
              <a:off x="7016040" y="5801400"/>
              <a:ext cx="87120" cy="36360"/>
              <a:chOff x="7016040" y="5801400"/>
              <a:chExt cx="87120" cy="36360"/>
            </a:xfrm>
          </p:grpSpPr>
          <p:sp>
            <p:nvSpPr>
              <p:cNvPr id="372" name="Freeform 1076"/>
              <p:cNvSpPr/>
              <p:nvPr/>
            </p:nvSpPr>
            <p:spPr>
              <a:xfrm>
                <a:off x="7016040" y="5801400"/>
                <a:ext cx="87120" cy="3636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Freeform 1077"/>
              <p:cNvSpPr/>
              <p:nvPr/>
            </p:nvSpPr>
            <p:spPr>
              <a:xfrm>
                <a:off x="7017840" y="5802120"/>
                <a:ext cx="84240" cy="3456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Freeform 1078"/>
              <p:cNvSpPr/>
              <p:nvPr/>
            </p:nvSpPr>
            <p:spPr>
              <a:xfrm>
                <a:off x="7023960" y="5815800"/>
                <a:ext cx="29520" cy="1080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Freeform 1079"/>
              <p:cNvSpPr/>
              <p:nvPr/>
            </p:nvSpPr>
            <p:spPr>
              <a:xfrm>
                <a:off x="7022880" y="582084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Freeform 1080"/>
              <p:cNvSpPr/>
              <p:nvPr/>
            </p:nvSpPr>
            <p:spPr>
              <a:xfrm>
                <a:off x="7048800" y="5823000"/>
                <a:ext cx="29520" cy="1116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Freeform 1081"/>
              <p:cNvSpPr/>
              <p:nvPr/>
            </p:nvSpPr>
            <p:spPr>
              <a:xfrm>
                <a:off x="7047720" y="582840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Freeform 1082"/>
            <p:cNvSpPr/>
            <p:nvPr/>
          </p:nvSpPr>
          <p:spPr>
            <a:xfrm>
              <a:off x="7166160" y="5806800"/>
              <a:ext cx="105840" cy="8064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Freeform 1083"/>
            <p:cNvSpPr/>
            <p:nvPr/>
          </p:nvSpPr>
          <p:spPr>
            <a:xfrm>
              <a:off x="6895440" y="5813280"/>
              <a:ext cx="271080" cy="7344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Freeform 1084"/>
            <p:cNvSpPr/>
            <p:nvPr/>
          </p:nvSpPr>
          <p:spPr>
            <a:xfrm>
              <a:off x="6895440" y="5799600"/>
              <a:ext cx="2520" cy="1476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Freeform 1085"/>
            <p:cNvSpPr/>
            <p:nvPr/>
          </p:nvSpPr>
          <p:spPr>
            <a:xfrm>
              <a:off x="6895440" y="5738760"/>
              <a:ext cx="125640" cy="615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Freeform 1086"/>
            <p:cNvSpPr/>
            <p:nvPr/>
          </p:nvSpPr>
          <p:spPr>
            <a:xfrm>
              <a:off x="6904080" y="5802840"/>
              <a:ext cx="257040" cy="705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Freeform 1087"/>
            <p:cNvSpPr/>
            <p:nvPr/>
          </p:nvSpPr>
          <p:spPr>
            <a:xfrm flipV="1">
              <a:off x="7161120" y="5797080"/>
              <a:ext cx="104760" cy="7308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84" name="Picture 1115" descr="antenna_stylized"/>
          <p:cNvPicPr/>
          <p:nvPr/>
        </p:nvPicPr>
        <p:blipFill>
          <a:blip r:embed="rId20"/>
          <a:stretch/>
        </p:blipFill>
        <p:spPr>
          <a:xfrm>
            <a:off x="5497200" y="3105720"/>
            <a:ext cx="347760" cy="167040"/>
          </a:xfrm>
          <a:prstGeom prst="rect">
            <a:avLst/>
          </a:prstGeom>
          <a:ln w="0">
            <a:noFill/>
          </a:ln>
        </p:spPr>
      </p:pic>
      <p:pic>
        <p:nvPicPr>
          <p:cNvPr id="385" name="Picture 1116" descr="laptop_keyboard"/>
          <p:cNvPicPr/>
          <p:nvPr/>
        </p:nvPicPr>
        <p:blipFill>
          <a:blip r:embed="rId21"/>
          <a:stretch/>
        </p:blipFill>
        <p:spPr>
          <a:xfrm flipH="1" rot="109200">
            <a:off x="5514120" y="3291480"/>
            <a:ext cx="286200" cy="119160"/>
          </a:xfrm>
          <a:prstGeom prst="rect">
            <a:avLst/>
          </a:prstGeom>
          <a:ln w="0">
            <a:noFill/>
          </a:ln>
        </p:spPr>
      </p:pic>
      <p:sp>
        <p:nvSpPr>
          <p:cNvPr id="386" name="Freeform 1117"/>
          <p:cNvSpPr/>
          <p:nvPr/>
        </p:nvSpPr>
        <p:spPr>
          <a:xfrm>
            <a:off x="5608800" y="3175920"/>
            <a:ext cx="230400" cy="155520"/>
          </a:xfrm>
          <a:custGeom>
            <a:avLst/>
            <a:gdLst/>
            <a:ahLst/>
            <a:rect l="l" t="t" r="r" b="b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7" name="Picture 1118" descr="screen"/>
          <p:cNvPicPr/>
          <p:nvPr/>
        </p:nvPicPr>
        <p:blipFill>
          <a:blip r:embed="rId22"/>
          <a:stretch/>
        </p:blipFill>
        <p:spPr>
          <a:xfrm>
            <a:off x="5620320" y="3179880"/>
            <a:ext cx="209160" cy="141480"/>
          </a:xfrm>
          <a:prstGeom prst="rect">
            <a:avLst/>
          </a:prstGeom>
          <a:ln w="0">
            <a:noFill/>
          </a:ln>
        </p:spPr>
      </p:pic>
      <p:sp>
        <p:nvSpPr>
          <p:cNvPr id="388" name="Freeform 1119"/>
          <p:cNvSpPr/>
          <p:nvPr/>
        </p:nvSpPr>
        <p:spPr>
          <a:xfrm>
            <a:off x="5650920" y="3171240"/>
            <a:ext cx="195120" cy="28800"/>
          </a:xfrm>
          <a:custGeom>
            <a:avLst/>
            <a:gdLst/>
            <a:ahLst/>
            <a:rect l="l" t="t" r="r" b="b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0">
            <a:gsLst>
              <a:gs pos="0">
                <a:srgbClr val="000099"/>
              </a:gs>
              <a:gs pos="100000">
                <a:srgbClr val="eaeaea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Freeform 1120"/>
          <p:cNvSpPr/>
          <p:nvPr/>
        </p:nvSpPr>
        <p:spPr>
          <a:xfrm>
            <a:off x="5607000" y="3170880"/>
            <a:ext cx="54000" cy="120240"/>
          </a:xfrm>
          <a:custGeom>
            <a:avLst/>
            <a:gdLst/>
            <a:ahLst/>
            <a:rect l="l" t="t" r="r" b="b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Freeform 1121"/>
          <p:cNvSpPr/>
          <p:nvPr/>
        </p:nvSpPr>
        <p:spPr>
          <a:xfrm>
            <a:off x="5786640" y="3192480"/>
            <a:ext cx="57960" cy="138960"/>
          </a:xfrm>
          <a:custGeom>
            <a:avLst/>
            <a:gdLst/>
            <a:ahLst/>
            <a:rect l="l" t="t" r="r" b="b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Freeform 1122"/>
          <p:cNvSpPr/>
          <p:nvPr/>
        </p:nvSpPr>
        <p:spPr>
          <a:xfrm>
            <a:off x="5606280" y="3285720"/>
            <a:ext cx="214200" cy="46800"/>
          </a:xfrm>
          <a:custGeom>
            <a:avLst/>
            <a:gdLst/>
            <a:ahLst/>
            <a:rect l="l" t="t" r="r" b="b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0">
            <a:gsLst>
              <a:gs pos="0">
                <a:srgbClr val="0000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Freeform 1123"/>
          <p:cNvSpPr/>
          <p:nvPr/>
        </p:nvSpPr>
        <p:spPr>
          <a:xfrm>
            <a:off x="5793120" y="3193560"/>
            <a:ext cx="54360" cy="139680"/>
          </a:xfrm>
          <a:custGeom>
            <a:avLst/>
            <a:gdLst/>
            <a:ahLst/>
            <a:rect l="l" t="t" r="r" b="b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Freeform 1124"/>
          <p:cNvSpPr/>
          <p:nvPr/>
        </p:nvSpPr>
        <p:spPr>
          <a:xfrm>
            <a:off x="5606640" y="3291840"/>
            <a:ext cx="190440" cy="46080"/>
          </a:xfrm>
          <a:custGeom>
            <a:avLst/>
            <a:gdLst/>
            <a:ahLst/>
            <a:rect l="l" t="t" r="r" b="b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0099"/>
              </a:gs>
              <a:gs pos="100000">
                <a:srgbClr val="808080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4" name="Group 1125"/>
          <p:cNvGrpSpPr/>
          <p:nvPr/>
        </p:nvGrpSpPr>
        <p:grpSpPr>
          <a:xfrm>
            <a:off x="5603400" y="3341520"/>
            <a:ext cx="64440" cy="27360"/>
            <a:chOff x="5603400" y="3341520"/>
            <a:chExt cx="64440" cy="27360"/>
          </a:xfrm>
        </p:grpSpPr>
        <p:sp>
          <p:nvSpPr>
            <p:cNvPr id="395" name="Freeform 1126"/>
            <p:cNvSpPr/>
            <p:nvPr/>
          </p:nvSpPr>
          <p:spPr>
            <a:xfrm>
              <a:off x="5603400" y="3341520"/>
              <a:ext cx="64440" cy="27360"/>
            </a:xfrm>
            <a:custGeom>
              <a:avLst/>
              <a:gdLst/>
              <a:ahLst/>
              <a:rect l="l" t="t" r="r" b="b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Freeform 1127"/>
            <p:cNvSpPr/>
            <p:nvPr/>
          </p:nvSpPr>
          <p:spPr>
            <a:xfrm>
              <a:off x="5604480" y="3341880"/>
              <a:ext cx="62280" cy="25920"/>
            </a:xfrm>
            <a:custGeom>
              <a:avLst/>
              <a:gdLst/>
              <a:ahLst/>
              <a:rect l="l" t="t" r="r" b="b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0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Freeform 1128"/>
            <p:cNvSpPr/>
            <p:nvPr/>
          </p:nvSpPr>
          <p:spPr>
            <a:xfrm>
              <a:off x="5609160" y="3352320"/>
              <a:ext cx="21960" cy="7920"/>
            </a:xfrm>
            <a:custGeom>
              <a:avLst/>
              <a:gdLst/>
              <a:ahLst/>
              <a:rect l="l" t="t" r="r" b="b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Freeform 1129"/>
            <p:cNvSpPr/>
            <p:nvPr/>
          </p:nvSpPr>
          <p:spPr>
            <a:xfrm>
              <a:off x="5608440" y="3356280"/>
              <a:ext cx="16200" cy="5040"/>
            </a:xfrm>
            <a:custGeom>
              <a:avLst/>
              <a:gdLst/>
              <a:ahLst/>
              <a:rect l="l" t="t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Freeform 1130"/>
            <p:cNvSpPr/>
            <p:nvPr/>
          </p:nvSpPr>
          <p:spPr>
            <a:xfrm>
              <a:off x="5627520" y="3357720"/>
              <a:ext cx="21960" cy="8280"/>
            </a:xfrm>
            <a:custGeom>
              <a:avLst/>
              <a:gdLst/>
              <a:ahLst/>
              <a:rect l="l" t="t" r="r" b="b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Freeform 1131"/>
            <p:cNvSpPr/>
            <p:nvPr/>
          </p:nvSpPr>
          <p:spPr>
            <a:xfrm>
              <a:off x="5626440" y="3361680"/>
              <a:ext cx="16200" cy="5040"/>
            </a:xfrm>
            <a:custGeom>
              <a:avLst/>
              <a:gdLst/>
              <a:ahLst/>
              <a:rect l="l" t="t" r="r" b="b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1" name="Freeform 1132"/>
          <p:cNvSpPr/>
          <p:nvPr/>
        </p:nvSpPr>
        <p:spPr>
          <a:xfrm>
            <a:off x="5714280" y="3345480"/>
            <a:ext cx="78120" cy="60120"/>
          </a:xfrm>
          <a:custGeom>
            <a:avLst/>
            <a:gdLst/>
            <a:ahLst/>
            <a:rect l="l" t="t" r="r" b="b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Freeform 1133"/>
          <p:cNvSpPr/>
          <p:nvPr/>
        </p:nvSpPr>
        <p:spPr>
          <a:xfrm>
            <a:off x="5514120" y="3350520"/>
            <a:ext cx="200160" cy="55080"/>
          </a:xfrm>
          <a:custGeom>
            <a:avLst/>
            <a:gdLst/>
            <a:ahLst/>
            <a:rect l="l" t="t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Freeform 1134"/>
          <p:cNvSpPr/>
          <p:nvPr/>
        </p:nvSpPr>
        <p:spPr>
          <a:xfrm>
            <a:off x="5514120" y="3340440"/>
            <a:ext cx="1800" cy="10800"/>
          </a:xfrm>
          <a:custGeom>
            <a:avLst/>
            <a:gdLst/>
            <a:ahLst/>
            <a:rect l="l" t="t" r="r" b="b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Freeform 1135"/>
          <p:cNvSpPr/>
          <p:nvPr/>
        </p:nvSpPr>
        <p:spPr>
          <a:xfrm>
            <a:off x="5514120" y="3294720"/>
            <a:ext cx="92880" cy="46080"/>
          </a:xfrm>
          <a:custGeom>
            <a:avLst/>
            <a:gdLst/>
            <a:ahLst/>
            <a:rect l="l" t="t" r="r" b="b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Freeform 1136"/>
          <p:cNvSpPr/>
          <p:nvPr/>
        </p:nvSpPr>
        <p:spPr>
          <a:xfrm>
            <a:off x="5520600" y="3342600"/>
            <a:ext cx="190080" cy="52920"/>
          </a:xfrm>
          <a:custGeom>
            <a:avLst/>
            <a:gdLst/>
            <a:ahLst/>
            <a:rect l="l" t="t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Freeform 1137"/>
          <p:cNvSpPr/>
          <p:nvPr/>
        </p:nvSpPr>
        <p:spPr>
          <a:xfrm flipV="1">
            <a:off x="5710680" y="3339000"/>
            <a:ext cx="77400" cy="54720"/>
          </a:xfrm>
          <a:custGeom>
            <a:avLst/>
            <a:gdLst/>
            <a:ahLst/>
            <a:rect l="l" t="t" r="r" b="b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7" name="Group 1139"/>
          <p:cNvGrpSpPr/>
          <p:nvPr/>
        </p:nvGrpSpPr>
        <p:grpSpPr>
          <a:xfrm>
            <a:off x="5995800" y="3253680"/>
            <a:ext cx="358920" cy="341640"/>
            <a:chOff x="5995800" y="3253680"/>
            <a:chExt cx="358920" cy="341640"/>
          </a:xfrm>
        </p:grpSpPr>
        <p:pic>
          <p:nvPicPr>
            <p:cNvPr id="408" name="Picture 1140" descr="desktop_computer_stylized_medium"/>
            <p:cNvPicPr/>
            <p:nvPr/>
          </p:nvPicPr>
          <p:blipFill>
            <a:blip r:embed="rId23"/>
            <a:stretch/>
          </p:blipFill>
          <p:spPr>
            <a:xfrm flipH="1">
              <a:off x="5995800" y="3253680"/>
              <a:ext cx="358920" cy="341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9" name="Freeform 1141"/>
            <p:cNvSpPr/>
            <p:nvPr/>
          </p:nvSpPr>
          <p:spPr>
            <a:xfrm flipH="1">
              <a:off x="6148800" y="3286440"/>
              <a:ext cx="169200" cy="1562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Group 1142"/>
          <p:cNvGrpSpPr/>
          <p:nvPr/>
        </p:nvGrpSpPr>
        <p:grpSpPr>
          <a:xfrm>
            <a:off x="7307280" y="5423040"/>
            <a:ext cx="474480" cy="413640"/>
            <a:chOff x="7307280" y="5423040"/>
            <a:chExt cx="474480" cy="413640"/>
          </a:xfrm>
        </p:grpSpPr>
        <p:pic>
          <p:nvPicPr>
            <p:cNvPr id="411" name="Picture 1143" descr="antenna_stylized"/>
            <p:cNvPicPr/>
            <p:nvPr/>
          </p:nvPicPr>
          <p:blipFill>
            <a:blip r:embed="rId24"/>
            <a:stretch/>
          </p:blipFill>
          <p:spPr>
            <a:xfrm>
              <a:off x="7307280" y="5423040"/>
              <a:ext cx="470520" cy="223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2" name="Picture 1144" descr="laptop_keyboard"/>
            <p:cNvPicPr/>
            <p:nvPr/>
          </p:nvPicPr>
          <p:blipFill>
            <a:blip r:embed="rId25"/>
            <a:stretch/>
          </p:blipFill>
          <p:spPr>
            <a:xfrm flipH="1" rot="109200">
              <a:off x="7330320" y="5671080"/>
              <a:ext cx="387720" cy="15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3" name="Freeform 1145"/>
            <p:cNvSpPr/>
            <p:nvPr/>
          </p:nvSpPr>
          <p:spPr>
            <a:xfrm>
              <a:off x="7458480" y="5516640"/>
              <a:ext cx="311760" cy="207720"/>
            </a:xfrm>
            <a:custGeom>
              <a:avLst/>
              <a:gdLst/>
              <a:ah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14" name="Picture 1146" descr="screen"/>
            <p:cNvPicPr/>
            <p:nvPr/>
          </p:nvPicPr>
          <p:blipFill>
            <a:blip r:embed="rId26"/>
            <a:stretch/>
          </p:blipFill>
          <p:spPr>
            <a:xfrm>
              <a:off x="7473960" y="5522040"/>
              <a:ext cx="283320" cy="189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5" name="Freeform 1147"/>
            <p:cNvSpPr/>
            <p:nvPr/>
          </p:nvSpPr>
          <p:spPr>
            <a:xfrm>
              <a:off x="7515360" y="5510520"/>
              <a:ext cx="264240" cy="38520"/>
            </a:xfrm>
            <a:custGeom>
              <a:avLst/>
              <a:gdLst/>
              <a:ah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Freeform 1148"/>
            <p:cNvSpPr/>
            <p:nvPr/>
          </p:nvSpPr>
          <p:spPr>
            <a:xfrm>
              <a:off x="7455960" y="5510160"/>
              <a:ext cx="73080" cy="160920"/>
            </a:xfrm>
            <a:custGeom>
              <a:avLst/>
              <a:gdLst/>
              <a:ah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Freeform 1149"/>
            <p:cNvSpPr/>
            <p:nvPr/>
          </p:nvSpPr>
          <p:spPr>
            <a:xfrm>
              <a:off x="7698960" y="5538960"/>
              <a:ext cx="78840" cy="185760"/>
            </a:xfrm>
            <a:custGeom>
              <a:avLst/>
              <a:gdLst/>
              <a:ah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Freeform 1150"/>
            <p:cNvSpPr/>
            <p:nvPr/>
          </p:nvSpPr>
          <p:spPr>
            <a:xfrm>
              <a:off x="7454880" y="5663160"/>
              <a:ext cx="289800" cy="62640"/>
            </a:xfrm>
            <a:custGeom>
              <a:avLst/>
              <a:gdLst/>
              <a:ah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Freeform 1151"/>
            <p:cNvSpPr/>
            <p:nvPr/>
          </p:nvSpPr>
          <p:spPr>
            <a:xfrm>
              <a:off x="7707960" y="5540400"/>
              <a:ext cx="73800" cy="186480"/>
            </a:xfrm>
            <a:custGeom>
              <a:avLst/>
              <a:gdLst/>
              <a:ah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Freeform 1152"/>
            <p:cNvSpPr/>
            <p:nvPr/>
          </p:nvSpPr>
          <p:spPr>
            <a:xfrm>
              <a:off x="7455240" y="5671440"/>
              <a:ext cx="257760" cy="61560"/>
            </a:xfrm>
            <a:custGeom>
              <a:avLst/>
              <a:gdLst/>
              <a:ah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1" name="Group 1153"/>
            <p:cNvGrpSpPr/>
            <p:nvPr/>
          </p:nvGrpSpPr>
          <p:grpSpPr>
            <a:xfrm>
              <a:off x="7450920" y="5737680"/>
              <a:ext cx="87120" cy="36360"/>
              <a:chOff x="7450920" y="5737680"/>
              <a:chExt cx="87120" cy="36360"/>
            </a:xfrm>
          </p:grpSpPr>
          <p:sp>
            <p:nvSpPr>
              <p:cNvPr id="422" name="Freeform 1154"/>
              <p:cNvSpPr/>
              <p:nvPr/>
            </p:nvSpPr>
            <p:spPr>
              <a:xfrm>
                <a:off x="7450920" y="5737680"/>
                <a:ext cx="87120" cy="36360"/>
              </a:xfrm>
              <a:custGeom>
                <a:avLst/>
                <a:gdLst/>
                <a:ah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Freeform 1155"/>
              <p:cNvSpPr/>
              <p:nvPr/>
            </p:nvSpPr>
            <p:spPr>
              <a:xfrm>
                <a:off x="7452720" y="5738760"/>
                <a:ext cx="84240" cy="34560"/>
              </a:xfrm>
              <a:custGeom>
                <a:avLst/>
                <a:gdLst/>
                <a:ah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Freeform 1156"/>
              <p:cNvSpPr/>
              <p:nvPr/>
            </p:nvSpPr>
            <p:spPr>
              <a:xfrm>
                <a:off x="7458840" y="5752080"/>
                <a:ext cx="29520" cy="10800"/>
              </a:xfrm>
              <a:custGeom>
                <a:avLst/>
                <a:gdLst/>
                <a:ah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Freeform 1157"/>
              <p:cNvSpPr/>
              <p:nvPr/>
            </p:nvSpPr>
            <p:spPr>
              <a:xfrm>
                <a:off x="7457760" y="575748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Freeform 1158"/>
              <p:cNvSpPr/>
              <p:nvPr/>
            </p:nvSpPr>
            <p:spPr>
              <a:xfrm>
                <a:off x="7483680" y="5759640"/>
                <a:ext cx="29520" cy="11160"/>
              </a:xfrm>
              <a:custGeom>
                <a:avLst/>
                <a:gdLst/>
                <a:ah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Freeform 1159"/>
              <p:cNvSpPr/>
              <p:nvPr/>
            </p:nvSpPr>
            <p:spPr>
              <a:xfrm>
                <a:off x="7482600" y="5765040"/>
                <a:ext cx="22320" cy="6840"/>
              </a:xfrm>
              <a:custGeom>
                <a:avLst/>
                <a:gdLst/>
                <a:ah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8" name="Freeform 1160"/>
            <p:cNvSpPr/>
            <p:nvPr/>
          </p:nvSpPr>
          <p:spPr>
            <a:xfrm>
              <a:off x="7601040" y="5743440"/>
              <a:ext cx="105840" cy="80640"/>
            </a:xfrm>
            <a:custGeom>
              <a:avLst/>
              <a:gdLst/>
              <a:ah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Freeform 1161"/>
            <p:cNvSpPr/>
            <p:nvPr/>
          </p:nvSpPr>
          <p:spPr>
            <a:xfrm>
              <a:off x="7330320" y="5749920"/>
              <a:ext cx="271080" cy="7344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Freeform 1162"/>
            <p:cNvSpPr/>
            <p:nvPr/>
          </p:nvSpPr>
          <p:spPr>
            <a:xfrm>
              <a:off x="7330320" y="5736240"/>
              <a:ext cx="2520" cy="14760"/>
            </a:xfrm>
            <a:custGeom>
              <a:avLst/>
              <a:gdLst/>
              <a:ah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Freeform 1163"/>
            <p:cNvSpPr/>
            <p:nvPr/>
          </p:nvSpPr>
          <p:spPr>
            <a:xfrm>
              <a:off x="7330680" y="5675400"/>
              <a:ext cx="125640" cy="61560"/>
            </a:xfrm>
            <a:custGeom>
              <a:avLst/>
              <a:gdLst/>
              <a:ah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Freeform 1164"/>
            <p:cNvSpPr/>
            <p:nvPr/>
          </p:nvSpPr>
          <p:spPr>
            <a:xfrm>
              <a:off x="7338960" y="5739480"/>
              <a:ext cx="257040" cy="7056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Freeform 1165"/>
            <p:cNvSpPr/>
            <p:nvPr/>
          </p:nvSpPr>
          <p:spPr>
            <a:xfrm flipV="1">
              <a:off x="7596000" y="5733720"/>
              <a:ext cx="104760" cy="73080"/>
            </a:xfrm>
            <a:custGeom>
              <a:avLst/>
              <a:gdLst/>
              <a:ah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34" name="Picture 568" descr="light2.png"/>
          <p:cNvPicPr/>
          <p:nvPr/>
        </p:nvPicPr>
        <p:blipFill>
          <a:blip r:embed="rId27"/>
          <a:stretch/>
        </p:blipFill>
        <p:spPr>
          <a:xfrm flipH="1">
            <a:off x="6694920" y="2078640"/>
            <a:ext cx="92520" cy="405000"/>
          </a:xfrm>
          <a:prstGeom prst="rect">
            <a:avLst/>
          </a:prstGeom>
          <a:ln w="0">
            <a:noFill/>
          </a:ln>
        </p:spPr>
      </p:pic>
      <p:pic>
        <p:nvPicPr>
          <p:cNvPr id="435" name="Picture 1017" descr="antenna_stylized"/>
          <p:cNvPicPr/>
          <p:nvPr/>
        </p:nvPicPr>
        <p:blipFill>
          <a:blip r:embed="rId28"/>
          <a:stretch/>
        </p:blipFill>
        <p:spPr>
          <a:xfrm>
            <a:off x="6500880" y="2006280"/>
            <a:ext cx="530280" cy="223560"/>
          </a:xfrm>
          <a:prstGeom prst="rect">
            <a:avLst/>
          </a:prstGeom>
          <a:ln w="0">
            <a:noFill/>
          </a:ln>
        </p:spPr>
      </p:pic>
      <p:pic>
        <p:nvPicPr>
          <p:cNvPr id="436" name="Picture 1017" descr="antenna_stylized"/>
          <p:cNvPicPr/>
          <p:nvPr/>
        </p:nvPicPr>
        <p:blipFill>
          <a:blip r:embed="rId29"/>
          <a:stretch/>
        </p:blipFill>
        <p:spPr>
          <a:xfrm>
            <a:off x="6574320" y="1745640"/>
            <a:ext cx="530280" cy="2235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571" descr="fridge2.png"/>
          <p:cNvPicPr/>
          <p:nvPr/>
        </p:nvPicPr>
        <p:blipFill>
          <a:blip r:embed="rId30"/>
          <a:stretch/>
        </p:blipFill>
        <p:spPr>
          <a:xfrm>
            <a:off x="5906880" y="3071520"/>
            <a:ext cx="189360" cy="336600"/>
          </a:xfrm>
          <a:prstGeom prst="rect">
            <a:avLst/>
          </a:prstGeom>
          <a:ln w="0">
            <a:noFill/>
          </a:ln>
        </p:spPr>
      </p:pic>
      <p:pic>
        <p:nvPicPr>
          <p:cNvPr id="438" name="Picture 1115" descr="antenna_stylized"/>
          <p:cNvPicPr/>
          <p:nvPr/>
        </p:nvPicPr>
        <p:blipFill>
          <a:blip r:embed="rId31"/>
          <a:stretch/>
        </p:blipFill>
        <p:spPr>
          <a:xfrm>
            <a:off x="5806800" y="3011760"/>
            <a:ext cx="347760" cy="167040"/>
          </a:xfrm>
          <a:prstGeom prst="rect">
            <a:avLst/>
          </a:prstGeom>
          <a:ln w="0">
            <a:noFill/>
          </a:ln>
        </p:spPr>
      </p:pic>
      <p:grpSp>
        <p:nvGrpSpPr>
          <p:cNvPr id="439" name="Group 850"/>
          <p:cNvGrpSpPr/>
          <p:nvPr/>
        </p:nvGrpSpPr>
        <p:grpSpPr>
          <a:xfrm>
            <a:off x="5607360" y="1537920"/>
            <a:ext cx="447840" cy="96120"/>
            <a:chOff x="5607360" y="1537920"/>
            <a:chExt cx="447840" cy="96120"/>
          </a:xfrm>
        </p:grpSpPr>
        <p:sp>
          <p:nvSpPr>
            <p:cNvPr id="440" name="Freeform 851"/>
            <p:cNvSpPr/>
            <p:nvPr/>
          </p:nvSpPr>
          <p:spPr>
            <a:xfrm>
              <a:off x="5607360" y="1578240"/>
              <a:ext cx="45360" cy="5328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Freeform 852"/>
            <p:cNvSpPr/>
            <p:nvPr/>
          </p:nvSpPr>
          <p:spPr>
            <a:xfrm>
              <a:off x="5657400" y="1554120"/>
              <a:ext cx="158040" cy="7992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Freeform 853"/>
            <p:cNvSpPr/>
            <p:nvPr/>
          </p:nvSpPr>
          <p:spPr>
            <a:xfrm>
              <a:off x="5709960" y="1559520"/>
              <a:ext cx="74880" cy="5112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Freeform 854"/>
            <p:cNvSpPr/>
            <p:nvPr/>
          </p:nvSpPr>
          <p:spPr>
            <a:xfrm>
              <a:off x="5846040" y="1560960"/>
              <a:ext cx="65880" cy="4536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Freeform 855"/>
            <p:cNvSpPr/>
            <p:nvPr/>
          </p:nvSpPr>
          <p:spPr>
            <a:xfrm>
              <a:off x="5862240" y="1546200"/>
              <a:ext cx="115920" cy="6372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Freeform 856"/>
            <p:cNvSpPr/>
            <p:nvPr/>
          </p:nvSpPr>
          <p:spPr>
            <a:xfrm>
              <a:off x="5944680" y="1537920"/>
              <a:ext cx="110520" cy="7560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6" name="Group 850"/>
          <p:cNvGrpSpPr/>
          <p:nvPr/>
        </p:nvGrpSpPr>
        <p:grpSpPr>
          <a:xfrm>
            <a:off x="5276520" y="2033280"/>
            <a:ext cx="447840" cy="96120"/>
            <a:chOff x="5276520" y="2033280"/>
            <a:chExt cx="447840" cy="96120"/>
          </a:xfrm>
        </p:grpSpPr>
        <p:sp>
          <p:nvSpPr>
            <p:cNvPr id="447" name="Freeform 851"/>
            <p:cNvSpPr/>
            <p:nvPr/>
          </p:nvSpPr>
          <p:spPr>
            <a:xfrm>
              <a:off x="5276520" y="2073600"/>
              <a:ext cx="45360" cy="5328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Freeform 852"/>
            <p:cNvSpPr/>
            <p:nvPr/>
          </p:nvSpPr>
          <p:spPr>
            <a:xfrm>
              <a:off x="5326200" y="2049480"/>
              <a:ext cx="158040" cy="7992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Freeform 853"/>
            <p:cNvSpPr/>
            <p:nvPr/>
          </p:nvSpPr>
          <p:spPr>
            <a:xfrm>
              <a:off x="5379120" y="2054880"/>
              <a:ext cx="74880" cy="5112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Freeform 854"/>
            <p:cNvSpPr/>
            <p:nvPr/>
          </p:nvSpPr>
          <p:spPr>
            <a:xfrm>
              <a:off x="5514840" y="2055960"/>
              <a:ext cx="65880" cy="4536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Freeform 855"/>
            <p:cNvSpPr/>
            <p:nvPr/>
          </p:nvSpPr>
          <p:spPr>
            <a:xfrm>
              <a:off x="5531040" y="2041200"/>
              <a:ext cx="115920" cy="6372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Freeform 856"/>
            <p:cNvSpPr/>
            <p:nvPr/>
          </p:nvSpPr>
          <p:spPr>
            <a:xfrm>
              <a:off x="5613840" y="2033280"/>
              <a:ext cx="110520" cy="7560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3" name="Group 850"/>
          <p:cNvGrpSpPr/>
          <p:nvPr/>
        </p:nvGrpSpPr>
        <p:grpSpPr>
          <a:xfrm>
            <a:off x="6495120" y="2008080"/>
            <a:ext cx="427680" cy="75960"/>
            <a:chOff x="6495120" y="2008080"/>
            <a:chExt cx="427680" cy="75960"/>
          </a:xfrm>
        </p:grpSpPr>
        <p:sp>
          <p:nvSpPr>
            <p:cNvPr id="454" name="Freeform 851"/>
            <p:cNvSpPr/>
            <p:nvPr/>
          </p:nvSpPr>
          <p:spPr>
            <a:xfrm>
              <a:off x="6495120" y="2040120"/>
              <a:ext cx="43200" cy="4212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Freeform 852"/>
            <p:cNvSpPr/>
            <p:nvPr/>
          </p:nvSpPr>
          <p:spPr>
            <a:xfrm>
              <a:off x="6542640" y="2021040"/>
              <a:ext cx="150840" cy="6300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Freeform 853"/>
            <p:cNvSpPr/>
            <p:nvPr/>
          </p:nvSpPr>
          <p:spPr>
            <a:xfrm>
              <a:off x="6593040" y="2025360"/>
              <a:ext cx="71640" cy="4032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Freeform 854"/>
            <p:cNvSpPr/>
            <p:nvPr/>
          </p:nvSpPr>
          <p:spPr>
            <a:xfrm>
              <a:off x="6722640" y="2026440"/>
              <a:ext cx="63000" cy="3564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Freeform 855"/>
            <p:cNvSpPr/>
            <p:nvPr/>
          </p:nvSpPr>
          <p:spPr>
            <a:xfrm>
              <a:off x="6738120" y="2014560"/>
              <a:ext cx="110520" cy="5040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Freeform 856"/>
            <p:cNvSpPr/>
            <p:nvPr/>
          </p:nvSpPr>
          <p:spPr>
            <a:xfrm>
              <a:off x="6817320" y="2008080"/>
              <a:ext cx="105480" cy="5940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0" name="Group 850"/>
          <p:cNvGrpSpPr/>
          <p:nvPr/>
        </p:nvGrpSpPr>
        <p:grpSpPr>
          <a:xfrm>
            <a:off x="6558120" y="1746000"/>
            <a:ext cx="427320" cy="75960"/>
            <a:chOff x="6558120" y="1746000"/>
            <a:chExt cx="427320" cy="75960"/>
          </a:xfrm>
        </p:grpSpPr>
        <p:sp>
          <p:nvSpPr>
            <p:cNvPr id="461" name="Freeform 851"/>
            <p:cNvSpPr/>
            <p:nvPr/>
          </p:nvSpPr>
          <p:spPr>
            <a:xfrm>
              <a:off x="6558120" y="1777680"/>
              <a:ext cx="43200" cy="4212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Freeform 852"/>
            <p:cNvSpPr/>
            <p:nvPr/>
          </p:nvSpPr>
          <p:spPr>
            <a:xfrm>
              <a:off x="6605640" y="1758960"/>
              <a:ext cx="150840" cy="6300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Freeform 853"/>
            <p:cNvSpPr/>
            <p:nvPr/>
          </p:nvSpPr>
          <p:spPr>
            <a:xfrm>
              <a:off x="6656040" y="1762920"/>
              <a:ext cx="71640" cy="4032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Freeform 854"/>
            <p:cNvSpPr/>
            <p:nvPr/>
          </p:nvSpPr>
          <p:spPr>
            <a:xfrm>
              <a:off x="6785640" y="1764000"/>
              <a:ext cx="63000" cy="3564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Freeform 855"/>
            <p:cNvSpPr/>
            <p:nvPr/>
          </p:nvSpPr>
          <p:spPr>
            <a:xfrm>
              <a:off x="6801120" y="1752480"/>
              <a:ext cx="110520" cy="5040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Freeform 856"/>
            <p:cNvSpPr/>
            <p:nvPr/>
          </p:nvSpPr>
          <p:spPr>
            <a:xfrm>
              <a:off x="6879960" y="1746000"/>
              <a:ext cx="105480" cy="5940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7" name="Group 850"/>
          <p:cNvGrpSpPr/>
          <p:nvPr/>
        </p:nvGrpSpPr>
        <p:grpSpPr>
          <a:xfrm>
            <a:off x="5756760" y="2979360"/>
            <a:ext cx="375120" cy="75960"/>
            <a:chOff x="5756760" y="2979360"/>
            <a:chExt cx="375120" cy="75960"/>
          </a:xfrm>
        </p:grpSpPr>
        <p:sp>
          <p:nvSpPr>
            <p:cNvPr id="468" name="Freeform 851"/>
            <p:cNvSpPr/>
            <p:nvPr/>
          </p:nvSpPr>
          <p:spPr>
            <a:xfrm>
              <a:off x="5756760" y="3011040"/>
              <a:ext cx="37800" cy="4212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Freeform 852"/>
            <p:cNvSpPr/>
            <p:nvPr/>
          </p:nvSpPr>
          <p:spPr>
            <a:xfrm>
              <a:off x="5798520" y="2992320"/>
              <a:ext cx="132120" cy="6300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Freeform 853"/>
            <p:cNvSpPr/>
            <p:nvPr/>
          </p:nvSpPr>
          <p:spPr>
            <a:xfrm>
              <a:off x="5842800" y="2996280"/>
              <a:ext cx="62640" cy="4032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Freeform 854"/>
            <p:cNvSpPr/>
            <p:nvPr/>
          </p:nvSpPr>
          <p:spPr>
            <a:xfrm>
              <a:off x="5956560" y="2997360"/>
              <a:ext cx="55080" cy="3564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Freeform 855"/>
            <p:cNvSpPr/>
            <p:nvPr/>
          </p:nvSpPr>
          <p:spPr>
            <a:xfrm>
              <a:off x="5969880" y="2985840"/>
              <a:ext cx="96840" cy="5040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Freeform 856"/>
            <p:cNvSpPr/>
            <p:nvPr/>
          </p:nvSpPr>
          <p:spPr>
            <a:xfrm>
              <a:off x="6039360" y="2979360"/>
              <a:ext cx="92520" cy="5940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4" name="Group 850"/>
          <p:cNvGrpSpPr/>
          <p:nvPr/>
        </p:nvGrpSpPr>
        <p:grpSpPr>
          <a:xfrm>
            <a:off x="5457960" y="3093480"/>
            <a:ext cx="373680" cy="70200"/>
            <a:chOff x="5457960" y="3093480"/>
            <a:chExt cx="373680" cy="70200"/>
          </a:xfrm>
        </p:grpSpPr>
        <p:sp>
          <p:nvSpPr>
            <p:cNvPr id="475" name="Freeform 851"/>
            <p:cNvSpPr/>
            <p:nvPr/>
          </p:nvSpPr>
          <p:spPr>
            <a:xfrm>
              <a:off x="5457960" y="3123000"/>
              <a:ext cx="37800" cy="3888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Freeform 852"/>
            <p:cNvSpPr/>
            <p:nvPr/>
          </p:nvSpPr>
          <p:spPr>
            <a:xfrm>
              <a:off x="5499720" y="3105360"/>
              <a:ext cx="131760" cy="5832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Freeform 853"/>
            <p:cNvSpPr/>
            <p:nvPr/>
          </p:nvSpPr>
          <p:spPr>
            <a:xfrm>
              <a:off x="5543640" y="3109320"/>
              <a:ext cx="62280" cy="3708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Freeform 854"/>
            <p:cNvSpPr/>
            <p:nvPr/>
          </p:nvSpPr>
          <p:spPr>
            <a:xfrm>
              <a:off x="5657040" y="3110400"/>
              <a:ext cx="55080" cy="3276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Freeform 855"/>
            <p:cNvSpPr/>
            <p:nvPr/>
          </p:nvSpPr>
          <p:spPr>
            <a:xfrm>
              <a:off x="5670360" y="3099600"/>
              <a:ext cx="96480" cy="4644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Freeform 856"/>
            <p:cNvSpPr/>
            <p:nvPr/>
          </p:nvSpPr>
          <p:spPr>
            <a:xfrm>
              <a:off x="5739480" y="3093480"/>
              <a:ext cx="92160" cy="5508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1" name="Group 850"/>
          <p:cNvGrpSpPr/>
          <p:nvPr/>
        </p:nvGrpSpPr>
        <p:grpSpPr>
          <a:xfrm>
            <a:off x="5616360" y="3506760"/>
            <a:ext cx="496080" cy="96120"/>
            <a:chOff x="5616360" y="3506760"/>
            <a:chExt cx="496080" cy="96120"/>
          </a:xfrm>
        </p:grpSpPr>
        <p:sp>
          <p:nvSpPr>
            <p:cNvPr id="482" name="Freeform 851"/>
            <p:cNvSpPr/>
            <p:nvPr/>
          </p:nvSpPr>
          <p:spPr>
            <a:xfrm>
              <a:off x="5616360" y="3547080"/>
              <a:ext cx="50400" cy="5328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Freeform 852"/>
            <p:cNvSpPr/>
            <p:nvPr/>
          </p:nvSpPr>
          <p:spPr>
            <a:xfrm>
              <a:off x="5671440" y="3522960"/>
              <a:ext cx="174960" cy="7992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Freeform 853"/>
            <p:cNvSpPr/>
            <p:nvPr/>
          </p:nvSpPr>
          <p:spPr>
            <a:xfrm>
              <a:off x="5729760" y="3528360"/>
              <a:ext cx="83160" cy="5112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Freeform 854"/>
            <p:cNvSpPr/>
            <p:nvPr/>
          </p:nvSpPr>
          <p:spPr>
            <a:xfrm>
              <a:off x="5880600" y="3529800"/>
              <a:ext cx="73080" cy="4536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Freeform 855"/>
            <p:cNvSpPr/>
            <p:nvPr/>
          </p:nvSpPr>
          <p:spPr>
            <a:xfrm>
              <a:off x="5898240" y="3514680"/>
              <a:ext cx="128160" cy="6372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Freeform 856"/>
            <p:cNvSpPr/>
            <p:nvPr/>
          </p:nvSpPr>
          <p:spPr>
            <a:xfrm>
              <a:off x="5990040" y="3506760"/>
              <a:ext cx="122400" cy="7560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8" name="Group 850"/>
          <p:cNvGrpSpPr/>
          <p:nvPr/>
        </p:nvGrpSpPr>
        <p:grpSpPr>
          <a:xfrm>
            <a:off x="7154280" y="5005080"/>
            <a:ext cx="535680" cy="131760"/>
            <a:chOff x="7154280" y="5005080"/>
            <a:chExt cx="535680" cy="131760"/>
          </a:xfrm>
        </p:grpSpPr>
        <p:sp>
          <p:nvSpPr>
            <p:cNvPr id="489" name="Freeform 851"/>
            <p:cNvSpPr/>
            <p:nvPr/>
          </p:nvSpPr>
          <p:spPr>
            <a:xfrm>
              <a:off x="7154280" y="5060160"/>
              <a:ext cx="54360" cy="7272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Freeform 852"/>
            <p:cNvSpPr/>
            <p:nvPr/>
          </p:nvSpPr>
          <p:spPr>
            <a:xfrm>
              <a:off x="7214040" y="5027400"/>
              <a:ext cx="189000" cy="10944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Freeform 853"/>
            <p:cNvSpPr/>
            <p:nvPr/>
          </p:nvSpPr>
          <p:spPr>
            <a:xfrm>
              <a:off x="7277040" y="5034600"/>
              <a:ext cx="89640" cy="6984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Freeform 854"/>
            <p:cNvSpPr/>
            <p:nvPr/>
          </p:nvSpPr>
          <p:spPr>
            <a:xfrm>
              <a:off x="7439760" y="5036400"/>
              <a:ext cx="78840" cy="6192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Freeform 855"/>
            <p:cNvSpPr/>
            <p:nvPr/>
          </p:nvSpPr>
          <p:spPr>
            <a:xfrm>
              <a:off x="7458840" y="5016240"/>
              <a:ext cx="138600" cy="8712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Freeform 856"/>
            <p:cNvSpPr/>
            <p:nvPr/>
          </p:nvSpPr>
          <p:spPr>
            <a:xfrm>
              <a:off x="7557840" y="5005080"/>
              <a:ext cx="132120" cy="10296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5" name="Group 850"/>
          <p:cNvGrpSpPr/>
          <p:nvPr/>
        </p:nvGrpSpPr>
        <p:grpSpPr>
          <a:xfrm>
            <a:off x="7299360" y="5414040"/>
            <a:ext cx="408600" cy="91800"/>
            <a:chOff x="7299360" y="5414040"/>
            <a:chExt cx="408600" cy="91800"/>
          </a:xfrm>
        </p:grpSpPr>
        <p:sp>
          <p:nvSpPr>
            <p:cNvPr id="496" name="Freeform 851"/>
            <p:cNvSpPr/>
            <p:nvPr/>
          </p:nvSpPr>
          <p:spPr>
            <a:xfrm>
              <a:off x="7299360" y="5452200"/>
              <a:ext cx="41400" cy="5076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Freeform 852"/>
            <p:cNvSpPr/>
            <p:nvPr/>
          </p:nvSpPr>
          <p:spPr>
            <a:xfrm>
              <a:off x="7344720" y="5429520"/>
              <a:ext cx="144000" cy="7632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Freeform 853"/>
            <p:cNvSpPr/>
            <p:nvPr/>
          </p:nvSpPr>
          <p:spPr>
            <a:xfrm>
              <a:off x="7392960" y="5434560"/>
              <a:ext cx="68400" cy="4860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Freeform 854"/>
            <p:cNvSpPr/>
            <p:nvPr/>
          </p:nvSpPr>
          <p:spPr>
            <a:xfrm>
              <a:off x="7516800" y="5435640"/>
              <a:ext cx="60120" cy="4320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Freeform 855"/>
            <p:cNvSpPr/>
            <p:nvPr/>
          </p:nvSpPr>
          <p:spPr>
            <a:xfrm>
              <a:off x="7531560" y="5421600"/>
              <a:ext cx="105480" cy="6084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Freeform 856"/>
            <p:cNvSpPr/>
            <p:nvPr/>
          </p:nvSpPr>
          <p:spPr>
            <a:xfrm>
              <a:off x="7607160" y="5414040"/>
              <a:ext cx="100800" cy="7200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2" name="Group 850"/>
          <p:cNvGrpSpPr/>
          <p:nvPr/>
        </p:nvGrpSpPr>
        <p:grpSpPr>
          <a:xfrm>
            <a:off x="6881760" y="5484240"/>
            <a:ext cx="408600" cy="91800"/>
            <a:chOff x="6881760" y="5484240"/>
            <a:chExt cx="408600" cy="91800"/>
          </a:xfrm>
        </p:grpSpPr>
        <p:sp>
          <p:nvSpPr>
            <p:cNvPr id="503" name="Freeform 851"/>
            <p:cNvSpPr/>
            <p:nvPr/>
          </p:nvSpPr>
          <p:spPr>
            <a:xfrm>
              <a:off x="6881760" y="5522760"/>
              <a:ext cx="41400" cy="50760"/>
            </a:xfrm>
            <a:custGeom>
              <a:avLst/>
              <a:gdLst/>
              <a:ahLst/>
              <a:rect l="l" t="t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Freeform 852"/>
            <p:cNvSpPr/>
            <p:nvPr/>
          </p:nvSpPr>
          <p:spPr>
            <a:xfrm>
              <a:off x="6927480" y="5499720"/>
              <a:ext cx="144000" cy="76320"/>
            </a:xfrm>
            <a:custGeom>
              <a:avLst/>
              <a:gdLst/>
              <a:ahLst/>
              <a:rect l="l" t="t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Freeform 853"/>
            <p:cNvSpPr/>
            <p:nvPr/>
          </p:nvSpPr>
          <p:spPr>
            <a:xfrm>
              <a:off x="6975360" y="5504760"/>
              <a:ext cx="68400" cy="48600"/>
            </a:xfrm>
            <a:custGeom>
              <a:avLst/>
              <a:gdLst/>
              <a:ahLst/>
              <a:rect l="l" t="t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Freeform 854"/>
            <p:cNvSpPr/>
            <p:nvPr/>
          </p:nvSpPr>
          <p:spPr>
            <a:xfrm>
              <a:off x="7099200" y="5506200"/>
              <a:ext cx="60120" cy="43200"/>
            </a:xfrm>
            <a:custGeom>
              <a:avLst/>
              <a:gdLst/>
              <a:ahLst/>
              <a:rect l="l" t="t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Freeform 855"/>
            <p:cNvSpPr/>
            <p:nvPr/>
          </p:nvSpPr>
          <p:spPr>
            <a:xfrm>
              <a:off x="7113960" y="5491800"/>
              <a:ext cx="105480" cy="60840"/>
            </a:xfrm>
            <a:custGeom>
              <a:avLst/>
              <a:gdLst/>
              <a:ahLst/>
              <a:rect l="l" t="t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Freeform 856"/>
            <p:cNvSpPr/>
            <p:nvPr/>
          </p:nvSpPr>
          <p:spPr>
            <a:xfrm>
              <a:off x="7189560" y="5484240"/>
              <a:ext cx="100800" cy="72000"/>
            </a:xfrm>
            <a:custGeom>
              <a:avLst/>
              <a:gdLst/>
              <a:ahLst/>
              <a:rect l="l" t="t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9" name="Group 817"/>
          <p:cNvGrpSpPr/>
          <p:nvPr/>
        </p:nvGrpSpPr>
        <p:grpSpPr>
          <a:xfrm>
            <a:off x="5865120" y="1738440"/>
            <a:ext cx="517320" cy="507600"/>
            <a:chOff x="5865120" y="1738440"/>
            <a:chExt cx="517320" cy="507600"/>
          </a:xfrm>
        </p:grpSpPr>
        <p:sp>
          <p:nvSpPr>
            <p:cNvPr id="510" name="Oval 818"/>
            <p:cNvSpPr/>
            <p:nvPr/>
          </p:nvSpPr>
          <p:spPr>
            <a:xfrm>
              <a:off x="5865120" y="1771560"/>
              <a:ext cx="517320" cy="4582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1" name="Group 819"/>
            <p:cNvGrpSpPr/>
            <p:nvPr/>
          </p:nvGrpSpPr>
          <p:grpSpPr>
            <a:xfrm>
              <a:off x="5911200" y="1738440"/>
              <a:ext cx="420480" cy="443880"/>
              <a:chOff x="5911200" y="1738440"/>
              <a:chExt cx="420480" cy="443880"/>
            </a:xfrm>
          </p:grpSpPr>
          <p:sp>
            <p:nvSpPr>
              <p:cNvPr id="512" name="Oval 820"/>
              <p:cNvSpPr/>
              <p:nvPr/>
            </p:nvSpPr>
            <p:spPr>
              <a:xfrm>
                <a:off x="6039720" y="1930320"/>
                <a:ext cx="169560" cy="1458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Oval 821"/>
              <p:cNvSpPr/>
              <p:nvPr/>
            </p:nvSpPr>
            <p:spPr>
              <a:xfrm>
                <a:off x="6001560" y="1898640"/>
                <a:ext cx="244080" cy="20772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Oval 822"/>
              <p:cNvSpPr/>
              <p:nvPr/>
            </p:nvSpPr>
            <p:spPr>
              <a:xfrm>
                <a:off x="5965200" y="1860480"/>
                <a:ext cx="321840" cy="28368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Oval 823"/>
              <p:cNvSpPr/>
              <p:nvPr/>
            </p:nvSpPr>
            <p:spPr>
              <a:xfrm>
                <a:off x="5911200" y="1820880"/>
                <a:ext cx="420480" cy="3614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Freeform 824"/>
              <p:cNvSpPr/>
              <p:nvPr/>
            </p:nvSpPr>
            <p:spPr>
              <a:xfrm flipV="1">
                <a:off x="5971320" y="1738440"/>
                <a:ext cx="325080" cy="226800"/>
              </a:xfrm>
              <a:custGeom>
                <a:avLst/>
                <a:gdLst/>
                <a:ahLst/>
                <a:rect l="l" t="t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7" name="Freeform 825"/>
            <p:cNvSpPr/>
            <p:nvPr/>
          </p:nvSpPr>
          <p:spPr>
            <a:xfrm>
              <a:off x="5983920" y="2041560"/>
              <a:ext cx="282240" cy="204480"/>
            </a:xfrm>
            <a:custGeom>
              <a:avLst/>
              <a:gdLst/>
              <a:ahLst/>
              <a:rect l="l" t="t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8" name="Group 347"/>
          <p:cNvGrpSpPr/>
          <p:nvPr/>
        </p:nvGrpSpPr>
        <p:grpSpPr>
          <a:xfrm>
            <a:off x="6325920" y="2477160"/>
            <a:ext cx="416880" cy="205200"/>
            <a:chOff x="6325920" y="2477160"/>
            <a:chExt cx="416880" cy="205200"/>
          </a:xfrm>
        </p:grpSpPr>
        <p:sp>
          <p:nvSpPr>
            <p:cNvPr id="519" name="Oval 891"/>
            <p:cNvSpPr/>
            <p:nvPr/>
          </p:nvSpPr>
          <p:spPr>
            <a:xfrm flipV="1">
              <a:off x="6327360" y="2532600"/>
              <a:ext cx="415080" cy="149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0" name="Rectangle 892"/>
            <p:cNvSpPr/>
            <p:nvPr/>
          </p:nvSpPr>
          <p:spPr>
            <a:xfrm>
              <a:off x="6326280" y="2553840"/>
              <a:ext cx="416520" cy="540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1" name="Oval 893"/>
            <p:cNvSpPr/>
            <p:nvPr/>
          </p:nvSpPr>
          <p:spPr>
            <a:xfrm flipV="1">
              <a:off x="6326280" y="2477160"/>
              <a:ext cx="415080" cy="149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2" name="Freeform 894"/>
            <p:cNvSpPr/>
            <p:nvPr/>
          </p:nvSpPr>
          <p:spPr>
            <a:xfrm>
              <a:off x="6432840" y="2522520"/>
              <a:ext cx="202320" cy="752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3" name="Freeform 895"/>
            <p:cNvSpPr/>
            <p:nvPr/>
          </p:nvSpPr>
          <p:spPr>
            <a:xfrm>
              <a:off x="6411600" y="2503800"/>
              <a:ext cx="244440" cy="51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4" name="Freeform 896"/>
            <p:cNvSpPr/>
            <p:nvPr/>
          </p:nvSpPr>
          <p:spPr>
            <a:xfrm>
              <a:off x="6572160" y="2548080"/>
              <a:ext cx="89640" cy="4536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5" name="Freeform 897"/>
            <p:cNvSpPr/>
            <p:nvPr/>
          </p:nvSpPr>
          <p:spPr>
            <a:xfrm>
              <a:off x="6406920" y="2549160"/>
              <a:ext cx="88560" cy="4536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6" name="Straight Connector 898"/>
            <p:cNvSpPr/>
            <p:nvPr/>
          </p:nvSpPr>
          <p:spPr>
            <a:xfrm flipH="1" flipV="1">
              <a:off x="6325920" y="2552400"/>
              <a:ext cx="108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7" name="Straight Connector 899"/>
            <p:cNvSpPr/>
            <p:nvPr/>
          </p:nvSpPr>
          <p:spPr>
            <a:xfrm flipH="1" flipV="1">
              <a:off x="6741720" y="2551320"/>
              <a:ext cx="108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528" name="Group 347"/>
          <p:cNvGrpSpPr/>
          <p:nvPr/>
        </p:nvGrpSpPr>
        <p:grpSpPr>
          <a:xfrm>
            <a:off x="7177320" y="2476440"/>
            <a:ext cx="416520" cy="205200"/>
            <a:chOff x="7177320" y="2476440"/>
            <a:chExt cx="416520" cy="205200"/>
          </a:xfrm>
        </p:grpSpPr>
        <p:sp>
          <p:nvSpPr>
            <p:cNvPr id="529" name="Oval 901"/>
            <p:cNvSpPr/>
            <p:nvPr/>
          </p:nvSpPr>
          <p:spPr>
            <a:xfrm flipV="1">
              <a:off x="7178400" y="2531880"/>
              <a:ext cx="415080" cy="149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0" name="Rectangle 902"/>
            <p:cNvSpPr/>
            <p:nvPr/>
          </p:nvSpPr>
          <p:spPr>
            <a:xfrm>
              <a:off x="7177320" y="2553120"/>
              <a:ext cx="416520" cy="540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1" name="Oval 903"/>
            <p:cNvSpPr/>
            <p:nvPr/>
          </p:nvSpPr>
          <p:spPr>
            <a:xfrm flipV="1">
              <a:off x="7177320" y="2476440"/>
              <a:ext cx="415080" cy="149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2" name="Freeform 904"/>
            <p:cNvSpPr/>
            <p:nvPr/>
          </p:nvSpPr>
          <p:spPr>
            <a:xfrm>
              <a:off x="7283880" y="2522160"/>
              <a:ext cx="202320" cy="752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3" name="Freeform 905"/>
            <p:cNvSpPr/>
            <p:nvPr/>
          </p:nvSpPr>
          <p:spPr>
            <a:xfrm>
              <a:off x="7262640" y="2503080"/>
              <a:ext cx="244440" cy="51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4" name="Freeform 906"/>
            <p:cNvSpPr/>
            <p:nvPr/>
          </p:nvSpPr>
          <p:spPr>
            <a:xfrm>
              <a:off x="7423200" y="2547720"/>
              <a:ext cx="89640" cy="4536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5" name="Freeform 907"/>
            <p:cNvSpPr/>
            <p:nvPr/>
          </p:nvSpPr>
          <p:spPr>
            <a:xfrm>
              <a:off x="7257960" y="2548800"/>
              <a:ext cx="88560" cy="4536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6" name="Straight Connector 908"/>
            <p:cNvSpPr/>
            <p:nvPr/>
          </p:nvSpPr>
          <p:spPr>
            <a:xfrm flipH="1" flipV="1">
              <a:off x="7177320" y="2552040"/>
              <a:ext cx="1080" cy="576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7" name="Straight Connector 909"/>
            <p:cNvSpPr/>
            <p:nvPr/>
          </p:nvSpPr>
          <p:spPr>
            <a:xfrm flipH="1" flipV="1">
              <a:off x="7592760" y="2550600"/>
              <a:ext cx="108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538" name="Group 347"/>
          <p:cNvGrpSpPr/>
          <p:nvPr/>
        </p:nvGrpSpPr>
        <p:grpSpPr>
          <a:xfrm>
            <a:off x="7686720" y="2399400"/>
            <a:ext cx="416520" cy="205200"/>
            <a:chOff x="7686720" y="2399400"/>
            <a:chExt cx="416520" cy="205200"/>
          </a:xfrm>
        </p:grpSpPr>
        <p:sp>
          <p:nvSpPr>
            <p:cNvPr id="539" name="Oval 911"/>
            <p:cNvSpPr/>
            <p:nvPr/>
          </p:nvSpPr>
          <p:spPr>
            <a:xfrm flipV="1">
              <a:off x="7687800" y="2454840"/>
              <a:ext cx="415080" cy="149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0" name="Rectangle 912"/>
            <p:cNvSpPr/>
            <p:nvPr/>
          </p:nvSpPr>
          <p:spPr>
            <a:xfrm>
              <a:off x="7686720" y="2476080"/>
              <a:ext cx="416520" cy="540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1" name="Oval 913"/>
            <p:cNvSpPr/>
            <p:nvPr/>
          </p:nvSpPr>
          <p:spPr>
            <a:xfrm flipV="1">
              <a:off x="7686720" y="2399400"/>
              <a:ext cx="415080" cy="149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2" name="Freeform 914"/>
            <p:cNvSpPr/>
            <p:nvPr/>
          </p:nvSpPr>
          <p:spPr>
            <a:xfrm>
              <a:off x="7793280" y="2444760"/>
              <a:ext cx="202320" cy="752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3" name="Freeform 915"/>
            <p:cNvSpPr/>
            <p:nvPr/>
          </p:nvSpPr>
          <p:spPr>
            <a:xfrm>
              <a:off x="7772400" y="2426040"/>
              <a:ext cx="244440" cy="51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Freeform 916"/>
            <p:cNvSpPr/>
            <p:nvPr/>
          </p:nvSpPr>
          <p:spPr>
            <a:xfrm>
              <a:off x="7932600" y="2470320"/>
              <a:ext cx="89640" cy="4536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Freeform 917"/>
            <p:cNvSpPr/>
            <p:nvPr/>
          </p:nvSpPr>
          <p:spPr>
            <a:xfrm>
              <a:off x="7767720" y="2471760"/>
              <a:ext cx="88560" cy="4536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Straight Connector 918"/>
            <p:cNvSpPr/>
            <p:nvPr/>
          </p:nvSpPr>
          <p:spPr>
            <a:xfrm flipH="1" flipV="1">
              <a:off x="7686720" y="2474640"/>
              <a:ext cx="108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7" name="Straight Connector 919"/>
            <p:cNvSpPr/>
            <p:nvPr/>
          </p:nvSpPr>
          <p:spPr>
            <a:xfrm flipH="1" flipV="1">
              <a:off x="8102160" y="2473560"/>
              <a:ext cx="108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548" name="Group 347"/>
          <p:cNvGrpSpPr/>
          <p:nvPr/>
        </p:nvGrpSpPr>
        <p:grpSpPr>
          <a:xfrm>
            <a:off x="7752240" y="2760840"/>
            <a:ext cx="416880" cy="205200"/>
            <a:chOff x="7752240" y="2760840"/>
            <a:chExt cx="416880" cy="205200"/>
          </a:xfrm>
        </p:grpSpPr>
        <p:sp>
          <p:nvSpPr>
            <p:cNvPr id="549" name="Oval 921"/>
            <p:cNvSpPr/>
            <p:nvPr/>
          </p:nvSpPr>
          <p:spPr>
            <a:xfrm flipV="1">
              <a:off x="7753680" y="2816280"/>
              <a:ext cx="415080" cy="149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Rectangle 922"/>
            <p:cNvSpPr/>
            <p:nvPr/>
          </p:nvSpPr>
          <p:spPr>
            <a:xfrm>
              <a:off x="7752600" y="2837520"/>
              <a:ext cx="416520" cy="540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1" name="Oval 923"/>
            <p:cNvSpPr/>
            <p:nvPr/>
          </p:nvSpPr>
          <p:spPr>
            <a:xfrm flipV="1">
              <a:off x="7752600" y="2760840"/>
              <a:ext cx="415080" cy="149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2" name="Freeform 924"/>
            <p:cNvSpPr/>
            <p:nvPr/>
          </p:nvSpPr>
          <p:spPr>
            <a:xfrm>
              <a:off x="7859160" y="2806560"/>
              <a:ext cx="202320" cy="752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3" name="Freeform 925"/>
            <p:cNvSpPr/>
            <p:nvPr/>
          </p:nvSpPr>
          <p:spPr>
            <a:xfrm>
              <a:off x="7837920" y="2787480"/>
              <a:ext cx="244440" cy="51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4" name="Freeform 926"/>
            <p:cNvSpPr/>
            <p:nvPr/>
          </p:nvSpPr>
          <p:spPr>
            <a:xfrm>
              <a:off x="7998480" y="2832120"/>
              <a:ext cx="89640" cy="4536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Freeform 927"/>
            <p:cNvSpPr/>
            <p:nvPr/>
          </p:nvSpPr>
          <p:spPr>
            <a:xfrm>
              <a:off x="7833240" y="2833200"/>
              <a:ext cx="88560" cy="4536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Straight Connector 928"/>
            <p:cNvSpPr/>
            <p:nvPr/>
          </p:nvSpPr>
          <p:spPr>
            <a:xfrm flipH="1" flipV="1">
              <a:off x="7752240" y="2836440"/>
              <a:ext cx="1080" cy="576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7" name="Straight Connector 929"/>
            <p:cNvSpPr/>
            <p:nvPr/>
          </p:nvSpPr>
          <p:spPr>
            <a:xfrm flipH="1" flipV="1">
              <a:off x="8168040" y="2835000"/>
              <a:ext cx="108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558" name="Group 347"/>
          <p:cNvGrpSpPr/>
          <p:nvPr/>
        </p:nvGrpSpPr>
        <p:grpSpPr>
          <a:xfrm>
            <a:off x="7200720" y="2760120"/>
            <a:ext cx="416880" cy="205560"/>
            <a:chOff x="7200720" y="2760120"/>
            <a:chExt cx="416880" cy="205560"/>
          </a:xfrm>
        </p:grpSpPr>
        <p:sp>
          <p:nvSpPr>
            <p:cNvPr id="559" name="Oval 931"/>
            <p:cNvSpPr/>
            <p:nvPr/>
          </p:nvSpPr>
          <p:spPr>
            <a:xfrm flipV="1">
              <a:off x="7202160" y="2815920"/>
              <a:ext cx="415080" cy="149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Rectangle 932"/>
            <p:cNvSpPr/>
            <p:nvPr/>
          </p:nvSpPr>
          <p:spPr>
            <a:xfrm>
              <a:off x="7201080" y="2836800"/>
              <a:ext cx="416520" cy="540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Oval 933"/>
            <p:cNvSpPr/>
            <p:nvPr/>
          </p:nvSpPr>
          <p:spPr>
            <a:xfrm flipV="1">
              <a:off x="7201080" y="2760120"/>
              <a:ext cx="415080" cy="149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2" name="Freeform 934"/>
            <p:cNvSpPr/>
            <p:nvPr/>
          </p:nvSpPr>
          <p:spPr>
            <a:xfrm>
              <a:off x="7307640" y="2805840"/>
              <a:ext cx="202320" cy="752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3" name="Freeform 935"/>
            <p:cNvSpPr/>
            <p:nvPr/>
          </p:nvSpPr>
          <p:spPr>
            <a:xfrm>
              <a:off x="7286400" y="2786760"/>
              <a:ext cx="244440" cy="51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4" name="Freeform 936"/>
            <p:cNvSpPr/>
            <p:nvPr/>
          </p:nvSpPr>
          <p:spPr>
            <a:xfrm>
              <a:off x="7446960" y="2831400"/>
              <a:ext cx="89640" cy="4536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5" name="Freeform 937"/>
            <p:cNvSpPr/>
            <p:nvPr/>
          </p:nvSpPr>
          <p:spPr>
            <a:xfrm>
              <a:off x="7281720" y="2832480"/>
              <a:ext cx="88560" cy="4536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6" name="Straight Connector 938"/>
            <p:cNvSpPr/>
            <p:nvPr/>
          </p:nvSpPr>
          <p:spPr>
            <a:xfrm flipH="1" flipV="1">
              <a:off x="7200720" y="2835720"/>
              <a:ext cx="1440" cy="576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7" name="Straight Connector 939"/>
            <p:cNvSpPr/>
            <p:nvPr/>
          </p:nvSpPr>
          <p:spPr>
            <a:xfrm flipH="1" flipV="1">
              <a:off x="7616520" y="2834640"/>
              <a:ext cx="1080" cy="576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568" name="Group 347"/>
          <p:cNvGrpSpPr/>
          <p:nvPr/>
        </p:nvGrpSpPr>
        <p:grpSpPr>
          <a:xfrm>
            <a:off x="7083360" y="3627360"/>
            <a:ext cx="416880" cy="205200"/>
            <a:chOff x="7083360" y="3627360"/>
            <a:chExt cx="416880" cy="205200"/>
          </a:xfrm>
        </p:grpSpPr>
        <p:sp>
          <p:nvSpPr>
            <p:cNvPr id="569" name="Oval 941"/>
            <p:cNvSpPr/>
            <p:nvPr/>
          </p:nvSpPr>
          <p:spPr>
            <a:xfrm flipV="1">
              <a:off x="7084800" y="3682800"/>
              <a:ext cx="415080" cy="149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0" name="Rectangle 942"/>
            <p:cNvSpPr/>
            <p:nvPr/>
          </p:nvSpPr>
          <p:spPr>
            <a:xfrm>
              <a:off x="7083720" y="3704040"/>
              <a:ext cx="416520" cy="540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1" name="Oval 943"/>
            <p:cNvSpPr/>
            <p:nvPr/>
          </p:nvSpPr>
          <p:spPr>
            <a:xfrm flipV="1">
              <a:off x="7083720" y="3627360"/>
              <a:ext cx="415080" cy="149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2" name="Freeform 944"/>
            <p:cNvSpPr/>
            <p:nvPr/>
          </p:nvSpPr>
          <p:spPr>
            <a:xfrm>
              <a:off x="7190280" y="3672720"/>
              <a:ext cx="202320" cy="752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3" name="Freeform 945"/>
            <p:cNvSpPr/>
            <p:nvPr/>
          </p:nvSpPr>
          <p:spPr>
            <a:xfrm>
              <a:off x="7169040" y="3654000"/>
              <a:ext cx="244440" cy="51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4" name="Freeform 946"/>
            <p:cNvSpPr/>
            <p:nvPr/>
          </p:nvSpPr>
          <p:spPr>
            <a:xfrm>
              <a:off x="7329600" y="3698280"/>
              <a:ext cx="89640" cy="4536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5" name="Freeform 947"/>
            <p:cNvSpPr/>
            <p:nvPr/>
          </p:nvSpPr>
          <p:spPr>
            <a:xfrm>
              <a:off x="7164360" y="3699720"/>
              <a:ext cx="88560" cy="4536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6" name="Straight Connector 948"/>
            <p:cNvSpPr/>
            <p:nvPr/>
          </p:nvSpPr>
          <p:spPr>
            <a:xfrm flipH="1" flipV="1">
              <a:off x="7083360" y="3702600"/>
              <a:ext cx="144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7" name="Straight Connector 949"/>
            <p:cNvSpPr/>
            <p:nvPr/>
          </p:nvSpPr>
          <p:spPr>
            <a:xfrm flipH="1" flipV="1">
              <a:off x="7499160" y="3701520"/>
              <a:ext cx="108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578" name="Group 347"/>
          <p:cNvGrpSpPr/>
          <p:nvPr/>
        </p:nvGrpSpPr>
        <p:grpSpPr>
          <a:xfrm>
            <a:off x="7424640" y="3897000"/>
            <a:ext cx="416880" cy="205200"/>
            <a:chOff x="7424640" y="3897000"/>
            <a:chExt cx="416880" cy="205200"/>
          </a:xfrm>
        </p:grpSpPr>
        <p:sp>
          <p:nvSpPr>
            <p:cNvPr id="579" name="Oval 951"/>
            <p:cNvSpPr/>
            <p:nvPr/>
          </p:nvSpPr>
          <p:spPr>
            <a:xfrm flipV="1">
              <a:off x="7426080" y="3952440"/>
              <a:ext cx="415080" cy="149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0" name="Rectangle 952"/>
            <p:cNvSpPr/>
            <p:nvPr/>
          </p:nvSpPr>
          <p:spPr>
            <a:xfrm>
              <a:off x="7424640" y="3973680"/>
              <a:ext cx="416520" cy="540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1" name="Oval 953"/>
            <p:cNvSpPr/>
            <p:nvPr/>
          </p:nvSpPr>
          <p:spPr>
            <a:xfrm flipV="1">
              <a:off x="7424640" y="3897000"/>
              <a:ext cx="415080" cy="149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2" name="Freeform 954"/>
            <p:cNvSpPr/>
            <p:nvPr/>
          </p:nvSpPr>
          <p:spPr>
            <a:xfrm>
              <a:off x="7531200" y="3942720"/>
              <a:ext cx="202320" cy="752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3" name="Freeform 955"/>
            <p:cNvSpPr/>
            <p:nvPr/>
          </p:nvSpPr>
          <p:spPr>
            <a:xfrm>
              <a:off x="7510320" y="3923640"/>
              <a:ext cx="244440" cy="51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4" name="Freeform 956"/>
            <p:cNvSpPr/>
            <p:nvPr/>
          </p:nvSpPr>
          <p:spPr>
            <a:xfrm>
              <a:off x="7670520" y="3968280"/>
              <a:ext cx="89640" cy="4536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5" name="Freeform 957"/>
            <p:cNvSpPr/>
            <p:nvPr/>
          </p:nvSpPr>
          <p:spPr>
            <a:xfrm>
              <a:off x="7505640" y="3969360"/>
              <a:ext cx="88560" cy="4536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6" name="Straight Connector 958"/>
            <p:cNvSpPr/>
            <p:nvPr/>
          </p:nvSpPr>
          <p:spPr>
            <a:xfrm flipH="1" flipV="1">
              <a:off x="7424640" y="3972600"/>
              <a:ext cx="1080" cy="576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7" name="Straight Connector 959"/>
            <p:cNvSpPr/>
            <p:nvPr/>
          </p:nvSpPr>
          <p:spPr>
            <a:xfrm flipH="1" flipV="1">
              <a:off x="7840080" y="3971160"/>
              <a:ext cx="144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588" name="Group 347"/>
          <p:cNvGrpSpPr/>
          <p:nvPr/>
        </p:nvGrpSpPr>
        <p:grpSpPr>
          <a:xfrm>
            <a:off x="7740360" y="3636360"/>
            <a:ext cx="416520" cy="205200"/>
            <a:chOff x="7740360" y="3636360"/>
            <a:chExt cx="416520" cy="205200"/>
          </a:xfrm>
        </p:grpSpPr>
        <p:sp>
          <p:nvSpPr>
            <p:cNvPr id="589" name="Oval 961"/>
            <p:cNvSpPr/>
            <p:nvPr/>
          </p:nvSpPr>
          <p:spPr>
            <a:xfrm flipV="1">
              <a:off x="7741440" y="3691800"/>
              <a:ext cx="415080" cy="149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0" name="Rectangle 962"/>
            <p:cNvSpPr/>
            <p:nvPr/>
          </p:nvSpPr>
          <p:spPr>
            <a:xfrm>
              <a:off x="7740360" y="3713040"/>
              <a:ext cx="416520" cy="540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1" name="Oval 963"/>
            <p:cNvSpPr/>
            <p:nvPr/>
          </p:nvSpPr>
          <p:spPr>
            <a:xfrm flipV="1">
              <a:off x="7740360" y="3636360"/>
              <a:ext cx="415080" cy="149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2" name="Freeform 964"/>
            <p:cNvSpPr/>
            <p:nvPr/>
          </p:nvSpPr>
          <p:spPr>
            <a:xfrm>
              <a:off x="7846920" y="3681720"/>
              <a:ext cx="202320" cy="752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3" name="Freeform 965"/>
            <p:cNvSpPr/>
            <p:nvPr/>
          </p:nvSpPr>
          <p:spPr>
            <a:xfrm>
              <a:off x="7826040" y="3663000"/>
              <a:ext cx="244440" cy="518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4" name="Freeform 966"/>
            <p:cNvSpPr/>
            <p:nvPr/>
          </p:nvSpPr>
          <p:spPr>
            <a:xfrm>
              <a:off x="7986240" y="3707280"/>
              <a:ext cx="89640" cy="4536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5" name="Freeform 967"/>
            <p:cNvSpPr/>
            <p:nvPr/>
          </p:nvSpPr>
          <p:spPr>
            <a:xfrm>
              <a:off x="7821360" y="3708720"/>
              <a:ext cx="88560" cy="4536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6" name="Straight Connector 968"/>
            <p:cNvSpPr/>
            <p:nvPr/>
          </p:nvSpPr>
          <p:spPr>
            <a:xfrm flipH="1" flipV="1">
              <a:off x="7740360" y="3711600"/>
              <a:ext cx="108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97" name="Straight Connector 969"/>
            <p:cNvSpPr/>
            <p:nvPr/>
          </p:nvSpPr>
          <p:spPr>
            <a:xfrm flipH="1" flipV="1">
              <a:off x="8155800" y="3710520"/>
              <a:ext cx="1080" cy="57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598" name="Group 347"/>
          <p:cNvGrpSpPr/>
          <p:nvPr/>
        </p:nvGrpSpPr>
        <p:grpSpPr>
          <a:xfrm>
            <a:off x="6056280" y="3656880"/>
            <a:ext cx="375480" cy="168840"/>
            <a:chOff x="6056280" y="3656880"/>
            <a:chExt cx="375480" cy="168840"/>
          </a:xfrm>
        </p:grpSpPr>
        <p:sp>
          <p:nvSpPr>
            <p:cNvPr id="599" name="Oval 971"/>
            <p:cNvSpPr/>
            <p:nvPr/>
          </p:nvSpPr>
          <p:spPr>
            <a:xfrm flipV="1">
              <a:off x="6057720" y="3702600"/>
              <a:ext cx="373680" cy="12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0" name="Rectangle 972"/>
            <p:cNvSpPr/>
            <p:nvPr/>
          </p:nvSpPr>
          <p:spPr>
            <a:xfrm>
              <a:off x="6056640" y="3719880"/>
              <a:ext cx="374760" cy="4428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1" name="Oval 973"/>
            <p:cNvSpPr/>
            <p:nvPr/>
          </p:nvSpPr>
          <p:spPr>
            <a:xfrm flipV="1">
              <a:off x="6056640" y="3656880"/>
              <a:ext cx="373680" cy="1231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2" name="Freeform 974"/>
            <p:cNvSpPr/>
            <p:nvPr/>
          </p:nvSpPr>
          <p:spPr>
            <a:xfrm>
              <a:off x="6152400" y="3694320"/>
              <a:ext cx="181800" cy="6192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3" name="Freeform 975"/>
            <p:cNvSpPr/>
            <p:nvPr/>
          </p:nvSpPr>
          <p:spPr>
            <a:xfrm>
              <a:off x="6133680" y="3678840"/>
              <a:ext cx="219960" cy="4248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4" name="Freeform 976"/>
            <p:cNvSpPr/>
            <p:nvPr/>
          </p:nvSpPr>
          <p:spPr>
            <a:xfrm>
              <a:off x="6278040" y="3715560"/>
              <a:ext cx="80640" cy="370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5" name="Freeform 977"/>
            <p:cNvSpPr/>
            <p:nvPr/>
          </p:nvSpPr>
          <p:spPr>
            <a:xfrm>
              <a:off x="6129360" y="3716280"/>
              <a:ext cx="79560" cy="370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6" name="Straight Connector 978"/>
            <p:cNvSpPr/>
            <p:nvPr/>
          </p:nvSpPr>
          <p:spPr>
            <a:xfrm flipH="1" flipV="1">
              <a:off x="6056280" y="3718800"/>
              <a:ext cx="1080" cy="4752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7" name="Straight Connector 979"/>
            <p:cNvSpPr/>
            <p:nvPr/>
          </p:nvSpPr>
          <p:spPr>
            <a:xfrm flipH="1" flipV="1">
              <a:off x="6430680" y="3718080"/>
              <a:ext cx="1080" cy="4752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608" name="Group 347"/>
          <p:cNvGrpSpPr/>
          <p:nvPr/>
        </p:nvGrpSpPr>
        <p:grpSpPr>
          <a:xfrm>
            <a:off x="6969960" y="4492800"/>
            <a:ext cx="522720" cy="259920"/>
            <a:chOff x="6969960" y="4492800"/>
            <a:chExt cx="522720" cy="259920"/>
          </a:xfrm>
        </p:grpSpPr>
        <p:sp>
          <p:nvSpPr>
            <p:cNvPr id="609" name="Oval 981"/>
            <p:cNvSpPr/>
            <p:nvPr/>
          </p:nvSpPr>
          <p:spPr>
            <a:xfrm flipV="1">
              <a:off x="6971760" y="4562640"/>
              <a:ext cx="520560" cy="1897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0" name="Rectangle 982"/>
            <p:cNvSpPr/>
            <p:nvPr/>
          </p:nvSpPr>
          <p:spPr>
            <a:xfrm>
              <a:off x="6970320" y="4590360"/>
              <a:ext cx="522000" cy="6876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1" name="Oval 983"/>
            <p:cNvSpPr/>
            <p:nvPr/>
          </p:nvSpPr>
          <p:spPr>
            <a:xfrm flipV="1">
              <a:off x="6970320" y="4492440"/>
              <a:ext cx="520560" cy="189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2" name="Freeform 984"/>
            <p:cNvSpPr/>
            <p:nvPr/>
          </p:nvSpPr>
          <p:spPr>
            <a:xfrm>
              <a:off x="7103880" y="4550760"/>
              <a:ext cx="253440" cy="9540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3" name="Freeform 985"/>
            <p:cNvSpPr/>
            <p:nvPr/>
          </p:nvSpPr>
          <p:spPr>
            <a:xfrm>
              <a:off x="7077240" y="4527000"/>
              <a:ext cx="306360" cy="6588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4" name="Freeform 986"/>
            <p:cNvSpPr/>
            <p:nvPr/>
          </p:nvSpPr>
          <p:spPr>
            <a:xfrm>
              <a:off x="7278480" y="4583160"/>
              <a:ext cx="112680" cy="572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5" name="Freeform 987"/>
            <p:cNvSpPr/>
            <p:nvPr/>
          </p:nvSpPr>
          <p:spPr>
            <a:xfrm>
              <a:off x="7071480" y="4584600"/>
              <a:ext cx="111240" cy="5724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" name="Straight Connector 988"/>
            <p:cNvSpPr/>
            <p:nvPr/>
          </p:nvSpPr>
          <p:spPr>
            <a:xfrm flipH="1" flipV="1">
              <a:off x="6969960" y="4588560"/>
              <a:ext cx="1440" cy="73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7" name="Straight Connector 989"/>
            <p:cNvSpPr/>
            <p:nvPr/>
          </p:nvSpPr>
          <p:spPr>
            <a:xfrm flipH="1" flipV="1">
              <a:off x="7490880" y="4587120"/>
              <a:ext cx="1800" cy="73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618" name="Group 347"/>
          <p:cNvGrpSpPr/>
          <p:nvPr/>
        </p:nvGrpSpPr>
        <p:grpSpPr>
          <a:xfrm>
            <a:off x="6260400" y="4818600"/>
            <a:ext cx="522360" cy="259920"/>
            <a:chOff x="6260400" y="4818600"/>
            <a:chExt cx="522360" cy="259920"/>
          </a:xfrm>
        </p:grpSpPr>
        <p:sp>
          <p:nvSpPr>
            <p:cNvPr id="619" name="Oval 991"/>
            <p:cNvSpPr/>
            <p:nvPr/>
          </p:nvSpPr>
          <p:spPr>
            <a:xfrm flipV="1">
              <a:off x="6262200" y="4888440"/>
              <a:ext cx="520560" cy="1897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0" name="Rectangle 992"/>
            <p:cNvSpPr/>
            <p:nvPr/>
          </p:nvSpPr>
          <p:spPr>
            <a:xfrm>
              <a:off x="6260760" y="4916160"/>
              <a:ext cx="522000" cy="6876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" name="Oval 993"/>
            <p:cNvSpPr/>
            <p:nvPr/>
          </p:nvSpPr>
          <p:spPr>
            <a:xfrm flipV="1">
              <a:off x="6260760" y="4818240"/>
              <a:ext cx="520560" cy="189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2" name="Freeform 994"/>
            <p:cNvSpPr/>
            <p:nvPr/>
          </p:nvSpPr>
          <p:spPr>
            <a:xfrm>
              <a:off x="6394320" y="4876560"/>
              <a:ext cx="253440" cy="9540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3" name="Freeform 995"/>
            <p:cNvSpPr/>
            <p:nvPr/>
          </p:nvSpPr>
          <p:spPr>
            <a:xfrm>
              <a:off x="6367680" y="4852800"/>
              <a:ext cx="306360" cy="6588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4" name="Freeform 996"/>
            <p:cNvSpPr/>
            <p:nvPr/>
          </p:nvSpPr>
          <p:spPr>
            <a:xfrm>
              <a:off x="6568920" y="4908960"/>
              <a:ext cx="112680" cy="572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5" name="Freeform 997"/>
            <p:cNvSpPr/>
            <p:nvPr/>
          </p:nvSpPr>
          <p:spPr>
            <a:xfrm>
              <a:off x="6361920" y="4910400"/>
              <a:ext cx="111240" cy="5724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6" name="Straight Connector 998"/>
            <p:cNvSpPr/>
            <p:nvPr/>
          </p:nvSpPr>
          <p:spPr>
            <a:xfrm flipH="1" flipV="1">
              <a:off x="6260400" y="4914360"/>
              <a:ext cx="1440" cy="73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7" name="Straight Connector 999"/>
            <p:cNvSpPr/>
            <p:nvPr/>
          </p:nvSpPr>
          <p:spPr>
            <a:xfrm flipH="1" flipV="1">
              <a:off x="6781320" y="4912920"/>
              <a:ext cx="1440" cy="73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628" name="Group 347"/>
          <p:cNvGrpSpPr/>
          <p:nvPr/>
        </p:nvGrpSpPr>
        <p:grpSpPr>
          <a:xfrm>
            <a:off x="7693200" y="4812840"/>
            <a:ext cx="522360" cy="260280"/>
            <a:chOff x="7693200" y="4812840"/>
            <a:chExt cx="522360" cy="260280"/>
          </a:xfrm>
        </p:grpSpPr>
        <p:sp>
          <p:nvSpPr>
            <p:cNvPr id="629" name="Oval 1001"/>
            <p:cNvSpPr/>
            <p:nvPr/>
          </p:nvSpPr>
          <p:spPr>
            <a:xfrm flipV="1">
              <a:off x="7694640" y="4883040"/>
              <a:ext cx="520560" cy="1897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0" name="Rectangle 1002"/>
            <p:cNvSpPr/>
            <p:nvPr/>
          </p:nvSpPr>
          <p:spPr>
            <a:xfrm>
              <a:off x="7693200" y="4910400"/>
              <a:ext cx="522000" cy="6876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1" name="Oval 1003"/>
            <p:cNvSpPr/>
            <p:nvPr/>
          </p:nvSpPr>
          <p:spPr>
            <a:xfrm flipV="1">
              <a:off x="7693200" y="4812480"/>
              <a:ext cx="520560" cy="189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2" name="Freeform 1004"/>
            <p:cNvSpPr/>
            <p:nvPr/>
          </p:nvSpPr>
          <p:spPr>
            <a:xfrm>
              <a:off x="7826760" y="4870800"/>
              <a:ext cx="253440" cy="9540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3" name="Freeform 1005"/>
            <p:cNvSpPr/>
            <p:nvPr/>
          </p:nvSpPr>
          <p:spPr>
            <a:xfrm>
              <a:off x="7800480" y="4847040"/>
              <a:ext cx="306360" cy="6588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4" name="Freeform 1006"/>
            <p:cNvSpPr/>
            <p:nvPr/>
          </p:nvSpPr>
          <p:spPr>
            <a:xfrm>
              <a:off x="8001360" y="4903200"/>
              <a:ext cx="112680" cy="572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5" name="Freeform 1007"/>
            <p:cNvSpPr/>
            <p:nvPr/>
          </p:nvSpPr>
          <p:spPr>
            <a:xfrm>
              <a:off x="7794720" y="4904640"/>
              <a:ext cx="111240" cy="5724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6" name="Straight Connector 1008"/>
            <p:cNvSpPr/>
            <p:nvPr/>
          </p:nvSpPr>
          <p:spPr>
            <a:xfrm flipH="1" flipV="1">
              <a:off x="7693200" y="4908600"/>
              <a:ext cx="1440" cy="73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7" name="Straight Connector 1009"/>
            <p:cNvSpPr/>
            <p:nvPr/>
          </p:nvSpPr>
          <p:spPr>
            <a:xfrm flipH="1" flipV="1">
              <a:off x="8214120" y="4907160"/>
              <a:ext cx="1440" cy="73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roup 21"/>
          <p:cNvGrpSpPr/>
          <p:nvPr/>
        </p:nvGrpSpPr>
        <p:grpSpPr>
          <a:xfrm>
            <a:off x="7229520" y="3666960"/>
            <a:ext cx="780840" cy="680760"/>
            <a:chOff x="7229520" y="3666960"/>
            <a:chExt cx="780840" cy="680760"/>
          </a:xfrm>
        </p:grpSpPr>
        <p:pic>
          <p:nvPicPr>
            <p:cNvPr id="1270" name="Picture 22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7229520" y="3666960"/>
              <a:ext cx="780840" cy="68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71" name="Freeform 23"/>
            <p:cNvSpPr/>
            <p:nvPr/>
          </p:nvSpPr>
          <p:spPr>
            <a:xfrm flipH="1">
              <a:off x="7562160" y="3732480"/>
              <a:ext cx="379440" cy="311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2" name="Group 24"/>
          <p:cNvGrpSpPr/>
          <p:nvPr/>
        </p:nvGrpSpPr>
        <p:grpSpPr>
          <a:xfrm>
            <a:off x="4515120" y="3624120"/>
            <a:ext cx="780840" cy="680760"/>
            <a:chOff x="4515120" y="3624120"/>
            <a:chExt cx="780840" cy="680760"/>
          </a:xfrm>
        </p:grpSpPr>
        <p:pic>
          <p:nvPicPr>
            <p:cNvPr id="1273" name="Picture 2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4515120" y="3624120"/>
              <a:ext cx="780840" cy="68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74" name="Freeform 26"/>
            <p:cNvSpPr/>
            <p:nvPr/>
          </p:nvSpPr>
          <p:spPr>
            <a:xfrm flipH="1">
              <a:off x="4847760" y="3689640"/>
              <a:ext cx="379440" cy="311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5" name="Group 27"/>
          <p:cNvGrpSpPr/>
          <p:nvPr/>
        </p:nvGrpSpPr>
        <p:grpSpPr>
          <a:xfrm>
            <a:off x="5832720" y="1960560"/>
            <a:ext cx="780840" cy="680760"/>
            <a:chOff x="5832720" y="1960560"/>
            <a:chExt cx="780840" cy="680760"/>
          </a:xfrm>
        </p:grpSpPr>
        <p:pic>
          <p:nvPicPr>
            <p:cNvPr id="1276" name="Picture 28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5832720" y="1960560"/>
              <a:ext cx="780840" cy="68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77" name="Freeform 29"/>
            <p:cNvSpPr/>
            <p:nvPr/>
          </p:nvSpPr>
          <p:spPr>
            <a:xfrm flipH="1">
              <a:off x="6165360" y="2025720"/>
              <a:ext cx="379440" cy="311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8" name="Group 30"/>
          <p:cNvGrpSpPr/>
          <p:nvPr/>
        </p:nvGrpSpPr>
        <p:grpSpPr>
          <a:xfrm>
            <a:off x="5886720" y="5408640"/>
            <a:ext cx="780840" cy="680760"/>
            <a:chOff x="5886720" y="5408640"/>
            <a:chExt cx="780840" cy="680760"/>
          </a:xfrm>
        </p:grpSpPr>
        <p:pic>
          <p:nvPicPr>
            <p:cNvPr id="1279" name="Picture 31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5886720" y="5408640"/>
              <a:ext cx="780840" cy="68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80" name="Freeform 32"/>
            <p:cNvSpPr/>
            <p:nvPr/>
          </p:nvSpPr>
          <p:spPr>
            <a:xfrm flipH="1">
              <a:off x="6219360" y="5473800"/>
              <a:ext cx="379440" cy="3114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1" name="Rectangle 4"/>
          <p:cNvSpPr/>
          <p:nvPr/>
        </p:nvSpPr>
        <p:spPr>
          <a:xfrm>
            <a:off x="600120" y="1376280"/>
            <a:ext cx="3754080" cy="46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85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token passing:</a:t>
            </a:r>
            <a:endParaRPr b="0" lang="en-US" sz="3200" spc="-1" strike="noStrike">
              <a:latin typeface="Arial"/>
            </a:endParaRPr>
          </a:p>
          <a:p>
            <a:pPr marL="231840" indent="-231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control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token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passed from one node to next sequentially.</a:t>
            </a:r>
            <a:endParaRPr b="0" lang="en-US" sz="2400" spc="-1" strike="noStrike">
              <a:latin typeface="Arial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token message</a:t>
            </a:r>
            <a:endParaRPr b="0" lang="en-US" sz="2400" spc="-1" strike="noStrike">
              <a:latin typeface="Arial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concerns: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token overhead 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latency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single point of failure (token)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2" name="Oval 8"/>
          <p:cNvSpPr/>
          <p:nvPr/>
        </p:nvSpPr>
        <p:spPr>
          <a:xfrm>
            <a:off x="5361120" y="2617920"/>
            <a:ext cx="2045880" cy="277776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3" name="Rectangle 12"/>
          <p:cNvSpPr/>
          <p:nvPr/>
        </p:nvSpPr>
        <p:spPr>
          <a:xfrm>
            <a:off x="6205680" y="1725480"/>
            <a:ext cx="274320" cy="320400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4" name="Rectangle 15"/>
          <p:cNvSpPr/>
          <p:nvPr/>
        </p:nvSpPr>
        <p:spPr>
          <a:xfrm>
            <a:off x="5950080" y="6008760"/>
            <a:ext cx="810720" cy="320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5" name="Text Box 16"/>
          <p:cNvSpPr/>
          <p:nvPr/>
        </p:nvSpPr>
        <p:spPr>
          <a:xfrm>
            <a:off x="4343760" y="3079800"/>
            <a:ext cx="1005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(nothing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 send)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6" name="Rectangle 17"/>
          <p:cNvSpPr/>
          <p:nvPr/>
        </p:nvSpPr>
        <p:spPr>
          <a:xfrm>
            <a:off x="4838760" y="3743280"/>
            <a:ext cx="274320" cy="320400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7" name="Picture 19" descr="underline_base"/>
          <p:cNvPicPr/>
          <p:nvPr/>
        </p:nvPicPr>
        <p:blipFill>
          <a:blip r:embed="rId5"/>
          <a:stretch/>
        </p:blipFill>
        <p:spPr>
          <a:xfrm>
            <a:off x="763560" y="995400"/>
            <a:ext cx="6856200" cy="172800"/>
          </a:xfrm>
          <a:prstGeom prst="rect">
            <a:avLst/>
          </a:prstGeom>
          <a:ln w="0">
            <a:noFill/>
          </a:ln>
        </p:spPr>
      </p:pic>
      <p:sp>
        <p:nvSpPr>
          <p:cNvPr id="1288" name="Rectangle 20"/>
          <p:cNvSpPr txBox="1"/>
          <p:nvPr/>
        </p:nvSpPr>
        <p:spPr>
          <a:xfrm>
            <a:off x="422280" y="1951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“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Taking turns” MAC protocols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2CF2F647-2B2A-4FD1-AE7A-81599575DAF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90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nodeType="clickEffect" fill="hold">
                      <p:stCondLst>
                        <p:cond delay="indefinite"/>
                      </p:stCondLst>
                      <p:childTnLst>
                        <p:par>
                          <p:cTn id="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E">
                                      <p:cBhvr>
                                        <p:cTn id="81" dur="20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nodeType="clickEffect" fill="hold">
                      <p:stCondLst>
                        <p:cond delay="indefinite"/>
                      </p:stCondLst>
                      <p:childTnLst>
                        <p:par>
                          <p:cTn id="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E">
                                      <p:cBhvr>
                                        <p:cTn id="94" dur="20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E">
                                      <p:cBhvr>
                                        <p:cTn id="98" dur="20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" name="Picture 5" descr="underline_base"/>
          <p:cNvPicPr/>
          <p:nvPr/>
        </p:nvPicPr>
        <p:blipFill>
          <a:blip r:embed="rId1"/>
          <a:stretch/>
        </p:blipFill>
        <p:spPr>
          <a:xfrm>
            <a:off x="781200" y="1027080"/>
            <a:ext cx="6399000" cy="172800"/>
          </a:xfrm>
          <a:prstGeom prst="rect">
            <a:avLst/>
          </a:prstGeom>
          <a:ln w="0">
            <a:noFill/>
          </a:ln>
        </p:spPr>
      </p:pic>
      <p:sp>
        <p:nvSpPr>
          <p:cNvPr id="1292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Summary of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MAC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protocols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3" name="Rectangle 3"/>
          <p:cNvSpPr txBox="1"/>
          <p:nvPr/>
        </p:nvSpPr>
        <p:spPr>
          <a:xfrm>
            <a:off x="533520" y="1600200"/>
            <a:ext cx="7772040" cy="4906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channel partitioning,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by time, frequency or code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90480" indent="-2329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Time Division, Frequency Division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random access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(dynamic),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90480" indent="-2329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ALOHA, S-ALOHA, CSMA, CSMA/CD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90480" indent="-2329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carrier sensing: easy in some technologies (wire), hard in others (wireless)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90480" indent="-2329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CSMA/CD used in Ethernet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90480" indent="-2329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CSMA/CA used in 802.11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27936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taking turns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90480" indent="-2329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2793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polling from central site, token passing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90480" indent="-2329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2793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Bluetooth, FDDI,  token ring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294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1381B3B2-54F6-463C-9EB2-4104763DF47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95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" name="Picture 5" descr="underline_base"/>
          <p:cNvPicPr/>
          <p:nvPr/>
        </p:nvPicPr>
        <p:blipFill>
          <a:blip r:embed="rId1"/>
          <a:stretch/>
        </p:blipFill>
        <p:spPr>
          <a:xfrm>
            <a:off x="581040" y="10288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1297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layer,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LAN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s: 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Rectangle 3"/>
          <p:cNvSpPr txBox="1"/>
          <p:nvPr/>
        </p:nvSpPr>
        <p:spPr>
          <a:xfrm>
            <a:off x="533520" y="1600200"/>
            <a:ext cx="392220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6.1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introduction, services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6.2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 detection, correction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6.3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multiple access protocols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6.4 LANs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addressing, ARP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VLANS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299" name="Rectangle 4"/>
          <p:cNvSpPr txBox="1"/>
          <p:nvPr/>
        </p:nvSpPr>
        <p:spPr>
          <a:xfrm>
            <a:off x="4495680" y="1600200"/>
            <a:ext cx="40539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6.5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link virtualization: MPLS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6.6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data center networking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6.7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 day in the life of a web request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0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512013AB-82C9-4793-8D01-1AF1885222D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1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MAC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addresses and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ARP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Rectangle 3"/>
          <p:cNvSpPr txBox="1"/>
          <p:nvPr/>
        </p:nvSpPr>
        <p:spPr>
          <a:xfrm>
            <a:off x="533520" y="1600200"/>
            <a:ext cx="824688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32-bit IP address: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network-layer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address for interface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used for layer 3 (network layer) forwarding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MAC (or LAN or physical or Ethernet) address:</a:t>
            </a:r>
            <a:r>
              <a:rPr b="0" lang="en-US" sz="28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function:</a:t>
            </a:r>
            <a:r>
              <a:rPr b="0" lang="en-US" sz="2400" spc="-1" strike="noStrike">
                <a:solidFill>
                  <a:srgbClr val="3333cc"/>
                </a:solidFill>
                <a:latin typeface="Gill Sans MT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used ‘locally” to get frame from one interface to another physically-connected interface (same network, in IP-addressing sense)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48 bit MAC address (for most LANs) burned in NIC ROM, also sometimes software settable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e.g.: 1A-2F-BB-76-09-AD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304" name="Picture 4" descr="underline_base"/>
          <p:cNvPicPr/>
          <p:nvPr/>
        </p:nvPicPr>
        <p:blipFill>
          <a:blip r:embed="rId1"/>
          <a:stretch/>
        </p:blipFill>
        <p:spPr>
          <a:xfrm>
            <a:off x="612720" y="102888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1305" name="Text Box 6"/>
          <p:cNvSpPr/>
          <p:nvPr/>
        </p:nvSpPr>
        <p:spPr>
          <a:xfrm>
            <a:off x="875520" y="5591160"/>
            <a:ext cx="3617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hexadecimal (base 16) notation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(each </a:t>
            </a:r>
            <a:r>
              <a:rPr b="0" lang="en-US" sz="18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“numeral” represents 4 bits)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6" name="Line 7"/>
          <p:cNvSpPr/>
          <p:nvPr/>
        </p:nvSpPr>
        <p:spPr>
          <a:xfrm flipV="1">
            <a:off x="2116080" y="5325840"/>
            <a:ext cx="188640" cy="330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020057BB-B4EE-4336-85AA-7EF9E540DBE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Rectangle 2"/>
          <p:cNvSpPr txBox="1"/>
          <p:nvPr/>
        </p:nvSpPr>
        <p:spPr>
          <a:xfrm>
            <a:off x="533520" y="1357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LAN addresses and ARP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0" name="Text Box 4"/>
          <p:cNvSpPr/>
          <p:nvPr/>
        </p:nvSpPr>
        <p:spPr>
          <a:xfrm>
            <a:off x="-124200" y="1309680"/>
            <a:ext cx="83192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adapter on LAN has unique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LAN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address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1" name="Text Box 18"/>
          <p:cNvSpPr/>
          <p:nvPr/>
        </p:nvSpPr>
        <p:spPr>
          <a:xfrm>
            <a:off x="6920640" y="3890880"/>
            <a:ext cx="953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adapter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2" name="Freeform 8"/>
          <p:cNvSpPr/>
          <p:nvPr/>
        </p:nvSpPr>
        <p:spPr>
          <a:xfrm>
            <a:off x="2152800" y="3262320"/>
            <a:ext cx="2045880" cy="2049120"/>
          </a:xfrm>
          <a:custGeom>
            <a:avLst/>
            <a:gdLst/>
            <a:ahLst/>
            <a:rect l="l" t="t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Line 19"/>
          <p:cNvSpPr/>
          <p:nvPr/>
        </p:nvSpPr>
        <p:spPr>
          <a:xfrm>
            <a:off x="1299960" y="3939840"/>
            <a:ext cx="901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Line 20"/>
          <p:cNvSpPr/>
          <p:nvPr/>
        </p:nvSpPr>
        <p:spPr>
          <a:xfrm>
            <a:off x="3309840" y="2808000"/>
            <a:ext cx="360" cy="655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Line 21"/>
          <p:cNvSpPr/>
          <p:nvPr/>
        </p:nvSpPr>
        <p:spPr>
          <a:xfrm flipH="1">
            <a:off x="4173480" y="4108320"/>
            <a:ext cx="7966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Line 22"/>
          <p:cNvSpPr/>
          <p:nvPr/>
        </p:nvSpPr>
        <p:spPr>
          <a:xfrm flipV="1">
            <a:off x="3271680" y="5113080"/>
            <a:ext cx="360" cy="438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Text Box 24"/>
          <p:cNvSpPr/>
          <p:nvPr/>
        </p:nvSpPr>
        <p:spPr>
          <a:xfrm>
            <a:off x="3629880" y="2513160"/>
            <a:ext cx="17827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1A-2F-BB-76-09-AD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8" name="Line 25"/>
          <p:cNvSpPr/>
          <p:nvPr/>
        </p:nvSpPr>
        <p:spPr>
          <a:xfrm flipH="1" flipV="1">
            <a:off x="3449520" y="2652480"/>
            <a:ext cx="257040" cy="12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Line 26"/>
          <p:cNvSpPr/>
          <p:nvPr/>
        </p:nvSpPr>
        <p:spPr>
          <a:xfrm flipV="1">
            <a:off x="4998960" y="4289400"/>
            <a:ext cx="360" cy="3729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0" name="Text Box 27"/>
          <p:cNvSpPr/>
          <p:nvPr/>
        </p:nvSpPr>
        <p:spPr>
          <a:xfrm>
            <a:off x="4481640" y="4662360"/>
            <a:ext cx="17355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58-23-D7-FA-20-B0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1" name="Line 28"/>
          <p:cNvSpPr/>
          <p:nvPr/>
        </p:nvSpPr>
        <p:spPr>
          <a:xfrm flipH="1">
            <a:off x="3375000" y="5667120"/>
            <a:ext cx="3603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Text Box 29"/>
          <p:cNvSpPr/>
          <p:nvPr/>
        </p:nvSpPr>
        <p:spPr>
          <a:xfrm>
            <a:off x="3801600" y="5551560"/>
            <a:ext cx="174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0C-C4-11-6F-E3-98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3" name="Line 30"/>
          <p:cNvSpPr/>
          <p:nvPr/>
        </p:nvSpPr>
        <p:spPr>
          <a:xfrm flipV="1">
            <a:off x="1236600" y="4095720"/>
            <a:ext cx="360" cy="3729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4" name="Text Box 31"/>
          <p:cNvSpPr/>
          <p:nvPr/>
        </p:nvSpPr>
        <p:spPr>
          <a:xfrm>
            <a:off x="316080" y="4470480"/>
            <a:ext cx="1694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71-65-F7-2B-08-53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5" name="Text Box 32"/>
          <p:cNvSpPr/>
          <p:nvPr/>
        </p:nvSpPr>
        <p:spPr>
          <a:xfrm>
            <a:off x="2639520" y="3621240"/>
            <a:ext cx="10803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(wired 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wireless)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6" name="Rectangle 37"/>
          <p:cNvSpPr/>
          <p:nvPr/>
        </p:nvSpPr>
        <p:spPr>
          <a:xfrm>
            <a:off x="6727680" y="3941640"/>
            <a:ext cx="159840" cy="25524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50000">
                <a:srgbClr val="ffffff"/>
              </a:gs>
              <a:gs pos="100000">
                <a:srgbClr val="008000"/>
              </a:gs>
            </a:gsLst>
            <a:lin ang="0"/>
          </a:gradFill>
          <a:ln w="9525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27" name="Group 51"/>
          <p:cNvGrpSpPr/>
          <p:nvPr/>
        </p:nvGrpSpPr>
        <p:grpSpPr>
          <a:xfrm>
            <a:off x="424080" y="3562200"/>
            <a:ext cx="921600" cy="658440"/>
            <a:chOff x="424080" y="3562200"/>
            <a:chExt cx="921600" cy="658440"/>
          </a:xfrm>
        </p:grpSpPr>
        <p:sp>
          <p:nvSpPr>
            <p:cNvPr id="1328" name="Rectangle 36"/>
            <p:cNvSpPr/>
            <p:nvPr/>
          </p:nvSpPr>
          <p:spPr>
            <a:xfrm rot="16200000">
              <a:off x="1137960" y="3810240"/>
              <a:ext cx="159840" cy="2552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29" name="Group 38"/>
            <p:cNvGrpSpPr/>
            <p:nvPr/>
          </p:nvGrpSpPr>
          <p:grpSpPr>
            <a:xfrm>
              <a:off x="424080" y="3562200"/>
              <a:ext cx="812520" cy="658440"/>
              <a:chOff x="424080" y="3562200"/>
              <a:chExt cx="812520" cy="658440"/>
            </a:xfrm>
          </p:grpSpPr>
          <p:pic>
            <p:nvPicPr>
              <p:cNvPr id="1330" name="Picture 39" descr="desktop_computer_stylized_medium"/>
              <p:cNvPicPr/>
              <p:nvPr/>
            </p:nvPicPr>
            <p:blipFill>
              <a:blip r:embed="rId1"/>
              <a:stretch/>
            </p:blipFill>
            <p:spPr>
              <a:xfrm flipH="1">
                <a:off x="424080" y="3562200"/>
                <a:ext cx="812520" cy="658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31" name="Freeform 40"/>
              <p:cNvSpPr/>
              <p:nvPr/>
            </p:nvSpPr>
            <p:spPr>
              <a:xfrm flipH="1">
                <a:off x="769320" y="3625560"/>
                <a:ext cx="394920" cy="3013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32" name="Group 50"/>
          <p:cNvGrpSpPr/>
          <p:nvPr/>
        </p:nvGrpSpPr>
        <p:grpSpPr>
          <a:xfrm>
            <a:off x="2745000" y="5559480"/>
            <a:ext cx="812520" cy="833040"/>
            <a:chOff x="2745000" y="5559480"/>
            <a:chExt cx="812520" cy="833040"/>
          </a:xfrm>
        </p:grpSpPr>
        <p:sp>
          <p:nvSpPr>
            <p:cNvPr id="1333" name="Rectangle 34"/>
            <p:cNvSpPr/>
            <p:nvPr/>
          </p:nvSpPr>
          <p:spPr>
            <a:xfrm>
              <a:off x="3208320" y="5559480"/>
              <a:ext cx="159840" cy="2552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34" name="Group 41"/>
            <p:cNvGrpSpPr/>
            <p:nvPr/>
          </p:nvGrpSpPr>
          <p:grpSpPr>
            <a:xfrm>
              <a:off x="2745000" y="5734080"/>
              <a:ext cx="812520" cy="658440"/>
              <a:chOff x="2745000" y="5734080"/>
              <a:chExt cx="812520" cy="658440"/>
            </a:xfrm>
          </p:grpSpPr>
          <p:pic>
            <p:nvPicPr>
              <p:cNvPr id="1335" name="Picture 42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2745000" y="5734080"/>
                <a:ext cx="812520" cy="658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36" name="Freeform 43"/>
              <p:cNvSpPr/>
              <p:nvPr/>
            </p:nvSpPr>
            <p:spPr>
              <a:xfrm flipH="1">
                <a:off x="3090240" y="5797080"/>
                <a:ext cx="394920" cy="3013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37" name="Group 52"/>
          <p:cNvGrpSpPr/>
          <p:nvPr/>
        </p:nvGrpSpPr>
        <p:grpSpPr>
          <a:xfrm>
            <a:off x="2770560" y="2025720"/>
            <a:ext cx="812520" cy="775800"/>
            <a:chOff x="2770560" y="2025720"/>
            <a:chExt cx="812520" cy="775800"/>
          </a:xfrm>
        </p:grpSpPr>
        <p:sp>
          <p:nvSpPr>
            <p:cNvPr id="1338" name="Rectangle 14"/>
            <p:cNvSpPr/>
            <p:nvPr/>
          </p:nvSpPr>
          <p:spPr>
            <a:xfrm>
              <a:off x="3236760" y="2546280"/>
              <a:ext cx="159840" cy="2552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39" name="Group 44"/>
            <p:cNvGrpSpPr/>
            <p:nvPr/>
          </p:nvGrpSpPr>
          <p:grpSpPr>
            <a:xfrm>
              <a:off x="2770560" y="2025720"/>
              <a:ext cx="812520" cy="658440"/>
              <a:chOff x="2770560" y="2025720"/>
              <a:chExt cx="812520" cy="658440"/>
            </a:xfrm>
          </p:grpSpPr>
          <p:pic>
            <p:nvPicPr>
              <p:cNvPr id="1340" name="Picture 45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2770560" y="2025720"/>
                <a:ext cx="812520" cy="658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41" name="Freeform 46"/>
              <p:cNvSpPr/>
              <p:nvPr/>
            </p:nvSpPr>
            <p:spPr>
              <a:xfrm flipH="1">
                <a:off x="3115800" y="2088720"/>
                <a:ext cx="394920" cy="3013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42" name="Group 53"/>
          <p:cNvGrpSpPr/>
          <p:nvPr/>
        </p:nvGrpSpPr>
        <p:grpSpPr>
          <a:xfrm>
            <a:off x="4869000" y="3836880"/>
            <a:ext cx="812520" cy="658440"/>
            <a:chOff x="4869000" y="3836880"/>
            <a:chExt cx="812520" cy="658440"/>
          </a:xfrm>
        </p:grpSpPr>
        <p:sp>
          <p:nvSpPr>
            <p:cNvPr id="1343" name="Rectangle 35"/>
            <p:cNvSpPr/>
            <p:nvPr/>
          </p:nvSpPr>
          <p:spPr>
            <a:xfrm rot="16200000">
              <a:off x="5019480" y="3991320"/>
              <a:ext cx="159840" cy="2552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44" name="Group 47"/>
            <p:cNvGrpSpPr/>
            <p:nvPr/>
          </p:nvGrpSpPr>
          <p:grpSpPr>
            <a:xfrm>
              <a:off x="4869000" y="3836880"/>
              <a:ext cx="812520" cy="658440"/>
              <a:chOff x="4869000" y="3836880"/>
              <a:chExt cx="812520" cy="658440"/>
            </a:xfrm>
          </p:grpSpPr>
          <p:pic>
            <p:nvPicPr>
              <p:cNvPr id="1345" name="Picture 48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4869000" y="3836880"/>
                <a:ext cx="812520" cy="658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46" name="Freeform 49"/>
              <p:cNvSpPr/>
              <p:nvPr/>
            </p:nvSpPr>
            <p:spPr>
              <a:xfrm flipH="1">
                <a:off x="5214600" y="3900240"/>
                <a:ext cx="394920" cy="3013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347" name="Picture 20" descr="underline_base"/>
          <p:cNvPicPr/>
          <p:nvPr/>
        </p:nvPicPr>
        <p:blipFill>
          <a:blip r:embed="rId5"/>
          <a:stretch/>
        </p:blipFill>
        <p:spPr>
          <a:xfrm>
            <a:off x="611280" y="95328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134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5B1694AE-FB63-4667-84AF-CB1AB5BA90E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0" name="Picture 5" descr="underline_base"/>
          <p:cNvPicPr/>
          <p:nvPr/>
        </p:nvPicPr>
        <p:blipFill>
          <a:blip r:embed="rId1"/>
          <a:stretch/>
        </p:blipFill>
        <p:spPr>
          <a:xfrm>
            <a:off x="592200" y="94680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1351" name="Rectangle 2"/>
          <p:cNvSpPr txBox="1"/>
          <p:nvPr/>
        </p:nvSpPr>
        <p:spPr>
          <a:xfrm>
            <a:off x="533520" y="1357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LAN addresses (more)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2" name="Rectangle 3"/>
          <p:cNvSpPr txBox="1"/>
          <p:nvPr/>
        </p:nvSpPr>
        <p:spPr>
          <a:xfrm>
            <a:off x="533520" y="160020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MAC address allocation administered by IEEE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manufacturer buys portion of MAC address space (to assure uniqueness)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analogy: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MAC address: like Social Security Number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IP address: like postal address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MAC flat address  </a:t>
            </a:r>
            <a:r>
              <a:rPr b="0" lang="en-US" sz="2800" spc="-1" strike="noStrike">
                <a:solidFill>
                  <a:srgbClr val="000000"/>
                </a:solidFill>
                <a:latin typeface="MS Mincho"/>
                <a:ea typeface="MS Mincho"/>
              </a:rPr>
              <a:t>➜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portability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can move LAN card from one LAN to another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IP hierarchical address </a:t>
            </a:r>
            <a:r>
              <a:rPr b="0" i="1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portable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address depends on IP subnet to which node is attached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85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3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22AA2135-4956-439B-AF6D-3E97000DCFF1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4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Picture 40" descr="underline_base"/>
          <p:cNvPicPr/>
          <p:nvPr/>
        </p:nvPicPr>
        <p:blipFill>
          <a:blip r:embed="rId1"/>
          <a:stretch/>
        </p:blipFill>
        <p:spPr>
          <a:xfrm>
            <a:off x="506520" y="919080"/>
            <a:ext cx="7313400" cy="172800"/>
          </a:xfrm>
          <a:prstGeom prst="rect">
            <a:avLst/>
          </a:prstGeom>
          <a:ln w="0">
            <a:noFill/>
          </a:ln>
        </p:spPr>
      </p:pic>
      <p:sp>
        <p:nvSpPr>
          <p:cNvPr id="1356" name="Rectangle 3"/>
          <p:cNvSpPr txBox="1"/>
          <p:nvPr/>
        </p:nvSpPr>
        <p:spPr>
          <a:xfrm>
            <a:off x="501480" y="241200"/>
            <a:ext cx="8191080" cy="901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ARP: address resolution protocol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Rectangle 4"/>
          <p:cNvSpPr txBox="1"/>
          <p:nvPr/>
        </p:nvSpPr>
        <p:spPr>
          <a:xfrm>
            <a:off x="4886280" y="2119320"/>
            <a:ext cx="3990600" cy="3881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ARP table: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IP node (host, router) on LAN has table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IP/MAC address mappings for some LAN nodes: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    </a:t>
            </a:r>
            <a:r>
              <a:rPr b="0" lang="en-US" sz="1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&lt; IP address; MAC address; TTL&gt;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TTL (Time To Live): time after which address mapping will be forgotten (typically 20 min)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1358" name="Group 41"/>
          <p:cNvGrpSpPr/>
          <p:nvPr/>
        </p:nvGrpSpPr>
        <p:grpSpPr>
          <a:xfrm>
            <a:off x="406440" y="1298520"/>
            <a:ext cx="4146480" cy="1277640"/>
            <a:chOff x="406440" y="1298520"/>
            <a:chExt cx="4146480" cy="1277640"/>
          </a:xfrm>
        </p:grpSpPr>
        <p:sp>
          <p:nvSpPr>
            <p:cNvPr id="1359" name="Text Box 6"/>
            <p:cNvSpPr/>
            <p:nvPr/>
          </p:nvSpPr>
          <p:spPr>
            <a:xfrm>
              <a:off x="544680" y="1314360"/>
              <a:ext cx="4008240" cy="11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24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Question: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how to determine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interface’s MAC address, knowing its IP address?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60" name="Rectangle 7"/>
            <p:cNvSpPr/>
            <p:nvPr/>
          </p:nvSpPr>
          <p:spPr>
            <a:xfrm>
              <a:off x="406440" y="1298520"/>
              <a:ext cx="4141440" cy="1277640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1" name="Freeform 10"/>
          <p:cNvSpPr/>
          <p:nvPr/>
        </p:nvSpPr>
        <p:spPr>
          <a:xfrm>
            <a:off x="1800360" y="3944880"/>
            <a:ext cx="1393560" cy="1525320"/>
          </a:xfrm>
          <a:custGeom>
            <a:avLst/>
            <a:gdLst/>
            <a:ahLst/>
            <a:rect l="l" t="t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Line 18"/>
          <p:cNvSpPr/>
          <p:nvPr/>
        </p:nvSpPr>
        <p:spPr>
          <a:xfrm>
            <a:off x="1357200" y="4449600"/>
            <a:ext cx="4762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3" name="Line 19"/>
          <p:cNvSpPr/>
          <p:nvPr/>
        </p:nvSpPr>
        <p:spPr>
          <a:xfrm>
            <a:off x="2587320" y="3606480"/>
            <a:ext cx="360" cy="489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4" name="Line 20"/>
          <p:cNvSpPr/>
          <p:nvPr/>
        </p:nvSpPr>
        <p:spPr>
          <a:xfrm flipH="1">
            <a:off x="3176280" y="4574880"/>
            <a:ext cx="447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Line 21"/>
          <p:cNvSpPr/>
          <p:nvPr/>
        </p:nvSpPr>
        <p:spPr>
          <a:xfrm flipV="1">
            <a:off x="2562120" y="5322600"/>
            <a:ext cx="360" cy="327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6" name="Text Box 22"/>
          <p:cNvSpPr/>
          <p:nvPr/>
        </p:nvSpPr>
        <p:spPr>
          <a:xfrm>
            <a:off x="2805840" y="3386160"/>
            <a:ext cx="17827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1A-2F-BB-76-09-AD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7" name="Line 23"/>
          <p:cNvSpPr/>
          <p:nvPr/>
        </p:nvSpPr>
        <p:spPr>
          <a:xfrm flipH="1">
            <a:off x="2678040" y="3538440"/>
            <a:ext cx="204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8" name="Line 24"/>
          <p:cNvSpPr/>
          <p:nvPr/>
        </p:nvSpPr>
        <p:spPr>
          <a:xfrm flipV="1">
            <a:off x="3633480" y="4651200"/>
            <a:ext cx="360" cy="3729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Text Box 25"/>
          <p:cNvSpPr/>
          <p:nvPr/>
        </p:nvSpPr>
        <p:spPr>
          <a:xfrm>
            <a:off x="3189600" y="4952880"/>
            <a:ext cx="173556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58-23-D7-FA-20-B0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0" name="Line 26"/>
          <p:cNvSpPr/>
          <p:nvPr/>
        </p:nvSpPr>
        <p:spPr>
          <a:xfrm flipH="1">
            <a:off x="2631960" y="5735520"/>
            <a:ext cx="2458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Text Box 27"/>
          <p:cNvSpPr/>
          <p:nvPr/>
        </p:nvSpPr>
        <p:spPr>
          <a:xfrm>
            <a:off x="2820600" y="5578560"/>
            <a:ext cx="174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0C-C4-11-6F-E3-98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2" name="Line 28"/>
          <p:cNvSpPr/>
          <p:nvPr/>
        </p:nvSpPr>
        <p:spPr>
          <a:xfrm flipV="1">
            <a:off x="1320480" y="4552920"/>
            <a:ext cx="360" cy="3315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Text Box 29"/>
          <p:cNvSpPr/>
          <p:nvPr/>
        </p:nvSpPr>
        <p:spPr>
          <a:xfrm>
            <a:off x="163800" y="4811760"/>
            <a:ext cx="1694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71-65-F7-2B-08-53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4" name="Text Box 30"/>
          <p:cNvSpPr/>
          <p:nvPr/>
        </p:nvSpPr>
        <p:spPr>
          <a:xfrm>
            <a:off x="2014200" y="4430880"/>
            <a:ext cx="816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5" name="Text Box 31"/>
          <p:cNvSpPr/>
          <p:nvPr/>
        </p:nvSpPr>
        <p:spPr>
          <a:xfrm>
            <a:off x="361080" y="3665520"/>
            <a:ext cx="12222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137.196.7.23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6" name="Line 32"/>
          <p:cNvSpPr/>
          <p:nvPr/>
        </p:nvSpPr>
        <p:spPr>
          <a:xfrm>
            <a:off x="1009440" y="3921120"/>
            <a:ext cx="360" cy="24588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Text Box 33"/>
          <p:cNvSpPr/>
          <p:nvPr/>
        </p:nvSpPr>
        <p:spPr>
          <a:xfrm>
            <a:off x="2942280" y="2987640"/>
            <a:ext cx="12222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137.196.7.78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8" name="Line 34"/>
          <p:cNvSpPr/>
          <p:nvPr/>
        </p:nvSpPr>
        <p:spPr>
          <a:xfrm flipH="1">
            <a:off x="2774880" y="3125520"/>
            <a:ext cx="2347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Line 35"/>
          <p:cNvSpPr/>
          <p:nvPr/>
        </p:nvSpPr>
        <p:spPr>
          <a:xfrm>
            <a:off x="3954240" y="4120920"/>
            <a:ext cx="360" cy="24624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Text Box 36"/>
          <p:cNvSpPr/>
          <p:nvPr/>
        </p:nvSpPr>
        <p:spPr>
          <a:xfrm>
            <a:off x="3342240" y="3887640"/>
            <a:ext cx="12222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137.196.7.14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1" name="Line 38"/>
          <p:cNvSpPr/>
          <p:nvPr/>
        </p:nvSpPr>
        <p:spPr>
          <a:xfrm>
            <a:off x="2136600" y="6002280"/>
            <a:ext cx="231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Text Box 39"/>
          <p:cNvSpPr/>
          <p:nvPr/>
        </p:nvSpPr>
        <p:spPr>
          <a:xfrm>
            <a:off x="953280" y="5848200"/>
            <a:ext cx="12222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137.196.7.88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3" name="Rectangle 43"/>
          <p:cNvSpPr/>
          <p:nvPr/>
        </p:nvSpPr>
        <p:spPr>
          <a:xfrm rot="16200000">
            <a:off x="3659760" y="4482360"/>
            <a:ext cx="126720" cy="19476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50000">
                <a:srgbClr val="ffffff"/>
              </a:gs>
              <a:gs pos="100000">
                <a:srgbClr val="008000"/>
              </a:gs>
            </a:gsLst>
            <a:lin ang="16200000"/>
          </a:gradFill>
          <a:ln w="9525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84" name="Group 44"/>
          <p:cNvGrpSpPr/>
          <p:nvPr/>
        </p:nvGrpSpPr>
        <p:grpSpPr>
          <a:xfrm>
            <a:off x="3562920" y="4357800"/>
            <a:ext cx="597960" cy="520200"/>
            <a:chOff x="3562920" y="4357800"/>
            <a:chExt cx="597960" cy="520200"/>
          </a:xfrm>
        </p:grpSpPr>
        <p:pic>
          <p:nvPicPr>
            <p:cNvPr id="1385" name="Picture 4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3562920" y="4357800"/>
              <a:ext cx="597960" cy="520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86" name="Freeform 46"/>
            <p:cNvSpPr/>
            <p:nvPr/>
          </p:nvSpPr>
          <p:spPr>
            <a:xfrm flipH="1">
              <a:off x="3816720" y="4407480"/>
              <a:ext cx="290520" cy="237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7" name="Group 47"/>
          <p:cNvGrpSpPr/>
          <p:nvPr/>
        </p:nvGrpSpPr>
        <p:grpSpPr>
          <a:xfrm>
            <a:off x="657720" y="4160880"/>
            <a:ext cx="711360" cy="520200"/>
            <a:chOff x="657720" y="4160880"/>
            <a:chExt cx="711360" cy="520200"/>
          </a:xfrm>
        </p:grpSpPr>
        <p:sp>
          <p:nvSpPr>
            <p:cNvPr id="1388" name="Rectangle 48"/>
            <p:cNvSpPr/>
            <p:nvPr/>
          </p:nvSpPr>
          <p:spPr>
            <a:xfrm rot="16200000">
              <a:off x="1206720" y="4356720"/>
              <a:ext cx="123120" cy="20160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89" name="Group 49"/>
            <p:cNvGrpSpPr/>
            <p:nvPr/>
          </p:nvGrpSpPr>
          <p:grpSpPr>
            <a:xfrm>
              <a:off x="657720" y="4160880"/>
              <a:ext cx="624960" cy="520200"/>
              <a:chOff x="657720" y="4160880"/>
              <a:chExt cx="624960" cy="520200"/>
            </a:xfrm>
          </p:grpSpPr>
          <p:pic>
            <p:nvPicPr>
              <p:cNvPr id="1390" name="Picture 50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657720" y="4160880"/>
                <a:ext cx="624960" cy="520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91" name="Freeform 51"/>
              <p:cNvSpPr/>
              <p:nvPr/>
            </p:nvSpPr>
            <p:spPr>
              <a:xfrm flipH="1">
                <a:off x="923760" y="4210920"/>
                <a:ext cx="303840" cy="237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92" name="Group 52"/>
          <p:cNvGrpSpPr/>
          <p:nvPr/>
        </p:nvGrpSpPr>
        <p:grpSpPr>
          <a:xfrm>
            <a:off x="2157840" y="3048120"/>
            <a:ext cx="631440" cy="553680"/>
            <a:chOff x="2157840" y="3048120"/>
            <a:chExt cx="631440" cy="553680"/>
          </a:xfrm>
        </p:grpSpPr>
        <p:sp>
          <p:nvSpPr>
            <p:cNvPr id="1393" name="Rectangle 53"/>
            <p:cNvSpPr/>
            <p:nvPr/>
          </p:nvSpPr>
          <p:spPr>
            <a:xfrm>
              <a:off x="2521440" y="3419640"/>
              <a:ext cx="123120" cy="18216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94" name="Group 54"/>
            <p:cNvGrpSpPr/>
            <p:nvPr/>
          </p:nvGrpSpPr>
          <p:grpSpPr>
            <a:xfrm>
              <a:off x="2157840" y="3048120"/>
              <a:ext cx="631440" cy="469800"/>
              <a:chOff x="2157840" y="3048120"/>
              <a:chExt cx="631440" cy="469800"/>
            </a:xfrm>
          </p:grpSpPr>
          <p:pic>
            <p:nvPicPr>
              <p:cNvPr id="1395" name="Picture 55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2157840" y="3048120"/>
                <a:ext cx="631440" cy="469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96" name="Freeform 56"/>
              <p:cNvSpPr/>
              <p:nvPr/>
            </p:nvSpPr>
            <p:spPr>
              <a:xfrm flipH="1">
                <a:off x="2426760" y="3093120"/>
                <a:ext cx="306720" cy="2149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97" name="Rectangle 58"/>
          <p:cNvSpPr/>
          <p:nvPr/>
        </p:nvSpPr>
        <p:spPr>
          <a:xfrm>
            <a:off x="2502000" y="5645160"/>
            <a:ext cx="123480" cy="18216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50000">
                <a:srgbClr val="ffffff"/>
              </a:gs>
              <a:gs pos="100000">
                <a:srgbClr val="008000"/>
              </a:gs>
            </a:gsLst>
            <a:lin ang="0"/>
          </a:gradFill>
          <a:ln w="9525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98" name="Group 59"/>
          <p:cNvGrpSpPr/>
          <p:nvPr/>
        </p:nvGrpSpPr>
        <p:grpSpPr>
          <a:xfrm>
            <a:off x="2167200" y="5784840"/>
            <a:ext cx="583920" cy="469440"/>
            <a:chOff x="2167200" y="5784840"/>
            <a:chExt cx="583920" cy="469440"/>
          </a:xfrm>
        </p:grpSpPr>
        <p:pic>
          <p:nvPicPr>
            <p:cNvPr id="1399" name="Picture 60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2167200" y="5784840"/>
              <a:ext cx="583920" cy="469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00" name="Freeform 61"/>
            <p:cNvSpPr/>
            <p:nvPr/>
          </p:nvSpPr>
          <p:spPr>
            <a:xfrm flipH="1">
              <a:off x="2415960" y="5829840"/>
              <a:ext cx="283680" cy="2149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1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36C31539-CF46-41A1-B4D1-B2DA61F0C957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2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nodeType="clickEffect" fill="hold">
                      <p:stCondLst>
                        <p:cond delay="indefinite"/>
                      </p:stCondLst>
                      <p:childTnLst>
                        <p:par>
                          <p:cTn id="1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Rectangle 2"/>
          <p:cNvSpPr txBox="1"/>
          <p:nvPr/>
        </p:nvSpPr>
        <p:spPr>
          <a:xfrm>
            <a:off x="533520" y="66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ARP protocol: same LAN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4" name="Rectangle 3"/>
          <p:cNvSpPr txBox="1"/>
          <p:nvPr/>
        </p:nvSpPr>
        <p:spPr>
          <a:xfrm>
            <a:off x="506520" y="127800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 wants to send datagram to B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1120" indent="-2235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’s MAC address not in A’s ARP table.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 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broadcasts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ARP query packet, containing B's IP address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1120" indent="-2235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destination MAC address = FF-FF-FF-FF-FF-FF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681120" indent="-2235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 nodes on LAN receive ARP query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 receives ARP packet, replies to A with its (B's) MAC address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1120" indent="-2235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frame sent to A’s MAC address (unicast)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5" name="Rectangle 4"/>
          <p:cNvSpPr txBox="1"/>
          <p:nvPr/>
        </p:nvSpPr>
        <p:spPr>
          <a:xfrm>
            <a:off x="4995720" y="187812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 caches (saves) IP-to-MAC address pair in its ARP table until information becomes old (times out)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1120" indent="-2235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soft state: information that times out (goes away) unless refreshed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ARP is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“plug-and-play”: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1120" indent="-2235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nodes create their ARP tables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without intervention from net administrator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1406" name="Picture 19" descr="underline_base"/>
          <p:cNvPicPr/>
          <p:nvPr/>
        </p:nvPicPr>
        <p:blipFill>
          <a:blip r:embed="rId1"/>
          <a:stretch/>
        </p:blipFill>
        <p:spPr>
          <a:xfrm>
            <a:off x="595440" y="87624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140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61519691-1B86-4842-82B0-DE37D9FCA93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nodeType="clickEffect" fill="hold">
                      <p:stCondLst>
                        <p:cond delay="indefinite"/>
                      </p:stCondLst>
                      <p:childTnLst>
                        <p:par>
                          <p:cTn id="1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Rectangle 2"/>
          <p:cNvSpPr txBox="1"/>
          <p:nvPr/>
        </p:nvSpPr>
        <p:spPr>
          <a:xfrm>
            <a:off x="352440" y="1057320"/>
            <a:ext cx="8675280" cy="1080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111240" indent="-1108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walkthrough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: send datagram from A to B via 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457200" indent="-2250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focus on addressing – at IP (datagram) and MAC layer (frame)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457200" indent="-2250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assume A knows B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’s IP address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457200" indent="-2250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assume A knows IP address of first hop router, R (how?)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457200" indent="-2250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assume A knows R’s MAC address (how?)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410" name="Rectangle 3"/>
          <p:cNvSpPr txBox="1"/>
          <p:nvPr/>
        </p:nvSpPr>
        <p:spPr>
          <a:xfrm>
            <a:off x="533520" y="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Addressing: routing to another LAN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1" name="Group 4"/>
          <p:cNvGrpSpPr/>
          <p:nvPr/>
        </p:nvGrpSpPr>
        <p:grpSpPr>
          <a:xfrm>
            <a:off x="704880" y="3962520"/>
            <a:ext cx="8227800" cy="2347560"/>
            <a:chOff x="704880" y="3962520"/>
            <a:chExt cx="8227800" cy="2347560"/>
          </a:xfrm>
        </p:grpSpPr>
        <p:grpSp>
          <p:nvGrpSpPr>
            <p:cNvPr id="1412" name="Group 99"/>
            <p:cNvGrpSpPr/>
            <p:nvPr/>
          </p:nvGrpSpPr>
          <p:grpSpPr>
            <a:xfrm>
              <a:off x="6980040" y="5354280"/>
              <a:ext cx="711000" cy="600840"/>
              <a:chOff x="6980040" y="5354280"/>
              <a:chExt cx="711000" cy="600840"/>
            </a:xfrm>
          </p:grpSpPr>
          <p:grpSp>
            <p:nvGrpSpPr>
              <p:cNvPr id="1413" name="Group 44"/>
              <p:cNvGrpSpPr/>
              <p:nvPr/>
            </p:nvGrpSpPr>
            <p:grpSpPr>
              <a:xfrm>
                <a:off x="6980040" y="5354280"/>
                <a:ext cx="711000" cy="600840"/>
                <a:chOff x="6980040" y="5354280"/>
                <a:chExt cx="711000" cy="600840"/>
              </a:xfrm>
            </p:grpSpPr>
            <p:pic>
              <p:nvPicPr>
                <p:cNvPr id="1414" name="Picture 45" descr="desktop_computer_stylized_medium"/>
                <p:cNvPicPr/>
                <p:nvPr/>
              </p:nvPicPr>
              <p:blipFill>
                <a:blip r:embed="rId1"/>
                <a:stretch/>
              </p:blipFill>
              <p:spPr>
                <a:xfrm flipH="1">
                  <a:off x="6980040" y="5354280"/>
                  <a:ext cx="711000" cy="6008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415" name="Freeform 46"/>
                <p:cNvSpPr/>
                <p:nvPr/>
              </p:nvSpPr>
              <p:spPr>
                <a:xfrm flipH="1">
                  <a:off x="7282800" y="5411880"/>
                  <a:ext cx="345600" cy="27504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16" name="Rectangle 43"/>
              <p:cNvSpPr/>
              <p:nvPr/>
            </p:nvSpPr>
            <p:spPr>
              <a:xfrm rot="16200000">
                <a:off x="7163640" y="5547600"/>
                <a:ext cx="88560" cy="137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7" name="Group 2"/>
            <p:cNvGrpSpPr/>
            <p:nvPr/>
          </p:nvGrpSpPr>
          <p:grpSpPr>
            <a:xfrm>
              <a:off x="1046880" y="3962520"/>
              <a:ext cx="1026000" cy="761040"/>
              <a:chOff x="1046880" y="3962520"/>
              <a:chExt cx="1026000" cy="761040"/>
            </a:xfrm>
          </p:grpSpPr>
          <p:sp>
            <p:nvSpPr>
              <p:cNvPr id="1418" name="Rectangle 48"/>
              <p:cNvSpPr/>
              <p:nvPr/>
            </p:nvSpPr>
            <p:spPr>
              <a:xfrm rot="16200000">
                <a:off x="1893600" y="4300560"/>
                <a:ext cx="110880" cy="247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19" name="Group 49"/>
              <p:cNvGrpSpPr/>
              <p:nvPr/>
            </p:nvGrpSpPr>
            <p:grpSpPr>
              <a:xfrm>
                <a:off x="1046880" y="3962520"/>
                <a:ext cx="935640" cy="761040"/>
                <a:chOff x="1046880" y="3962520"/>
                <a:chExt cx="935640" cy="761040"/>
              </a:xfrm>
            </p:grpSpPr>
            <p:pic>
              <p:nvPicPr>
                <p:cNvPr id="1420" name="Picture 50" descr="desktop_computer_stylized_medium"/>
                <p:cNvPicPr/>
                <p:nvPr/>
              </p:nvPicPr>
              <p:blipFill>
                <a:blip r:embed="rId2"/>
                <a:stretch/>
              </p:blipFill>
              <p:spPr>
                <a:xfrm flipH="1">
                  <a:off x="1046880" y="3962520"/>
                  <a:ext cx="935640" cy="7610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421" name="Freeform 51"/>
                <p:cNvSpPr/>
                <p:nvPr/>
              </p:nvSpPr>
              <p:spPr>
                <a:xfrm flipH="1">
                  <a:off x="1444680" y="4035600"/>
                  <a:ext cx="454680" cy="3484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422" name="Text Box 4"/>
            <p:cNvSpPr/>
            <p:nvPr/>
          </p:nvSpPr>
          <p:spPr>
            <a:xfrm>
              <a:off x="4216680" y="4381560"/>
              <a:ext cx="39132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23" name="Text Box 21"/>
            <p:cNvSpPr/>
            <p:nvPr/>
          </p:nvSpPr>
          <p:spPr>
            <a:xfrm>
              <a:off x="3867480" y="5378400"/>
              <a:ext cx="15451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1A-23-F9-CD-06-9B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24" name="Text Box 22"/>
            <p:cNvSpPr/>
            <p:nvPr/>
          </p:nvSpPr>
          <p:spPr>
            <a:xfrm>
              <a:off x="4011840" y="52052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222.222.222.220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425" name="Group 23"/>
            <p:cNvGrpSpPr/>
            <p:nvPr/>
          </p:nvGrpSpPr>
          <p:grpSpPr>
            <a:xfrm>
              <a:off x="3040200" y="5794200"/>
              <a:ext cx="1547640" cy="447840"/>
              <a:chOff x="3040200" y="5794200"/>
              <a:chExt cx="1547640" cy="447840"/>
            </a:xfrm>
          </p:grpSpPr>
          <p:sp>
            <p:nvSpPr>
              <p:cNvPr id="1426" name="Text Box 24"/>
              <p:cNvSpPr/>
              <p:nvPr/>
            </p:nvSpPr>
            <p:spPr>
              <a:xfrm>
                <a:off x="3040200" y="579420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111.111.111.110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427" name="Text Box 25"/>
              <p:cNvSpPr/>
              <p:nvPr/>
            </p:nvSpPr>
            <p:spPr>
              <a:xfrm>
                <a:off x="3048840" y="5969160"/>
                <a:ext cx="153900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E6-E9-00-17-BB-4B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428" name="Text Box 26"/>
            <p:cNvSpPr/>
            <p:nvPr/>
          </p:nvSpPr>
          <p:spPr>
            <a:xfrm>
              <a:off x="952200" y="6037200"/>
              <a:ext cx="1627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CC-49-DE-D0-AB-7D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29" name="Text Box 27"/>
            <p:cNvSpPr/>
            <p:nvPr/>
          </p:nvSpPr>
          <p:spPr>
            <a:xfrm>
              <a:off x="938160" y="585468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0" name="Text Box 30"/>
            <p:cNvSpPr/>
            <p:nvPr/>
          </p:nvSpPr>
          <p:spPr>
            <a:xfrm>
              <a:off x="704880" y="474192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1" name="Text Box 33"/>
            <p:cNvSpPr/>
            <p:nvPr/>
          </p:nvSpPr>
          <p:spPr>
            <a:xfrm>
              <a:off x="729000" y="4927680"/>
              <a:ext cx="151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74-29-9C-E8-FF-55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2" name="Freeform 39"/>
            <p:cNvSpPr/>
            <p:nvPr/>
          </p:nvSpPr>
          <p:spPr>
            <a:xfrm>
              <a:off x="2365200" y="4437000"/>
              <a:ext cx="839520" cy="106956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Line 40"/>
            <p:cNvSpPr/>
            <p:nvPr/>
          </p:nvSpPr>
          <p:spPr>
            <a:xfrm>
              <a:off x="2062080" y="4416120"/>
              <a:ext cx="438120" cy="230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Line 41"/>
            <p:cNvSpPr/>
            <p:nvPr/>
          </p:nvSpPr>
          <p:spPr>
            <a:xfrm flipV="1">
              <a:off x="2185920" y="5360760"/>
              <a:ext cx="231840" cy="255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Line 42"/>
            <p:cNvSpPr/>
            <p:nvPr/>
          </p:nvSpPr>
          <p:spPr>
            <a:xfrm>
              <a:off x="3184200" y="4954320"/>
              <a:ext cx="584280" cy="9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Line 44"/>
            <p:cNvSpPr/>
            <p:nvPr/>
          </p:nvSpPr>
          <p:spPr>
            <a:xfrm flipV="1">
              <a:off x="2101680" y="5711760"/>
              <a:ext cx="360" cy="16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Line 45"/>
            <p:cNvSpPr/>
            <p:nvPr/>
          </p:nvSpPr>
          <p:spPr>
            <a:xfrm flipV="1">
              <a:off x="1976400" y="4489200"/>
              <a:ext cx="360" cy="398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Line 46"/>
            <p:cNvSpPr/>
            <p:nvPr/>
          </p:nvSpPr>
          <p:spPr>
            <a:xfrm>
              <a:off x="3854160" y="5020920"/>
              <a:ext cx="360" cy="750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Line 47"/>
            <p:cNvSpPr/>
            <p:nvPr/>
          </p:nvSpPr>
          <p:spPr>
            <a:xfrm flipH="1" flipV="1">
              <a:off x="4935240" y="5011560"/>
              <a:ext cx="5040" cy="220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Text Box 58"/>
            <p:cNvSpPr/>
            <p:nvPr/>
          </p:nvSpPr>
          <p:spPr>
            <a:xfrm>
              <a:off x="719280" y="4156200"/>
              <a:ext cx="38988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41" name="Line 60"/>
            <p:cNvSpPr/>
            <p:nvPr/>
          </p:nvSpPr>
          <p:spPr>
            <a:xfrm>
              <a:off x="5045040" y="4921200"/>
              <a:ext cx="11984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42" name="Group 63"/>
            <p:cNvGrpSpPr/>
            <p:nvPr/>
          </p:nvGrpSpPr>
          <p:grpSpPr>
            <a:xfrm>
              <a:off x="7369200" y="4844880"/>
              <a:ext cx="1563480" cy="460080"/>
              <a:chOff x="7369200" y="4844880"/>
              <a:chExt cx="1563480" cy="460080"/>
            </a:xfrm>
          </p:grpSpPr>
          <p:sp>
            <p:nvSpPr>
              <p:cNvPr id="1443" name="Text Box 64"/>
              <p:cNvSpPr/>
              <p:nvPr/>
            </p:nvSpPr>
            <p:spPr>
              <a:xfrm>
                <a:off x="7369200" y="484488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222.222.222.222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444" name="Text Box 65"/>
              <p:cNvSpPr/>
              <p:nvPr/>
            </p:nvSpPr>
            <p:spPr>
              <a:xfrm>
                <a:off x="7370640" y="5032440"/>
                <a:ext cx="156204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49-BD-D2-C7-56-2A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445" name="Line 67"/>
            <p:cNvSpPr/>
            <p:nvPr/>
          </p:nvSpPr>
          <p:spPr>
            <a:xfrm flipV="1">
              <a:off x="6943680" y="4416120"/>
              <a:ext cx="450720" cy="317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Line 68"/>
            <p:cNvSpPr/>
            <p:nvPr/>
          </p:nvSpPr>
          <p:spPr>
            <a:xfrm flipH="1" flipV="1">
              <a:off x="7468920" y="4492440"/>
              <a:ext cx="11160" cy="388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Text Box 71"/>
            <p:cNvSpPr/>
            <p:nvPr/>
          </p:nvSpPr>
          <p:spPr>
            <a:xfrm>
              <a:off x="7069320" y="58118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48" name="Text Box 72"/>
            <p:cNvSpPr/>
            <p:nvPr/>
          </p:nvSpPr>
          <p:spPr>
            <a:xfrm>
              <a:off x="7076160" y="5986440"/>
              <a:ext cx="15040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88-B2-2F-54-1A-0F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49" name="Line 73"/>
            <p:cNvSpPr/>
            <p:nvPr/>
          </p:nvSpPr>
          <p:spPr>
            <a:xfrm flipH="1" flipV="1">
              <a:off x="6873840" y="5313240"/>
              <a:ext cx="253800" cy="250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Line 74"/>
            <p:cNvSpPr/>
            <p:nvPr/>
          </p:nvSpPr>
          <p:spPr>
            <a:xfrm flipH="1">
              <a:off x="7208640" y="5654520"/>
              <a:ext cx="4680" cy="201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Freeform 75"/>
            <p:cNvSpPr/>
            <p:nvPr/>
          </p:nvSpPr>
          <p:spPr>
            <a:xfrm>
              <a:off x="6203880" y="4440240"/>
              <a:ext cx="764640" cy="108072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Text Box 76"/>
            <p:cNvSpPr/>
            <p:nvPr/>
          </p:nvSpPr>
          <p:spPr>
            <a:xfrm>
              <a:off x="8291520" y="4073400"/>
              <a:ext cx="38844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1453" name="Group 3"/>
            <p:cNvGrpSpPr/>
            <p:nvPr/>
          </p:nvGrpSpPr>
          <p:grpSpPr>
            <a:xfrm>
              <a:off x="7179480" y="4033440"/>
              <a:ext cx="1009440" cy="854640"/>
              <a:chOff x="7179480" y="4033440"/>
              <a:chExt cx="1009440" cy="854640"/>
            </a:xfrm>
          </p:grpSpPr>
          <p:grpSp>
            <p:nvGrpSpPr>
              <p:cNvPr id="1454" name="Group 44"/>
              <p:cNvGrpSpPr/>
              <p:nvPr/>
            </p:nvGrpSpPr>
            <p:grpSpPr>
              <a:xfrm>
                <a:off x="7179480" y="4033440"/>
                <a:ext cx="1009440" cy="854640"/>
                <a:chOff x="7179480" y="4033440"/>
                <a:chExt cx="1009440" cy="854640"/>
              </a:xfrm>
            </p:grpSpPr>
            <p:pic>
              <p:nvPicPr>
                <p:cNvPr id="1455" name="Picture 45" descr="desktop_computer_stylized_medium"/>
                <p:cNvPicPr/>
                <p:nvPr/>
              </p:nvPicPr>
              <p:blipFill>
                <a:blip r:embed="rId3"/>
                <a:stretch/>
              </p:blipFill>
              <p:spPr>
                <a:xfrm flipH="1">
                  <a:off x="7179480" y="4033440"/>
                  <a:ext cx="1009440" cy="8546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456" name="Freeform 46"/>
                <p:cNvSpPr/>
                <p:nvPr/>
              </p:nvSpPr>
              <p:spPr>
                <a:xfrm flipH="1">
                  <a:off x="7608960" y="4115520"/>
                  <a:ext cx="490680" cy="3913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57" name="Rectangle 43"/>
              <p:cNvSpPr/>
              <p:nvPr/>
            </p:nvSpPr>
            <p:spPr>
              <a:xfrm rot="16200000">
                <a:off x="7437960" y="4309560"/>
                <a:ext cx="126720" cy="1947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8" name="Group 1"/>
            <p:cNvGrpSpPr/>
            <p:nvPr/>
          </p:nvGrpSpPr>
          <p:grpSpPr>
            <a:xfrm>
              <a:off x="3757680" y="4714200"/>
              <a:ext cx="1292040" cy="426240"/>
              <a:chOff x="3757680" y="4714200"/>
              <a:chExt cx="1292040" cy="426240"/>
            </a:xfrm>
          </p:grpSpPr>
          <p:sp>
            <p:nvSpPr>
              <p:cNvPr id="1459" name="Rectangle 43"/>
              <p:cNvSpPr/>
              <p:nvPr/>
            </p:nvSpPr>
            <p:spPr>
              <a:xfrm rot="16200000">
                <a:off x="4880160" y="4827960"/>
                <a:ext cx="13932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60" name="Group 1185"/>
              <p:cNvGrpSpPr/>
              <p:nvPr/>
            </p:nvGrpSpPr>
            <p:grpSpPr>
              <a:xfrm>
                <a:off x="3948480" y="4714200"/>
                <a:ext cx="912600" cy="426240"/>
                <a:chOff x="3948480" y="4714200"/>
                <a:chExt cx="912600" cy="426240"/>
              </a:xfrm>
            </p:grpSpPr>
            <p:sp>
              <p:nvSpPr>
                <p:cNvPr id="1461" name="Oval 407"/>
                <p:cNvSpPr/>
                <p:nvPr/>
              </p:nvSpPr>
              <p:spPr>
                <a:xfrm>
                  <a:off x="3952080" y="4902840"/>
                  <a:ext cx="905400" cy="2376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2" name="Rectangle 410"/>
                <p:cNvSpPr/>
                <p:nvPr/>
              </p:nvSpPr>
              <p:spPr>
                <a:xfrm>
                  <a:off x="3952080" y="4875840"/>
                  <a:ext cx="909000" cy="14796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3" name="Oval 411"/>
                <p:cNvSpPr/>
                <p:nvPr/>
              </p:nvSpPr>
              <p:spPr>
                <a:xfrm>
                  <a:off x="3948480" y="4714200"/>
                  <a:ext cx="905400" cy="278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64" name="Group 1189"/>
                <p:cNvGrpSpPr/>
                <p:nvPr/>
              </p:nvGrpSpPr>
              <p:grpSpPr>
                <a:xfrm>
                  <a:off x="4130280" y="4786200"/>
                  <a:ext cx="511920" cy="129960"/>
                  <a:chOff x="4130280" y="4786200"/>
                  <a:chExt cx="511920" cy="129960"/>
                </a:xfrm>
              </p:grpSpPr>
              <p:sp>
                <p:nvSpPr>
                  <p:cNvPr id="1465" name="Freeform 1190"/>
                  <p:cNvSpPr/>
                  <p:nvPr/>
                </p:nvSpPr>
                <p:spPr>
                  <a:xfrm>
                    <a:off x="4130280" y="4786200"/>
                    <a:ext cx="51192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66" name="Freeform 1191"/>
                  <p:cNvSpPr/>
                  <p:nvPr/>
                </p:nvSpPr>
                <p:spPr>
                  <a:xfrm>
                    <a:off x="4153320" y="4786200"/>
                    <a:ext cx="46548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67" name="Line 1192"/>
                <p:cNvSpPr/>
                <p:nvPr/>
              </p:nvSpPr>
              <p:spPr>
                <a:xfrm>
                  <a:off x="3951720" y="4844160"/>
                  <a:ext cx="360" cy="188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8" name="Line 1193"/>
                <p:cNvSpPr/>
                <p:nvPr/>
              </p:nvSpPr>
              <p:spPr>
                <a:xfrm>
                  <a:off x="4853880" y="4853160"/>
                  <a:ext cx="360" cy="1843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69" name="Rectangle 43"/>
              <p:cNvSpPr/>
              <p:nvPr/>
            </p:nvSpPr>
            <p:spPr>
              <a:xfrm rot="16200000">
                <a:off x="3788640" y="4838040"/>
                <a:ext cx="13788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70" name="Group 93"/>
            <p:cNvGrpSpPr/>
            <p:nvPr/>
          </p:nvGrpSpPr>
          <p:grpSpPr>
            <a:xfrm>
              <a:off x="1483920" y="5313600"/>
              <a:ext cx="700200" cy="517320"/>
              <a:chOff x="1483920" y="5313600"/>
              <a:chExt cx="700200" cy="517320"/>
            </a:xfrm>
          </p:grpSpPr>
          <p:sp>
            <p:nvSpPr>
              <p:cNvPr id="1471" name="Rectangle 48"/>
              <p:cNvSpPr/>
              <p:nvPr/>
            </p:nvSpPr>
            <p:spPr>
              <a:xfrm rot="16200000">
                <a:off x="2062080" y="5542200"/>
                <a:ext cx="74160" cy="1695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72" name="Group 49"/>
              <p:cNvGrpSpPr/>
              <p:nvPr/>
            </p:nvGrpSpPr>
            <p:grpSpPr>
              <a:xfrm>
                <a:off x="1483920" y="5313600"/>
                <a:ext cx="639000" cy="517320"/>
                <a:chOff x="1483920" y="5313600"/>
                <a:chExt cx="639000" cy="517320"/>
              </a:xfrm>
            </p:grpSpPr>
            <p:pic>
              <p:nvPicPr>
                <p:cNvPr id="1473" name="Picture 50" descr="desktop_computer_stylized_medium"/>
                <p:cNvPicPr/>
                <p:nvPr/>
              </p:nvPicPr>
              <p:blipFill>
                <a:blip r:embed="rId4"/>
                <a:stretch/>
              </p:blipFill>
              <p:spPr>
                <a:xfrm flipH="1">
                  <a:off x="1483920" y="5313600"/>
                  <a:ext cx="639000" cy="5173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474" name="Freeform 51"/>
                <p:cNvSpPr/>
                <p:nvPr/>
              </p:nvSpPr>
              <p:spPr>
                <a:xfrm flipH="1">
                  <a:off x="1755000" y="5363280"/>
                  <a:ext cx="310680" cy="2365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pic>
        <p:nvPicPr>
          <p:cNvPr id="1475" name="Picture 15" descr="underline_base"/>
          <p:cNvPicPr/>
          <p:nvPr/>
        </p:nvPicPr>
        <p:blipFill>
          <a:blip r:embed="rId5"/>
          <a:stretch/>
        </p:blipFill>
        <p:spPr>
          <a:xfrm>
            <a:off x="541440" y="79452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1476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7C4F27BE-4809-4BAA-9EB5-CC324C611D4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77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roup 94"/>
          <p:cNvGrpSpPr/>
          <p:nvPr/>
        </p:nvGrpSpPr>
        <p:grpSpPr>
          <a:xfrm>
            <a:off x="704880" y="3962520"/>
            <a:ext cx="8227800" cy="2347560"/>
            <a:chOff x="704880" y="3962520"/>
            <a:chExt cx="8227800" cy="2347560"/>
          </a:xfrm>
        </p:grpSpPr>
        <p:grpSp>
          <p:nvGrpSpPr>
            <p:cNvPr id="1479" name="Group 95"/>
            <p:cNvGrpSpPr/>
            <p:nvPr/>
          </p:nvGrpSpPr>
          <p:grpSpPr>
            <a:xfrm>
              <a:off x="6980040" y="5354280"/>
              <a:ext cx="711000" cy="600840"/>
              <a:chOff x="6980040" y="5354280"/>
              <a:chExt cx="711000" cy="600840"/>
            </a:xfrm>
          </p:grpSpPr>
          <p:grpSp>
            <p:nvGrpSpPr>
              <p:cNvPr id="1480" name="Group 44"/>
              <p:cNvGrpSpPr/>
              <p:nvPr/>
            </p:nvGrpSpPr>
            <p:grpSpPr>
              <a:xfrm>
                <a:off x="6980040" y="5354280"/>
                <a:ext cx="711000" cy="600840"/>
                <a:chOff x="6980040" y="5354280"/>
                <a:chExt cx="711000" cy="600840"/>
              </a:xfrm>
            </p:grpSpPr>
            <p:pic>
              <p:nvPicPr>
                <p:cNvPr id="1481" name="Picture 45" descr="desktop_computer_stylized_medium"/>
                <p:cNvPicPr/>
                <p:nvPr/>
              </p:nvPicPr>
              <p:blipFill>
                <a:blip r:embed="rId1"/>
                <a:stretch/>
              </p:blipFill>
              <p:spPr>
                <a:xfrm flipH="1">
                  <a:off x="6980040" y="5354280"/>
                  <a:ext cx="711000" cy="6008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482" name="Freeform 46"/>
                <p:cNvSpPr/>
                <p:nvPr/>
              </p:nvSpPr>
              <p:spPr>
                <a:xfrm flipH="1">
                  <a:off x="7282800" y="5411880"/>
                  <a:ext cx="345600" cy="27504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83" name="Rectangle 43"/>
              <p:cNvSpPr/>
              <p:nvPr/>
            </p:nvSpPr>
            <p:spPr>
              <a:xfrm rot="16200000">
                <a:off x="7163640" y="5547600"/>
                <a:ext cx="88560" cy="137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84" name="Group 96"/>
            <p:cNvGrpSpPr/>
            <p:nvPr/>
          </p:nvGrpSpPr>
          <p:grpSpPr>
            <a:xfrm>
              <a:off x="1046880" y="3962520"/>
              <a:ext cx="1026000" cy="761040"/>
              <a:chOff x="1046880" y="3962520"/>
              <a:chExt cx="1026000" cy="761040"/>
            </a:xfrm>
          </p:grpSpPr>
          <p:sp>
            <p:nvSpPr>
              <p:cNvPr id="1485" name="Rectangle 48"/>
              <p:cNvSpPr/>
              <p:nvPr/>
            </p:nvSpPr>
            <p:spPr>
              <a:xfrm rot="16200000">
                <a:off x="1893600" y="4300560"/>
                <a:ext cx="110880" cy="247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86" name="Group 49"/>
              <p:cNvGrpSpPr/>
              <p:nvPr/>
            </p:nvGrpSpPr>
            <p:grpSpPr>
              <a:xfrm>
                <a:off x="1046880" y="3962520"/>
                <a:ext cx="935640" cy="761040"/>
                <a:chOff x="1046880" y="3962520"/>
                <a:chExt cx="935640" cy="761040"/>
              </a:xfrm>
            </p:grpSpPr>
            <p:pic>
              <p:nvPicPr>
                <p:cNvPr id="1487" name="Picture 50" descr="desktop_computer_stylized_medium"/>
                <p:cNvPicPr/>
                <p:nvPr/>
              </p:nvPicPr>
              <p:blipFill>
                <a:blip r:embed="rId2"/>
                <a:stretch/>
              </p:blipFill>
              <p:spPr>
                <a:xfrm flipH="1">
                  <a:off x="1046880" y="3962520"/>
                  <a:ext cx="935640" cy="7610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488" name="Freeform 51"/>
                <p:cNvSpPr/>
                <p:nvPr/>
              </p:nvSpPr>
              <p:spPr>
                <a:xfrm flipH="1">
                  <a:off x="1444680" y="4035600"/>
                  <a:ext cx="454680" cy="3484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489" name="Text Box 4"/>
            <p:cNvSpPr/>
            <p:nvPr/>
          </p:nvSpPr>
          <p:spPr>
            <a:xfrm>
              <a:off x="4216680" y="4381560"/>
              <a:ext cx="39132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90" name="Text Box 21"/>
            <p:cNvSpPr/>
            <p:nvPr/>
          </p:nvSpPr>
          <p:spPr>
            <a:xfrm>
              <a:off x="3867480" y="5378400"/>
              <a:ext cx="15451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1A-23-F9-CD-06-9B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91" name="Text Box 22"/>
            <p:cNvSpPr/>
            <p:nvPr/>
          </p:nvSpPr>
          <p:spPr>
            <a:xfrm>
              <a:off x="4011840" y="52052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222.222.222.220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492" name="Group 23"/>
            <p:cNvGrpSpPr/>
            <p:nvPr/>
          </p:nvGrpSpPr>
          <p:grpSpPr>
            <a:xfrm>
              <a:off x="3040200" y="5794200"/>
              <a:ext cx="1547640" cy="447840"/>
              <a:chOff x="3040200" y="5794200"/>
              <a:chExt cx="1547640" cy="447840"/>
            </a:xfrm>
          </p:grpSpPr>
          <p:sp>
            <p:nvSpPr>
              <p:cNvPr id="1493" name="Text Box 24"/>
              <p:cNvSpPr/>
              <p:nvPr/>
            </p:nvSpPr>
            <p:spPr>
              <a:xfrm>
                <a:off x="3040200" y="579420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111.111.111.110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494" name="Text Box 25"/>
              <p:cNvSpPr/>
              <p:nvPr/>
            </p:nvSpPr>
            <p:spPr>
              <a:xfrm>
                <a:off x="3048840" y="5969160"/>
                <a:ext cx="153900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E6-E9-00-17-BB-4B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495" name="Text Box 26"/>
            <p:cNvSpPr/>
            <p:nvPr/>
          </p:nvSpPr>
          <p:spPr>
            <a:xfrm>
              <a:off x="952200" y="6037200"/>
              <a:ext cx="1627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CC-49-DE-D0-AB-7D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96" name="Text Box 27"/>
            <p:cNvSpPr/>
            <p:nvPr/>
          </p:nvSpPr>
          <p:spPr>
            <a:xfrm>
              <a:off x="938160" y="585468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97" name="Text Box 30"/>
            <p:cNvSpPr/>
            <p:nvPr/>
          </p:nvSpPr>
          <p:spPr>
            <a:xfrm>
              <a:off x="704880" y="474192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98" name="Text Box 33"/>
            <p:cNvSpPr/>
            <p:nvPr/>
          </p:nvSpPr>
          <p:spPr>
            <a:xfrm>
              <a:off x="729000" y="4927680"/>
              <a:ext cx="151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74-29-9C-E8-FF-55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99" name="Freeform 39"/>
            <p:cNvSpPr/>
            <p:nvPr/>
          </p:nvSpPr>
          <p:spPr>
            <a:xfrm>
              <a:off x="2365200" y="4437000"/>
              <a:ext cx="839520" cy="106956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Line 40"/>
            <p:cNvSpPr/>
            <p:nvPr/>
          </p:nvSpPr>
          <p:spPr>
            <a:xfrm>
              <a:off x="2062080" y="4416120"/>
              <a:ext cx="438120" cy="230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Line 41"/>
            <p:cNvSpPr/>
            <p:nvPr/>
          </p:nvSpPr>
          <p:spPr>
            <a:xfrm flipV="1">
              <a:off x="2185920" y="5360760"/>
              <a:ext cx="231840" cy="255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Line 42"/>
            <p:cNvSpPr/>
            <p:nvPr/>
          </p:nvSpPr>
          <p:spPr>
            <a:xfrm>
              <a:off x="3184200" y="4954320"/>
              <a:ext cx="584280" cy="9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Line 44"/>
            <p:cNvSpPr/>
            <p:nvPr/>
          </p:nvSpPr>
          <p:spPr>
            <a:xfrm flipV="1">
              <a:off x="2101680" y="5711760"/>
              <a:ext cx="360" cy="16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Line 45"/>
            <p:cNvSpPr/>
            <p:nvPr/>
          </p:nvSpPr>
          <p:spPr>
            <a:xfrm flipV="1">
              <a:off x="1976400" y="4489200"/>
              <a:ext cx="360" cy="398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Line 46"/>
            <p:cNvSpPr/>
            <p:nvPr/>
          </p:nvSpPr>
          <p:spPr>
            <a:xfrm>
              <a:off x="3854160" y="5020920"/>
              <a:ext cx="360" cy="750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Line 47"/>
            <p:cNvSpPr/>
            <p:nvPr/>
          </p:nvSpPr>
          <p:spPr>
            <a:xfrm flipH="1" flipV="1">
              <a:off x="4935240" y="5011560"/>
              <a:ext cx="5040" cy="220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Text Box 58"/>
            <p:cNvSpPr/>
            <p:nvPr/>
          </p:nvSpPr>
          <p:spPr>
            <a:xfrm>
              <a:off x="719280" y="4156200"/>
              <a:ext cx="38988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08" name="Line 60"/>
            <p:cNvSpPr/>
            <p:nvPr/>
          </p:nvSpPr>
          <p:spPr>
            <a:xfrm>
              <a:off x="5045040" y="4921200"/>
              <a:ext cx="11984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09" name="Group 63"/>
            <p:cNvGrpSpPr/>
            <p:nvPr/>
          </p:nvGrpSpPr>
          <p:grpSpPr>
            <a:xfrm>
              <a:off x="7369200" y="4844880"/>
              <a:ext cx="1563480" cy="460080"/>
              <a:chOff x="7369200" y="4844880"/>
              <a:chExt cx="1563480" cy="460080"/>
            </a:xfrm>
          </p:grpSpPr>
          <p:sp>
            <p:nvSpPr>
              <p:cNvPr id="1510" name="Text Box 64"/>
              <p:cNvSpPr/>
              <p:nvPr/>
            </p:nvSpPr>
            <p:spPr>
              <a:xfrm>
                <a:off x="7369200" y="484488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222.222.222.222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511" name="Text Box 65"/>
              <p:cNvSpPr/>
              <p:nvPr/>
            </p:nvSpPr>
            <p:spPr>
              <a:xfrm>
                <a:off x="7370640" y="5032440"/>
                <a:ext cx="156204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49-BD-D2-C7-56-2A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512" name="Line 67"/>
            <p:cNvSpPr/>
            <p:nvPr/>
          </p:nvSpPr>
          <p:spPr>
            <a:xfrm flipV="1">
              <a:off x="6943680" y="4416120"/>
              <a:ext cx="450720" cy="317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Line 68"/>
            <p:cNvSpPr/>
            <p:nvPr/>
          </p:nvSpPr>
          <p:spPr>
            <a:xfrm flipH="1" flipV="1">
              <a:off x="7468920" y="4492440"/>
              <a:ext cx="11160" cy="388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Text Box 71"/>
            <p:cNvSpPr/>
            <p:nvPr/>
          </p:nvSpPr>
          <p:spPr>
            <a:xfrm>
              <a:off x="7069320" y="58118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515" name="Text Box 72"/>
            <p:cNvSpPr/>
            <p:nvPr/>
          </p:nvSpPr>
          <p:spPr>
            <a:xfrm>
              <a:off x="7076160" y="5986440"/>
              <a:ext cx="15040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88-B2-2F-54-1A-0F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516" name="Line 73"/>
            <p:cNvSpPr/>
            <p:nvPr/>
          </p:nvSpPr>
          <p:spPr>
            <a:xfrm flipH="1" flipV="1">
              <a:off x="6873840" y="5313240"/>
              <a:ext cx="253800" cy="250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Line 74"/>
            <p:cNvSpPr/>
            <p:nvPr/>
          </p:nvSpPr>
          <p:spPr>
            <a:xfrm flipH="1">
              <a:off x="7208640" y="5654520"/>
              <a:ext cx="4680" cy="201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Freeform 75"/>
            <p:cNvSpPr/>
            <p:nvPr/>
          </p:nvSpPr>
          <p:spPr>
            <a:xfrm>
              <a:off x="6203880" y="4440240"/>
              <a:ext cx="764640" cy="108072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Text Box 76"/>
            <p:cNvSpPr/>
            <p:nvPr/>
          </p:nvSpPr>
          <p:spPr>
            <a:xfrm>
              <a:off x="8291520" y="4073400"/>
              <a:ext cx="38844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1520" name="Group 124"/>
            <p:cNvGrpSpPr/>
            <p:nvPr/>
          </p:nvGrpSpPr>
          <p:grpSpPr>
            <a:xfrm>
              <a:off x="7179480" y="4033440"/>
              <a:ext cx="1009440" cy="854640"/>
              <a:chOff x="7179480" y="4033440"/>
              <a:chExt cx="1009440" cy="854640"/>
            </a:xfrm>
          </p:grpSpPr>
          <p:grpSp>
            <p:nvGrpSpPr>
              <p:cNvPr id="1521" name="Group 44"/>
              <p:cNvGrpSpPr/>
              <p:nvPr/>
            </p:nvGrpSpPr>
            <p:grpSpPr>
              <a:xfrm>
                <a:off x="7179480" y="4033440"/>
                <a:ext cx="1009440" cy="854640"/>
                <a:chOff x="7179480" y="4033440"/>
                <a:chExt cx="1009440" cy="854640"/>
              </a:xfrm>
            </p:grpSpPr>
            <p:pic>
              <p:nvPicPr>
                <p:cNvPr id="1522" name="Picture 45" descr="desktop_computer_stylized_medium"/>
                <p:cNvPicPr/>
                <p:nvPr/>
              </p:nvPicPr>
              <p:blipFill>
                <a:blip r:embed="rId3"/>
                <a:stretch/>
              </p:blipFill>
              <p:spPr>
                <a:xfrm flipH="1">
                  <a:off x="7179480" y="4033440"/>
                  <a:ext cx="1009440" cy="8546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523" name="Freeform 46"/>
                <p:cNvSpPr/>
                <p:nvPr/>
              </p:nvSpPr>
              <p:spPr>
                <a:xfrm flipH="1">
                  <a:off x="7608960" y="4115520"/>
                  <a:ext cx="490680" cy="3913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24" name="Rectangle 43"/>
              <p:cNvSpPr/>
              <p:nvPr/>
            </p:nvSpPr>
            <p:spPr>
              <a:xfrm rot="16200000">
                <a:off x="7437960" y="4309560"/>
                <a:ext cx="126720" cy="1947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5" name="Group 125"/>
            <p:cNvGrpSpPr/>
            <p:nvPr/>
          </p:nvGrpSpPr>
          <p:grpSpPr>
            <a:xfrm>
              <a:off x="3757680" y="4714200"/>
              <a:ext cx="1292040" cy="426240"/>
              <a:chOff x="3757680" y="4714200"/>
              <a:chExt cx="1292040" cy="426240"/>
            </a:xfrm>
          </p:grpSpPr>
          <p:sp>
            <p:nvSpPr>
              <p:cNvPr id="1526" name="Rectangle 43"/>
              <p:cNvSpPr/>
              <p:nvPr/>
            </p:nvSpPr>
            <p:spPr>
              <a:xfrm rot="16200000">
                <a:off x="4880160" y="4827960"/>
                <a:ext cx="13932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27" name="Group 1185"/>
              <p:cNvGrpSpPr/>
              <p:nvPr/>
            </p:nvGrpSpPr>
            <p:grpSpPr>
              <a:xfrm>
                <a:off x="3948480" y="4714200"/>
                <a:ext cx="912600" cy="426240"/>
                <a:chOff x="3948480" y="4714200"/>
                <a:chExt cx="912600" cy="426240"/>
              </a:xfrm>
            </p:grpSpPr>
            <p:sp>
              <p:nvSpPr>
                <p:cNvPr id="1528" name="Oval 407"/>
                <p:cNvSpPr/>
                <p:nvPr/>
              </p:nvSpPr>
              <p:spPr>
                <a:xfrm>
                  <a:off x="3952080" y="4902840"/>
                  <a:ext cx="905400" cy="2376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9" name="Rectangle 410"/>
                <p:cNvSpPr/>
                <p:nvPr/>
              </p:nvSpPr>
              <p:spPr>
                <a:xfrm>
                  <a:off x="3952080" y="4875840"/>
                  <a:ext cx="909000" cy="14796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0" name="Oval 411"/>
                <p:cNvSpPr/>
                <p:nvPr/>
              </p:nvSpPr>
              <p:spPr>
                <a:xfrm>
                  <a:off x="3948480" y="4714200"/>
                  <a:ext cx="905400" cy="278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31" name="Group 1189"/>
                <p:cNvGrpSpPr/>
                <p:nvPr/>
              </p:nvGrpSpPr>
              <p:grpSpPr>
                <a:xfrm>
                  <a:off x="4130280" y="4786200"/>
                  <a:ext cx="511920" cy="129960"/>
                  <a:chOff x="4130280" y="4786200"/>
                  <a:chExt cx="511920" cy="129960"/>
                </a:xfrm>
              </p:grpSpPr>
              <p:sp>
                <p:nvSpPr>
                  <p:cNvPr id="1532" name="Freeform 1190"/>
                  <p:cNvSpPr/>
                  <p:nvPr/>
                </p:nvSpPr>
                <p:spPr>
                  <a:xfrm>
                    <a:off x="4130280" y="4786200"/>
                    <a:ext cx="51192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33" name="Freeform 1191"/>
                  <p:cNvSpPr/>
                  <p:nvPr/>
                </p:nvSpPr>
                <p:spPr>
                  <a:xfrm>
                    <a:off x="4153320" y="4786200"/>
                    <a:ext cx="46548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34" name="Line 1192"/>
                <p:cNvSpPr/>
                <p:nvPr/>
              </p:nvSpPr>
              <p:spPr>
                <a:xfrm>
                  <a:off x="3951720" y="4844160"/>
                  <a:ext cx="360" cy="188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5" name="Line 1193"/>
                <p:cNvSpPr/>
                <p:nvPr/>
              </p:nvSpPr>
              <p:spPr>
                <a:xfrm>
                  <a:off x="4853880" y="4853160"/>
                  <a:ext cx="360" cy="1843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36" name="Rectangle 43"/>
              <p:cNvSpPr/>
              <p:nvPr/>
            </p:nvSpPr>
            <p:spPr>
              <a:xfrm rot="16200000">
                <a:off x="3788640" y="4838040"/>
                <a:ext cx="13788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37" name="Group 126"/>
            <p:cNvGrpSpPr/>
            <p:nvPr/>
          </p:nvGrpSpPr>
          <p:grpSpPr>
            <a:xfrm>
              <a:off x="1483920" y="5313600"/>
              <a:ext cx="700200" cy="517320"/>
              <a:chOff x="1483920" y="5313600"/>
              <a:chExt cx="700200" cy="517320"/>
            </a:xfrm>
          </p:grpSpPr>
          <p:sp>
            <p:nvSpPr>
              <p:cNvPr id="1538" name="Rectangle 48"/>
              <p:cNvSpPr/>
              <p:nvPr/>
            </p:nvSpPr>
            <p:spPr>
              <a:xfrm rot="16200000">
                <a:off x="2062080" y="5542200"/>
                <a:ext cx="74160" cy="1695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39" name="Group 49"/>
              <p:cNvGrpSpPr/>
              <p:nvPr/>
            </p:nvGrpSpPr>
            <p:grpSpPr>
              <a:xfrm>
                <a:off x="1483920" y="5313600"/>
                <a:ext cx="639000" cy="517320"/>
                <a:chOff x="1483920" y="5313600"/>
                <a:chExt cx="639000" cy="517320"/>
              </a:xfrm>
            </p:grpSpPr>
            <p:pic>
              <p:nvPicPr>
                <p:cNvPr id="1540" name="Picture 50" descr="desktop_computer_stylized_medium"/>
                <p:cNvPicPr/>
                <p:nvPr/>
              </p:nvPicPr>
              <p:blipFill>
                <a:blip r:embed="rId4"/>
                <a:stretch/>
              </p:blipFill>
              <p:spPr>
                <a:xfrm flipH="1">
                  <a:off x="1483920" y="5313600"/>
                  <a:ext cx="639000" cy="5173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541" name="Freeform 51"/>
                <p:cNvSpPr/>
                <p:nvPr/>
              </p:nvSpPr>
              <p:spPr>
                <a:xfrm flipH="1">
                  <a:off x="1755000" y="5363280"/>
                  <a:ext cx="310680" cy="2365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542" name="AutoShape 153"/>
          <p:cNvSpPr/>
          <p:nvPr/>
        </p:nvSpPr>
        <p:spPr>
          <a:xfrm>
            <a:off x="2387520" y="3086280"/>
            <a:ext cx="313920" cy="791640"/>
          </a:xfrm>
          <a:prstGeom prst="downArrow">
            <a:avLst>
              <a:gd name="adj1" fmla="val 50000"/>
              <a:gd name="adj2" fmla="val 63005"/>
            </a:avLst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5400000"/>
          </a:gra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Rectangle 3"/>
          <p:cNvSpPr txBox="1"/>
          <p:nvPr/>
        </p:nvSpPr>
        <p:spPr>
          <a:xfrm>
            <a:off x="533520" y="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Addressing: routing to another LAN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4" name="Group 130"/>
          <p:cNvGrpSpPr/>
          <p:nvPr/>
        </p:nvGrpSpPr>
        <p:grpSpPr>
          <a:xfrm>
            <a:off x="534960" y="2685960"/>
            <a:ext cx="975960" cy="1460160"/>
            <a:chOff x="534960" y="2685960"/>
            <a:chExt cx="975960" cy="1460160"/>
          </a:xfrm>
        </p:grpSpPr>
        <p:sp>
          <p:nvSpPr>
            <p:cNvPr id="1545" name="Freeform 65"/>
            <p:cNvSpPr/>
            <p:nvPr/>
          </p:nvSpPr>
          <p:spPr>
            <a:xfrm>
              <a:off x="552600" y="271296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Rectangle 67"/>
            <p:cNvSpPr/>
            <p:nvPr/>
          </p:nvSpPr>
          <p:spPr>
            <a:xfrm>
              <a:off x="546120" y="2716200"/>
              <a:ext cx="782280" cy="1253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Text Box 68"/>
            <p:cNvSpPr/>
            <p:nvPr/>
          </p:nvSpPr>
          <p:spPr>
            <a:xfrm>
              <a:off x="656280" y="2685960"/>
              <a:ext cx="531720" cy="130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Eth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48" name="Line 69"/>
            <p:cNvSpPr/>
            <p:nvPr/>
          </p:nvSpPr>
          <p:spPr>
            <a:xfrm>
              <a:off x="549000" y="296532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Line 70"/>
            <p:cNvSpPr/>
            <p:nvPr/>
          </p:nvSpPr>
          <p:spPr>
            <a:xfrm>
              <a:off x="544320" y="321768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Line 71"/>
            <p:cNvSpPr/>
            <p:nvPr/>
          </p:nvSpPr>
          <p:spPr>
            <a:xfrm>
              <a:off x="539640" y="347004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Line 72"/>
            <p:cNvSpPr/>
            <p:nvPr/>
          </p:nvSpPr>
          <p:spPr>
            <a:xfrm>
              <a:off x="534960" y="372240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2" name="Group 151"/>
          <p:cNvGrpSpPr/>
          <p:nvPr/>
        </p:nvGrpSpPr>
        <p:grpSpPr>
          <a:xfrm>
            <a:off x="1890000" y="2643120"/>
            <a:ext cx="2019240" cy="760320"/>
            <a:chOff x="1890000" y="2643120"/>
            <a:chExt cx="2019240" cy="760320"/>
          </a:xfrm>
        </p:grpSpPr>
        <p:grpSp>
          <p:nvGrpSpPr>
            <p:cNvPr id="1553" name="Group 150"/>
            <p:cNvGrpSpPr/>
            <p:nvPr/>
          </p:nvGrpSpPr>
          <p:grpSpPr>
            <a:xfrm>
              <a:off x="1947960" y="3159000"/>
              <a:ext cx="1096560" cy="244440"/>
              <a:chOff x="1947960" y="3159000"/>
              <a:chExt cx="1096560" cy="244440"/>
            </a:xfrm>
          </p:grpSpPr>
          <p:sp>
            <p:nvSpPr>
              <p:cNvPr id="1554" name="Rectangle 123"/>
              <p:cNvSpPr/>
              <p:nvPr/>
            </p:nvSpPr>
            <p:spPr>
              <a:xfrm>
                <a:off x="1947960" y="3160800"/>
                <a:ext cx="1096560" cy="2426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5" name="Line 124"/>
              <p:cNvSpPr/>
              <p:nvPr/>
            </p:nvSpPr>
            <p:spPr>
              <a:xfrm>
                <a:off x="2116080" y="315900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6" name="Line 125"/>
              <p:cNvSpPr/>
              <p:nvPr/>
            </p:nvSpPr>
            <p:spPr>
              <a:xfrm>
                <a:off x="2259000" y="316224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57" name="Text Box 126"/>
            <p:cNvSpPr/>
            <p:nvPr/>
          </p:nvSpPr>
          <p:spPr>
            <a:xfrm>
              <a:off x="1890000" y="2643120"/>
              <a:ext cx="20192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src: 111.111.111.111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dest: 222.222.222.222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1558" name="Group 141"/>
          <p:cNvGrpSpPr/>
          <p:nvPr/>
        </p:nvGrpSpPr>
        <p:grpSpPr>
          <a:xfrm>
            <a:off x="2027160" y="2903400"/>
            <a:ext cx="146160" cy="385560"/>
            <a:chOff x="2027160" y="2903400"/>
            <a:chExt cx="146160" cy="385560"/>
          </a:xfrm>
        </p:grpSpPr>
        <p:sp>
          <p:nvSpPr>
            <p:cNvPr id="1559" name="Line 127"/>
            <p:cNvSpPr/>
            <p:nvPr/>
          </p:nvSpPr>
          <p:spPr>
            <a:xfrm>
              <a:off x="2027160" y="2903400"/>
              <a:ext cx="360" cy="385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Line 128"/>
            <p:cNvSpPr/>
            <p:nvPr/>
          </p:nvSpPr>
          <p:spPr>
            <a:xfrm>
              <a:off x="2172960" y="3087360"/>
              <a:ext cx="360" cy="200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61" name="Rectangle 143"/>
          <p:cNvSpPr/>
          <p:nvPr/>
        </p:nvSpPr>
        <p:spPr>
          <a:xfrm>
            <a:off x="706320" y="1084320"/>
            <a:ext cx="777204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 creates IP datagram with IP source A, destination B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2" name="Rectangle 144"/>
          <p:cNvSpPr/>
          <p:nvPr/>
        </p:nvSpPr>
        <p:spPr>
          <a:xfrm>
            <a:off x="719280" y="1441440"/>
            <a:ext cx="77720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 creates link-layer frame with R's MAC address as destination address, frame contains A-to-B IP datagram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563" name="Group 152"/>
          <p:cNvGrpSpPr/>
          <p:nvPr/>
        </p:nvGrpSpPr>
        <p:grpSpPr>
          <a:xfrm>
            <a:off x="1486800" y="2244600"/>
            <a:ext cx="2424600" cy="1519200"/>
            <a:chOff x="1486800" y="2244600"/>
            <a:chExt cx="2424600" cy="1519200"/>
          </a:xfrm>
        </p:grpSpPr>
        <p:sp>
          <p:nvSpPr>
            <p:cNvPr id="1564" name="Text Box 135"/>
            <p:cNvSpPr/>
            <p:nvPr/>
          </p:nvSpPr>
          <p:spPr>
            <a:xfrm>
              <a:off x="1486800" y="2244600"/>
              <a:ext cx="24246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src: 74-29-9C-E8-FF-55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dest: </a:t>
              </a: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E6-E9-00-17-BB-4B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565" name="Group 145"/>
            <p:cNvGrpSpPr/>
            <p:nvPr/>
          </p:nvGrpSpPr>
          <p:grpSpPr>
            <a:xfrm>
              <a:off x="1557360" y="3463920"/>
              <a:ext cx="1665000" cy="299880"/>
              <a:chOff x="1557360" y="3463920"/>
              <a:chExt cx="1665000" cy="299880"/>
            </a:xfrm>
          </p:grpSpPr>
          <p:sp>
            <p:nvSpPr>
              <p:cNvPr id="1566" name="Rectangle 138"/>
              <p:cNvSpPr/>
              <p:nvPr/>
            </p:nvSpPr>
            <p:spPr>
              <a:xfrm>
                <a:off x="1557360" y="3467160"/>
                <a:ext cx="1665000" cy="29340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7" name="Rectangle 132"/>
              <p:cNvSpPr/>
              <p:nvPr/>
            </p:nvSpPr>
            <p:spPr>
              <a:xfrm>
                <a:off x="1952640" y="3495600"/>
                <a:ext cx="1096560" cy="2426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8" name="Line 133"/>
              <p:cNvSpPr/>
              <p:nvPr/>
            </p:nvSpPr>
            <p:spPr>
              <a:xfrm>
                <a:off x="2114280" y="350028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9" name="Line 134"/>
              <p:cNvSpPr/>
              <p:nvPr/>
            </p:nvSpPr>
            <p:spPr>
              <a:xfrm>
                <a:off x="2266920" y="350028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0" name="Line 139"/>
              <p:cNvSpPr/>
              <p:nvPr/>
            </p:nvSpPr>
            <p:spPr>
              <a:xfrm>
                <a:off x="1685880" y="3463920"/>
                <a:ext cx="360" cy="29988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1" name="Line 140"/>
              <p:cNvSpPr/>
              <p:nvPr/>
            </p:nvSpPr>
            <p:spPr>
              <a:xfrm>
                <a:off x="1838160" y="3463920"/>
                <a:ext cx="360" cy="29988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72" name="Line 146"/>
            <p:cNvSpPr/>
            <p:nvPr/>
          </p:nvSpPr>
          <p:spPr>
            <a:xfrm flipV="1">
              <a:off x="1616040" y="2501640"/>
              <a:ext cx="2880" cy="111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Line 147"/>
            <p:cNvSpPr/>
            <p:nvPr/>
          </p:nvSpPr>
          <p:spPr>
            <a:xfrm flipV="1">
              <a:off x="1755720" y="2666880"/>
              <a:ext cx="360" cy="949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Line 148"/>
            <p:cNvSpPr/>
            <p:nvPr/>
          </p:nvSpPr>
          <p:spPr>
            <a:xfrm flipH="1" flipV="1">
              <a:off x="2025360" y="2876400"/>
              <a:ext cx="3240" cy="745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Line 149"/>
            <p:cNvSpPr/>
            <p:nvPr/>
          </p:nvSpPr>
          <p:spPr>
            <a:xfrm>
              <a:off x="2171520" y="3054240"/>
              <a:ext cx="3240" cy="568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576" name="Picture 15" descr="underline_base"/>
          <p:cNvPicPr/>
          <p:nvPr/>
        </p:nvPicPr>
        <p:blipFill>
          <a:blip r:embed="rId5"/>
          <a:stretch/>
        </p:blipFill>
        <p:spPr>
          <a:xfrm>
            <a:off x="541440" y="79452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157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6B35B1B5-56DE-4960-9B18-45141F62D9AF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7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nodeType="clickEffect" fill="hold">
                      <p:stCondLst>
                        <p:cond delay="indefinite"/>
                      </p:stCondLst>
                      <p:childTnLst>
                        <p:par>
                          <p:cTn id="1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0"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4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9"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nodeType="clickEffect" fill="hold">
                      <p:stCondLst>
                        <p:cond delay="indefinite"/>
                      </p:stCondLst>
                      <p:childTnLst>
                        <p:par>
                          <p:cTn id="1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4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39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3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Picture 9" descr="underline_base"/>
          <p:cNvPicPr/>
          <p:nvPr/>
        </p:nvPicPr>
        <p:blipFill>
          <a:blip r:embed="rId1"/>
          <a:stretch/>
        </p:blipFill>
        <p:spPr>
          <a:xfrm>
            <a:off x="482760" y="925560"/>
            <a:ext cx="4570200" cy="172800"/>
          </a:xfrm>
          <a:prstGeom prst="rect">
            <a:avLst/>
          </a:prstGeom>
          <a:ln w="0">
            <a:noFill/>
          </a:ln>
        </p:spPr>
      </p:pic>
      <p:sp>
        <p:nvSpPr>
          <p:cNvPr id="639" name="Rectangle 2"/>
          <p:cNvSpPr txBox="1"/>
          <p:nvPr/>
        </p:nvSpPr>
        <p:spPr>
          <a:xfrm>
            <a:off x="423720" y="244440"/>
            <a:ext cx="7772040" cy="89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layer: context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Rectangle 3"/>
          <p:cNvSpPr txBox="1"/>
          <p:nvPr/>
        </p:nvSpPr>
        <p:spPr>
          <a:xfrm>
            <a:off x="322200" y="1547640"/>
            <a:ext cx="415080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datagram transferred by different link protocols over different links: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e.g., Ethernet on first link, frame relay on intermediate links, 802.11 on last link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 link protocol provides different services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e.g., may or may not provide rdt over link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41" name="Rectangle 4"/>
          <p:cNvSpPr txBox="1"/>
          <p:nvPr/>
        </p:nvSpPr>
        <p:spPr>
          <a:xfrm>
            <a:off x="4618080" y="1479600"/>
            <a:ext cx="4187520" cy="4647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transportation analogy: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trip from Princeton to Lausanne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limo: Princeton to JFK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plane: JFK to Geneva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train: Geneva to Lausanne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tourist = 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datagram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transport segment = 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communication link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transportation mode = 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link layer protocol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travel agent = 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routing algorithm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2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C02AB2D-7C19-4A7B-9AB9-D54018A42FF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3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roup 163"/>
          <p:cNvGrpSpPr/>
          <p:nvPr/>
        </p:nvGrpSpPr>
        <p:grpSpPr>
          <a:xfrm>
            <a:off x="704880" y="3962520"/>
            <a:ext cx="8227800" cy="2347560"/>
            <a:chOff x="704880" y="3962520"/>
            <a:chExt cx="8227800" cy="2347560"/>
          </a:xfrm>
        </p:grpSpPr>
        <p:grpSp>
          <p:nvGrpSpPr>
            <p:cNvPr id="1580" name="Group 164"/>
            <p:cNvGrpSpPr/>
            <p:nvPr/>
          </p:nvGrpSpPr>
          <p:grpSpPr>
            <a:xfrm>
              <a:off x="6980040" y="5354280"/>
              <a:ext cx="711000" cy="600840"/>
              <a:chOff x="6980040" y="5354280"/>
              <a:chExt cx="711000" cy="600840"/>
            </a:xfrm>
          </p:grpSpPr>
          <p:grpSp>
            <p:nvGrpSpPr>
              <p:cNvPr id="1581" name="Group 44"/>
              <p:cNvGrpSpPr/>
              <p:nvPr/>
            </p:nvGrpSpPr>
            <p:grpSpPr>
              <a:xfrm>
                <a:off x="6980040" y="5354280"/>
                <a:ext cx="711000" cy="600840"/>
                <a:chOff x="6980040" y="5354280"/>
                <a:chExt cx="711000" cy="600840"/>
              </a:xfrm>
            </p:grpSpPr>
            <p:pic>
              <p:nvPicPr>
                <p:cNvPr id="1582" name="Picture 45" descr="desktop_computer_stylized_medium"/>
                <p:cNvPicPr/>
                <p:nvPr/>
              </p:nvPicPr>
              <p:blipFill>
                <a:blip r:embed="rId1"/>
                <a:stretch/>
              </p:blipFill>
              <p:spPr>
                <a:xfrm flipH="1">
                  <a:off x="6980040" y="5354280"/>
                  <a:ext cx="711000" cy="6008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583" name="Freeform 46"/>
                <p:cNvSpPr/>
                <p:nvPr/>
              </p:nvSpPr>
              <p:spPr>
                <a:xfrm flipH="1">
                  <a:off x="7282800" y="5411880"/>
                  <a:ext cx="345600" cy="27504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84" name="Rectangle 43"/>
              <p:cNvSpPr/>
              <p:nvPr/>
            </p:nvSpPr>
            <p:spPr>
              <a:xfrm rot="16200000">
                <a:off x="7163640" y="5547600"/>
                <a:ext cx="88560" cy="137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85" name="Group 165"/>
            <p:cNvGrpSpPr/>
            <p:nvPr/>
          </p:nvGrpSpPr>
          <p:grpSpPr>
            <a:xfrm>
              <a:off x="1046880" y="3962520"/>
              <a:ext cx="1026000" cy="761040"/>
              <a:chOff x="1046880" y="3962520"/>
              <a:chExt cx="1026000" cy="761040"/>
            </a:xfrm>
          </p:grpSpPr>
          <p:sp>
            <p:nvSpPr>
              <p:cNvPr id="1586" name="Rectangle 48"/>
              <p:cNvSpPr/>
              <p:nvPr/>
            </p:nvSpPr>
            <p:spPr>
              <a:xfrm rot="16200000">
                <a:off x="1893600" y="4300560"/>
                <a:ext cx="110880" cy="247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87" name="Group 49"/>
              <p:cNvGrpSpPr/>
              <p:nvPr/>
            </p:nvGrpSpPr>
            <p:grpSpPr>
              <a:xfrm>
                <a:off x="1046880" y="3962520"/>
                <a:ext cx="935640" cy="761040"/>
                <a:chOff x="1046880" y="3962520"/>
                <a:chExt cx="935640" cy="761040"/>
              </a:xfrm>
            </p:grpSpPr>
            <p:pic>
              <p:nvPicPr>
                <p:cNvPr id="1588" name="Picture 50" descr="desktop_computer_stylized_medium"/>
                <p:cNvPicPr/>
                <p:nvPr/>
              </p:nvPicPr>
              <p:blipFill>
                <a:blip r:embed="rId2"/>
                <a:stretch/>
              </p:blipFill>
              <p:spPr>
                <a:xfrm flipH="1">
                  <a:off x="1046880" y="3962520"/>
                  <a:ext cx="935640" cy="7610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589" name="Freeform 51"/>
                <p:cNvSpPr/>
                <p:nvPr/>
              </p:nvSpPr>
              <p:spPr>
                <a:xfrm flipH="1">
                  <a:off x="1444680" y="4035600"/>
                  <a:ext cx="454680" cy="3484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590" name="Text Box 4"/>
            <p:cNvSpPr/>
            <p:nvPr/>
          </p:nvSpPr>
          <p:spPr>
            <a:xfrm>
              <a:off x="4216680" y="4381560"/>
              <a:ext cx="39132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91" name="Text Box 21"/>
            <p:cNvSpPr/>
            <p:nvPr/>
          </p:nvSpPr>
          <p:spPr>
            <a:xfrm>
              <a:off x="3867480" y="5378400"/>
              <a:ext cx="15451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1A-23-F9-CD-06-9B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592" name="Text Box 22"/>
            <p:cNvSpPr/>
            <p:nvPr/>
          </p:nvSpPr>
          <p:spPr>
            <a:xfrm>
              <a:off x="4011840" y="52052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222.222.222.220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593" name="Group 23"/>
            <p:cNvGrpSpPr/>
            <p:nvPr/>
          </p:nvGrpSpPr>
          <p:grpSpPr>
            <a:xfrm>
              <a:off x="3040200" y="5794200"/>
              <a:ext cx="1547640" cy="447840"/>
              <a:chOff x="3040200" y="5794200"/>
              <a:chExt cx="1547640" cy="447840"/>
            </a:xfrm>
          </p:grpSpPr>
          <p:sp>
            <p:nvSpPr>
              <p:cNvPr id="1594" name="Text Box 24"/>
              <p:cNvSpPr/>
              <p:nvPr/>
            </p:nvSpPr>
            <p:spPr>
              <a:xfrm>
                <a:off x="3040200" y="579420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111.111.111.110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595" name="Text Box 25"/>
              <p:cNvSpPr/>
              <p:nvPr/>
            </p:nvSpPr>
            <p:spPr>
              <a:xfrm>
                <a:off x="3048840" y="5969160"/>
                <a:ext cx="153900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E6-E9-00-17-BB-4B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596" name="Text Box 26"/>
            <p:cNvSpPr/>
            <p:nvPr/>
          </p:nvSpPr>
          <p:spPr>
            <a:xfrm>
              <a:off x="952200" y="6037200"/>
              <a:ext cx="1627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CC-49-DE-D0-AB-7D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597" name="Text Box 27"/>
            <p:cNvSpPr/>
            <p:nvPr/>
          </p:nvSpPr>
          <p:spPr>
            <a:xfrm>
              <a:off x="938160" y="585468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598" name="Text Box 30"/>
            <p:cNvSpPr/>
            <p:nvPr/>
          </p:nvSpPr>
          <p:spPr>
            <a:xfrm>
              <a:off x="704880" y="474192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599" name="Text Box 33"/>
            <p:cNvSpPr/>
            <p:nvPr/>
          </p:nvSpPr>
          <p:spPr>
            <a:xfrm>
              <a:off x="729000" y="4927680"/>
              <a:ext cx="151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74-29-9C-E8-FF-55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600" name="Freeform 39"/>
            <p:cNvSpPr/>
            <p:nvPr/>
          </p:nvSpPr>
          <p:spPr>
            <a:xfrm>
              <a:off x="2365200" y="4437000"/>
              <a:ext cx="839520" cy="106956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Line 40"/>
            <p:cNvSpPr/>
            <p:nvPr/>
          </p:nvSpPr>
          <p:spPr>
            <a:xfrm>
              <a:off x="2062080" y="4416120"/>
              <a:ext cx="438120" cy="230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Line 41"/>
            <p:cNvSpPr/>
            <p:nvPr/>
          </p:nvSpPr>
          <p:spPr>
            <a:xfrm flipV="1">
              <a:off x="2185920" y="5360760"/>
              <a:ext cx="231840" cy="255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Line 42"/>
            <p:cNvSpPr/>
            <p:nvPr/>
          </p:nvSpPr>
          <p:spPr>
            <a:xfrm>
              <a:off x="3184200" y="4954320"/>
              <a:ext cx="584280" cy="9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Line 44"/>
            <p:cNvSpPr/>
            <p:nvPr/>
          </p:nvSpPr>
          <p:spPr>
            <a:xfrm flipV="1">
              <a:off x="2101680" y="5711760"/>
              <a:ext cx="360" cy="16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Line 45"/>
            <p:cNvSpPr/>
            <p:nvPr/>
          </p:nvSpPr>
          <p:spPr>
            <a:xfrm flipV="1">
              <a:off x="1976400" y="4489200"/>
              <a:ext cx="360" cy="398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Line 46"/>
            <p:cNvSpPr/>
            <p:nvPr/>
          </p:nvSpPr>
          <p:spPr>
            <a:xfrm>
              <a:off x="3854160" y="5020920"/>
              <a:ext cx="360" cy="750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Line 47"/>
            <p:cNvSpPr/>
            <p:nvPr/>
          </p:nvSpPr>
          <p:spPr>
            <a:xfrm flipH="1" flipV="1">
              <a:off x="4935240" y="5011560"/>
              <a:ext cx="5040" cy="220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Text Box 58"/>
            <p:cNvSpPr/>
            <p:nvPr/>
          </p:nvSpPr>
          <p:spPr>
            <a:xfrm>
              <a:off x="719280" y="4156200"/>
              <a:ext cx="38988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09" name="Line 60"/>
            <p:cNvSpPr/>
            <p:nvPr/>
          </p:nvSpPr>
          <p:spPr>
            <a:xfrm>
              <a:off x="5045040" y="4921200"/>
              <a:ext cx="11984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10" name="Group 63"/>
            <p:cNvGrpSpPr/>
            <p:nvPr/>
          </p:nvGrpSpPr>
          <p:grpSpPr>
            <a:xfrm>
              <a:off x="7369200" y="4844880"/>
              <a:ext cx="1563480" cy="460080"/>
              <a:chOff x="7369200" y="4844880"/>
              <a:chExt cx="1563480" cy="460080"/>
            </a:xfrm>
          </p:grpSpPr>
          <p:sp>
            <p:nvSpPr>
              <p:cNvPr id="1611" name="Text Box 64"/>
              <p:cNvSpPr/>
              <p:nvPr/>
            </p:nvSpPr>
            <p:spPr>
              <a:xfrm>
                <a:off x="7369200" y="484488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222.222.222.222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612" name="Text Box 65"/>
              <p:cNvSpPr/>
              <p:nvPr/>
            </p:nvSpPr>
            <p:spPr>
              <a:xfrm>
                <a:off x="7370640" y="5032440"/>
                <a:ext cx="156204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49-BD-D2-C7-56-2A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613" name="Line 67"/>
            <p:cNvSpPr/>
            <p:nvPr/>
          </p:nvSpPr>
          <p:spPr>
            <a:xfrm flipV="1">
              <a:off x="6943680" y="4416120"/>
              <a:ext cx="450720" cy="317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Line 68"/>
            <p:cNvSpPr/>
            <p:nvPr/>
          </p:nvSpPr>
          <p:spPr>
            <a:xfrm flipH="1" flipV="1">
              <a:off x="7468920" y="4492440"/>
              <a:ext cx="11160" cy="388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Text Box 71"/>
            <p:cNvSpPr/>
            <p:nvPr/>
          </p:nvSpPr>
          <p:spPr>
            <a:xfrm>
              <a:off x="7069320" y="58118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616" name="Text Box 72"/>
            <p:cNvSpPr/>
            <p:nvPr/>
          </p:nvSpPr>
          <p:spPr>
            <a:xfrm>
              <a:off x="7076160" y="5986440"/>
              <a:ext cx="15040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88-B2-2F-54-1A-0F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617" name="Line 73"/>
            <p:cNvSpPr/>
            <p:nvPr/>
          </p:nvSpPr>
          <p:spPr>
            <a:xfrm flipH="1" flipV="1">
              <a:off x="6873840" y="5313240"/>
              <a:ext cx="253800" cy="250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Line 74"/>
            <p:cNvSpPr/>
            <p:nvPr/>
          </p:nvSpPr>
          <p:spPr>
            <a:xfrm flipH="1">
              <a:off x="7208640" y="5654520"/>
              <a:ext cx="4680" cy="201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Freeform 75"/>
            <p:cNvSpPr/>
            <p:nvPr/>
          </p:nvSpPr>
          <p:spPr>
            <a:xfrm>
              <a:off x="6203880" y="4440240"/>
              <a:ext cx="764640" cy="108072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Text Box 76"/>
            <p:cNvSpPr/>
            <p:nvPr/>
          </p:nvSpPr>
          <p:spPr>
            <a:xfrm>
              <a:off x="8291520" y="4073400"/>
              <a:ext cx="38844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1621" name="Group 193"/>
            <p:cNvGrpSpPr/>
            <p:nvPr/>
          </p:nvGrpSpPr>
          <p:grpSpPr>
            <a:xfrm>
              <a:off x="7179480" y="4033440"/>
              <a:ext cx="1009440" cy="854640"/>
              <a:chOff x="7179480" y="4033440"/>
              <a:chExt cx="1009440" cy="854640"/>
            </a:xfrm>
          </p:grpSpPr>
          <p:grpSp>
            <p:nvGrpSpPr>
              <p:cNvPr id="1622" name="Group 44"/>
              <p:cNvGrpSpPr/>
              <p:nvPr/>
            </p:nvGrpSpPr>
            <p:grpSpPr>
              <a:xfrm>
                <a:off x="7179480" y="4033440"/>
                <a:ext cx="1009440" cy="854640"/>
                <a:chOff x="7179480" y="4033440"/>
                <a:chExt cx="1009440" cy="854640"/>
              </a:xfrm>
            </p:grpSpPr>
            <p:pic>
              <p:nvPicPr>
                <p:cNvPr id="1623" name="Picture 45" descr="desktop_computer_stylized_medium"/>
                <p:cNvPicPr/>
                <p:nvPr/>
              </p:nvPicPr>
              <p:blipFill>
                <a:blip r:embed="rId3"/>
                <a:stretch/>
              </p:blipFill>
              <p:spPr>
                <a:xfrm flipH="1">
                  <a:off x="7179480" y="4033440"/>
                  <a:ext cx="1009440" cy="8546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624" name="Freeform 46"/>
                <p:cNvSpPr/>
                <p:nvPr/>
              </p:nvSpPr>
              <p:spPr>
                <a:xfrm flipH="1">
                  <a:off x="7608960" y="4115520"/>
                  <a:ext cx="490680" cy="3913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25" name="Rectangle 43"/>
              <p:cNvSpPr/>
              <p:nvPr/>
            </p:nvSpPr>
            <p:spPr>
              <a:xfrm rot="16200000">
                <a:off x="7437960" y="4309560"/>
                <a:ext cx="126720" cy="1947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26" name="Group 194"/>
            <p:cNvGrpSpPr/>
            <p:nvPr/>
          </p:nvGrpSpPr>
          <p:grpSpPr>
            <a:xfrm>
              <a:off x="3757680" y="4714200"/>
              <a:ext cx="1292040" cy="426240"/>
              <a:chOff x="3757680" y="4714200"/>
              <a:chExt cx="1292040" cy="426240"/>
            </a:xfrm>
          </p:grpSpPr>
          <p:sp>
            <p:nvSpPr>
              <p:cNvPr id="1627" name="Rectangle 43"/>
              <p:cNvSpPr/>
              <p:nvPr/>
            </p:nvSpPr>
            <p:spPr>
              <a:xfrm rot="16200000">
                <a:off x="4880160" y="4827960"/>
                <a:ext cx="13932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28" name="Group 1185"/>
              <p:cNvGrpSpPr/>
              <p:nvPr/>
            </p:nvGrpSpPr>
            <p:grpSpPr>
              <a:xfrm>
                <a:off x="3948480" y="4714200"/>
                <a:ext cx="912600" cy="426240"/>
                <a:chOff x="3948480" y="4714200"/>
                <a:chExt cx="912600" cy="426240"/>
              </a:xfrm>
            </p:grpSpPr>
            <p:sp>
              <p:nvSpPr>
                <p:cNvPr id="1629" name="Oval 407"/>
                <p:cNvSpPr/>
                <p:nvPr/>
              </p:nvSpPr>
              <p:spPr>
                <a:xfrm>
                  <a:off x="3952080" y="4902840"/>
                  <a:ext cx="905400" cy="2376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30" name="Rectangle 410"/>
                <p:cNvSpPr/>
                <p:nvPr/>
              </p:nvSpPr>
              <p:spPr>
                <a:xfrm>
                  <a:off x="3952080" y="4875840"/>
                  <a:ext cx="909000" cy="14796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31" name="Oval 411"/>
                <p:cNvSpPr/>
                <p:nvPr/>
              </p:nvSpPr>
              <p:spPr>
                <a:xfrm>
                  <a:off x="3948480" y="4714200"/>
                  <a:ext cx="905400" cy="278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632" name="Group 1189"/>
                <p:cNvGrpSpPr/>
                <p:nvPr/>
              </p:nvGrpSpPr>
              <p:grpSpPr>
                <a:xfrm>
                  <a:off x="4130280" y="4786200"/>
                  <a:ext cx="511920" cy="129960"/>
                  <a:chOff x="4130280" y="4786200"/>
                  <a:chExt cx="511920" cy="129960"/>
                </a:xfrm>
              </p:grpSpPr>
              <p:sp>
                <p:nvSpPr>
                  <p:cNvPr id="1633" name="Freeform 1190"/>
                  <p:cNvSpPr/>
                  <p:nvPr/>
                </p:nvSpPr>
                <p:spPr>
                  <a:xfrm>
                    <a:off x="4130280" y="4786200"/>
                    <a:ext cx="51192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4" name="Freeform 1191"/>
                  <p:cNvSpPr/>
                  <p:nvPr/>
                </p:nvSpPr>
                <p:spPr>
                  <a:xfrm>
                    <a:off x="4153320" y="4786200"/>
                    <a:ext cx="46548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35" name="Line 1192"/>
                <p:cNvSpPr/>
                <p:nvPr/>
              </p:nvSpPr>
              <p:spPr>
                <a:xfrm>
                  <a:off x="3951720" y="4844160"/>
                  <a:ext cx="360" cy="188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36" name="Line 1193"/>
                <p:cNvSpPr/>
                <p:nvPr/>
              </p:nvSpPr>
              <p:spPr>
                <a:xfrm>
                  <a:off x="4853880" y="4853160"/>
                  <a:ext cx="360" cy="1843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37" name="Rectangle 43"/>
              <p:cNvSpPr/>
              <p:nvPr/>
            </p:nvSpPr>
            <p:spPr>
              <a:xfrm rot="16200000">
                <a:off x="3788640" y="4838040"/>
                <a:ext cx="13788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38" name="Group 195"/>
            <p:cNvGrpSpPr/>
            <p:nvPr/>
          </p:nvGrpSpPr>
          <p:grpSpPr>
            <a:xfrm>
              <a:off x="1483920" y="5313600"/>
              <a:ext cx="700200" cy="517320"/>
              <a:chOff x="1483920" y="5313600"/>
              <a:chExt cx="700200" cy="517320"/>
            </a:xfrm>
          </p:grpSpPr>
          <p:sp>
            <p:nvSpPr>
              <p:cNvPr id="1639" name="Rectangle 48"/>
              <p:cNvSpPr/>
              <p:nvPr/>
            </p:nvSpPr>
            <p:spPr>
              <a:xfrm rot="16200000">
                <a:off x="2062080" y="5542200"/>
                <a:ext cx="74160" cy="1695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40" name="Group 49"/>
              <p:cNvGrpSpPr/>
              <p:nvPr/>
            </p:nvGrpSpPr>
            <p:grpSpPr>
              <a:xfrm>
                <a:off x="1483920" y="5313600"/>
                <a:ext cx="639000" cy="517320"/>
                <a:chOff x="1483920" y="5313600"/>
                <a:chExt cx="639000" cy="517320"/>
              </a:xfrm>
            </p:grpSpPr>
            <p:pic>
              <p:nvPicPr>
                <p:cNvPr id="1641" name="Picture 50" descr="desktop_computer_stylized_medium"/>
                <p:cNvPicPr/>
                <p:nvPr/>
              </p:nvPicPr>
              <p:blipFill>
                <a:blip r:embed="rId4"/>
                <a:stretch/>
              </p:blipFill>
              <p:spPr>
                <a:xfrm flipH="1">
                  <a:off x="1483920" y="5313600"/>
                  <a:ext cx="639000" cy="5173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642" name="Freeform 51"/>
                <p:cNvSpPr/>
                <p:nvPr/>
              </p:nvSpPr>
              <p:spPr>
                <a:xfrm flipH="1">
                  <a:off x="1755000" y="5363280"/>
                  <a:ext cx="310680" cy="2365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643" name="Rectangle 3"/>
          <p:cNvSpPr txBox="1"/>
          <p:nvPr/>
        </p:nvSpPr>
        <p:spPr>
          <a:xfrm>
            <a:off x="533520" y="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Addressing: routing to another LAN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4" name="Group 59"/>
          <p:cNvGrpSpPr/>
          <p:nvPr/>
        </p:nvGrpSpPr>
        <p:grpSpPr>
          <a:xfrm>
            <a:off x="534960" y="2685960"/>
            <a:ext cx="975960" cy="1460160"/>
            <a:chOff x="534960" y="2685960"/>
            <a:chExt cx="975960" cy="1460160"/>
          </a:xfrm>
        </p:grpSpPr>
        <p:sp>
          <p:nvSpPr>
            <p:cNvPr id="1645" name="Freeform 60"/>
            <p:cNvSpPr/>
            <p:nvPr/>
          </p:nvSpPr>
          <p:spPr>
            <a:xfrm>
              <a:off x="552600" y="271296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Rectangle 61"/>
            <p:cNvSpPr/>
            <p:nvPr/>
          </p:nvSpPr>
          <p:spPr>
            <a:xfrm>
              <a:off x="546120" y="2716200"/>
              <a:ext cx="782280" cy="1253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Text Box 62"/>
            <p:cNvSpPr/>
            <p:nvPr/>
          </p:nvSpPr>
          <p:spPr>
            <a:xfrm>
              <a:off x="656280" y="2685960"/>
              <a:ext cx="531720" cy="130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Eth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48" name="Line 63"/>
            <p:cNvSpPr/>
            <p:nvPr/>
          </p:nvSpPr>
          <p:spPr>
            <a:xfrm>
              <a:off x="549000" y="296532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Line 64"/>
            <p:cNvSpPr/>
            <p:nvPr/>
          </p:nvSpPr>
          <p:spPr>
            <a:xfrm>
              <a:off x="544320" y="321768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Line 65"/>
            <p:cNvSpPr/>
            <p:nvPr/>
          </p:nvSpPr>
          <p:spPr>
            <a:xfrm>
              <a:off x="539640" y="347004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Line 66"/>
            <p:cNvSpPr/>
            <p:nvPr/>
          </p:nvSpPr>
          <p:spPr>
            <a:xfrm>
              <a:off x="534960" y="372240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2" name="Rectangle 76"/>
          <p:cNvSpPr/>
          <p:nvPr/>
        </p:nvSpPr>
        <p:spPr>
          <a:xfrm>
            <a:off x="706320" y="1084320"/>
            <a:ext cx="7772040" cy="4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frame sent from A to R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53" name="Group 68"/>
          <p:cNvGrpSpPr/>
          <p:nvPr/>
        </p:nvGrpSpPr>
        <p:grpSpPr>
          <a:xfrm>
            <a:off x="2712960" y="3265200"/>
            <a:ext cx="1096560" cy="244440"/>
            <a:chOff x="2712960" y="3265200"/>
            <a:chExt cx="1096560" cy="244440"/>
          </a:xfrm>
        </p:grpSpPr>
        <p:sp>
          <p:nvSpPr>
            <p:cNvPr id="1654" name="Rectangle 69"/>
            <p:cNvSpPr/>
            <p:nvPr/>
          </p:nvSpPr>
          <p:spPr>
            <a:xfrm>
              <a:off x="2712960" y="3267000"/>
              <a:ext cx="1096560" cy="242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Line 70"/>
            <p:cNvSpPr/>
            <p:nvPr/>
          </p:nvSpPr>
          <p:spPr>
            <a:xfrm>
              <a:off x="2881080" y="3265200"/>
              <a:ext cx="360" cy="24156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Line 71"/>
            <p:cNvSpPr/>
            <p:nvPr/>
          </p:nvSpPr>
          <p:spPr>
            <a:xfrm>
              <a:off x="3024000" y="3268440"/>
              <a:ext cx="360" cy="24120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7" name="Group 100"/>
          <p:cNvGrpSpPr/>
          <p:nvPr/>
        </p:nvGrpSpPr>
        <p:grpSpPr>
          <a:xfrm>
            <a:off x="3952800" y="2766960"/>
            <a:ext cx="894960" cy="2037960"/>
            <a:chOff x="3952800" y="2766960"/>
            <a:chExt cx="894960" cy="2037960"/>
          </a:xfrm>
        </p:grpSpPr>
        <p:sp>
          <p:nvSpPr>
            <p:cNvPr id="1658" name="Freeform 93"/>
            <p:cNvSpPr/>
            <p:nvPr/>
          </p:nvSpPr>
          <p:spPr>
            <a:xfrm>
              <a:off x="3952800" y="3909960"/>
              <a:ext cx="894960" cy="894960"/>
            </a:xfrm>
            <a:custGeom>
              <a:avLst/>
              <a:gdLst/>
              <a:ahLst/>
              <a:rect l="l" t="t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Rectangle 94"/>
            <p:cNvSpPr/>
            <p:nvPr/>
          </p:nvSpPr>
          <p:spPr>
            <a:xfrm>
              <a:off x="4030560" y="3294000"/>
              <a:ext cx="782280" cy="756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Text Box 95"/>
            <p:cNvSpPr/>
            <p:nvPr/>
          </p:nvSpPr>
          <p:spPr>
            <a:xfrm>
              <a:off x="4140360" y="2766960"/>
              <a:ext cx="533160" cy="130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Eth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61" name="Line 98"/>
            <p:cNvSpPr/>
            <p:nvPr/>
          </p:nvSpPr>
          <p:spPr>
            <a:xfrm>
              <a:off x="4024080" y="355104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Line 99"/>
            <p:cNvSpPr/>
            <p:nvPr/>
          </p:nvSpPr>
          <p:spPr>
            <a:xfrm>
              <a:off x="4019400" y="380340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3" name="Rectangle 101"/>
          <p:cNvSpPr/>
          <p:nvPr/>
        </p:nvSpPr>
        <p:spPr>
          <a:xfrm>
            <a:off x="709560" y="1440000"/>
            <a:ext cx="7772040" cy="4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frame received at R, datagram removed, passed up to IP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664" name="Group 131"/>
          <p:cNvGrpSpPr/>
          <p:nvPr/>
        </p:nvGrpSpPr>
        <p:grpSpPr>
          <a:xfrm>
            <a:off x="1486800" y="2244600"/>
            <a:ext cx="2424600" cy="1519200"/>
            <a:chOff x="1486800" y="2244600"/>
            <a:chExt cx="2424600" cy="1519200"/>
          </a:xfrm>
        </p:grpSpPr>
        <p:sp>
          <p:nvSpPr>
            <p:cNvPr id="1665" name="Text Box 79"/>
            <p:cNvSpPr/>
            <p:nvPr/>
          </p:nvSpPr>
          <p:spPr>
            <a:xfrm>
              <a:off x="1486800" y="2244600"/>
              <a:ext cx="24246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src: 74-29-9C-E8-FF-55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dest: E6-E9-00-17-BB-4B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666" name="Group 80"/>
            <p:cNvGrpSpPr/>
            <p:nvPr/>
          </p:nvGrpSpPr>
          <p:grpSpPr>
            <a:xfrm>
              <a:off x="1557360" y="3463920"/>
              <a:ext cx="1665000" cy="299880"/>
              <a:chOff x="1557360" y="3463920"/>
              <a:chExt cx="1665000" cy="299880"/>
            </a:xfrm>
          </p:grpSpPr>
          <p:sp>
            <p:nvSpPr>
              <p:cNvPr id="1667" name="Rectangle 81"/>
              <p:cNvSpPr/>
              <p:nvPr/>
            </p:nvSpPr>
            <p:spPr>
              <a:xfrm>
                <a:off x="1557360" y="3467160"/>
                <a:ext cx="1665000" cy="29340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8" name="Rectangle 82"/>
              <p:cNvSpPr/>
              <p:nvPr/>
            </p:nvSpPr>
            <p:spPr>
              <a:xfrm>
                <a:off x="1952640" y="3495600"/>
                <a:ext cx="1096560" cy="2426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9" name="Line 83"/>
              <p:cNvSpPr/>
              <p:nvPr/>
            </p:nvSpPr>
            <p:spPr>
              <a:xfrm>
                <a:off x="2114280" y="350028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0" name="Line 84"/>
              <p:cNvSpPr/>
              <p:nvPr/>
            </p:nvSpPr>
            <p:spPr>
              <a:xfrm>
                <a:off x="2266920" y="350028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1" name="Line 85"/>
              <p:cNvSpPr/>
              <p:nvPr/>
            </p:nvSpPr>
            <p:spPr>
              <a:xfrm>
                <a:off x="1685880" y="3463920"/>
                <a:ext cx="360" cy="29988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2" name="Line 86"/>
              <p:cNvSpPr/>
              <p:nvPr/>
            </p:nvSpPr>
            <p:spPr>
              <a:xfrm>
                <a:off x="1838160" y="3463920"/>
                <a:ext cx="360" cy="29988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73" name="Line 87"/>
            <p:cNvSpPr/>
            <p:nvPr/>
          </p:nvSpPr>
          <p:spPr>
            <a:xfrm flipV="1">
              <a:off x="1616040" y="2501640"/>
              <a:ext cx="2880" cy="111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Line 88"/>
            <p:cNvSpPr/>
            <p:nvPr/>
          </p:nvSpPr>
          <p:spPr>
            <a:xfrm flipV="1">
              <a:off x="1755720" y="2666880"/>
              <a:ext cx="360" cy="949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Line 89"/>
            <p:cNvSpPr/>
            <p:nvPr/>
          </p:nvSpPr>
          <p:spPr>
            <a:xfrm flipH="1" flipV="1">
              <a:off x="2025360" y="2876400"/>
              <a:ext cx="3240" cy="745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Line 90"/>
            <p:cNvSpPr/>
            <p:nvPr/>
          </p:nvSpPr>
          <p:spPr>
            <a:xfrm>
              <a:off x="2171520" y="3054240"/>
              <a:ext cx="3240" cy="568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Text Box 130"/>
            <p:cNvSpPr/>
            <p:nvPr/>
          </p:nvSpPr>
          <p:spPr>
            <a:xfrm>
              <a:off x="1890000" y="2643120"/>
              <a:ext cx="20192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src: 111.111.111.111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dest: 222.222.222.222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1678" name="Group 146"/>
          <p:cNvGrpSpPr/>
          <p:nvPr/>
        </p:nvGrpSpPr>
        <p:grpSpPr>
          <a:xfrm>
            <a:off x="2662920" y="2435400"/>
            <a:ext cx="2019240" cy="979200"/>
            <a:chOff x="2662920" y="2435400"/>
            <a:chExt cx="2019240" cy="979200"/>
          </a:xfrm>
        </p:grpSpPr>
        <p:sp>
          <p:nvSpPr>
            <p:cNvPr id="1679" name="Line 143"/>
            <p:cNvSpPr/>
            <p:nvPr/>
          </p:nvSpPr>
          <p:spPr>
            <a:xfrm flipH="1" flipV="1">
              <a:off x="2798640" y="2668320"/>
              <a:ext cx="3240" cy="74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Line 144"/>
            <p:cNvSpPr/>
            <p:nvPr/>
          </p:nvSpPr>
          <p:spPr>
            <a:xfrm>
              <a:off x="2944800" y="2846160"/>
              <a:ext cx="2880" cy="568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Text Box 145"/>
            <p:cNvSpPr/>
            <p:nvPr/>
          </p:nvSpPr>
          <p:spPr>
            <a:xfrm>
              <a:off x="2662920" y="2435400"/>
              <a:ext cx="20192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src: 111.111.111.111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dest: 222.222.222.222</a:t>
              </a:r>
              <a:endParaRPr b="0" lang="en-US" sz="1200" spc="-1" strike="noStrike">
                <a:latin typeface="Arial"/>
              </a:endParaRPr>
            </a:p>
          </p:txBody>
        </p:sp>
      </p:grpSp>
      <p:pic>
        <p:nvPicPr>
          <p:cNvPr id="1682" name="Picture 15" descr="underline_base"/>
          <p:cNvPicPr/>
          <p:nvPr/>
        </p:nvPicPr>
        <p:blipFill>
          <a:blip r:embed="rId5"/>
          <a:stretch/>
        </p:blipFill>
        <p:spPr>
          <a:xfrm>
            <a:off x="541440" y="76356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1683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D156869A-3394-4D53-A883-C9C064D6980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84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nodeType="clickEffect" fill="hold">
                      <p:stCondLst>
                        <p:cond delay="0"/>
                      </p:stCondLst>
                      <p:childTnLst>
                        <p:par>
                          <p:cTn id="1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" dur="10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nodeType="clickEffect" fill="hold">
                      <p:stCondLst>
                        <p:cond delay="indefinite"/>
                      </p:stCondLst>
                      <p:childTnLst>
                        <p:par>
                          <p:cTn id="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-2.96296E-006 L -8.33333E-007 0.13334 L 0.04045 0.16297 L 0.08629 0.16297 L 0.08524 0.01482 E">
                                      <p:cBhvr>
                                        <p:cTn id="154" dur="2000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nodeType="clickEffect" fill="hold">
                      <p:stCondLst>
                        <p:cond delay="indefinite"/>
                      </p:stCondLst>
                      <p:childTnLst>
                        <p:par>
                          <p:cTn id="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58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6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68"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2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5" name="Group 100"/>
          <p:cNvGrpSpPr/>
          <p:nvPr/>
        </p:nvGrpSpPr>
        <p:grpSpPr>
          <a:xfrm>
            <a:off x="704880" y="3962520"/>
            <a:ext cx="8227800" cy="2347560"/>
            <a:chOff x="704880" y="3962520"/>
            <a:chExt cx="8227800" cy="2347560"/>
          </a:xfrm>
        </p:grpSpPr>
        <p:grpSp>
          <p:nvGrpSpPr>
            <p:cNvPr id="1686" name="Group 101"/>
            <p:cNvGrpSpPr/>
            <p:nvPr/>
          </p:nvGrpSpPr>
          <p:grpSpPr>
            <a:xfrm>
              <a:off x="6980040" y="5354280"/>
              <a:ext cx="711000" cy="600840"/>
              <a:chOff x="6980040" y="5354280"/>
              <a:chExt cx="711000" cy="600840"/>
            </a:xfrm>
          </p:grpSpPr>
          <p:grpSp>
            <p:nvGrpSpPr>
              <p:cNvPr id="1687" name="Group 44"/>
              <p:cNvGrpSpPr/>
              <p:nvPr/>
            </p:nvGrpSpPr>
            <p:grpSpPr>
              <a:xfrm>
                <a:off x="6980040" y="5354280"/>
                <a:ext cx="711000" cy="600840"/>
                <a:chOff x="6980040" y="5354280"/>
                <a:chExt cx="711000" cy="600840"/>
              </a:xfrm>
            </p:grpSpPr>
            <p:pic>
              <p:nvPicPr>
                <p:cNvPr id="1688" name="Picture 45" descr="desktop_computer_stylized_medium"/>
                <p:cNvPicPr/>
                <p:nvPr/>
              </p:nvPicPr>
              <p:blipFill>
                <a:blip r:embed="rId1"/>
                <a:stretch/>
              </p:blipFill>
              <p:spPr>
                <a:xfrm flipH="1">
                  <a:off x="6980040" y="5354280"/>
                  <a:ext cx="711000" cy="6008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689" name="Freeform 46"/>
                <p:cNvSpPr/>
                <p:nvPr/>
              </p:nvSpPr>
              <p:spPr>
                <a:xfrm flipH="1">
                  <a:off x="7282800" y="5411880"/>
                  <a:ext cx="345600" cy="27504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90" name="Rectangle 43"/>
              <p:cNvSpPr/>
              <p:nvPr/>
            </p:nvSpPr>
            <p:spPr>
              <a:xfrm rot="16200000">
                <a:off x="7163640" y="5547600"/>
                <a:ext cx="88560" cy="137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91" name="Group 102"/>
            <p:cNvGrpSpPr/>
            <p:nvPr/>
          </p:nvGrpSpPr>
          <p:grpSpPr>
            <a:xfrm>
              <a:off x="1046880" y="3962520"/>
              <a:ext cx="1026000" cy="761040"/>
              <a:chOff x="1046880" y="3962520"/>
              <a:chExt cx="1026000" cy="761040"/>
            </a:xfrm>
          </p:grpSpPr>
          <p:sp>
            <p:nvSpPr>
              <p:cNvPr id="1692" name="Rectangle 48"/>
              <p:cNvSpPr/>
              <p:nvPr/>
            </p:nvSpPr>
            <p:spPr>
              <a:xfrm rot="16200000">
                <a:off x="1893600" y="4300560"/>
                <a:ext cx="110880" cy="247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93" name="Group 49"/>
              <p:cNvGrpSpPr/>
              <p:nvPr/>
            </p:nvGrpSpPr>
            <p:grpSpPr>
              <a:xfrm>
                <a:off x="1046880" y="3962520"/>
                <a:ext cx="935640" cy="761040"/>
                <a:chOff x="1046880" y="3962520"/>
                <a:chExt cx="935640" cy="761040"/>
              </a:xfrm>
            </p:grpSpPr>
            <p:pic>
              <p:nvPicPr>
                <p:cNvPr id="1694" name="Picture 50" descr="desktop_computer_stylized_medium"/>
                <p:cNvPicPr/>
                <p:nvPr/>
              </p:nvPicPr>
              <p:blipFill>
                <a:blip r:embed="rId2"/>
                <a:stretch/>
              </p:blipFill>
              <p:spPr>
                <a:xfrm flipH="1">
                  <a:off x="1046880" y="3962520"/>
                  <a:ext cx="935640" cy="7610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695" name="Freeform 51"/>
                <p:cNvSpPr/>
                <p:nvPr/>
              </p:nvSpPr>
              <p:spPr>
                <a:xfrm flipH="1">
                  <a:off x="1444680" y="4035600"/>
                  <a:ext cx="454680" cy="3484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696" name="Text Box 4"/>
            <p:cNvSpPr/>
            <p:nvPr/>
          </p:nvSpPr>
          <p:spPr>
            <a:xfrm>
              <a:off x="4216680" y="4381560"/>
              <a:ext cx="39132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97" name="Text Box 21"/>
            <p:cNvSpPr/>
            <p:nvPr/>
          </p:nvSpPr>
          <p:spPr>
            <a:xfrm>
              <a:off x="3867480" y="5378400"/>
              <a:ext cx="15451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1A-23-F9-CD-06-9B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698" name="Text Box 22"/>
            <p:cNvSpPr/>
            <p:nvPr/>
          </p:nvSpPr>
          <p:spPr>
            <a:xfrm>
              <a:off x="4011840" y="52052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222.222.222.220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699" name="Group 23"/>
            <p:cNvGrpSpPr/>
            <p:nvPr/>
          </p:nvGrpSpPr>
          <p:grpSpPr>
            <a:xfrm>
              <a:off x="3040200" y="5794200"/>
              <a:ext cx="1547640" cy="447840"/>
              <a:chOff x="3040200" y="5794200"/>
              <a:chExt cx="1547640" cy="447840"/>
            </a:xfrm>
          </p:grpSpPr>
          <p:sp>
            <p:nvSpPr>
              <p:cNvPr id="1700" name="Text Box 24"/>
              <p:cNvSpPr/>
              <p:nvPr/>
            </p:nvSpPr>
            <p:spPr>
              <a:xfrm>
                <a:off x="3040200" y="579420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111.111.111.110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701" name="Text Box 25"/>
              <p:cNvSpPr/>
              <p:nvPr/>
            </p:nvSpPr>
            <p:spPr>
              <a:xfrm>
                <a:off x="3048840" y="5969160"/>
                <a:ext cx="153900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E6-E9-00-17-BB-4B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702" name="Text Box 26"/>
            <p:cNvSpPr/>
            <p:nvPr/>
          </p:nvSpPr>
          <p:spPr>
            <a:xfrm>
              <a:off x="952200" y="6037200"/>
              <a:ext cx="1627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CC-49-DE-D0-AB-7D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703" name="Text Box 27"/>
            <p:cNvSpPr/>
            <p:nvPr/>
          </p:nvSpPr>
          <p:spPr>
            <a:xfrm>
              <a:off x="938160" y="585468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704" name="Text Box 30"/>
            <p:cNvSpPr/>
            <p:nvPr/>
          </p:nvSpPr>
          <p:spPr>
            <a:xfrm>
              <a:off x="704880" y="474192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705" name="Text Box 33"/>
            <p:cNvSpPr/>
            <p:nvPr/>
          </p:nvSpPr>
          <p:spPr>
            <a:xfrm>
              <a:off x="729000" y="4927680"/>
              <a:ext cx="151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74-29-9C-E8-FF-55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706" name="Freeform 39"/>
            <p:cNvSpPr/>
            <p:nvPr/>
          </p:nvSpPr>
          <p:spPr>
            <a:xfrm>
              <a:off x="2365200" y="4437000"/>
              <a:ext cx="839520" cy="106956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Line 40"/>
            <p:cNvSpPr/>
            <p:nvPr/>
          </p:nvSpPr>
          <p:spPr>
            <a:xfrm>
              <a:off x="2062080" y="4416120"/>
              <a:ext cx="438120" cy="230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Line 41"/>
            <p:cNvSpPr/>
            <p:nvPr/>
          </p:nvSpPr>
          <p:spPr>
            <a:xfrm flipV="1">
              <a:off x="2185920" y="5360760"/>
              <a:ext cx="231840" cy="255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Line 42"/>
            <p:cNvSpPr/>
            <p:nvPr/>
          </p:nvSpPr>
          <p:spPr>
            <a:xfrm>
              <a:off x="3184200" y="4954320"/>
              <a:ext cx="584280" cy="9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0" name="Line 44"/>
            <p:cNvSpPr/>
            <p:nvPr/>
          </p:nvSpPr>
          <p:spPr>
            <a:xfrm flipV="1">
              <a:off x="2101680" y="5711760"/>
              <a:ext cx="360" cy="16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Line 45"/>
            <p:cNvSpPr/>
            <p:nvPr/>
          </p:nvSpPr>
          <p:spPr>
            <a:xfrm flipV="1">
              <a:off x="1976400" y="4489200"/>
              <a:ext cx="360" cy="398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2" name="Line 46"/>
            <p:cNvSpPr/>
            <p:nvPr/>
          </p:nvSpPr>
          <p:spPr>
            <a:xfrm>
              <a:off x="3854160" y="5020920"/>
              <a:ext cx="360" cy="750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Line 47"/>
            <p:cNvSpPr/>
            <p:nvPr/>
          </p:nvSpPr>
          <p:spPr>
            <a:xfrm flipH="1" flipV="1">
              <a:off x="4935240" y="5011560"/>
              <a:ext cx="5040" cy="220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Text Box 58"/>
            <p:cNvSpPr/>
            <p:nvPr/>
          </p:nvSpPr>
          <p:spPr>
            <a:xfrm>
              <a:off x="719280" y="4156200"/>
              <a:ext cx="38988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15" name="Line 60"/>
            <p:cNvSpPr/>
            <p:nvPr/>
          </p:nvSpPr>
          <p:spPr>
            <a:xfrm>
              <a:off x="5045040" y="4921200"/>
              <a:ext cx="11984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16" name="Group 63"/>
            <p:cNvGrpSpPr/>
            <p:nvPr/>
          </p:nvGrpSpPr>
          <p:grpSpPr>
            <a:xfrm>
              <a:off x="7369200" y="4844880"/>
              <a:ext cx="1563480" cy="460080"/>
              <a:chOff x="7369200" y="4844880"/>
              <a:chExt cx="1563480" cy="460080"/>
            </a:xfrm>
          </p:grpSpPr>
          <p:sp>
            <p:nvSpPr>
              <p:cNvPr id="1717" name="Text Box 64"/>
              <p:cNvSpPr/>
              <p:nvPr/>
            </p:nvSpPr>
            <p:spPr>
              <a:xfrm>
                <a:off x="7369200" y="484488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222.222.222.222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718" name="Text Box 65"/>
              <p:cNvSpPr/>
              <p:nvPr/>
            </p:nvSpPr>
            <p:spPr>
              <a:xfrm>
                <a:off x="7370640" y="5032440"/>
                <a:ext cx="156204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49-BD-D2-C7-56-2A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719" name="Line 67"/>
            <p:cNvSpPr/>
            <p:nvPr/>
          </p:nvSpPr>
          <p:spPr>
            <a:xfrm flipV="1">
              <a:off x="6943680" y="4416120"/>
              <a:ext cx="450720" cy="317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Line 68"/>
            <p:cNvSpPr/>
            <p:nvPr/>
          </p:nvSpPr>
          <p:spPr>
            <a:xfrm flipH="1" flipV="1">
              <a:off x="7468920" y="4492440"/>
              <a:ext cx="11160" cy="388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Text Box 71"/>
            <p:cNvSpPr/>
            <p:nvPr/>
          </p:nvSpPr>
          <p:spPr>
            <a:xfrm>
              <a:off x="7069320" y="58118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722" name="Text Box 72"/>
            <p:cNvSpPr/>
            <p:nvPr/>
          </p:nvSpPr>
          <p:spPr>
            <a:xfrm>
              <a:off x="7076160" y="5986440"/>
              <a:ext cx="15040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88-B2-2F-54-1A-0F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723" name="Line 73"/>
            <p:cNvSpPr/>
            <p:nvPr/>
          </p:nvSpPr>
          <p:spPr>
            <a:xfrm flipH="1" flipV="1">
              <a:off x="6873840" y="5313240"/>
              <a:ext cx="253800" cy="250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4" name="Line 74"/>
            <p:cNvSpPr/>
            <p:nvPr/>
          </p:nvSpPr>
          <p:spPr>
            <a:xfrm flipH="1">
              <a:off x="7208640" y="5654520"/>
              <a:ext cx="4680" cy="201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Freeform 75"/>
            <p:cNvSpPr/>
            <p:nvPr/>
          </p:nvSpPr>
          <p:spPr>
            <a:xfrm>
              <a:off x="6203880" y="4440240"/>
              <a:ext cx="764640" cy="108072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Text Box 76"/>
            <p:cNvSpPr/>
            <p:nvPr/>
          </p:nvSpPr>
          <p:spPr>
            <a:xfrm>
              <a:off x="8291520" y="4073400"/>
              <a:ext cx="38844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1727" name="Group 130"/>
            <p:cNvGrpSpPr/>
            <p:nvPr/>
          </p:nvGrpSpPr>
          <p:grpSpPr>
            <a:xfrm>
              <a:off x="7179480" y="4033440"/>
              <a:ext cx="1009440" cy="854640"/>
              <a:chOff x="7179480" y="4033440"/>
              <a:chExt cx="1009440" cy="854640"/>
            </a:xfrm>
          </p:grpSpPr>
          <p:grpSp>
            <p:nvGrpSpPr>
              <p:cNvPr id="1728" name="Group 44"/>
              <p:cNvGrpSpPr/>
              <p:nvPr/>
            </p:nvGrpSpPr>
            <p:grpSpPr>
              <a:xfrm>
                <a:off x="7179480" y="4033440"/>
                <a:ext cx="1009440" cy="854640"/>
                <a:chOff x="7179480" y="4033440"/>
                <a:chExt cx="1009440" cy="854640"/>
              </a:xfrm>
            </p:grpSpPr>
            <p:pic>
              <p:nvPicPr>
                <p:cNvPr id="1729" name="Picture 45" descr="desktop_computer_stylized_medium"/>
                <p:cNvPicPr/>
                <p:nvPr/>
              </p:nvPicPr>
              <p:blipFill>
                <a:blip r:embed="rId3"/>
                <a:stretch/>
              </p:blipFill>
              <p:spPr>
                <a:xfrm flipH="1">
                  <a:off x="7179480" y="4033440"/>
                  <a:ext cx="1009440" cy="8546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730" name="Freeform 46"/>
                <p:cNvSpPr/>
                <p:nvPr/>
              </p:nvSpPr>
              <p:spPr>
                <a:xfrm flipH="1">
                  <a:off x="7608960" y="4115520"/>
                  <a:ext cx="490680" cy="3913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31" name="Rectangle 43"/>
              <p:cNvSpPr/>
              <p:nvPr/>
            </p:nvSpPr>
            <p:spPr>
              <a:xfrm rot="16200000">
                <a:off x="7437960" y="4309560"/>
                <a:ext cx="126720" cy="1947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32" name="Group 131"/>
            <p:cNvGrpSpPr/>
            <p:nvPr/>
          </p:nvGrpSpPr>
          <p:grpSpPr>
            <a:xfrm>
              <a:off x="3757680" y="4714200"/>
              <a:ext cx="1292040" cy="426240"/>
              <a:chOff x="3757680" y="4714200"/>
              <a:chExt cx="1292040" cy="426240"/>
            </a:xfrm>
          </p:grpSpPr>
          <p:sp>
            <p:nvSpPr>
              <p:cNvPr id="1733" name="Rectangle 43"/>
              <p:cNvSpPr/>
              <p:nvPr/>
            </p:nvSpPr>
            <p:spPr>
              <a:xfrm rot="16200000">
                <a:off x="4880160" y="4827960"/>
                <a:ext cx="13932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34" name="Group 1185"/>
              <p:cNvGrpSpPr/>
              <p:nvPr/>
            </p:nvGrpSpPr>
            <p:grpSpPr>
              <a:xfrm>
                <a:off x="3948480" y="4714200"/>
                <a:ext cx="912600" cy="426240"/>
                <a:chOff x="3948480" y="4714200"/>
                <a:chExt cx="912600" cy="426240"/>
              </a:xfrm>
            </p:grpSpPr>
            <p:sp>
              <p:nvSpPr>
                <p:cNvPr id="1735" name="Oval 407"/>
                <p:cNvSpPr/>
                <p:nvPr/>
              </p:nvSpPr>
              <p:spPr>
                <a:xfrm>
                  <a:off x="3952080" y="4902840"/>
                  <a:ext cx="905400" cy="2376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6" name="Rectangle 410"/>
                <p:cNvSpPr/>
                <p:nvPr/>
              </p:nvSpPr>
              <p:spPr>
                <a:xfrm>
                  <a:off x="3952080" y="4875840"/>
                  <a:ext cx="909000" cy="14796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7" name="Oval 411"/>
                <p:cNvSpPr/>
                <p:nvPr/>
              </p:nvSpPr>
              <p:spPr>
                <a:xfrm>
                  <a:off x="3948480" y="4714200"/>
                  <a:ext cx="905400" cy="278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738" name="Group 1189"/>
                <p:cNvGrpSpPr/>
                <p:nvPr/>
              </p:nvGrpSpPr>
              <p:grpSpPr>
                <a:xfrm>
                  <a:off x="4130280" y="4786200"/>
                  <a:ext cx="511920" cy="129960"/>
                  <a:chOff x="4130280" y="4786200"/>
                  <a:chExt cx="511920" cy="129960"/>
                </a:xfrm>
              </p:grpSpPr>
              <p:sp>
                <p:nvSpPr>
                  <p:cNvPr id="1739" name="Freeform 1190"/>
                  <p:cNvSpPr/>
                  <p:nvPr/>
                </p:nvSpPr>
                <p:spPr>
                  <a:xfrm>
                    <a:off x="4130280" y="4786200"/>
                    <a:ext cx="51192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40" name="Freeform 1191"/>
                  <p:cNvSpPr/>
                  <p:nvPr/>
                </p:nvSpPr>
                <p:spPr>
                  <a:xfrm>
                    <a:off x="4153320" y="4786200"/>
                    <a:ext cx="46548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741" name="Line 1192"/>
                <p:cNvSpPr/>
                <p:nvPr/>
              </p:nvSpPr>
              <p:spPr>
                <a:xfrm>
                  <a:off x="3951720" y="4844160"/>
                  <a:ext cx="360" cy="188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42" name="Line 1193"/>
                <p:cNvSpPr/>
                <p:nvPr/>
              </p:nvSpPr>
              <p:spPr>
                <a:xfrm>
                  <a:off x="4853880" y="4853160"/>
                  <a:ext cx="360" cy="1843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43" name="Rectangle 43"/>
              <p:cNvSpPr/>
              <p:nvPr/>
            </p:nvSpPr>
            <p:spPr>
              <a:xfrm rot="16200000">
                <a:off x="3788640" y="4838040"/>
                <a:ext cx="13788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44" name="Group 132"/>
            <p:cNvGrpSpPr/>
            <p:nvPr/>
          </p:nvGrpSpPr>
          <p:grpSpPr>
            <a:xfrm>
              <a:off x="1483920" y="5313600"/>
              <a:ext cx="700200" cy="517320"/>
              <a:chOff x="1483920" y="5313600"/>
              <a:chExt cx="700200" cy="517320"/>
            </a:xfrm>
          </p:grpSpPr>
          <p:sp>
            <p:nvSpPr>
              <p:cNvPr id="1745" name="Rectangle 48"/>
              <p:cNvSpPr/>
              <p:nvPr/>
            </p:nvSpPr>
            <p:spPr>
              <a:xfrm rot="16200000">
                <a:off x="2062080" y="5542200"/>
                <a:ext cx="74160" cy="1695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46" name="Group 49"/>
              <p:cNvGrpSpPr/>
              <p:nvPr/>
            </p:nvGrpSpPr>
            <p:grpSpPr>
              <a:xfrm>
                <a:off x="1483920" y="5313600"/>
                <a:ext cx="639000" cy="517320"/>
                <a:chOff x="1483920" y="5313600"/>
                <a:chExt cx="639000" cy="517320"/>
              </a:xfrm>
            </p:grpSpPr>
            <p:pic>
              <p:nvPicPr>
                <p:cNvPr id="1747" name="Picture 50" descr="desktop_computer_stylized_medium"/>
                <p:cNvPicPr/>
                <p:nvPr/>
              </p:nvPicPr>
              <p:blipFill>
                <a:blip r:embed="rId4"/>
                <a:stretch/>
              </p:blipFill>
              <p:spPr>
                <a:xfrm flipH="1">
                  <a:off x="1483920" y="5313600"/>
                  <a:ext cx="639000" cy="5173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748" name="Freeform 51"/>
                <p:cNvSpPr/>
                <p:nvPr/>
              </p:nvSpPr>
              <p:spPr>
                <a:xfrm flipH="1">
                  <a:off x="1755000" y="5363280"/>
                  <a:ext cx="310680" cy="2365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749" name="AutoShape 2"/>
          <p:cNvSpPr/>
          <p:nvPr/>
        </p:nvSpPr>
        <p:spPr>
          <a:xfrm>
            <a:off x="5710320" y="3144960"/>
            <a:ext cx="313920" cy="791640"/>
          </a:xfrm>
          <a:prstGeom prst="downArrow">
            <a:avLst>
              <a:gd name="adj1" fmla="val 50000"/>
              <a:gd name="adj2" fmla="val 63005"/>
            </a:avLst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5400000"/>
          </a:gra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Rectangle 3"/>
          <p:cNvSpPr txBox="1"/>
          <p:nvPr/>
        </p:nvSpPr>
        <p:spPr>
          <a:xfrm>
            <a:off x="533520" y="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Addressing: routing to another LAN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51" name="Group 67"/>
          <p:cNvGrpSpPr/>
          <p:nvPr/>
        </p:nvGrpSpPr>
        <p:grpSpPr>
          <a:xfrm>
            <a:off x="5212440" y="2701800"/>
            <a:ext cx="2019240" cy="760320"/>
            <a:chOff x="5212440" y="2701800"/>
            <a:chExt cx="2019240" cy="760320"/>
          </a:xfrm>
        </p:grpSpPr>
        <p:grpSp>
          <p:nvGrpSpPr>
            <p:cNvPr id="1752" name="Group 68"/>
            <p:cNvGrpSpPr/>
            <p:nvPr/>
          </p:nvGrpSpPr>
          <p:grpSpPr>
            <a:xfrm>
              <a:off x="5270400" y="3217680"/>
              <a:ext cx="1096560" cy="244440"/>
              <a:chOff x="5270400" y="3217680"/>
              <a:chExt cx="1096560" cy="244440"/>
            </a:xfrm>
          </p:grpSpPr>
          <p:sp>
            <p:nvSpPr>
              <p:cNvPr id="1753" name="Rectangle 69"/>
              <p:cNvSpPr/>
              <p:nvPr/>
            </p:nvSpPr>
            <p:spPr>
              <a:xfrm>
                <a:off x="5270400" y="3219480"/>
                <a:ext cx="1096560" cy="2426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4" name="Line 70"/>
              <p:cNvSpPr/>
              <p:nvPr/>
            </p:nvSpPr>
            <p:spPr>
              <a:xfrm>
                <a:off x="5438520" y="321768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5" name="Line 71"/>
              <p:cNvSpPr/>
              <p:nvPr/>
            </p:nvSpPr>
            <p:spPr>
              <a:xfrm>
                <a:off x="5581440" y="322092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56" name="Text Box 72"/>
            <p:cNvSpPr/>
            <p:nvPr/>
          </p:nvSpPr>
          <p:spPr>
            <a:xfrm>
              <a:off x="5212440" y="2701800"/>
              <a:ext cx="20192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src: 111.111.111.111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dest: 222.222.222.222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1757" name="Group 73"/>
          <p:cNvGrpSpPr/>
          <p:nvPr/>
        </p:nvGrpSpPr>
        <p:grpSpPr>
          <a:xfrm>
            <a:off x="5340240" y="2952720"/>
            <a:ext cx="146520" cy="385560"/>
            <a:chOff x="5340240" y="2952720"/>
            <a:chExt cx="146520" cy="385560"/>
          </a:xfrm>
        </p:grpSpPr>
        <p:sp>
          <p:nvSpPr>
            <p:cNvPr id="1758" name="Line 74"/>
            <p:cNvSpPr/>
            <p:nvPr/>
          </p:nvSpPr>
          <p:spPr>
            <a:xfrm>
              <a:off x="5340240" y="2952720"/>
              <a:ext cx="360" cy="385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Line 75"/>
            <p:cNvSpPr/>
            <p:nvPr/>
          </p:nvSpPr>
          <p:spPr>
            <a:xfrm>
              <a:off x="5486400" y="3136680"/>
              <a:ext cx="360" cy="200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60" name="Rectangle 76"/>
          <p:cNvSpPr/>
          <p:nvPr/>
        </p:nvSpPr>
        <p:spPr>
          <a:xfrm>
            <a:off x="706320" y="1084320"/>
            <a:ext cx="777204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 forwards datagram with IP source A, destination B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1" name="Rectangle 77"/>
          <p:cNvSpPr/>
          <p:nvPr/>
        </p:nvSpPr>
        <p:spPr>
          <a:xfrm>
            <a:off x="719280" y="1441440"/>
            <a:ext cx="77720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 creates link-layer frame with B's MAC address as destination address, frame contains A-to-B IP datagram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762" name="Group 78"/>
          <p:cNvGrpSpPr/>
          <p:nvPr/>
        </p:nvGrpSpPr>
        <p:grpSpPr>
          <a:xfrm>
            <a:off x="4803120" y="2293920"/>
            <a:ext cx="2404800" cy="1519200"/>
            <a:chOff x="4803120" y="2293920"/>
            <a:chExt cx="2404800" cy="1519200"/>
          </a:xfrm>
        </p:grpSpPr>
        <p:sp>
          <p:nvSpPr>
            <p:cNvPr id="1763" name="Text Box 79"/>
            <p:cNvSpPr/>
            <p:nvPr/>
          </p:nvSpPr>
          <p:spPr>
            <a:xfrm>
              <a:off x="4803120" y="2293920"/>
              <a:ext cx="240480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src: </a:t>
              </a: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1A-23-F9-CD-06-9B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dest: </a:t>
              </a: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49-BD-D2-C7-56-2A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764" name="Group 80"/>
            <p:cNvGrpSpPr/>
            <p:nvPr/>
          </p:nvGrpSpPr>
          <p:grpSpPr>
            <a:xfrm>
              <a:off x="4870440" y="3512880"/>
              <a:ext cx="1665000" cy="300240"/>
              <a:chOff x="4870440" y="3512880"/>
              <a:chExt cx="1665000" cy="300240"/>
            </a:xfrm>
          </p:grpSpPr>
          <p:sp>
            <p:nvSpPr>
              <p:cNvPr id="1765" name="Rectangle 81"/>
              <p:cNvSpPr/>
              <p:nvPr/>
            </p:nvSpPr>
            <p:spPr>
              <a:xfrm>
                <a:off x="4870440" y="3516480"/>
                <a:ext cx="1665000" cy="29340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6" name="Rectangle 82"/>
              <p:cNvSpPr/>
              <p:nvPr/>
            </p:nvSpPr>
            <p:spPr>
              <a:xfrm>
                <a:off x="5265720" y="3544920"/>
                <a:ext cx="1096560" cy="2426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7" name="Line 83"/>
              <p:cNvSpPr/>
              <p:nvPr/>
            </p:nvSpPr>
            <p:spPr>
              <a:xfrm>
                <a:off x="5427360" y="354960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8" name="Line 84"/>
              <p:cNvSpPr/>
              <p:nvPr/>
            </p:nvSpPr>
            <p:spPr>
              <a:xfrm>
                <a:off x="5580000" y="354960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9" name="Line 85"/>
              <p:cNvSpPr/>
              <p:nvPr/>
            </p:nvSpPr>
            <p:spPr>
              <a:xfrm>
                <a:off x="4998960" y="3512880"/>
                <a:ext cx="360" cy="30024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0" name="Line 86"/>
              <p:cNvSpPr/>
              <p:nvPr/>
            </p:nvSpPr>
            <p:spPr>
              <a:xfrm>
                <a:off x="5151240" y="3512880"/>
                <a:ext cx="360" cy="30024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71" name="Line 87"/>
            <p:cNvSpPr/>
            <p:nvPr/>
          </p:nvSpPr>
          <p:spPr>
            <a:xfrm flipV="1">
              <a:off x="4929120" y="2550960"/>
              <a:ext cx="3240" cy="111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Line 88"/>
            <p:cNvSpPr/>
            <p:nvPr/>
          </p:nvSpPr>
          <p:spPr>
            <a:xfrm flipV="1">
              <a:off x="5068800" y="2716200"/>
              <a:ext cx="360" cy="949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Line 89"/>
            <p:cNvSpPr/>
            <p:nvPr/>
          </p:nvSpPr>
          <p:spPr>
            <a:xfrm flipH="1" flipV="1">
              <a:off x="5338440" y="2925720"/>
              <a:ext cx="3240" cy="745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Line 90"/>
            <p:cNvSpPr/>
            <p:nvPr/>
          </p:nvSpPr>
          <p:spPr>
            <a:xfrm>
              <a:off x="5484600" y="3103560"/>
              <a:ext cx="3240" cy="568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5" name="Group 91"/>
          <p:cNvGrpSpPr/>
          <p:nvPr/>
        </p:nvGrpSpPr>
        <p:grpSpPr>
          <a:xfrm>
            <a:off x="3952800" y="2766960"/>
            <a:ext cx="894960" cy="2037960"/>
            <a:chOff x="3952800" y="2766960"/>
            <a:chExt cx="894960" cy="2037960"/>
          </a:xfrm>
        </p:grpSpPr>
        <p:sp>
          <p:nvSpPr>
            <p:cNvPr id="1776" name="Freeform 92"/>
            <p:cNvSpPr/>
            <p:nvPr/>
          </p:nvSpPr>
          <p:spPr>
            <a:xfrm>
              <a:off x="3952800" y="3909960"/>
              <a:ext cx="894960" cy="894960"/>
            </a:xfrm>
            <a:custGeom>
              <a:avLst/>
              <a:gdLst/>
              <a:ahLst/>
              <a:rect l="l" t="t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Rectangle 93"/>
            <p:cNvSpPr/>
            <p:nvPr/>
          </p:nvSpPr>
          <p:spPr>
            <a:xfrm>
              <a:off x="4030560" y="3294000"/>
              <a:ext cx="782280" cy="756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Text Box 94"/>
            <p:cNvSpPr/>
            <p:nvPr/>
          </p:nvSpPr>
          <p:spPr>
            <a:xfrm>
              <a:off x="4140360" y="2766960"/>
              <a:ext cx="533160" cy="130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Eth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79" name="Line 95"/>
            <p:cNvSpPr/>
            <p:nvPr/>
          </p:nvSpPr>
          <p:spPr>
            <a:xfrm>
              <a:off x="4024080" y="355104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Line 96"/>
            <p:cNvSpPr/>
            <p:nvPr/>
          </p:nvSpPr>
          <p:spPr>
            <a:xfrm>
              <a:off x="4019400" y="380340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81" name="Group 113"/>
          <p:cNvGrpSpPr/>
          <p:nvPr/>
        </p:nvGrpSpPr>
        <p:grpSpPr>
          <a:xfrm>
            <a:off x="8061480" y="2478240"/>
            <a:ext cx="928440" cy="1953720"/>
            <a:chOff x="8061480" y="2478240"/>
            <a:chExt cx="928440" cy="1953720"/>
          </a:xfrm>
        </p:grpSpPr>
        <p:sp>
          <p:nvSpPr>
            <p:cNvPr id="1782" name="Freeform 106"/>
            <p:cNvSpPr/>
            <p:nvPr/>
          </p:nvSpPr>
          <p:spPr>
            <a:xfrm>
              <a:off x="8061480" y="2532240"/>
              <a:ext cx="923400" cy="1899720"/>
            </a:xfrm>
            <a:custGeom>
              <a:avLst/>
              <a:gdLst/>
              <a:ahLst/>
              <a:rect l="l" t="t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Rectangle 107"/>
            <p:cNvSpPr/>
            <p:nvPr/>
          </p:nvSpPr>
          <p:spPr>
            <a:xfrm>
              <a:off x="8201160" y="2508120"/>
              <a:ext cx="782280" cy="1253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Text Box 108"/>
            <p:cNvSpPr/>
            <p:nvPr/>
          </p:nvSpPr>
          <p:spPr>
            <a:xfrm>
              <a:off x="8320680" y="2478240"/>
              <a:ext cx="531720" cy="130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Eth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85" name="Line 109"/>
            <p:cNvSpPr/>
            <p:nvPr/>
          </p:nvSpPr>
          <p:spPr>
            <a:xfrm>
              <a:off x="8213400" y="325260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6" name="Line 110"/>
            <p:cNvSpPr/>
            <p:nvPr/>
          </p:nvSpPr>
          <p:spPr>
            <a:xfrm>
              <a:off x="8208720" y="350496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7" name="Line 111"/>
            <p:cNvSpPr/>
            <p:nvPr/>
          </p:nvSpPr>
          <p:spPr>
            <a:xfrm>
              <a:off x="8204040" y="375732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8" name="Line 112"/>
            <p:cNvSpPr/>
            <p:nvPr/>
          </p:nvSpPr>
          <p:spPr>
            <a:xfrm>
              <a:off x="8188200" y="298260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89" name="Picture 15" descr="underline_base"/>
          <p:cNvPicPr/>
          <p:nvPr/>
        </p:nvPicPr>
        <p:blipFill>
          <a:blip r:embed="rId5"/>
          <a:stretch/>
        </p:blipFill>
        <p:spPr>
          <a:xfrm>
            <a:off x="541440" y="76356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1790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17869743-FA23-44EE-B95C-E6C57ED1DBB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91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nodeType="clickEffect" fill="hold">
                      <p:stCondLst>
                        <p:cond delay="0"/>
                      </p:stCondLst>
                      <p:childTnLst>
                        <p:par>
                          <p:cTn id="1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nodeType="clickEffect" fill="hold">
                      <p:stCondLst>
                        <p:cond delay="indefinite"/>
                      </p:stCondLst>
                      <p:childTnLst>
                        <p:par>
                          <p:cTn id="1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83" dur="10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88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2"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roup 101"/>
          <p:cNvGrpSpPr/>
          <p:nvPr/>
        </p:nvGrpSpPr>
        <p:grpSpPr>
          <a:xfrm>
            <a:off x="704880" y="3962520"/>
            <a:ext cx="8227800" cy="2347560"/>
            <a:chOff x="704880" y="3962520"/>
            <a:chExt cx="8227800" cy="2347560"/>
          </a:xfrm>
        </p:grpSpPr>
        <p:grpSp>
          <p:nvGrpSpPr>
            <p:cNvPr id="1793" name="Group 102"/>
            <p:cNvGrpSpPr/>
            <p:nvPr/>
          </p:nvGrpSpPr>
          <p:grpSpPr>
            <a:xfrm>
              <a:off x="6980040" y="5354280"/>
              <a:ext cx="711000" cy="600840"/>
              <a:chOff x="6980040" y="5354280"/>
              <a:chExt cx="711000" cy="600840"/>
            </a:xfrm>
          </p:grpSpPr>
          <p:grpSp>
            <p:nvGrpSpPr>
              <p:cNvPr id="1794" name="Group 44"/>
              <p:cNvGrpSpPr/>
              <p:nvPr/>
            </p:nvGrpSpPr>
            <p:grpSpPr>
              <a:xfrm>
                <a:off x="6980040" y="5354280"/>
                <a:ext cx="711000" cy="600840"/>
                <a:chOff x="6980040" y="5354280"/>
                <a:chExt cx="711000" cy="600840"/>
              </a:xfrm>
            </p:grpSpPr>
            <p:pic>
              <p:nvPicPr>
                <p:cNvPr id="1795" name="Picture 45" descr="desktop_computer_stylized_medium"/>
                <p:cNvPicPr/>
                <p:nvPr/>
              </p:nvPicPr>
              <p:blipFill>
                <a:blip r:embed="rId1"/>
                <a:stretch/>
              </p:blipFill>
              <p:spPr>
                <a:xfrm flipH="1">
                  <a:off x="6980040" y="5354280"/>
                  <a:ext cx="711000" cy="6008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796" name="Freeform 46"/>
                <p:cNvSpPr/>
                <p:nvPr/>
              </p:nvSpPr>
              <p:spPr>
                <a:xfrm flipH="1">
                  <a:off x="7282800" y="5411880"/>
                  <a:ext cx="345600" cy="27504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97" name="Rectangle 43"/>
              <p:cNvSpPr/>
              <p:nvPr/>
            </p:nvSpPr>
            <p:spPr>
              <a:xfrm rot="16200000">
                <a:off x="7163640" y="5547600"/>
                <a:ext cx="88560" cy="137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98" name="Group 103"/>
            <p:cNvGrpSpPr/>
            <p:nvPr/>
          </p:nvGrpSpPr>
          <p:grpSpPr>
            <a:xfrm>
              <a:off x="1046880" y="3962520"/>
              <a:ext cx="1026000" cy="761040"/>
              <a:chOff x="1046880" y="3962520"/>
              <a:chExt cx="1026000" cy="761040"/>
            </a:xfrm>
          </p:grpSpPr>
          <p:sp>
            <p:nvSpPr>
              <p:cNvPr id="1799" name="Rectangle 48"/>
              <p:cNvSpPr/>
              <p:nvPr/>
            </p:nvSpPr>
            <p:spPr>
              <a:xfrm rot="16200000">
                <a:off x="1893600" y="4300560"/>
                <a:ext cx="110880" cy="247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00" name="Group 49"/>
              <p:cNvGrpSpPr/>
              <p:nvPr/>
            </p:nvGrpSpPr>
            <p:grpSpPr>
              <a:xfrm>
                <a:off x="1046880" y="3962520"/>
                <a:ext cx="935640" cy="761040"/>
                <a:chOff x="1046880" y="3962520"/>
                <a:chExt cx="935640" cy="761040"/>
              </a:xfrm>
            </p:grpSpPr>
            <p:pic>
              <p:nvPicPr>
                <p:cNvPr id="1801" name="Picture 50" descr="desktop_computer_stylized_medium"/>
                <p:cNvPicPr/>
                <p:nvPr/>
              </p:nvPicPr>
              <p:blipFill>
                <a:blip r:embed="rId2"/>
                <a:stretch/>
              </p:blipFill>
              <p:spPr>
                <a:xfrm flipH="1">
                  <a:off x="1046880" y="3962520"/>
                  <a:ext cx="935640" cy="7610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802" name="Freeform 51"/>
                <p:cNvSpPr/>
                <p:nvPr/>
              </p:nvSpPr>
              <p:spPr>
                <a:xfrm flipH="1">
                  <a:off x="1444680" y="4035600"/>
                  <a:ext cx="454680" cy="34848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803" name="Text Box 4"/>
            <p:cNvSpPr/>
            <p:nvPr/>
          </p:nvSpPr>
          <p:spPr>
            <a:xfrm>
              <a:off x="4216680" y="4381560"/>
              <a:ext cx="39132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1199"/>
                </a:spcBef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804" name="Text Box 21"/>
            <p:cNvSpPr/>
            <p:nvPr/>
          </p:nvSpPr>
          <p:spPr>
            <a:xfrm>
              <a:off x="3867480" y="5378400"/>
              <a:ext cx="15451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1A-23-F9-CD-06-9B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05" name="Text Box 22"/>
            <p:cNvSpPr/>
            <p:nvPr/>
          </p:nvSpPr>
          <p:spPr>
            <a:xfrm>
              <a:off x="4011840" y="52052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222.222.222.220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806" name="Group 23"/>
            <p:cNvGrpSpPr/>
            <p:nvPr/>
          </p:nvGrpSpPr>
          <p:grpSpPr>
            <a:xfrm>
              <a:off x="3040200" y="5794200"/>
              <a:ext cx="1547640" cy="447840"/>
              <a:chOff x="3040200" y="5794200"/>
              <a:chExt cx="1547640" cy="447840"/>
            </a:xfrm>
          </p:grpSpPr>
          <p:sp>
            <p:nvSpPr>
              <p:cNvPr id="1807" name="Text Box 24"/>
              <p:cNvSpPr/>
              <p:nvPr/>
            </p:nvSpPr>
            <p:spPr>
              <a:xfrm>
                <a:off x="3040200" y="579420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111.111.111.110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08" name="Text Box 25"/>
              <p:cNvSpPr/>
              <p:nvPr/>
            </p:nvSpPr>
            <p:spPr>
              <a:xfrm>
                <a:off x="3048840" y="5969160"/>
                <a:ext cx="153900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E6-E9-00-17-BB-4B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809" name="Text Box 26"/>
            <p:cNvSpPr/>
            <p:nvPr/>
          </p:nvSpPr>
          <p:spPr>
            <a:xfrm>
              <a:off x="952200" y="6037200"/>
              <a:ext cx="16275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CC-49-DE-D0-AB-7D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10" name="Text Box 27"/>
            <p:cNvSpPr/>
            <p:nvPr/>
          </p:nvSpPr>
          <p:spPr>
            <a:xfrm>
              <a:off x="938160" y="585468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11" name="Text Box 30"/>
            <p:cNvSpPr/>
            <p:nvPr/>
          </p:nvSpPr>
          <p:spPr>
            <a:xfrm>
              <a:off x="704880" y="474192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12" name="Text Box 33"/>
            <p:cNvSpPr/>
            <p:nvPr/>
          </p:nvSpPr>
          <p:spPr>
            <a:xfrm>
              <a:off x="729000" y="4927680"/>
              <a:ext cx="151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74-29-9C-E8-FF-55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13" name="Freeform 39"/>
            <p:cNvSpPr/>
            <p:nvPr/>
          </p:nvSpPr>
          <p:spPr>
            <a:xfrm>
              <a:off x="2365200" y="4437000"/>
              <a:ext cx="839520" cy="106956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Line 40"/>
            <p:cNvSpPr/>
            <p:nvPr/>
          </p:nvSpPr>
          <p:spPr>
            <a:xfrm>
              <a:off x="2062080" y="4416120"/>
              <a:ext cx="438120" cy="230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5" name="Line 41"/>
            <p:cNvSpPr/>
            <p:nvPr/>
          </p:nvSpPr>
          <p:spPr>
            <a:xfrm flipV="1">
              <a:off x="2185920" y="5360760"/>
              <a:ext cx="231840" cy="255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6" name="Line 42"/>
            <p:cNvSpPr/>
            <p:nvPr/>
          </p:nvSpPr>
          <p:spPr>
            <a:xfrm>
              <a:off x="3184200" y="4954320"/>
              <a:ext cx="584280" cy="9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7" name="Line 44"/>
            <p:cNvSpPr/>
            <p:nvPr/>
          </p:nvSpPr>
          <p:spPr>
            <a:xfrm flipV="1">
              <a:off x="2101680" y="5711760"/>
              <a:ext cx="360" cy="16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Line 45"/>
            <p:cNvSpPr/>
            <p:nvPr/>
          </p:nvSpPr>
          <p:spPr>
            <a:xfrm flipV="1">
              <a:off x="1976400" y="4489200"/>
              <a:ext cx="360" cy="398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Line 46"/>
            <p:cNvSpPr/>
            <p:nvPr/>
          </p:nvSpPr>
          <p:spPr>
            <a:xfrm>
              <a:off x="3854160" y="5020920"/>
              <a:ext cx="360" cy="750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Line 47"/>
            <p:cNvSpPr/>
            <p:nvPr/>
          </p:nvSpPr>
          <p:spPr>
            <a:xfrm flipH="1" flipV="1">
              <a:off x="4935240" y="5011560"/>
              <a:ext cx="5040" cy="220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Text Box 58"/>
            <p:cNvSpPr/>
            <p:nvPr/>
          </p:nvSpPr>
          <p:spPr>
            <a:xfrm>
              <a:off x="719280" y="4156200"/>
              <a:ext cx="38988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822" name="Line 60"/>
            <p:cNvSpPr/>
            <p:nvPr/>
          </p:nvSpPr>
          <p:spPr>
            <a:xfrm>
              <a:off x="5045040" y="4921200"/>
              <a:ext cx="11984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23" name="Group 63"/>
            <p:cNvGrpSpPr/>
            <p:nvPr/>
          </p:nvGrpSpPr>
          <p:grpSpPr>
            <a:xfrm>
              <a:off x="7369200" y="4844880"/>
              <a:ext cx="1563480" cy="460080"/>
              <a:chOff x="7369200" y="4844880"/>
              <a:chExt cx="1563480" cy="460080"/>
            </a:xfrm>
          </p:grpSpPr>
          <p:sp>
            <p:nvSpPr>
              <p:cNvPr id="1824" name="Text Box 64"/>
              <p:cNvSpPr/>
              <p:nvPr/>
            </p:nvSpPr>
            <p:spPr>
              <a:xfrm>
                <a:off x="7369200" y="4844880"/>
                <a:ext cx="1331640" cy="272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222.222.222.222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25" name="Text Box 65"/>
              <p:cNvSpPr/>
              <p:nvPr/>
            </p:nvSpPr>
            <p:spPr>
              <a:xfrm>
                <a:off x="7370640" y="5032440"/>
                <a:ext cx="156204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49-BD-D2-C7-56-2A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826" name="Line 67"/>
            <p:cNvSpPr/>
            <p:nvPr/>
          </p:nvSpPr>
          <p:spPr>
            <a:xfrm flipV="1">
              <a:off x="6943680" y="4416120"/>
              <a:ext cx="450720" cy="317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7" name="Line 68"/>
            <p:cNvSpPr/>
            <p:nvPr/>
          </p:nvSpPr>
          <p:spPr>
            <a:xfrm flipH="1" flipV="1">
              <a:off x="7468920" y="4492440"/>
              <a:ext cx="11160" cy="388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8" name="Text Box 71"/>
            <p:cNvSpPr/>
            <p:nvPr/>
          </p:nvSpPr>
          <p:spPr>
            <a:xfrm>
              <a:off x="7069320" y="581184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29" name="Text Box 72"/>
            <p:cNvSpPr/>
            <p:nvPr/>
          </p:nvSpPr>
          <p:spPr>
            <a:xfrm>
              <a:off x="7076160" y="5986440"/>
              <a:ext cx="150408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88-B2-2F-54-1A-0F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830" name="Line 73"/>
            <p:cNvSpPr/>
            <p:nvPr/>
          </p:nvSpPr>
          <p:spPr>
            <a:xfrm flipH="1" flipV="1">
              <a:off x="6873840" y="5313240"/>
              <a:ext cx="253800" cy="250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1" name="Line 74"/>
            <p:cNvSpPr/>
            <p:nvPr/>
          </p:nvSpPr>
          <p:spPr>
            <a:xfrm flipH="1">
              <a:off x="7208640" y="5654520"/>
              <a:ext cx="4680" cy="201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2" name="Freeform 75"/>
            <p:cNvSpPr/>
            <p:nvPr/>
          </p:nvSpPr>
          <p:spPr>
            <a:xfrm>
              <a:off x="6203880" y="4440240"/>
              <a:ext cx="764640" cy="1080720"/>
            </a:xfrm>
            <a:custGeom>
              <a:avLst/>
              <a:gdLst/>
              <a:ahLst/>
              <a:rect l="l" t="t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3" name="Text Box 76"/>
            <p:cNvSpPr/>
            <p:nvPr/>
          </p:nvSpPr>
          <p:spPr>
            <a:xfrm>
              <a:off x="8291520" y="4073400"/>
              <a:ext cx="38844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f0000"/>
                  </a:solidFill>
                  <a:latin typeface="Gill Sans MT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1834" name="Group 131"/>
            <p:cNvGrpSpPr/>
            <p:nvPr/>
          </p:nvGrpSpPr>
          <p:grpSpPr>
            <a:xfrm>
              <a:off x="7179480" y="4033440"/>
              <a:ext cx="1009440" cy="854640"/>
              <a:chOff x="7179480" y="4033440"/>
              <a:chExt cx="1009440" cy="854640"/>
            </a:xfrm>
          </p:grpSpPr>
          <p:grpSp>
            <p:nvGrpSpPr>
              <p:cNvPr id="1835" name="Group 44"/>
              <p:cNvGrpSpPr/>
              <p:nvPr/>
            </p:nvGrpSpPr>
            <p:grpSpPr>
              <a:xfrm>
                <a:off x="7179480" y="4033440"/>
                <a:ext cx="1009440" cy="854640"/>
                <a:chOff x="7179480" y="4033440"/>
                <a:chExt cx="1009440" cy="854640"/>
              </a:xfrm>
            </p:grpSpPr>
            <p:pic>
              <p:nvPicPr>
                <p:cNvPr id="1836" name="Picture 45" descr="desktop_computer_stylized_medium"/>
                <p:cNvPicPr/>
                <p:nvPr/>
              </p:nvPicPr>
              <p:blipFill>
                <a:blip r:embed="rId3"/>
                <a:stretch/>
              </p:blipFill>
              <p:spPr>
                <a:xfrm flipH="1">
                  <a:off x="7179480" y="4033440"/>
                  <a:ext cx="1009440" cy="8546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837" name="Freeform 46"/>
                <p:cNvSpPr/>
                <p:nvPr/>
              </p:nvSpPr>
              <p:spPr>
                <a:xfrm flipH="1">
                  <a:off x="7608960" y="4115520"/>
                  <a:ext cx="490680" cy="3913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38" name="Rectangle 43"/>
              <p:cNvSpPr/>
              <p:nvPr/>
            </p:nvSpPr>
            <p:spPr>
              <a:xfrm rot="16200000">
                <a:off x="7437960" y="4309560"/>
                <a:ext cx="126720" cy="1947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39" name="Group 132"/>
            <p:cNvGrpSpPr/>
            <p:nvPr/>
          </p:nvGrpSpPr>
          <p:grpSpPr>
            <a:xfrm>
              <a:off x="3757680" y="4714200"/>
              <a:ext cx="1292040" cy="426240"/>
              <a:chOff x="3757680" y="4714200"/>
              <a:chExt cx="1292040" cy="426240"/>
            </a:xfrm>
          </p:grpSpPr>
          <p:sp>
            <p:nvSpPr>
              <p:cNvPr id="1840" name="Rectangle 43"/>
              <p:cNvSpPr/>
              <p:nvPr/>
            </p:nvSpPr>
            <p:spPr>
              <a:xfrm rot="16200000">
                <a:off x="4880160" y="4827960"/>
                <a:ext cx="13932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41" name="Group 1185"/>
              <p:cNvGrpSpPr/>
              <p:nvPr/>
            </p:nvGrpSpPr>
            <p:grpSpPr>
              <a:xfrm>
                <a:off x="3948480" y="4714200"/>
                <a:ext cx="912600" cy="426240"/>
                <a:chOff x="3948480" y="4714200"/>
                <a:chExt cx="912600" cy="426240"/>
              </a:xfrm>
            </p:grpSpPr>
            <p:sp>
              <p:nvSpPr>
                <p:cNvPr id="1842" name="Oval 407"/>
                <p:cNvSpPr/>
                <p:nvPr/>
              </p:nvSpPr>
              <p:spPr>
                <a:xfrm>
                  <a:off x="3952080" y="4902840"/>
                  <a:ext cx="905400" cy="2376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3" name="Rectangle 410"/>
                <p:cNvSpPr/>
                <p:nvPr/>
              </p:nvSpPr>
              <p:spPr>
                <a:xfrm>
                  <a:off x="3952080" y="4875840"/>
                  <a:ext cx="909000" cy="14796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4" name="Oval 411"/>
                <p:cNvSpPr/>
                <p:nvPr/>
              </p:nvSpPr>
              <p:spPr>
                <a:xfrm>
                  <a:off x="3948480" y="4714200"/>
                  <a:ext cx="905400" cy="278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45" name="Group 1189"/>
                <p:cNvGrpSpPr/>
                <p:nvPr/>
              </p:nvGrpSpPr>
              <p:grpSpPr>
                <a:xfrm>
                  <a:off x="4130280" y="4786200"/>
                  <a:ext cx="511920" cy="129960"/>
                  <a:chOff x="4130280" y="4786200"/>
                  <a:chExt cx="511920" cy="129960"/>
                </a:xfrm>
              </p:grpSpPr>
              <p:sp>
                <p:nvSpPr>
                  <p:cNvPr id="1846" name="Freeform 1190"/>
                  <p:cNvSpPr/>
                  <p:nvPr/>
                </p:nvSpPr>
                <p:spPr>
                  <a:xfrm>
                    <a:off x="4130280" y="4786200"/>
                    <a:ext cx="51192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7" name="Freeform 1191"/>
                  <p:cNvSpPr/>
                  <p:nvPr/>
                </p:nvSpPr>
                <p:spPr>
                  <a:xfrm>
                    <a:off x="4153320" y="4786200"/>
                    <a:ext cx="465480" cy="12996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848" name="Line 1192"/>
                <p:cNvSpPr/>
                <p:nvPr/>
              </p:nvSpPr>
              <p:spPr>
                <a:xfrm>
                  <a:off x="3951720" y="4844160"/>
                  <a:ext cx="360" cy="188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9" name="Line 1193"/>
                <p:cNvSpPr/>
                <p:nvPr/>
              </p:nvSpPr>
              <p:spPr>
                <a:xfrm>
                  <a:off x="4853880" y="4853160"/>
                  <a:ext cx="360" cy="1843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50" name="Rectangle 43"/>
              <p:cNvSpPr/>
              <p:nvPr/>
            </p:nvSpPr>
            <p:spPr>
              <a:xfrm rot="16200000">
                <a:off x="3788640" y="4838040"/>
                <a:ext cx="137880" cy="19980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51" name="Group 133"/>
            <p:cNvGrpSpPr/>
            <p:nvPr/>
          </p:nvGrpSpPr>
          <p:grpSpPr>
            <a:xfrm>
              <a:off x="1483920" y="5313600"/>
              <a:ext cx="700200" cy="517320"/>
              <a:chOff x="1483920" y="5313600"/>
              <a:chExt cx="700200" cy="517320"/>
            </a:xfrm>
          </p:grpSpPr>
          <p:sp>
            <p:nvSpPr>
              <p:cNvPr id="1852" name="Rectangle 48"/>
              <p:cNvSpPr/>
              <p:nvPr/>
            </p:nvSpPr>
            <p:spPr>
              <a:xfrm rot="16200000">
                <a:off x="2062080" y="5542200"/>
                <a:ext cx="74160" cy="16956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53" name="Group 49"/>
              <p:cNvGrpSpPr/>
              <p:nvPr/>
            </p:nvGrpSpPr>
            <p:grpSpPr>
              <a:xfrm>
                <a:off x="1483920" y="5313600"/>
                <a:ext cx="639000" cy="517320"/>
                <a:chOff x="1483920" y="5313600"/>
                <a:chExt cx="639000" cy="517320"/>
              </a:xfrm>
            </p:grpSpPr>
            <p:pic>
              <p:nvPicPr>
                <p:cNvPr id="1854" name="Picture 50" descr="desktop_computer_stylized_medium"/>
                <p:cNvPicPr/>
                <p:nvPr/>
              </p:nvPicPr>
              <p:blipFill>
                <a:blip r:embed="rId4"/>
                <a:stretch/>
              </p:blipFill>
              <p:spPr>
                <a:xfrm flipH="1">
                  <a:off x="1483920" y="5313600"/>
                  <a:ext cx="639000" cy="5173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855" name="Freeform 51"/>
                <p:cNvSpPr/>
                <p:nvPr/>
              </p:nvSpPr>
              <p:spPr>
                <a:xfrm flipH="1">
                  <a:off x="1755000" y="5363280"/>
                  <a:ext cx="310680" cy="2365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856" name="Rectangle 3"/>
          <p:cNvSpPr txBox="1"/>
          <p:nvPr/>
        </p:nvSpPr>
        <p:spPr>
          <a:xfrm>
            <a:off x="533520" y="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Addressing: routing to another LAN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7" name="Rectangle 70"/>
          <p:cNvSpPr/>
          <p:nvPr/>
        </p:nvSpPr>
        <p:spPr>
          <a:xfrm>
            <a:off x="706320" y="1084320"/>
            <a:ext cx="777204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 forwards datagram with IP source A, destination B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8" name="Rectangle 71"/>
          <p:cNvSpPr/>
          <p:nvPr/>
        </p:nvSpPr>
        <p:spPr>
          <a:xfrm>
            <a:off x="719280" y="1441440"/>
            <a:ext cx="77720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 creates link-layer frame with B's MAC address as destination address, frame contains A-to-B IP datagram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859" name="Group 99"/>
          <p:cNvGrpSpPr/>
          <p:nvPr/>
        </p:nvGrpSpPr>
        <p:grpSpPr>
          <a:xfrm>
            <a:off x="4803120" y="2293920"/>
            <a:ext cx="2428560" cy="1642680"/>
            <a:chOff x="4803120" y="2293920"/>
            <a:chExt cx="2428560" cy="1642680"/>
          </a:xfrm>
        </p:grpSpPr>
        <p:sp>
          <p:nvSpPr>
            <p:cNvPr id="1860" name="AutoShape 2"/>
            <p:cNvSpPr/>
            <p:nvPr/>
          </p:nvSpPr>
          <p:spPr>
            <a:xfrm>
              <a:off x="5710320" y="3144960"/>
              <a:ext cx="313920" cy="791640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5400000"/>
            </a:gra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61" name="Group 61"/>
            <p:cNvGrpSpPr/>
            <p:nvPr/>
          </p:nvGrpSpPr>
          <p:grpSpPr>
            <a:xfrm>
              <a:off x="5212440" y="2701800"/>
              <a:ext cx="2019240" cy="760320"/>
              <a:chOff x="5212440" y="2701800"/>
              <a:chExt cx="2019240" cy="760320"/>
            </a:xfrm>
          </p:grpSpPr>
          <p:grpSp>
            <p:nvGrpSpPr>
              <p:cNvPr id="1862" name="Group 62"/>
              <p:cNvGrpSpPr/>
              <p:nvPr/>
            </p:nvGrpSpPr>
            <p:grpSpPr>
              <a:xfrm>
                <a:off x="5270400" y="3217680"/>
                <a:ext cx="1096560" cy="244440"/>
                <a:chOff x="5270400" y="3217680"/>
                <a:chExt cx="1096560" cy="244440"/>
              </a:xfrm>
            </p:grpSpPr>
            <p:sp>
              <p:nvSpPr>
                <p:cNvPr id="1863" name="Rectangle 63"/>
                <p:cNvSpPr/>
                <p:nvPr/>
              </p:nvSpPr>
              <p:spPr>
                <a:xfrm>
                  <a:off x="5270400" y="3219480"/>
                  <a:ext cx="1096560" cy="2426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4" name="Line 64"/>
                <p:cNvSpPr/>
                <p:nvPr/>
              </p:nvSpPr>
              <p:spPr>
                <a:xfrm>
                  <a:off x="5438520" y="3217680"/>
                  <a:ext cx="360" cy="241200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65" name="Line 65"/>
                <p:cNvSpPr/>
                <p:nvPr/>
              </p:nvSpPr>
              <p:spPr>
                <a:xfrm>
                  <a:off x="5581440" y="3220920"/>
                  <a:ext cx="360" cy="241200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66" name="Text Box 66"/>
              <p:cNvSpPr/>
              <p:nvPr/>
            </p:nvSpPr>
            <p:spPr>
              <a:xfrm>
                <a:off x="5212440" y="2701800"/>
                <a:ext cx="2019240" cy="45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 src: 111.111.111.111</a:t>
                </a:r>
                <a:endParaRPr b="0" lang="en-US" sz="12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  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 dest: 222.222.222.222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grpSp>
          <p:nvGrpSpPr>
            <p:cNvPr id="1867" name="Group 67"/>
            <p:cNvGrpSpPr/>
            <p:nvPr/>
          </p:nvGrpSpPr>
          <p:grpSpPr>
            <a:xfrm>
              <a:off x="5340240" y="2952720"/>
              <a:ext cx="146520" cy="385560"/>
              <a:chOff x="5340240" y="2952720"/>
              <a:chExt cx="146520" cy="385560"/>
            </a:xfrm>
          </p:grpSpPr>
          <p:sp>
            <p:nvSpPr>
              <p:cNvPr id="1868" name="Line 68"/>
              <p:cNvSpPr/>
              <p:nvPr/>
            </p:nvSpPr>
            <p:spPr>
              <a:xfrm>
                <a:off x="5340240" y="2952720"/>
                <a:ext cx="360" cy="3855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9" name="Line 69"/>
              <p:cNvSpPr/>
              <p:nvPr/>
            </p:nvSpPr>
            <p:spPr>
              <a:xfrm>
                <a:off x="5486400" y="3136680"/>
                <a:ext cx="360" cy="200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0" name="Group 72"/>
            <p:cNvGrpSpPr/>
            <p:nvPr/>
          </p:nvGrpSpPr>
          <p:grpSpPr>
            <a:xfrm>
              <a:off x="4803120" y="2293920"/>
              <a:ext cx="2404800" cy="1519200"/>
              <a:chOff x="4803120" y="2293920"/>
              <a:chExt cx="2404800" cy="1519200"/>
            </a:xfrm>
          </p:grpSpPr>
          <p:sp>
            <p:nvSpPr>
              <p:cNvPr id="1871" name="Text Box 73"/>
              <p:cNvSpPr/>
              <p:nvPr/>
            </p:nvSpPr>
            <p:spPr>
              <a:xfrm>
                <a:off x="4803120" y="2293920"/>
                <a:ext cx="2404800" cy="637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MAC src: </a:t>
                </a:r>
                <a:r>
                  <a:rPr b="0" lang="en-US" sz="12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1A-23-F9-CD-06-9B</a:t>
                </a:r>
                <a:endParaRPr b="0" lang="en-US" sz="12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 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MAC dest: </a:t>
                </a:r>
                <a:r>
                  <a:rPr b="0" lang="en-US" sz="12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49-BD-D2-C7-56-2A</a:t>
                </a:r>
                <a:endParaRPr b="0" lang="en-US" sz="12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US" sz="1200" spc="-1" strike="noStrike">
                  <a:latin typeface="Arial"/>
                </a:endParaRPr>
              </a:p>
            </p:txBody>
          </p:sp>
          <p:grpSp>
            <p:nvGrpSpPr>
              <p:cNvPr id="1872" name="Group 74"/>
              <p:cNvGrpSpPr/>
              <p:nvPr/>
            </p:nvGrpSpPr>
            <p:grpSpPr>
              <a:xfrm>
                <a:off x="4870440" y="3512880"/>
                <a:ext cx="1665000" cy="300240"/>
                <a:chOff x="4870440" y="3512880"/>
                <a:chExt cx="1665000" cy="300240"/>
              </a:xfrm>
            </p:grpSpPr>
            <p:sp>
              <p:nvSpPr>
                <p:cNvPr id="1873" name="Rectangle 75"/>
                <p:cNvSpPr/>
                <p:nvPr/>
              </p:nvSpPr>
              <p:spPr>
                <a:xfrm>
                  <a:off x="4870440" y="3516480"/>
                  <a:ext cx="1665000" cy="29340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4" name="Rectangle 76"/>
                <p:cNvSpPr/>
                <p:nvPr/>
              </p:nvSpPr>
              <p:spPr>
                <a:xfrm>
                  <a:off x="5265720" y="3544920"/>
                  <a:ext cx="1096560" cy="2426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5" name="Line 77"/>
                <p:cNvSpPr/>
                <p:nvPr/>
              </p:nvSpPr>
              <p:spPr>
                <a:xfrm>
                  <a:off x="5427360" y="3549600"/>
                  <a:ext cx="360" cy="241200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6" name="Line 78"/>
                <p:cNvSpPr/>
                <p:nvPr/>
              </p:nvSpPr>
              <p:spPr>
                <a:xfrm>
                  <a:off x="5580000" y="3549600"/>
                  <a:ext cx="360" cy="241200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7" name="Line 79"/>
                <p:cNvSpPr/>
                <p:nvPr/>
              </p:nvSpPr>
              <p:spPr>
                <a:xfrm>
                  <a:off x="4998960" y="3512880"/>
                  <a:ext cx="360" cy="300240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78" name="Line 80"/>
                <p:cNvSpPr/>
                <p:nvPr/>
              </p:nvSpPr>
              <p:spPr>
                <a:xfrm>
                  <a:off x="5151240" y="3512880"/>
                  <a:ext cx="360" cy="300240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879" name="Line 81"/>
              <p:cNvSpPr/>
              <p:nvPr/>
            </p:nvSpPr>
            <p:spPr>
              <a:xfrm flipV="1">
                <a:off x="4929120" y="2550960"/>
                <a:ext cx="3240" cy="11145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0" name="Line 82"/>
              <p:cNvSpPr/>
              <p:nvPr/>
            </p:nvSpPr>
            <p:spPr>
              <a:xfrm flipV="1">
                <a:off x="5068800" y="2716200"/>
                <a:ext cx="360" cy="9493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1" name="Line 83"/>
              <p:cNvSpPr/>
              <p:nvPr/>
            </p:nvSpPr>
            <p:spPr>
              <a:xfrm flipH="1" flipV="1">
                <a:off x="5338440" y="2925720"/>
                <a:ext cx="3240" cy="7459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head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2" name="Line 84"/>
              <p:cNvSpPr/>
              <p:nvPr/>
            </p:nvSpPr>
            <p:spPr>
              <a:xfrm>
                <a:off x="5484600" y="3103560"/>
                <a:ext cx="3240" cy="5680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883" name="Group 85"/>
          <p:cNvGrpSpPr/>
          <p:nvPr/>
        </p:nvGrpSpPr>
        <p:grpSpPr>
          <a:xfrm>
            <a:off x="3952800" y="2766960"/>
            <a:ext cx="894960" cy="2037960"/>
            <a:chOff x="3952800" y="2766960"/>
            <a:chExt cx="894960" cy="2037960"/>
          </a:xfrm>
        </p:grpSpPr>
        <p:sp>
          <p:nvSpPr>
            <p:cNvPr id="1884" name="Freeform 86"/>
            <p:cNvSpPr/>
            <p:nvPr/>
          </p:nvSpPr>
          <p:spPr>
            <a:xfrm>
              <a:off x="3952800" y="3909960"/>
              <a:ext cx="894960" cy="894960"/>
            </a:xfrm>
            <a:custGeom>
              <a:avLst/>
              <a:gdLst/>
              <a:ahLst/>
              <a:rect l="l" t="t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Rectangle 87"/>
            <p:cNvSpPr/>
            <p:nvPr/>
          </p:nvSpPr>
          <p:spPr>
            <a:xfrm>
              <a:off x="4030560" y="3294000"/>
              <a:ext cx="782280" cy="756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Text Box 88"/>
            <p:cNvSpPr/>
            <p:nvPr/>
          </p:nvSpPr>
          <p:spPr>
            <a:xfrm>
              <a:off x="4140360" y="2766960"/>
              <a:ext cx="533160" cy="130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Eth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87" name="Line 89"/>
            <p:cNvSpPr/>
            <p:nvPr/>
          </p:nvSpPr>
          <p:spPr>
            <a:xfrm>
              <a:off x="4024080" y="355104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Line 90"/>
            <p:cNvSpPr/>
            <p:nvPr/>
          </p:nvSpPr>
          <p:spPr>
            <a:xfrm>
              <a:off x="4019400" y="380340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89" name="Group 91"/>
          <p:cNvGrpSpPr/>
          <p:nvPr/>
        </p:nvGrpSpPr>
        <p:grpSpPr>
          <a:xfrm>
            <a:off x="8061480" y="2478240"/>
            <a:ext cx="928440" cy="1953720"/>
            <a:chOff x="8061480" y="2478240"/>
            <a:chExt cx="928440" cy="1953720"/>
          </a:xfrm>
        </p:grpSpPr>
        <p:sp>
          <p:nvSpPr>
            <p:cNvPr id="1890" name="Freeform 92"/>
            <p:cNvSpPr/>
            <p:nvPr/>
          </p:nvSpPr>
          <p:spPr>
            <a:xfrm>
              <a:off x="8061480" y="2532240"/>
              <a:ext cx="923400" cy="1899720"/>
            </a:xfrm>
            <a:custGeom>
              <a:avLst/>
              <a:gdLst/>
              <a:ahLst/>
              <a:rect l="l" t="t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Rectangle 93"/>
            <p:cNvSpPr/>
            <p:nvPr/>
          </p:nvSpPr>
          <p:spPr>
            <a:xfrm>
              <a:off x="8201160" y="2508120"/>
              <a:ext cx="782280" cy="1253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Text Box 94"/>
            <p:cNvSpPr/>
            <p:nvPr/>
          </p:nvSpPr>
          <p:spPr>
            <a:xfrm>
              <a:off x="8320680" y="2478240"/>
              <a:ext cx="531720" cy="130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Eth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93" name="Line 95"/>
            <p:cNvSpPr/>
            <p:nvPr/>
          </p:nvSpPr>
          <p:spPr>
            <a:xfrm>
              <a:off x="8213400" y="325260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Line 96"/>
            <p:cNvSpPr/>
            <p:nvPr/>
          </p:nvSpPr>
          <p:spPr>
            <a:xfrm>
              <a:off x="8208720" y="350496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Line 97"/>
            <p:cNvSpPr/>
            <p:nvPr/>
          </p:nvSpPr>
          <p:spPr>
            <a:xfrm>
              <a:off x="8204040" y="375732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Line 98"/>
            <p:cNvSpPr/>
            <p:nvPr/>
          </p:nvSpPr>
          <p:spPr>
            <a:xfrm>
              <a:off x="8188200" y="298260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897" name="Picture 15" descr="underline_base"/>
          <p:cNvPicPr/>
          <p:nvPr/>
        </p:nvPicPr>
        <p:blipFill>
          <a:blip r:embed="rId5"/>
          <a:stretch/>
        </p:blipFill>
        <p:spPr>
          <a:xfrm>
            <a:off x="541440" y="76356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189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7338FA61-EF6E-40DD-BFCC-226D9E6B6B58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9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nodeType="clickEffect" fill="hold">
                      <p:stCondLst>
                        <p:cond delay="0"/>
                      </p:stCondLst>
                      <p:childTnLst>
                        <p:par>
                          <p:cTn id="1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nodeType="clickEffect" fill="hold">
                      <p:stCondLst>
                        <p:cond delay="indefinite"/>
                      </p:stCondLst>
                      <p:childTnLst>
                        <p:par>
                          <p:cTn id="2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6" dur="10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nodeType="clickEffect" fill="hold">
                      <p:stCondLst>
                        <p:cond delay="indefinite"/>
                      </p:stCondLst>
                      <p:childTnLst>
                        <p:par>
                          <p:cTn id="2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006 3.33333E-006 L 1.94444E-006 0.19838 L 0.11007 0.1199 L 0.11007 -0.03565 E">
                                      <p:cBhvr>
                                        <p:cTn id="210" dur="200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0" name="Group 95"/>
          <p:cNvGrpSpPr/>
          <p:nvPr/>
        </p:nvGrpSpPr>
        <p:grpSpPr>
          <a:xfrm>
            <a:off x="6962400" y="5191200"/>
            <a:ext cx="711000" cy="599760"/>
            <a:chOff x="6962400" y="5191200"/>
            <a:chExt cx="711000" cy="599760"/>
          </a:xfrm>
        </p:grpSpPr>
        <p:grpSp>
          <p:nvGrpSpPr>
            <p:cNvPr id="1901" name="Group 44"/>
            <p:cNvGrpSpPr/>
            <p:nvPr/>
          </p:nvGrpSpPr>
          <p:grpSpPr>
            <a:xfrm>
              <a:off x="6962400" y="5191200"/>
              <a:ext cx="711000" cy="599760"/>
              <a:chOff x="6962400" y="5191200"/>
              <a:chExt cx="711000" cy="599760"/>
            </a:xfrm>
          </p:grpSpPr>
          <p:pic>
            <p:nvPicPr>
              <p:cNvPr id="1902" name="Picture 45" descr="desktop_computer_stylized_medium"/>
              <p:cNvPicPr/>
              <p:nvPr/>
            </p:nvPicPr>
            <p:blipFill>
              <a:blip r:embed="rId1"/>
              <a:stretch/>
            </p:blipFill>
            <p:spPr>
              <a:xfrm flipH="1">
                <a:off x="6962400" y="5191200"/>
                <a:ext cx="711000" cy="599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3" name="Freeform 46"/>
              <p:cNvSpPr/>
              <p:nvPr/>
            </p:nvSpPr>
            <p:spPr>
              <a:xfrm flipH="1">
                <a:off x="7265160" y="5248800"/>
                <a:ext cx="345600" cy="2743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04" name="Rectangle 43"/>
            <p:cNvSpPr/>
            <p:nvPr/>
          </p:nvSpPr>
          <p:spPr>
            <a:xfrm rot="16200000">
              <a:off x="7145280" y="5384160"/>
              <a:ext cx="88560" cy="1378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05" name="Group 96"/>
          <p:cNvGrpSpPr/>
          <p:nvPr/>
        </p:nvGrpSpPr>
        <p:grpSpPr>
          <a:xfrm>
            <a:off x="1028160" y="3799080"/>
            <a:ext cx="1026720" cy="761760"/>
            <a:chOff x="1028160" y="3799080"/>
            <a:chExt cx="1026720" cy="761760"/>
          </a:xfrm>
        </p:grpSpPr>
        <p:sp>
          <p:nvSpPr>
            <p:cNvPr id="1906" name="Rectangle 48"/>
            <p:cNvSpPr/>
            <p:nvPr/>
          </p:nvSpPr>
          <p:spPr>
            <a:xfrm rot="16200000">
              <a:off x="1875600" y="4137480"/>
              <a:ext cx="110880" cy="2473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07" name="Group 49"/>
            <p:cNvGrpSpPr/>
            <p:nvPr/>
          </p:nvGrpSpPr>
          <p:grpSpPr>
            <a:xfrm>
              <a:off x="1028160" y="3799080"/>
              <a:ext cx="936720" cy="761760"/>
              <a:chOff x="1028160" y="3799080"/>
              <a:chExt cx="936720" cy="761760"/>
            </a:xfrm>
          </p:grpSpPr>
          <p:pic>
            <p:nvPicPr>
              <p:cNvPr id="1908" name="Picture 50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1028160" y="3799080"/>
                <a:ext cx="936720" cy="761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9" name="Freeform 51"/>
              <p:cNvSpPr/>
              <p:nvPr/>
            </p:nvSpPr>
            <p:spPr>
              <a:xfrm flipH="1">
                <a:off x="1427400" y="3872160"/>
                <a:ext cx="455040" cy="34848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10" name="Text Box 4"/>
          <p:cNvSpPr/>
          <p:nvPr/>
        </p:nvSpPr>
        <p:spPr>
          <a:xfrm>
            <a:off x="4198680" y="4218120"/>
            <a:ext cx="391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Gill Sans MT"/>
              </a:rPr>
              <a:t>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1" name="Text Box 21"/>
          <p:cNvSpPr/>
          <p:nvPr/>
        </p:nvSpPr>
        <p:spPr>
          <a:xfrm>
            <a:off x="3849480" y="5215320"/>
            <a:ext cx="15451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1A-23-F9-CD-06-9B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2" name="Text Box 22"/>
          <p:cNvSpPr/>
          <p:nvPr/>
        </p:nvSpPr>
        <p:spPr>
          <a:xfrm>
            <a:off x="3993480" y="5042160"/>
            <a:ext cx="1331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222.222.222.220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913" name="Group 23"/>
          <p:cNvGrpSpPr/>
          <p:nvPr/>
        </p:nvGrpSpPr>
        <p:grpSpPr>
          <a:xfrm>
            <a:off x="3021840" y="5631120"/>
            <a:ext cx="1548000" cy="447480"/>
            <a:chOff x="3021840" y="5631120"/>
            <a:chExt cx="1548000" cy="447480"/>
          </a:xfrm>
        </p:grpSpPr>
        <p:sp>
          <p:nvSpPr>
            <p:cNvPr id="1914" name="Text Box 24"/>
            <p:cNvSpPr/>
            <p:nvPr/>
          </p:nvSpPr>
          <p:spPr>
            <a:xfrm>
              <a:off x="3021840" y="563112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111.111.111.110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15" name="Text Box 25"/>
            <p:cNvSpPr/>
            <p:nvPr/>
          </p:nvSpPr>
          <p:spPr>
            <a:xfrm>
              <a:off x="3030840" y="5805720"/>
              <a:ext cx="153900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E6-E9-00-17-BB-4B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916" name="Text Box 26"/>
          <p:cNvSpPr/>
          <p:nvPr/>
        </p:nvSpPr>
        <p:spPr>
          <a:xfrm>
            <a:off x="933840" y="5874120"/>
            <a:ext cx="1627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CC-49-DE-D0-AB-7D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7" name="Text Box 27"/>
          <p:cNvSpPr/>
          <p:nvPr/>
        </p:nvSpPr>
        <p:spPr>
          <a:xfrm>
            <a:off x="920160" y="5691240"/>
            <a:ext cx="1331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111.111.111.112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8" name="Text Box 30"/>
          <p:cNvSpPr/>
          <p:nvPr/>
        </p:nvSpPr>
        <p:spPr>
          <a:xfrm>
            <a:off x="686880" y="4578480"/>
            <a:ext cx="1331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111.111.111.111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9" name="Text Box 33"/>
          <p:cNvSpPr/>
          <p:nvPr/>
        </p:nvSpPr>
        <p:spPr>
          <a:xfrm>
            <a:off x="711000" y="4764240"/>
            <a:ext cx="1511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74-29-9C-E8-FF-55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20" name="Freeform 39"/>
          <p:cNvSpPr/>
          <p:nvPr/>
        </p:nvSpPr>
        <p:spPr>
          <a:xfrm>
            <a:off x="2347200" y="4273920"/>
            <a:ext cx="839520" cy="1069560"/>
          </a:xfrm>
          <a:custGeom>
            <a:avLst/>
            <a:gdLst/>
            <a:ahLst/>
            <a:rect l="l" t="t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Line 40"/>
          <p:cNvSpPr/>
          <p:nvPr/>
        </p:nvSpPr>
        <p:spPr>
          <a:xfrm>
            <a:off x="2043720" y="4253040"/>
            <a:ext cx="438120" cy="230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Line 41"/>
          <p:cNvSpPr/>
          <p:nvPr/>
        </p:nvSpPr>
        <p:spPr>
          <a:xfrm flipV="1">
            <a:off x="2167560" y="5197680"/>
            <a:ext cx="231840" cy="255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Line 42"/>
          <p:cNvSpPr/>
          <p:nvPr/>
        </p:nvSpPr>
        <p:spPr>
          <a:xfrm>
            <a:off x="3166200" y="4791240"/>
            <a:ext cx="584280" cy="9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4" name="Line 44"/>
          <p:cNvSpPr/>
          <p:nvPr/>
        </p:nvSpPr>
        <p:spPr>
          <a:xfrm flipV="1">
            <a:off x="2083680" y="5548320"/>
            <a:ext cx="360" cy="16344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Line 45"/>
          <p:cNvSpPr/>
          <p:nvPr/>
        </p:nvSpPr>
        <p:spPr>
          <a:xfrm flipV="1">
            <a:off x="1958040" y="4326120"/>
            <a:ext cx="360" cy="3981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Line 46"/>
          <p:cNvSpPr/>
          <p:nvPr/>
        </p:nvSpPr>
        <p:spPr>
          <a:xfrm>
            <a:off x="3836160" y="4857840"/>
            <a:ext cx="360" cy="7509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Line 47"/>
          <p:cNvSpPr/>
          <p:nvPr/>
        </p:nvSpPr>
        <p:spPr>
          <a:xfrm flipH="1" flipV="1">
            <a:off x="4917240" y="4848120"/>
            <a:ext cx="4680" cy="22068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8" name="Text Box 58"/>
          <p:cNvSpPr/>
          <p:nvPr/>
        </p:nvSpPr>
        <p:spPr>
          <a:xfrm>
            <a:off x="700920" y="3992760"/>
            <a:ext cx="3898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Gill Sans MT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9" name="Line 60"/>
          <p:cNvSpPr/>
          <p:nvPr/>
        </p:nvSpPr>
        <p:spPr>
          <a:xfrm>
            <a:off x="5026680" y="4757760"/>
            <a:ext cx="1198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30" name="Group 63"/>
          <p:cNvGrpSpPr/>
          <p:nvPr/>
        </p:nvGrpSpPr>
        <p:grpSpPr>
          <a:xfrm>
            <a:off x="7351200" y="4681800"/>
            <a:ext cx="1563120" cy="459720"/>
            <a:chOff x="7351200" y="4681800"/>
            <a:chExt cx="1563120" cy="459720"/>
          </a:xfrm>
        </p:grpSpPr>
        <p:sp>
          <p:nvSpPr>
            <p:cNvPr id="1931" name="Text Box 64"/>
            <p:cNvSpPr/>
            <p:nvPr/>
          </p:nvSpPr>
          <p:spPr>
            <a:xfrm>
              <a:off x="7351200" y="4681800"/>
              <a:ext cx="1331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222.222.222.222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32" name="Text Box 65"/>
            <p:cNvSpPr/>
            <p:nvPr/>
          </p:nvSpPr>
          <p:spPr>
            <a:xfrm>
              <a:off x="7352280" y="4869000"/>
              <a:ext cx="156204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49-BD-D2-C7-56-2A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1933" name="Line 67"/>
          <p:cNvSpPr/>
          <p:nvPr/>
        </p:nvSpPr>
        <p:spPr>
          <a:xfrm flipV="1">
            <a:off x="6925320" y="4253040"/>
            <a:ext cx="451080" cy="317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4" name="Line 68"/>
          <p:cNvSpPr/>
          <p:nvPr/>
        </p:nvSpPr>
        <p:spPr>
          <a:xfrm flipH="1" flipV="1">
            <a:off x="7450920" y="4329000"/>
            <a:ext cx="11160" cy="3891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Text Box 71"/>
          <p:cNvSpPr/>
          <p:nvPr/>
        </p:nvSpPr>
        <p:spPr>
          <a:xfrm>
            <a:off x="7050960" y="5648400"/>
            <a:ext cx="1331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222.222.222.221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6" name="Text Box 72"/>
          <p:cNvSpPr/>
          <p:nvPr/>
        </p:nvSpPr>
        <p:spPr>
          <a:xfrm>
            <a:off x="7057800" y="5823000"/>
            <a:ext cx="15040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88-B2-2F-54-1A-0F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7" name="Line 73"/>
          <p:cNvSpPr/>
          <p:nvPr/>
        </p:nvSpPr>
        <p:spPr>
          <a:xfrm flipH="1" flipV="1">
            <a:off x="6855480" y="5149800"/>
            <a:ext cx="254160" cy="250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8" name="Line 74"/>
          <p:cNvSpPr/>
          <p:nvPr/>
        </p:nvSpPr>
        <p:spPr>
          <a:xfrm flipH="1">
            <a:off x="7190640" y="5491080"/>
            <a:ext cx="4680" cy="20160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9" name="Freeform 75"/>
          <p:cNvSpPr/>
          <p:nvPr/>
        </p:nvSpPr>
        <p:spPr>
          <a:xfrm>
            <a:off x="6185880" y="4276800"/>
            <a:ext cx="764640" cy="1080720"/>
          </a:xfrm>
          <a:custGeom>
            <a:avLst/>
            <a:gdLst/>
            <a:ahLst/>
            <a:rect l="l" t="t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Text Box 76"/>
          <p:cNvSpPr/>
          <p:nvPr/>
        </p:nvSpPr>
        <p:spPr>
          <a:xfrm>
            <a:off x="8273520" y="3910320"/>
            <a:ext cx="388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Gill Sans MT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941" name="Group 124"/>
          <p:cNvGrpSpPr/>
          <p:nvPr/>
        </p:nvGrpSpPr>
        <p:grpSpPr>
          <a:xfrm>
            <a:off x="7160760" y="3870720"/>
            <a:ext cx="1009440" cy="853560"/>
            <a:chOff x="7160760" y="3870720"/>
            <a:chExt cx="1009440" cy="853560"/>
          </a:xfrm>
        </p:grpSpPr>
        <p:grpSp>
          <p:nvGrpSpPr>
            <p:cNvPr id="1942" name="Group 44"/>
            <p:cNvGrpSpPr/>
            <p:nvPr/>
          </p:nvGrpSpPr>
          <p:grpSpPr>
            <a:xfrm>
              <a:off x="7160760" y="3870720"/>
              <a:ext cx="1009440" cy="853560"/>
              <a:chOff x="7160760" y="3870720"/>
              <a:chExt cx="1009440" cy="853560"/>
            </a:xfrm>
          </p:grpSpPr>
          <p:pic>
            <p:nvPicPr>
              <p:cNvPr id="1943" name="Picture 45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7160760" y="3870720"/>
                <a:ext cx="1009440" cy="853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44" name="Freeform 46"/>
              <p:cNvSpPr/>
              <p:nvPr/>
            </p:nvSpPr>
            <p:spPr>
              <a:xfrm flipH="1">
                <a:off x="7589880" y="3952440"/>
                <a:ext cx="490680" cy="3906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45" name="Rectangle 43"/>
            <p:cNvSpPr/>
            <p:nvPr/>
          </p:nvSpPr>
          <p:spPr>
            <a:xfrm rot="16200000">
              <a:off x="7419960" y="4146120"/>
              <a:ext cx="126720" cy="19476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46" name="Group 125"/>
          <p:cNvGrpSpPr/>
          <p:nvPr/>
        </p:nvGrpSpPr>
        <p:grpSpPr>
          <a:xfrm>
            <a:off x="3739320" y="4551480"/>
            <a:ext cx="1292040" cy="425160"/>
            <a:chOff x="3739320" y="4551480"/>
            <a:chExt cx="1292040" cy="425160"/>
          </a:xfrm>
        </p:grpSpPr>
        <p:sp>
          <p:nvSpPr>
            <p:cNvPr id="1947" name="Rectangle 43"/>
            <p:cNvSpPr/>
            <p:nvPr/>
          </p:nvSpPr>
          <p:spPr>
            <a:xfrm rot="16200000">
              <a:off x="4861800" y="4664520"/>
              <a:ext cx="139320" cy="19980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48" name="Group 1185"/>
            <p:cNvGrpSpPr/>
            <p:nvPr/>
          </p:nvGrpSpPr>
          <p:grpSpPr>
            <a:xfrm>
              <a:off x="3930120" y="4551480"/>
              <a:ext cx="912960" cy="425160"/>
              <a:chOff x="3930120" y="4551480"/>
              <a:chExt cx="912960" cy="425160"/>
            </a:xfrm>
          </p:grpSpPr>
          <p:sp>
            <p:nvSpPr>
              <p:cNvPr id="1949" name="Oval 407"/>
              <p:cNvSpPr/>
              <p:nvPr/>
            </p:nvSpPr>
            <p:spPr>
              <a:xfrm>
                <a:off x="3933720" y="4739760"/>
                <a:ext cx="905760" cy="23688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0" name="Rectangle 410"/>
              <p:cNvSpPr/>
              <p:nvPr/>
            </p:nvSpPr>
            <p:spPr>
              <a:xfrm>
                <a:off x="3933720" y="4712760"/>
                <a:ext cx="909360" cy="14760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1" name="Oval 411"/>
              <p:cNvSpPr/>
              <p:nvPr/>
            </p:nvSpPr>
            <p:spPr>
              <a:xfrm>
                <a:off x="3930120" y="4551480"/>
                <a:ext cx="905760" cy="27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952" name="Group 1189"/>
              <p:cNvGrpSpPr/>
              <p:nvPr/>
            </p:nvGrpSpPr>
            <p:grpSpPr>
              <a:xfrm>
                <a:off x="4111920" y="4623120"/>
                <a:ext cx="511920" cy="129600"/>
                <a:chOff x="4111920" y="4623120"/>
                <a:chExt cx="511920" cy="129600"/>
              </a:xfrm>
            </p:grpSpPr>
            <p:sp>
              <p:nvSpPr>
                <p:cNvPr id="1953" name="Freeform 1190"/>
                <p:cNvSpPr/>
                <p:nvPr/>
              </p:nvSpPr>
              <p:spPr>
                <a:xfrm>
                  <a:off x="4111920" y="4623120"/>
                  <a:ext cx="511920" cy="1296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54" name="Freeform 1191"/>
                <p:cNvSpPr/>
                <p:nvPr/>
              </p:nvSpPr>
              <p:spPr>
                <a:xfrm>
                  <a:off x="4134960" y="4623120"/>
                  <a:ext cx="465840" cy="1296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955" name="Line 1192"/>
              <p:cNvSpPr/>
              <p:nvPr/>
            </p:nvSpPr>
            <p:spPr>
              <a:xfrm>
                <a:off x="3933360" y="4681440"/>
                <a:ext cx="360" cy="1879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6" name="Line 1193"/>
              <p:cNvSpPr/>
              <p:nvPr/>
            </p:nvSpPr>
            <p:spPr>
              <a:xfrm>
                <a:off x="4835880" y="4690080"/>
                <a:ext cx="360" cy="183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57" name="Rectangle 43"/>
            <p:cNvSpPr/>
            <p:nvPr/>
          </p:nvSpPr>
          <p:spPr>
            <a:xfrm rot="16200000">
              <a:off x="3770280" y="4674960"/>
              <a:ext cx="137880" cy="19980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58" name="Group 126"/>
          <p:cNvGrpSpPr/>
          <p:nvPr/>
        </p:nvGrpSpPr>
        <p:grpSpPr>
          <a:xfrm>
            <a:off x="1464840" y="5150160"/>
            <a:ext cx="701280" cy="517320"/>
            <a:chOff x="1464840" y="5150160"/>
            <a:chExt cx="701280" cy="517320"/>
          </a:xfrm>
        </p:grpSpPr>
        <p:sp>
          <p:nvSpPr>
            <p:cNvPr id="1959" name="Rectangle 48"/>
            <p:cNvSpPr/>
            <p:nvPr/>
          </p:nvSpPr>
          <p:spPr>
            <a:xfrm rot="16200000">
              <a:off x="2044080" y="5378760"/>
              <a:ext cx="74160" cy="16956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60" name="Group 49"/>
            <p:cNvGrpSpPr/>
            <p:nvPr/>
          </p:nvGrpSpPr>
          <p:grpSpPr>
            <a:xfrm>
              <a:off x="1464840" y="5150160"/>
              <a:ext cx="639720" cy="517320"/>
              <a:chOff x="1464840" y="5150160"/>
              <a:chExt cx="639720" cy="517320"/>
            </a:xfrm>
          </p:grpSpPr>
          <p:pic>
            <p:nvPicPr>
              <p:cNvPr id="1961" name="Picture 50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1464840" y="5150160"/>
                <a:ext cx="639720" cy="517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62" name="Freeform 51"/>
              <p:cNvSpPr/>
              <p:nvPr/>
            </p:nvSpPr>
            <p:spPr>
              <a:xfrm flipH="1">
                <a:off x="1737360" y="5199840"/>
                <a:ext cx="311040" cy="2365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63" name="Rectangle 2"/>
          <p:cNvSpPr txBox="1"/>
          <p:nvPr/>
        </p:nvSpPr>
        <p:spPr>
          <a:xfrm>
            <a:off x="533520" y="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Addressing: routing to another LAN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" name="Rectangle 60"/>
          <p:cNvSpPr/>
          <p:nvPr/>
        </p:nvSpPr>
        <p:spPr>
          <a:xfrm>
            <a:off x="706320" y="1084320"/>
            <a:ext cx="777204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 forwards datagram with IP source A, destination B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5" name="Rectangle 61"/>
          <p:cNvSpPr/>
          <p:nvPr/>
        </p:nvSpPr>
        <p:spPr>
          <a:xfrm>
            <a:off x="700920" y="1405080"/>
            <a:ext cx="777204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 creates link-layer frame with B's MAC address as dest, frame contains A-to-B IP datagram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6" name="AutoShape 63"/>
          <p:cNvSpPr/>
          <p:nvPr/>
        </p:nvSpPr>
        <p:spPr>
          <a:xfrm>
            <a:off x="6701760" y="2733840"/>
            <a:ext cx="313920" cy="791640"/>
          </a:xfrm>
          <a:prstGeom prst="downArrow">
            <a:avLst>
              <a:gd name="adj1" fmla="val 50000"/>
              <a:gd name="adj2" fmla="val 63005"/>
            </a:avLst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5400000"/>
          </a:gra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7" name="Group 64"/>
          <p:cNvGrpSpPr/>
          <p:nvPr/>
        </p:nvGrpSpPr>
        <p:grpSpPr>
          <a:xfrm>
            <a:off x="6204240" y="2291040"/>
            <a:ext cx="2019240" cy="760320"/>
            <a:chOff x="6204240" y="2291040"/>
            <a:chExt cx="2019240" cy="760320"/>
          </a:xfrm>
        </p:grpSpPr>
        <p:grpSp>
          <p:nvGrpSpPr>
            <p:cNvPr id="1968" name="Group 65"/>
            <p:cNvGrpSpPr/>
            <p:nvPr/>
          </p:nvGrpSpPr>
          <p:grpSpPr>
            <a:xfrm>
              <a:off x="6261840" y="2806920"/>
              <a:ext cx="1096560" cy="244440"/>
              <a:chOff x="6261840" y="2806920"/>
              <a:chExt cx="1096560" cy="244440"/>
            </a:xfrm>
          </p:grpSpPr>
          <p:sp>
            <p:nvSpPr>
              <p:cNvPr id="1969" name="Rectangle 66"/>
              <p:cNvSpPr/>
              <p:nvPr/>
            </p:nvSpPr>
            <p:spPr>
              <a:xfrm>
                <a:off x="6261840" y="2808360"/>
                <a:ext cx="1096560" cy="2426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0" name="Line 67"/>
              <p:cNvSpPr/>
              <p:nvPr/>
            </p:nvSpPr>
            <p:spPr>
              <a:xfrm>
                <a:off x="6429960" y="280692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1" name="Line 68"/>
              <p:cNvSpPr/>
              <p:nvPr/>
            </p:nvSpPr>
            <p:spPr>
              <a:xfrm>
                <a:off x="6572880" y="2809800"/>
                <a:ext cx="360" cy="24156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72" name="Text Box 69"/>
            <p:cNvSpPr/>
            <p:nvPr/>
          </p:nvSpPr>
          <p:spPr>
            <a:xfrm>
              <a:off x="6204240" y="2291040"/>
              <a:ext cx="20192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src: 111.111.111.111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 dest: 222.222.222.222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1973" name="Group 70"/>
          <p:cNvGrpSpPr/>
          <p:nvPr/>
        </p:nvGrpSpPr>
        <p:grpSpPr>
          <a:xfrm>
            <a:off x="6331680" y="2541600"/>
            <a:ext cx="146520" cy="385920"/>
            <a:chOff x="6331680" y="2541600"/>
            <a:chExt cx="146520" cy="385920"/>
          </a:xfrm>
        </p:grpSpPr>
        <p:sp>
          <p:nvSpPr>
            <p:cNvPr id="1974" name="Line 71"/>
            <p:cNvSpPr/>
            <p:nvPr/>
          </p:nvSpPr>
          <p:spPr>
            <a:xfrm>
              <a:off x="6331680" y="2541600"/>
              <a:ext cx="360" cy="385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Line 72"/>
            <p:cNvSpPr/>
            <p:nvPr/>
          </p:nvSpPr>
          <p:spPr>
            <a:xfrm>
              <a:off x="6477840" y="2725920"/>
              <a:ext cx="360" cy="199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76" name="Group 73"/>
          <p:cNvGrpSpPr/>
          <p:nvPr/>
        </p:nvGrpSpPr>
        <p:grpSpPr>
          <a:xfrm>
            <a:off x="5794560" y="1883160"/>
            <a:ext cx="2404800" cy="1518840"/>
            <a:chOff x="5794560" y="1883160"/>
            <a:chExt cx="2404800" cy="1518840"/>
          </a:xfrm>
        </p:grpSpPr>
        <p:sp>
          <p:nvSpPr>
            <p:cNvPr id="1977" name="Text Box 74"/>
            <p:cNvSpPr/>
            <p:nvPr/>
          </p:nvSpPr>
          <p:spPr>
            <a:xfrm>
              <a:off x="5794560" y="1883160"/>
              <a:ext cx="2404800" cy="63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src: </a:t>
              </a: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1A-23-F9-CD-06-9B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dest: </a:t>
              </a:r>
              <a:r>
                <a:rPr b="0" lang="en-US" sz="12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49-BD-D2-C7-56-2A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978" name="Group 75"/>
            <p:cNvGrpSpPr/>
            <p:nvPr/>
          </p:nvGrpSpPr>
          <p:grpSpPr>
            <a:xfrm>
              <a:off x="5861880" y="3102120"/>
              <a:ext cx="1665000" cy="299880"/>
              <a:chOff x="5861880" y="3102120"/>
              <a:chExt cx="1665000" cy="299880"/>
            </a:xfrm>
          </p:grpSpPr>
          <p:sp>
            <p:nvSpPr>
              <p:cNvPr id="1979" name="Rectangle 76"/>
              <p:cNvSpPr/>
              <p:nvPr/>
            </p:nvSpPr>
            <p:spPr>
              <a:xfrm>
                <a:off x="5861880" y="3105360"/>
                <a:ext cx="1665000" cy="29340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0" name="Rectangle 77"/>
              <p:cNvSpPr/>
              <p:nvPr/>
            </p:nvSpPr>
            <p:spPr>
              <a:xfrm>
                <a:off x="6257160" y="3133800"/>
                <a:ext cx="1096560" cy="2426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1" name="Line 78"/>
              <p:cNvSpPr/>
              <p:nvPr/>
            </p:nvSpPr>
            <p:spPr>
              <a:xfrm>
                <a:off x="6419160" y="313848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2" name="Line 79"/>
              <p:cNvSpPr/>
              <p:nvPr/>
            </p:nvSpPr>
            <p:spPr>
              <a:xfrm>
                <a:off x="6571440" y="3138480"/>
                <a:ext cx="360" cy="24120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3" name="Line 80"/>
              <p:cNvSpPr/>
              <p:nvPr/>
            </p:nvSpPr>
            <p:spPr>
              <a:xfrm>
                <a:off x="5990400" y="3102120"/>
                <a:ext cx="360" cy="29988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4" name="Line 81"/>
              <p:cNvSpPr/>
              <p:nvPr/>
            </p:nvSpPr>
            <p:spPr>
              <a:xfrm>
                <a:off x="6142680" y="3102120"/>
                <a:ext cx="360" cy="299880"/>
              </a:xfrm>
              <a:prstGeom prst="line">
                <a:avLst/>
              </a:prstGeom>
              <a:ln w="190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85" name="Line 82"/>
            <p:cNvSpPr/>
            <p:nvPr/>
          </p:nvSpPr>
          <p:spPr>
            <a:xfrm flipV="1">
              <a:off x="5920560" y="2139840"/>
              <a:ext cx="3240" cy="1114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Line 83"/>
            <p:cNvSpPr/>
            <p:nvPr/>
          </p:nvSpPr>
          <p:spPr>
            <a:xfrm flipV="1">
              <a:off x="6060240" y="2305080"/>
              <a:ext cx="360" cy="949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Line 84"/>
            <p:cNvSpPr/>
            <p:nvPr/>
          </p:nvSpPr>
          <p:spPr>
            <a:xfrm flipH="1" flipV="1">
              <a:off x="6330240" y="2514600"/>
              <a:ext cx="2880" cy="74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Line 85"/>
            <p:cNvSpPr/>
            <p:nvPr/>
          </p:nvSpPr>
          <p:spPr>
            <a:xfrm>
              <a:off x="6476040" y="2692440"/>
              <a:ext cx="3240" cy="568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9" name="Group 92"/>
          <p:cNvGrpSpPr/>
          <p:nvPr/>
        </p:nvGrpSpPr>
        <p:grpSpPr>
          <a:xfrm>
            <a:off x="8043120" y="2314800"/>
            <a:ext cx="928440" cy="1953720"/>
            <a:chOff x="8043120" y="2314800"/>
            <a:chExt cx="928440" cy="1953720"/>
          </a:xfrm>
        </p:grpSpPr>
        <p:sp>
          <p:nvSpPr>
            <p:cNvPr id="1990" name="Freeform 93"/>
            <p:cNvSpPr/>
            <p:nvPr/>
          </p:nvSpPr>
          <p:spPr>
            <a:xfrm>
              <a:off x="8043120" y="2368800"/>
              <a:ext cx="923400" cy="1899720"/>
            </a:xfrm>
            <a:custGeom>
              <a:avLst/>
              <a:gdLst/>
              <a:ahLst/>
              <a:rect l="l" t="t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Rectangle 94"/>
            <p:cNvSpPr/>
            <p:nvPr/>
          </p:nvSpPr>
          <p:spPr>
            <a:xfrm>
              <a:off x="8182800" y="2345040"/>
              <a:ext cx="782280" cy="1253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Text Box 95"/>
            <p:cNvSpPr/>
            <p:nvPr/>
          </p:nvSpPr>
          <p:spPr>
            <a:xfrm>
              <a:off x="8302680" y="2314800"/>
              <a:ext cx="531720" cy="130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IP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Eth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993" name="Line 96"/>
            <p:cNvSpPr/>
            <p:nvPr/>
          </p:nvSpPr>
          <p:spPr>
            <a:xfrm>
              <a:off x="8195400" y="308916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4" name="Line 97"/>
            <p:cNvSpPr/>
            <p:nvPr/>
          </p:nvSpPr>
          <p:spPr>
            <a:xfrm>
              <a:off x="8190720" y="334188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Line 98"/>
            <p:cNvSpPr/>
            <p:nvPr/>
          </p:nvSpPr>
          <p:spPr>
            <a:xfrm>
              <a:off x="8186040" y="359424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6" name="Line 99"/>
            <p:cNvSpPr/>
            <p:nvPr/>
          </p:nvSpPr>
          <p:spPr>
            <a:xfrm>
              <a:off x="8169840" y="281952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97" name="Picture 15" descr="underline_base"/>
          <p:cNvPicPr/>
          <p:nvPr/>
        </p:nvPicPr>
        <p:blipFill>
          <a:blip r:embed="rId5"/>
          <a:stretch/>
        </p:blipFill>
        <p:spPr>
          <a:xfrm>
            <a:off x="541440" y="78336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199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BF5D0694-8EB0-4DEB-98D9-B97B82B409C8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00" name="TextBox 1"/>
          <p:cNvSpPr/>
          <p:nvPr/>
        </p:nvSpPr>
        <p:spPr>
          <a:xfrm>
            <a:off x="339840" y="6271200"/>
            <a:ext cx="450684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* Check out the online interactive exercises for more examples: h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ttp://gaia.cs.umass.edu/kurose_ross/interactive/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nodeType="clickEffect" fill="hold">
                      <p:stCondLst>
                        <p:cond delay="0"/>
                      </p:stCondLst>
                      <p:childTnLst>
                        <p:par>
                          <p:cTn id="2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16"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19"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1" name="Picture 5" descr="underline_base"/>
          <p:cNvPicPr/>
          <p:nvPr/>
        </p:nvPicPr>
        <p:blipFill>
          <a:blip r:embed="rId1"/>
          <a:stretch/>
        </p:blipFill>
        <p:spPr>
          <a:xfrm>
            <a:off x="581040" y="10288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2002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layer,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LAN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s: 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3" name="Rectangle 3"/>
          <p:cNvSpPr txBox="1"/>
          <p:nvPr/>
        </p:nvSpPr>
        <p:spPr>
          <a:xfrm>
            <a:off x="533520" y="1600200"/>
            <a:ext cx="392220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6.1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introduction, services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6.2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 detection, correction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6.3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multiple access protocols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6.4 LANs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addressing, ARP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Ethernet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VLANS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004" name="Rectangle 4"/>
          <p:cNvSpPr txBox="1"/>
          <p:nvPr/>
        </p:nvSpPr>
        <p:spPr>
          <a:xfrm>
            <a:off x="4495680" y="1600200"/>
            <a:ext cx="40539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6.5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link virtualization: MPLS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6.6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data center networking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6.7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 day in the life of a web request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05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758DDDFB-983C-43BE-A89B-5097A1F1D137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06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Rectangle 2"/>
          <p:cNvSpPr txBox="1"/>
          <p:nvPr/>
        </p:nvSpPr>
        <p:spPr>
          <a:xfrm>
            <a:off x="685800" y="228600"/>
            <a:ext cx="77720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Ethernet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8" name="Rectangle 3"/>
          <p:cNvSpPr txBox="1"/>
          <p:nvPr/>
        </p:nvSpPr>
        <p:spPr>
          <a:xfrm>
            <a:off x="738360" y="1276200"/>
            <a:ext cx="7519680" cy="2133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dominant” wired LAN technology: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single chip, multiple speeds (e.g., Broadcom  BCM5761)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first widely used LAN technology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simpler, cheap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kept up with speed race: 10 Mbps – 10 Gbps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009" name="Picture 4" descr="551 metcalfe-enet"/>
          <p:cNvPicPr/>
          <p:nvPr/>
        </p:nvPicPr>
        <p:blipFill>
          <a:blip r:embed="rId1"/>
          <a:stretch/>
        </p:blipFill>
        <p:spPr>
          <a:xfrm>
            <a:off x="1587600" y="3635280"/>
            <a:ext cx="4752720" cy="2544480"/>
          </a:xfrm>
          <a:prstGeom prst="rect">
            <a:avLst/>
          </a:prstGeom>
          <a:ln w="0">
            <a:noFill/>
          </a:ln>
        </p:spPr>
      </p:pic>
      <p:sp>
        <p:nvSpPr>
          <p:cNvPr id="2010" name="Text Box 5"/>
          <p:cNvSpPr/>
          <p:nvPr/>
        </p:nvSpPr>
        <p:spPr>
          <a:xfrm>
            <a:off x="4289400" y="6086520"/>
            <a:ext cx="3130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Metcalfe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’s Ethernet sketch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11" name="Picture 24" descr="underline_base"/>
          <p:cNvPicPr/>
          <p:nvPr/>
        </p:nvPicPr>
        <p:blipFill>
          <a:blip r:embed="rId2"/>
          <a:stretch/>
        </p:blipFill>
        <p:spPr>
          <a:xfrm>
            <a:off x="773280" y="878040"/>
            <a:ext cx="1969560" cy="218880"/>
          </a:xfrm>
          <a:prstGeom prst="rect">
            <a:avLst/>
          </a:prstGeom>
          <a:ln w="0">
            <a:noFill/>
          </a:ln>
        </p:spPr>
      </p:pic>
      <p:sp>
        <p:nvSpPr>
          <p:cNvPr id="2012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A2B087D4-7615-4911-88E2-54E055BC5D75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13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4" name="Picture 19" descr="underline_base"/>
          <p:cNvPicPr/>
          <p:nvPr/>
        </p:nvPicPr>
        <p:blipFill>
          <a:blip r:embed="rId1"/>
          <a:stretch/>
        </p:blipFill>
        <p:spPr>
          <a:xfrm>
            <a:off x="552600" y="79704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2015" name="Rectangle 4"/>
          <p:cNvSpPr txBox="1"/>
          <p:nvPr/>
        </p:nvSpPr>
        <p:spPr>
          <a:xfrm>
            <a:off x="5461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Ethernet: physical topology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6" name="Rectangle 6"/>
          <p:cNvSpPr txBox="1"/>
          <p:nvPr/>
        </p:nvSpPr>
        <p:spPr>
          <a:xfrm>
            <a:off x="507960" y="1103400"/>
            <a:ext cx="8297640" cy="2449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bus: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popular through mid 90s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 nodes in same collision domain (can collide with each other)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star: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prevails today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active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switch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 center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“spoke” runs a (separate) Ethernet protocol (nodes do not collide with each other)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017" name="Line 17"/>
          <p:cNvSpPr/>
          <p:nvPr/>
        </p:nvSpPr>
        <p:spPr>
          <a:xfrm>
            <a:off x="5316480" y="5109840"/>
            <a:ext cx="9745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8" name="Line 18"/>
          <p:cNvSpPr/>
          <p:nvPr/>
        </p:nvSpPr>
        <p:spPr>
          <a:xfrm>
            <a:off x="6556320" y="4518000"/>
            <a:ext cx="360" cy="504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9" name="Line 19"/>
          <p:cNvSpPr/>
          <p:nvPr/>
        </p:nvSpPr>
        <p:spPr>
          <a:xfrm flipH="1">
            <a:off x="6746760" y="5125680"/>
            <a:ext cx="10033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0" name="Line 20"/>
          <p:cNvSpPr/>
          <p:nvPr/>
        </p:nvSpPr>
        <p:spPr>
          <a:xfrm flipV="1">
            <a:off x="6556320" y="5251320"/>
            <a:ext cx="12600" cy="7095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1" name="Text Box 23"/>
          <p:cNvSpPr/>
          <p:nvPr/>
        </p:nvSpPr>
        <p:spPr>
          <a:xfrm>
            <a:off x="5467680" y="5486400"/>
            <a:ext cx="7466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switch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2" name="Line 24"/>
          <p:cNvSpPr/>
          <p:nvPr/>
        </p:nvSpPr>
        <p:spPr>
          <a:xfrm flipV="1">
            <a:off x="5833800" y="5275080"/>
            <a:ext cx="417600" cy="2397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3" name="Line 32"/>
          <p:cNvSpPr/>
          <p:nvPr/>
        </p:nvSpPr>
        <p:spPr>
          <a:xfrm flipH="1">
            <a:off x="2160360" y="4101840"/>
            <a:ext cx="752400" cy="1468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4" name="Line 33"/>
          <p:cNvSpPr/>
          <p:nvPr/>
        </p:nvSpPr>
        <p:spPr>
          <a:xfrm>
            <a:off x="2131920" y="4879800"/>
            <a:ext cx="39204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Line 34"/>
          <p:cNvSpPr/>
          <p:nvPr/>
        </p:nvSpPr>
        <p:spPr>
          <a:xfrm>
            <a:off x="1914480" y="5433840"/>
            <a:ext cx="30780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6" name="Line 35"/>
          <p:cNvSpPr/>
          <p:nvPr/>
        </p:nvSpPr>
        <p:spPr>
          <a:xfrm flipV="1">
            <a:off x="2631960" y="4647960"/>
            <a:ext cx="287280" cy="14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7" name="Line 37"/>
          <p:cNvSpPr/>
          <p:nvPr/>
        </p:nvSpPr>
        <p:spPr>
          <a:xfrm>
            <a:off x="2423880" y="4275000"/>
            <a:ext cx="39204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Line 38"/>
          <p:cNvSpPr/>
          <p:nvPr/>
        </p:nvSpPr>
        <p:spPr>
          <a:xfrm>
            <a:off x="2423880" y="4275000"/>
            <a:ext cx="39204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9" name="Line 39"/>
          <p:cNvSpPr/>
          <p:nvPr/>
        </p:nvSpPr>
        <p:spPr>
          <a:xfrm>
            <a:off x="2314440" y="5324400"/>
            <a:ext cx="30780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Text Box 41"/>
          <p:cNvSpPr/>
          <p:nvPr/>
        </p:nvSpPr>
        <p:spPr>
          <a:xfrm>
            <a:off x="1443240" y="5908680"/>
            <a:ext cx="2159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bus: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coaxial cable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1" name="Text Box 42"/>
          <p:cNvSpPr/>
          <p:nvPr/>
        </p:nvSpPr>
        <p:spPr>
          <a:xfrm>
            <a:off x="5031720" y="5691240"/>
            <a:ext cx="690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star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032" name="Group 37"/>
          <p:cNvGrpSpPr/>
          <p:nvPr/>
        </p:nvGrpSpPr>
        <p:grpSpPr>
          <a:xfrm>
            <a:off x="2733840" y="4398840"/>
            <a:ext cx="711000" cy="601200"/>
            <a:chOff x="2733840" y="4398840"/>
            <a:chExt cx="711000" cy="601200"/>
          </a:xfrm>
        </p:grpSpPr>
        <p:grpSp>
          <p:nvGrpSpPr>
            <p:cNvPr id="2033" name="Group 44"/>
            <p:cNvGrpSpPr/>
            <p:nvPr/>
          </p:nvGrpSpPr>
          <p:grpSpPr>
            <a:xfrm>
              <a:off x="2733840" y="4398840"/>
              <a:ext cx="711000" cy="601200"/>
              <a:chOff x="2733840" y="4398840"/>
              <a:chExt cx="711000" cy="601200"/>
            </a:xfrm>
          </p:grpSpPr>
          <p:pic>
            <p:nvPicPr>
              <p:cNvPr id="2034" name="Picture 45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2733840" y="4398840"/>
                <a:ext cx="711000" cy="6012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35" name="Freeform 46"/>
              <p:cNvSpPr/>
              <p:nvPr/>
            </p:nvSpPr>
            <p:spPr>
              <a:xfrm flipH="1">
                <a:off x="3036600" y="4456800"/>
                <a:ext cx="345600" cy="27504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36" name="Rectangle 43"/>
            <p:cNvSpPr/>
            <p:nvPr/>
          </p:nvSpPr>
          <p:spPr>
            <a:xfrm rot="16200000">
              <a:off x="2916360" y="4592880"/>
              <a:ext cx="90000" cy="1378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7" name="Group 42"/>
          <p:cNvGrpSpPr/>
          <p:nvPr/>
        </p:nvGrpSpPr>
        <p:grpSpPr>
          <a:xfrm>
            <a:off x="1757880" y="3962520"/>
            <a:ext cx="700920" cy="517320"/>
            <a:chOff x="1757880" y="3962520"/>
            <a:chExt cx="700920" cy="517320"/>
          </a:xfrm>
        </p:grpSpPr>
        <p:sp>
          <p:nvSpPr>
            <p:cNvPr id="2038" name="Rectangle 48"/>
            <p:cNvSpPr/>
            <p:nvPr/>
          </p:nvSpPr>
          <p:spPr>
            <a:xfrm rot="16200000">
              <a:off x="2336760" y="4191120"/>
              <a:ext cx="74160" cy="16956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39" name="Group 49"/>
            <p:cNvGrpSpPr/>
            <p:nvPr/>
          </p:nvGrpSpPr>
          <p:grpSpPr>
            <a:xfrm>
              <a:off x="1757880" y="3962520"/>
              <a:ext cx="639720" cy="517320"/>
              <a:chOff x="1757880" y="3962520"/>
              <a:chExt cx="639720" cy="517320"/>
            </a:xfrm>
          </p:grpSpPr>
          <p:pic>
            <p:nvPicPr>
              <p:cNvPr id="2040" name="Picture 50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1757880" y="3962520"/>
                <a:ext cx="639720" cy="517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41" name="Freeform 51"/>
              <p:cNvSpPr/>
              <p:nvPr/>
            </p:nvSpPr>
            <p:spPr>
              <a:xfrm flipH="1">
                <a:off x="2030040" y="4012200"/>
                <a:ext cx="311040" cy="2365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42" name="Group 47"/>
          <p:cNvGrpSpPr/>
          <p:nvPr/>
        </p:nvGrpSpPr>
        <p:grpSpPr>
          <a:xfrm>
            <a:off x="1473480" y="4551480"/>
            <a:ext cx="700920" cy="517320"/>
            <a:chOff x="1473480" y="4551480"/>
            <a:chExt cx="700920" cy="517320"/>
          </a:xfrm>
        </p:grpSpPr>
        <p:sp>
          <p:nvSpPr>
            <p:cNvPr id="2043" name="Rectangle 48"/>
            <p:cNvSpPr/>
            <p:nvPr/>
          </p:nvSpPr>
          <p:spPr>
            <a:xfrm rot="16200000">
              <a:off x="2052360" y="4780080"/>
              <a:ext cx="74160" cy="16956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44" name="Group 49"/>
            <p:cNvGrpSpPr/>
            <p:nvPr/>
          </p:nvGrpSpPr>
          <p:grpSpPr>
            <a:xfrm>
              <a:off x="1473480" y="4551480"/>
              <a:ext cx="639720" cy="517320"/>
              <a:chOff x="1473480" y="4551480"/>
              <a:chExt cx="639720" cy="517320"/>
            </a:xfrm>
          </p:grpSpPr>
          <p:pic>
            <p:nvPicPr>
              <p:cNvPr id="2045" name="Picture 50" descr="desktop_computer_stylized_medium"/>
              <p:cNvPicPr/>
              <p:nvPr/>
            </p:nvPicPr>
            <p:blipFill>
              <a:blip r:embed="rId4"/>
              <a:stretch/>
            </p:blipFill>
            <p:spPr>
              <a:xfrm flipH="1">
                <a:off x="1473480" y="4551480"/>
                <a:ext cx="639720" cy="517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46" name="Freeform 51"/>
              <p:cNvSpPr/>
              <p:nvPr/>
            </p:nvSpPr>
            <p:spPr>
              <a:xfrm flipH="1">
                <a:off x="1746000" y="4601160"/>
                <a:ext cx="311040" cy="2365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47" name="Group 52"/>
          <p:cNvGrpSpPr/>
          <p:nvPr/>
        </p:nvGrpSpPr>
        <p:grpSpPr>
          <a:xfrm>
            <a:off x="1279800" y="5110200"/>
            <a:ext cx="700920" cy="517320"/>
            <a:chOff x="1279800" y="5110200"/>
            <a:chExt cx="700920" cy="517320"/>
          </a:xfrm>
        </p:grpSpPr>
        <p:sp>
          <p:nvSpPr>
            <p:cNvPr id="2048" name="Rectangle 53"/>
            <p:cNvSpPr/>
            <p:nvPr/>
          </p:nvSpPr>
          <p:spPr>
            <a:xfrm rot="16200000">
              <a:off x="1858680" y="5338800"/>
              <a:ext cx="74160" cy="16956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49" name="Group 54"/>
            <p:cNvGrpSpPr/>
            <p:nvPr/>
          </p:nvGrpSpPr>
          <p:grpSpPr>
            <a:xfrm>
              <a:off x="1279800" y="5110200"/>
              <a:ext cx="639720" cy="517320"/>
              <a:chOff x="1279800" y="5110200"/>
              <a:chExt cx="639720" cy="517320"/>
            </a:xfrm>
          </p:grpSpPr>
          <p:pic>
            <p:nvPicPr>
              <p:cNvPr id="2050" name="Picture 55" descr="desktop_computer_stylized_medium"/>
              <p:cNvPicPr/>
              <p:nvPr/>
            </p:nvPicPr>
            <p:blipFill>
              <a:blip r:embed="rId5"/>
              <a:stretch/>
            </p:blipFill>
            <p:spPr>
              <a:xfrm flipH="1">
                <a:off x="1279800" y="5110200"/>
                <a:ext cx="639720" cy="517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51" name="Freeform 56"/>
              <p:cNvSpPr/>
              <p:nvPr/>
            </p:nvSpPr>
            <p:spPr>
              <a:xfrm flipH="1">
                <a:off x="1552320" y="5159880"/>
                <a:ext cx="311040" cy="2365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52" name="Group 57"/>
          <p:cNvGrpSpPr/>
          <p:nvPr/>
        </p:nvGrpSpPr>
        <p:grpSpPr>
          <a:xfrm>
            <a:off x="2448000" y="5070600"/>
            <a:ext cx="711000" cy="599760"/>
            <a:chOff x="2448000" y="5070600"/>
            <a:chExt cx="711000" cy="599760"/>
          </a:xfrm>
        </p:grpSpPr>
        <p:grpSp>
          <p:nvGrpSpPr>
            <p:cNvPr id="2053" name="Group 44"/>
            <p:cNvGrpSpPr/>
            <p:nvPr/>
          </p:nvGrpSpPr>
          <p:grpSpPr>
            <a:xfrm>
              <a:off x="2448000" y="5070600"/>
              <a:ext cx="711000" cy="599760"/>
              <a:chOff x="2448000" y="5070600"/>
              <a:chExt cx="711000" cy="599760"/>
            </a:xfrm>
          </p:grpSpPr>
          <p:pic>
            <p:nvPicPr>
              <p:cNvPr id="2054" name="Picture 45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 flipH="1">
                <a:off x="2448000" y="5070600"/>
                <a:ext cx="711000" cy="599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55" name="Freeform 46"/>
              <p:cNvSpPr/>
              <p:nvPr/>
            </p:nvSpPr>
            <p:spPr>
              <a:xfrm flipH="1">
                <a:off x="2751120" y="5128200"/>
                <a:ext cx="345600" cy="2743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56" name="Rectangle 43"/>
            <p:cNvSpPr/>
            <p:nvPr/>
          </p:nvSpPr>
          <p:spPr>
            <a:xfrm rot="16200000">
              <a:off x="2631240" y="5263560"/>
              <a:ext cx="88560" cy="1378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57" name="Group 62"/>
          <p:cNvGrpSpPr/>
          <p:nvPr/>
        </p:nvGrpSpPr>
        <p:grpSpPr>
          <a:xfrm>
            <a:off x="4420080" y="4687920"/>
            <a:ext cx="913680" cy="690120"/>
            <a:chOff x="4420080" y="4687920"/>
            <a:chExt cx="913680" cy="690120"/>
          </a:xfrm>
        </p:grpSpPr>
        <p:sp>
          <p:nvSpPr>
            <p:cNvPr id="2058" name="Rectangle 48"/>
            <p:cNvSpPr/>
            <p:nvPr/>
          </p:nvSpPr>
          <p:spPr>
            <a:xfrm rot="16200000">
              <a:off x="5173560" y="4996080"/>
              <a:ext cx="99720" cy="2203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59" name="Group 49"/>
            <p:cNvGrpSpPr/>
            <p:nvPr/>
          </p:nvGrpSpPr>
          <p:grpSpPr>
            <a:xfrm>
              <a:off x="4420080" y="4687920"/>
              <a:ext cx="833760" cy="690120"/>
              <a:chOff x="4420080" y="4687920"/>
              <a:chExt cx="833760" cy="690120"/>
            </a:xfrm>
          </p:grpSpPr>
          <p:pic>
            <p:nvPicPr>
              <p:cNvPr id="2060" name="Picture 50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 flipH="1">
                <a:off x="4420080" y="4687920"/>
                <a:ext cx="833760" cy="690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61" name="Freeform 51"/>
              <p:cNvSpPr/>
              <p:nvPr/>
            </p:nvSpPr>
            <p:spPr>
              <a:xfrm flipH="1">
                <a:off x="4775040" y="4754160"/>
                <a:ext cx="405360" cy="3157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62" name="Group 67"/>
          <p:cNvGrpSpPr/>
          <p:nvPr/>
        </p:nvGrpSpPr>
        <p:grpSpPr>
          <a:xfrm>
            <a:off x="7549200" y="4780080"/>
            <a:ext cx="853560" cy="740880"/>
            <a:chOff x="7549200" y="4780080"/>
            <a:chExt cx="853560" cy="740880"/>
          </a:xfrm>
        </p:grpSpPr>
        <p:grpSp>
          <p:nvGrpSpPr>
            <p:cNvPr id="2063" name="Group 44"/>
            <p:cNvGrpSpPr/>
            <p:nvPr/>
          </p:nvGrpSpPr>
          <p:grpSpPr>
            <a:xfrm>
              <a:off x="7549200" y="4780080"/>
              <a:ext cx="853560" cy="740880"/>
              <a:chOff x="7549200" y="4780080"/>
              <a:chExt cx="853560" cy="740880"/>
            </a:xfrm>
          </p:grpSpPr>
          <p:pic>
            <p:nvPicPr>
              <p:cNvPr id="2064" name="Picture 45" descr="desktop_computer_stylized_medium"/>
              <p:cNvPicPr/>
              <p:nvPr/>
            </p:nvPicPr>
            <p:blipFill>
              <a:blip r:embed="rId8"/>
              <a:stretch/>
            </p:blipFill>
            <p:spPr>
              <a:xfrm flipH="1">
                <a:off x="7549200" y="4780080"/>
                <a:ext cx="853560" cy="740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65" name="Freeform 46"/>
              <p:cNvSpPr/>
              <p:nvPr/>
            </p:nvSpPr>
            <p:spPr>
              <a:xfrm flipH="1">
                <a:off x="7911720" y="4851000"/>
                <a:ext cx="415080" cy="3391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66" name="Rectangle 43"/>
            <p:cNvSpPr/>
            <p:nvPr/>
          </p:nvSpPr>
          <p:spPr>
            <a:xfrm rot="16200000">
              <a:off x="7766640" y="5020920"/>
              <a:ext cx="110880" cy="1663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67" name="Rectangle 43"/>
          <p:cNvSpPr/>
          <p:nvPr/>
        </p:nvSpPr>
        <p:spPr>
          <a:xfrm>
            <a:off x="6497640" y="4351320"/>
            <a:ext cx="109080" cy="16488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50000">
                <a:srgbClr val="ffffff"/>
              </a:gs>
              <a:gs pos="100000">
                <a:srgbClr val="008000"/>
              </a:gs>
            </a:gsLst>
            <a:lin ang="0"/>
          </a:gradFill>
          <a:ln w="9525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68" name="Group 44"/>
          <p:cNvGrpSpPr/>
          <p:nvPr/>
        </p:nvGrpSpPr>
        <p:grpSpPr>
          <a:xfrm>
            <a:off x="6117120" y="3784680"/>
            <a:ext cx="852120" cy="740880"/>
            <a:chOff x="6117120" y="3784680"/>
            <a:chExt cx="852120" cy="740880"/>
          </a:xfrm>
        </p:grpSpPr>
        <p:pic>
          <p:nvPicPr>
            <p:cNvPr id="2069" name="Picture 45" descr="desktop_computer_stylized_medium"/>
            <p:cNvPicPr/>
            <p:nvPr/>
          </p:nvPicPr>
          <p:blipFill>
            <a:blip r:embed="rId9"/>
            <a:stretch/>
          </p:blipFill>
          <p:spPr>
            <a:xfrm flipH="1">
              <a:off x="6117120" y="3784680"/>
              <a:ext cx="852120" cy="740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0" name="Freeform 46"/>
            <p:cNvSpPr/>
            <p:nvPr/>
          </p:nvSpPr>
          <p:spPr>
            <a:xfrm flipH="1">
              <a:off x="6480000" y="3855600"/>
              <a:ext cx="414000" cy="3391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1" name="Group 1"/>
          <p:cNvGrpSpPr/>
          <p:nvPr/>
        </p:nvGrpSpPr>
        <p:grpSpPr>
          <a:xfrm>
            <a:off x="5943960" y="5925960"/>
            <a:ext cx="853560" cy="834840"/>
            <a:chOff x="5943960" y="5925960"/>
            <a:chExt cx="853560" cy="834840"/>
          </a:xfrm>
        </p:grpSpPr>
        <p:sp>
          <p:nvSpPr>
            <p:cNvPr id="2072" name="Rectangle 43"/>
            <p:cNvSpPr/>
            <p:nvPr/>
          </p:nvSpPr>
          <p:spPr>
            <a:xfrm>
              <a:off x="6497640" y="5925960"/>
              <a:ext cx="110880" cy="1648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73" name="Group 44"/>
            <p:cNvGrpSpPr/>
            <p:nvPr/>
          </p:nvGrpSpPr>
          <p:grpSpPr>
            <a:xfrm>
              <a:off x="5943960" y="6019920"/>
              <a:ext cx="853560" cy="740880"/>
              <a:chOff x="5943960" y="6019920"/>
              <a:chExt cx="853560" cy="740880"/>
            </a:xfrm>
          </p:grpSpPr>
          <p:pic>
            <p:nvPicPr>
              <p:cNvPr id="2074" name="Picture 45" descr="desktop_computer_stylized_medium"/>
              <p:cNvPicPr/>
              <p:nvPr/>
            </p:nvPicPr>
            <p:blipFill>
              <a:blip r:embed="rId10"/>
              <a:stretch/>
            </p:blipFill>
            <p:spPr>
              <a:xfrm flipH="1">
                <a:off x="5943960" y="6019920"/>
                <a:ext cx="853560" cy="7408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75" name="Freeform 46"/>
              <p:cNvSpPr/>
              <p:nvPr/>
            </p:nvSpPr>
            <p:spPr>
              <a:xfrm flipH="1">
                <a:off x="6306840" y="6090840"/>
                <a:ext cx="415080" cy="3391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2076" name="Picture 3" descr=""/>
          <p:cNvPicPr/>
          <p:nvPr/>
        </p:nvPicPr>
        <p:blipFill>
          <a:blip r:embed="rId11"/>
          <a:stretch/>
        </p:blipFill>
        <p:spPr>
          <a:xfrm>
            <a:off x="6256440" y="4962600"/>
            <a:ext cx="603000" cy="340920"/>
          </a:xfrm>
          <a:prstGeom prst="rect">
            <a:avLst/>
          </a:prstGeom>
          <a:ln w="0">
            <a:noFill/>
          </a:ln>
        </p:spPr>
      </p:pic>
      <p:sp>
        <p:nvSpPr>
          <p:cNvPr id="207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7708E584-29C2-43AE-AC92-00B57C5AA83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7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"/>
          <p:cNvSpPr txBox="1"/>
          <p:nvPr/>
        </p:nvSpPr>
        <p:spPr>
          <a:xfrm>
            <a:off x="685800" y="34596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Ethernet frame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0" name="Rectangle 3"/>
          <p:cNvSpPr txBox="1"/>
          <p:nvPr/>
        </p:nvSpPr>
        <p:spPr>
          <a:xfrm>
            <a:off x="652320" y="1609560"/>
            <a:ext cx="7772040" cy="4343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sending adapter encapsulates IP datagram (or other network layer protocol packet) in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Ethernet frame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preamble: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7 bytes with pattern 10101010 followed by one byte with pattern 10101011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used to synchronize receiver, sender clock rates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081" name="Picture 19" descr="underline_base"/>
          <p:cNvPicPr/>
          <p:nvPr/>
        </p:nvPicPr>
        <p:blipFill>
          <a:blip r:embed="rId1"/>
          <a:stretch/>
        </p:blipFill>
        <p:spPr>
          <a:xfrm>
            <a:off x="730080" y="880920"/>
            <a:ext cx="5941800" cy="172800"/>
          </a:xfrm>
          <a:prstGeom prst="rect">
            <a:avLst/>
          </a:prstGeom>
          <a:ln w="0">
            <a:noFill/>
          </a:ln>
        </p:spPr>
      </p:pic>
      <p:grpSp>
        <p:nvGrpSpPr>
          <p:cNvPr id="2082" name="Group 51"/>
          <p:cNvGrpSpPr/>
          <p:nvPr/>
        </p:nvGrpSpPr>
        <p:grpSpPr>
          <a:xfrm>
            <a:off x="1515960" y="2373480"/>
            <a:ext cx="6291000" cy="993600"/>
            <a:chOff x="1515960" y="2373480"/>
            <a:chExt cx="6291000" cy="993600"/>
          </a:xfrm>
        </p:grpSpPr>
        <p:sp>
          <p:nvSpPr>
            <p:cNvPr id="2083" name="Line 10"/>
            <p:cNvSpPr/>
            <p:nvPr/>
          </p:nvSpPr>
          <p:spPr>
            <a:xfrm>
              <a:off x="4146120" y="2670120"/>
              <a:ext cx="360" cy="204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4" name="Rectangle 1"/>
            <p:cNvSpPr/>
            <p:nvPr/>
          </p:nvSpPr>
          <p:spPr>
            <a:xfrm>
              <a:off x="1552320" y="2743560"/>
              <a:ext cx="6254640" cy="54792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5" name="Straight Connector 3"/>
            <p:cNvSpPr/>
            <p:nvPr/>
          </p:nvSpPr>
          <p:spPr>
            <a:xfrm>
              <a:off x="2546280" y="2733480"/>
              <a:ext cx="360" cy="55080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6" name="Straight Connector 32"/>
            <p:cNvSpPr/>
            <p:nvPr/>
          </p:nvSpPr>
          <p:spPr>
            <a:xfrm>
              <a:off x="3276360" y="2736720"/>
              <a:ext cx="360" cy="58428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7" name="Straight Connector 33"/>
            <p:cNvSpPr/>
            <p:nvPr/>
          </p:nvSpPr>
          <p:spPr>
            <a:xfrm>
              <a:off x="4005000" y="2741400"/>
              <a:ext cx="360" cy="54936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8" name="Straight Connector 34"/>
            <p:cNvSpPr/>
            <p:nvPr/>
          </p:nvSpPr>
          <p:spPr>
            <a:xfrm>
              <a:off x="4259160" y="2736720"/>
              <a:ext cx="360" cy="58104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9" name="Straight Connector 35"/>
            <p:cNvSpPr/>
            <p:nvPr/>
          </p:nvSpPr>
          <p:spPr>
            <a:xfrm>
              <a:off x="6225840" y="2742840"/>
              <a:ext cx="360" cy="62424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0" name="TextBox 5"/>
            <p:cNvSpPr/>
            <p:nvPr/>
          </p:nvSpPr>
          <p:spPr>
            <a:xfrm>
              <a:off x="2485800" y="2803320"/>
              <a:ext cx="8445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dest.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ts val="1199"/>
                </a:lnSpc>
              </a:pPr>
              <a:r>
                <a:rPr b="0" i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address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091" name="TextBox 37"/>
            <p:cNvSpPr/>
            <p:nvPr/>
          </p:nvSpPr>
          <p:spPr>
            <a:xfrm>
              <a:off x="3249000" y="2811960"/>
              <a:ext cx="8445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source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ts val="1199"/>
                </a:lnSpc>
              </a:pPr>
              <a:r>
                <a:rPr b="0" i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address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092" name="TextBox 38"/>
            <p:cNvSpPr/>
            <p:nvPr/>
          </p:nvSpPr>
          <p:spPr>
            <a:xfrm>
              <a:off x="4628880" y="2824560"/>
              <a:ext cx="13770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data (payload)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93" name="TextBox 39"/>
            <p:cNvSpPr/>
            <p:nvPr/>
          </p:nvSpPr>
          <p:spPr>
            <a:xfrm>
              <a:off x="6516720" y="2902320"/>
              <a:ext cx="85536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CRC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94" name="TextBox 40"/>
            <p:cNvSpPr/>
            <p:nvPr/>
          </p:nvSpPr>
          <p:spPr>
            <a:xfrm>
              <a:off x="1515960" y="2915640"/>
              <a:ext cx="10699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preamble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95" name="Text Box 9"/>
            <p:cNvSpPr/>
            <p:nvPr/>
          </p:nvSpPr>
          <p:spPr>
            <a:xfrm>
              <a:off x="3897000" y="2373480"/>
              <a:ext cx="7700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type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096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11DF63CF-E9ED-4FF4-BB5F-F153027537B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97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Rectangle 2"/>
          <p:cNvSpPr txBox="1"/>
          <p:nvPr/>
        </p:nvSpPr>
        <p:spPr>
          <a:xfrm>
            <a:off x="533520" y="228600"/>
            <a:ext cx="80769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Ethernet frame structure (more)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9" name="Rectangle 3"/>
          <p:cNvSpPr txBox="1"/>
          <p:nvPr/>
        </p:nvSpPr>
        <p:spPr>
          <a:xfrm>
            <a:off x="523800" y="1314360"/>
            <a:ext cx="8272080" cy="3789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addresses: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6 byte source, destination MAC addresses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if adapter receives frame with matching destination address, or with broadcast address (e.g. ARP packet), it passes data in frame to network layer protocol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otherwise, adapter discards frame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type: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indicates higher layer protocol (mostly IP but others possible, e.g., Novell IPX, AppleTalk)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CRC: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cyclic redundancy check at receiver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 detected: frame is dropped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2100" name="Picture 16" descr="underline_base"/>
          <p:cNvPicPr/>
          <p:nvPr/>
        </p:nvPicPr>
        <p:blipFill>
          <a:blip r:embed="rId1"/>
          <a:stretch/>
        </p:blipFill>
        <p:spPr>
          <a:xfrm>
            <a:off x="584280" y="1019160"/>
            <a:ext cx="7313400" cy="172800"/>
          </a:xfrm>
          <a:prstGeom prst="rect">
            <a:avLst/>
          </a:prstGeom>
          <a:ln w="0">
            <a:noFill/>
          </a:ln>
        </p:spPr>
      </p:pic>
      <p:grpSp>
        <p:nvGrpSpPr>
          <p:cNvPr id="2101" name="Group 8"/>
          <p:cNvGrpSpPr/>
          <p:nvPr/>
        </p:nvGrpSpPr>
        <p:grpSpPr>
          <a:xfrm>
            <a:off x="1413000" y="5040360"/>
            <a:ext cx="6290640" cy="993600"/>
            <a:chOff x="1413000" y="5040360"/>
            <a:chExt cx="6290640" cy="993600"/>
          </a:xfrm>
        </p:grpSpPr>
        <p:sp>
          <p:nvSpPr>
            <p:cNvPr id="2102" name="Line 10"/>
            <p:cNvSpPr/>
            <p:nvPr/>
          </p:nvSpPr>
          <p:spPr>
            <a:xfrm>
              <a:off x="4043160" y="5337360"/>
              <a:ext cx="360" cy="204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Rectangle 1"/>
            <p:cNvSpPr/>
            <p:nvPr/>
          </p:nvSpPr>
          <p:spPr>
            <a:xfrm>
              <a:off x="1449000" y="5410440"/>
              <a:ext cx="6254640" cy="54792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Straight Connector 3"/>
            <p:cNvSpPr/>
            <p:nvPr/>
          </p:nvSpPr>
          <p:spPr>
            <a:xfrm>
              <a:off x="2442960" y="5400360"/>
              <a:ext cx="360" cy="55116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5" name="Straight Connector 32"/>
            <p:cNvSpPr/>
            <p:nvPr/>
          </p:nvSpPr>
          <p:spPr>
            <a:xfrm>
              <a:off x="3173400" y="5403600"/>
              <a:ext cx="360" cy="58428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6" name="Straight Connector 33"/>
            <p:cNvSpPr/>
            <p:nvPr/>
          </p:nvSpPr>
          <p:spPr>
            <a:xfrm>
              <a:off x="3902040" y="5408280"/>
              <a:ext cx="360" cy="54936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7" name="Straight Connector 34"/>
            <p:cNvSpPr/>
            <p:nvPr/>
          </p:nvSpPr>
          <p:spPr>
            <a:xfrm>
              <a:off x="4155840" y="5403600"/>
              <a:ext cx="360" cy="58104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8" name="Straight Connector 35"/>
            <p:cNvSpPr/>
            <p:nvPr/>
          </p:nvSpPr>
          <p:spPr>
            <a:xfrm>
              <a:off x="6122880" y="5410080"/>
              <a:ext cx="360" cy="623880"/>
            </a:xfrm>
            <a:prstGeom prst="line">
              <a:avLst/>
            </a:prstGeom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9" name="TextBox 5"/>
            <p:cNvSpPr/>
            <p:nvPr/>
          </p:nvSpPr>
          <p:spPr>
            <a:xfrm>
              <a:off x="2382480" y="5470200"/>
              <a:ext cx="8445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dest.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ts val="1199"/>
                </a:lnSpc>
              </a:pPr>
              <a:r>
                <a:rPr b="0" i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address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10" name="TextBox 37"/>
            <p:cNvSpPr/>
            <p:nvPr/>
          </p:nvSpPr>
          <p:spPr>
            <a:xfrm>
              <a:off x="3146040" y="5478840"/>
              <a:ext cx="8445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source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ts val="1199"/>
                </a:lnSpc>
              </a:pPr>
              <a:r>
                <a:rPr b="0" i="1" lang="en-US" sz="1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address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11" name="TextBox 38"/>
            <p:cNvSpPr/>
            <p:nvPr/>
          </p:nvSpPr>
          <p:spPr>
            <a:xfrm>
              <a:off x="4525920" y="5491440"/>
              <a:ext cx="13770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data (payload)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12" name="TextBox 39"/>
            <p:cNvSpPr/>
            <p:nvPr/>
          </p:nvSpPr>
          <p:spPr>
            <a:xfrm>
              <a:off x="6413400" y="5569560"/>
              <a:ext cx="85536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CRC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13" name="TextBox 40"/>
            <p:cNvSpPr/>
            <p:nvPr/>
          </p:nvSpPr>
          <p:spPr>
            <a:xfrm>
              <a:off x="1413000" y="5582520"/>
              <a:ext cx="106992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ts val="1199"/>
                </a:lnSpc>
              </a:pPr>
              <a:r>
                <a:rPr b="0" i="1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preamble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14" name="Text Box 9"/>
            <p:cNvSpPr/>
            <p:nvPr/>
          </p:nvSpPr>
          <p:spPr>
            <a:xfrm>
              <a:off x="3793680" y="5040360"/>
              <a:ext cx="7700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type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115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07AA6626-E7F8-4E0B-AC7A-42D7CCD1FEB4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16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ectangle 2"/>
          <p:cNvSpPr txBox="1"/>
          <p:nvPr/>
        </p:nvSpPr>
        <p:spPr>
          <a:xfrm>
            <a:off x="533520" y="228600"/>
            <a:ext cx="824688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Ethernet: unreliable, connectionless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8" name="Rectangle 3"/>
          <p:cNvSpPr txBox="1"/>
          <p:nvPr/>
        </p:nvSpPr>
        <p:spPr>
          <a:xfrm>
            <a:off x="533520" y="1600200"/>
            <a:ext cx="826092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connectionless: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no handshaking between sending and receiving NICs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unreliable: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receiving NIC doesn't send acks or nacks to sending NIC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data in dropped frames recovered only if initial sender uses higher layer rdt (e.g., TCP), otherwise dropped data lost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’s MAC protocol: unslotted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CSMA/CD with binary backoff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119" name="Picture 16" descr="underline_base"/>
          <p:cNvPicPr/>
          <p:nvPr/>
        </p:nvPicPr>
        <p:blipFill>
          <a:blip r:embed="rId1"/>
          <a:stretch/>
        </p:blipFill>
        <p:spPr>
          <a:xfrm>
            <a:off x="471600" y="1019160"/>
            <a:ext cx="7313400" cy="172800"/>
          </a:xfrm>
          <a:prstGeom prst="rect">
            <a:avLst/>
          </a:prstGeom>
          <a:ln w="0">
            <a:noFill/>
          </a:ln>
        </p:spPr>
      </p:pic>
      <p:sp>
        <p:nvSpPr>
          <p:cNvPr id="2120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2A8FFA32-C059-4A5B-B71D-9A9A84087B20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21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Picture 4" descr="underline_base"/>
          <p:cNvPicPr/>
          <p:nvPr/>
        </p:nvPicPr>
        <p:blipFill>
          <a:blip r:embed="rId1"/>
          <a:stretch/>
        </p:blipFill>
        <p:spPr>
          <a:xfrm>
            <a:off x="628560" y="1041480"/>
            <a:ext cx="4570200" cy="172800"/>
          </a:xfrm>
          <a:prstGeom prst="rect">
            <a:avLst/>
          </a:prstGeom>
          <a:ln w="0">
            <a:noFill/>
          </a:ln>
        </p:spPr>
      </p:pic>
      <p:sp>
        <p:nvSpPr>
          <p:cNvPr id="645" name="Rectangle 2"/>
          <p:cNvSpPr txBox="1"/>
          <p:nvPr/>
        </p:nvSpPr>
        <p:spPr>
          <a:xfrm>
            <a:off x="533520" y="228600"/>
            <a:ext cx="61765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 services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Rectangle 3"/>
          <p:cNvSpPr txBox="1"/>
          <p:nvPr/>
        </p:nvSpPr>
        <p:spPr>
          <a:xfrm>
            <a:off x="484200" y="14191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75000"/>
              </a:lnSpc>
              <a:spcBef>
                <a:spcPts val="64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framing, link access: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encapsulate datagram into frame, adding header, trailer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channel access if shared medium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MAC” addresses used in frame headers to identify source, destination 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different from IP address!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7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reliable delivery between adjacent nodes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we learned how to do this already (chapter 3)!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seldom used on low bit-error link (fiber, some twisted pair)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wireless links: high error rates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90000"/>
              </a:lnSpc>
              <a:spcBef>
                <a:spcPts val="479"/>
              </a:spcBef>
              <a:buClr>
                <a:srgbClr val="cc0000"/>
              </a:buClr>
              <a:buFont typeface="Symbol" charset="2"/>
              <a:buChar char=""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Q: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why both link-level and end-end reliability?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3D9F3555-EDBD-4A3D-A0D9-BE9CCA0921AB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4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Rectangle 2"/>
          <p:cNvSpPr txBox="1"/>
          <p:nvPr/>
        </p:nvSpPr>
        <p:spPr>
          <a:xfrm>
            <a:off x="152280" y="95400"/>
            <a:ext cx="871488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802.3 Ethernet standards: link &amp; physical layers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3" name="Rectangle 3"/>
          <p:cNvSpPr txBox="1"/>
          <p:nvPr/>
        </p:nvSpPr>
        <p:spPr>
          <a:xfrm>
            <a:off x="493560" y="1292400"/>
            <a:ext cx="7772040" cy="20998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many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different Ethernet standards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common MAC protocol and frame format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different speeds: 2 Mbps, 10 Mbps, 100 Mbps, 1Gbps, 10 Gbps, 40 Gbps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different physical layer media: fiber, cable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24" name="Freeform 39"/>
          <p:cNvSpPr/>
          <p:nvPr/>
        </p:nvSpPr>
        <p:spPr>
          <a:xfrm>
            <a:off x="2873520" y="4075200"/>
            <a:ext cx="1393560" cy="1526760"/>
          </a:xfrm>
          <a:custGeom>
            <a:avLst/>
            <a:gdLst/>
            <a:ahLst/>
            <a:rect l="l" t="t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25" name="Group 40"/>
          <p:cNvGrpSpPr/>
          <p:nvPr/>
        </p:nvGrpSpPr>
        <p:grpSpPr>
          <a:xfrm>
            <a:off x="1577880" y="4189320"/>
            <a:ext cx="1299960" cy="1461960"/>
            <a:chOff x="1577880" y="4189320"/>
            <a:chExt cx="1299960" cy="1461960"/>
          </a:xfrm>
        </p:grpSpPr>
        <p:sp>
          <p:nvSpPr>
            <p:cNvPr id="2126" name="Rectangle 41"/>
            <p:cNvSpPr/>
            <p:nvPr/>
          </p:nvSpPr>
          <p:spPr>
            <a:xfrm>
              <a:off x="1582560" y="4229280"/>
              <a:ext cx="1294920" cy="1371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Text Box 42"/>
            <p:cNvSpPr/>
            <p:nvPr/>
          </p:nvSpPr>
          <p:spPr>
            <a:xfrm>
              <a:off x="1582920" y="4189320"/>
              <a:ext cx="1269360" cy="146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transport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28" name="Line 43"/>
            <p:cNvSpPr/>
            <p:nvPr/>
          </p:nvSpPr>
          <p:spPr>
            <a:xfrm>
              <a:off x="1582560" y="4519440"/>
              <a:ext cx="12952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Line 44"/>
            <p:cNvSpPr/>
            <p:nvPr/>
          </p:nvSpPr>
          <p:spPr>
            <a:xfrm>
              <a:off x="1582560" y="4795560"/>
              <a:ext cx="12952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Line 45"/>
            <p:cNvSpPr/>
            <p:nvPr/>
          </p:nvSpPr>
          <p:spPr>
            <a:xfrm>
              <a:off x="1577880" y="5076720"/>
              <a:ext cx="12952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Line 46"/>
            <p:cNvSpPr/>
            <p:nvPr/>
          </p:nvSpPr>
          <p:spPr>
            <a:xfrm>
              <a:off x="1585800" y="5325840"/>
              <a:ext cx="1282680" cy="4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Line 47"/>
            <p:cNvSpPr/>
            <p:nvPr/>
          </p:nvSpPr>
          <p:spPr>
            <a:xfrm>
              <a:off x="1585800" y="5406840"/>
              <a:ext cx="360" cy="1681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Line 48"/>
            <p:cNvSpPr/>
            <p:nvPr/>
          </p:nvSpPr>
          <p:spPr>
            <a:xfrm>
              <a:off x="2876400" y="5389560"/>
              <a:ext cx="360" cy="1681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34" name="Rectangle 49"/>
          <p:cNvSpPr/>
          <p:nvPr/>
        </p:nvSpPr>
        <p:spPr>
          <a:xfrm>
            <a:off x="4230720" y="4038480"/>
            <a:ext cx="4195440" cy="15681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5" name="Line 50"/>
          <p:cNvSpPr/>
          <p:nvPr/>
        </p:nvSpPr>
        <p:spPr>
          <a:xfrm>
            <a:off x="4244760" y="4703760"/>
            <a:ext cx="4178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6" name="Text Box 51"/>
          <p:cNvSpPr/>
          <p:nvPr/>
        </p:nvSpPr>
        <p:spPr>
          <a:xfrm>
            <a:off x="5418360" y="4079880"/>
            <a:ext cx="1724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MAC protocol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frame format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7" name="Text Box 52"/>
          <p:cNvSpPr/>
          <p:nvPr/>
        </p:nvSpPr>
        <p:spPr>
          <a:xfrm>
            <a:off x="4403880" y="4794120"/>
            <a:ext cx="1240200" cy="303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100BASE-TX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8" name="Text Box 53"/>
          <p:cNvSpPr/>
          <p:nvPr/>
        </p:nvSpPr>
        <p:spPr>
          <a:xfrm>
            <a:off x="4414680" y="5154480"/>
            <a:ext cx="1220400" cy="303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100BASE-T4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9" name="Text Box 54"/>
          <p:cNvSpPr/>
          <p:nvPr/>
        </p:nvSpPr>
        <p:spPr>
          <a:xfrm>
            <a:off x="7086960" y="4789440"/>
            <a:ext cx="1240200" cy="303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100BASE-FX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0" name="Freeform 55"/>
          <p:cNvSpPr/>
          <p:nvPr/>
        </p:nvSpPr>
        <p:spPr>
          <a:xfrm>
            <a:off x="2887560" y="4684680"/>
            <a:ext cx="1393560" cy="610920"/>
          </a:xfrm>
          <a:custGeom>
            <a:avLst/>
            <a:gdLst/>
            <a:ahLst/>
            <a:rect l="l" t="t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1" name="Text Box 56"/>
          <p:cNvSpPr/>
          <p:nvPr/>
        </p:nvSpPr>
        <p:spPr>
          <a:xfrm>
            <a:off x="5746680" y="4788000"/>
            <a:ext cx="1220400" cy="303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100BASE-T2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2" name="Text Box 57"/>
          <p:cNvSpPr/>
          <p:nvPr/>
        </p:nvSpPr>
        <p:spPr>
          <a:xfrm>
            <a:off x="5729760" y="5148360"/>
            <a:ext cx="1251000" cy="303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100BASE-SX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43" name="Text Box 58"/>
          <p:cNvSpPr/>
          <p:nvPr/>
        </p:nvSpPr>
        <p:spPr>
          <a:xfrm>
            <a:off x="7093440" y="5143680"/>
            <a:ext cx="1251000" cy="3034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100BASE-BX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144" name="Group 67"/>
          <p:cNvGrpSpPr/>
          <p:nvPr/>
        </p:nvGrpSpPr>
        <p:grpSpPr>
          <a:xfrm>
            <a:off x="5681520" y="4743360"/>
            <a:ext cx="2755440" cy="1560240"/>
            <a:chOff x="5681520" y="4743360"/>
            <a:chExt cx="2755440" cy="1560240"/>
          </a:xfrm>
        </p:grpSpPr>
        <p:sp>
          <p:nvSpPr>
            <p:cNvPr id="2145" name="Freeform 59"/>
            <p:cNvSpPr/>
            <p:nvPr/>
          </p:nvSpPr>
          <p:spPr>
            <a:xfrm>
              <a:off x="5681520" y="4743360"/>
              <a:ext cx="2712600" cy="775800"/>
            </a:xfrm>
            <a:custGeom>
              <a:avLst/>
              <a:gdLst/>
              <a:ahLst/>
              <a:rect l="l" t="t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6" name="Line 60"/>
            <p:cNvSpPr/>
            <p:nvPr/>
          </p:nvSpPr>
          <p:spPr>
            <a:xfrm>
              <a:off x="7000560" y="5546520"/>
              <a:ext cx="360360" cy="461880"/>
            </a:xfrm>
            <a:prstGeom prst="line">
              <a:avLst/>
            </a:prstGeom>
            <a:ln w="2857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7" name="Text Box 61"/>
            <p:cNvSpPr/>
            <p:nvPr/>
          </p:nvSpPr>
          <p:spPr>
            <a:xfrm>
              <a:off x="6367680" y="5938920"/>
              <a:ext cx="20692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fiber physical layer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148" name="Group 66"/>
          <p:cNvGrpSpPr/>
          <p:nvPr/>
        </p:nvGrpSpPr>
        <p:grpSpPr>
          <a:xfrm>
            <a:off x="3702240" y="4734000"/>
            <a:ext cx="3290400" cy="1867680"/>
            <a:chOff x="3702240" y="4734000"/>
            <a:chExt cx="3290400" cy="1867680"/>
          </a:xfrm>
        </p:grpSpPr>
        <p:sp>
          <p:nvSpPr>
            <p:cNvPr id="2149" name="Freeform 62"/>
            <p:cNvSpPr/>
            <p:nvPr/>
          </p:nvSpPr>
          <p:spPr>
            <a:xfrm>
              <a:off x="4351320" y="4734000"/>
              <a:ext cx="2641320" cy="785520"/>
            </a:xfrm>
            <a:custGeom>
              <a:avLst/>
              <a:gdLst/>
              <a:ahLst/>
              <a:rect l="l" t="t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>
              <a:solidFill>
                <a:srgbClr val="3333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0" name="Line 63"/>
            <p:cNvSpPr/>
            <p:nvPr/>
          </p:nvSpPr>
          <p:spPr>
            <a:xfrm flipH="1">
              <a:off x="4649760" y="5560920"/>
              <a:ext cx="360360" cy="461880"/>
            </a:xfrm>
            <a:prstGeom prst="line">
              <a:avLst/>
            </a:prstGeom>
            <a:ln w="28575">
              <a:solidFill>
                <a:srgbClr val="3333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1" name="Text Box 65"/>
            <p:cNvSpPr/>
            <p:nvPr/>
          </p:nvSpPr>
          <p:spPr>
            <a:xfrm>
              <a:off x="3702240" y="5962680"/>
              <a:ext cx="20815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copper (twister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pair) physical layer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2152" name="Picture 15" descr="underline_base"/>
          <p:cNvPicPr/>
          <p:nvPr/>
        </p:nvPicPr>
        <p:blipFill>
          <a:blip r:embed="rId1"/>
          <a:stretch/>
        </p:blipFill>
        <p:spPr>
          <a:xfrm>
            <a:off x="174600" y="86184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2153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BA86BF8B-AF9D-423A-8010-29B4C8533015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54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nodeType="clickEffect" fill="hold">
                      <p:stCondLst>
                        <p:cond delay="indefinite"/>
                      </p:stCondLst>
                      <p:childTnLst>
                        <p:par>
                          <p:cTn id="2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afterEffect" fill="hold" presetClass="entr" presetID="1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5" name="Picture 5" descr="underline_base"/>
          <p:cNvPicPr/>
          <p:nvPr/>
        </p:nvPicPr>
        <p:blipFill>
          <a:blip r:embed="rId1"/>
          <a:stretch/>
        </p:blipFill>
        <p:spPr>
          <a:xfrm>
            <a:off x="581040" y="10288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2156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layer,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LAN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s: 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7" name="Rectangle 3"/>
          <p:cNvSpPr txBox="1"/>
          <p:nvPr/>
        </p:nvSpPr>
        <p:spPr>
          <a:xfrm>
            <a:off x="533520" y="1600200"/>
            <a:ext cx="392220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6.1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introduction, services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6.2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 detection, correction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6.3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multiple access protocols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6.4 LANs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addressing, ARP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switches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VLANS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158" name="Rectangle 4"/>
          <p:cNvSpPr txBox="1"/>
          <p:nvPr/>
        </p:nvSpPr>
        <p:spPr>
          <a:xfrm>
            <a:off x="4495680" y="1600200"/>
            <a:ext cx="40539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6.5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link virtualization: MPLS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6.6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data center networking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6.7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 day in the life of a web request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59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4461602-9F8F-4433-8989-D3A3F38D1C7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60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Rectangle 2"/>
          <p:cNvSpPr txBox="1"/>
          <p:nvPr/>
        </p:nvSpPr>
        <p:spPr>
          <a:xfrm>
            <a:off x="5461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Ethernet switch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2" name="Rectangle 3"/>
          <p:cNvSpPr txBox="1"/>
          <p:nvPr/>
        </p:nvSpPr>
        <p:spPr>
          <a:xfrm>
            <a:off x="606600" y="1071720"/>
            <a:ext cx="8000640" cy="4640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link-layer device: takes an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active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role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store, forward Ethernet frames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examine incoming frame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’s MAC address,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selectively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forward  frame to one-or-more outgoing links when frame is to be forwarded on segment, uses CSMA/CD to access segment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transparent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hosts are unaware of presence of switches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plug-and-play, self-learning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switches do not need to be configured</a:t>
            </a:r>
            <a:endParaRPr b="0" lang="en-US" sz="28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163" name="Picture 24" descr="underline_base"/>
          <p:cNvPicPr/>
          <p:nvPr/>
        </p:nvPicPr>
        <p:blipFill>
          <a:blip r:embed="rId1"/>
          <a:stretch/>
        </p:blipFill>
        <p:spPr>
          <a:xfrm>
            <a:off x="631800" y="793800"/>
            <a:ext cx="3655800" cy="172800"/>
          </a:xfrm>
          <a:prstGeom prst="rect">
            <a:avLst/>
          </a:prstGeom>
          <a:ln w="0">
            <a:noFill/>
          </a:ln>
        </p:spPr>
      </p:pic>
      <p:sp>
        <p:nvSpPr>
          <p:cNvPr id="2164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8CC8362-8BD7-4E2E-9886-55F76578BDB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65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Rectangle 2"/>
          <p:cNvSpPr txBox="1"/>
          <p:nvPr/>
        </p:nvSpPr>
        <p:spPr>
          <a:xfrm>
            <a:off x="289080" y="136440"/>
            <a:ext cx="84690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Switch: </a:t>
            </a:r>
            <a:r>
              <a:rPr b="0" i="1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multiple</a:t>
            </a: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simultaneous transmissions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7" name="Rectangle 3"/>
          <p:cNvSpPr txBox="1"/>
          <p:nvPr/>
        </p:nvSpPr>
        <p:spPr>
          <a:xfrm>
            <a:off x="392040" y="1393920"/>
            <a:ext cx="4503240" cy="457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hosts have dedicated, direct connection to switch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switches buffer packets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 protocol used on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incoming link, but no collisions; full duplex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link is its own collision domain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switching: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A-to-A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 and B-to-B’ can transmit simultaneously, without collisions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2168" name="Group 1"/>
          <p:cNvGrpSpPr/>
          <p:nvPr/>
        </p:nvGrpSpPr>
        <p:grpSpPr>
          <a:xfrm>
            <a:off x="5107320" y="1425600"/>
            <a:ext cx="3660480" cy="4276080"/>
            <a:chOff x="5107320" y="1425600"/>
            <a:chExt cx="3660480" cy="4276080"/>
          </a:xfrm>
        </p:grpSpPr>
        <p:sp>
          <p:nvSpPr>
            <p:cNvPr id="2169" name="Text Box 34"/>
            <p:cNvSpPr/>
            <p:nvPr/>
          </p:nvSpPr>
          <p:spPr>
            <a:xfrm>
              <a:off x="5842080" y="5062680"/>
              <a:ext cx="26805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switch with six interfaces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</a:t>
              </a:r>
              <a:r>
                <a:rPr b="0" i="1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1,2,3,4,5,6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)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2170" name="Group 34"/>
            <p:cNvGrpSpPr/>
            <p:nvPr/>
          </p:nvGrpSpPr>
          <p:grpSpPr>
            <a:xfrm>
              <a:off x="5107320" y="1425600"/>
              <a:ext cx="3660480" cy="3595320"/>
              <a:chOff x="5107320" y="1425600"/>
              <a:chExt cx="3660480" cy="3595320"/>
            </a:xfrm>
          </p:grpSpPr>
          <p:sp>
            <p:nvSpPr>
              <p:cNvPr id="2171" name="Text Box 23"/>
              <p:cNvSpPr/>
              <p:nvPr/>
            </p:nvSpPr>
            <p:spPr>
              <a:xfrm>
                <a:off x="7039800" y="1425600"/>
                <a:ext cx="3333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72" name="Text Box 24"/>
              <p:cNvSpPr/>
              <p:nvPr/>
            </p:nvSpPr>
            <p:spPr>
              <a:xfrm>
                <a:off x="6741360" y="4656240"/>
                <a:ext cx="38232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’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73" name="Text Box 25"/>
              <p:cNvSpPr/>
              <p:nvPr/>
            </p:nvSpPr>
            <p:spPr>
              <a:xfrm>
                <a:off x="8364960" y="2025720"/>
                <a:ext cx="3333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74" name="Text Box 26"/>
              <p:cNvSpPr/>
              <p:nvPr/>
            </p:nvSpPr>
            <p:spPr>
              <a:xfrm>
                <a:off x="5373720" y="3794040"/>
                <a:ext cx="3837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’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75" name="Text Box 27"/>
              <p:cNvSpPr/>
              <p:nvPr/>
            </p:nvSpPr>
            <p:spPr>
              <a:xfrm>
                <a:off x="8117640" y="3794040"/>
                <a:ext cx="3456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76" name="Text Box 28"/>
              <p:cNvSpPr/>
              <p:nvPr/>
            </p:nvSpPr>
            <p:spPr>
              <a:xfrm>
                <a:off x="5502240" y="2071800"/>
                <a:ext cx="3960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’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77" name="Line 17"/>
              <p:cNvSpPr/>
              <p:nvPr/>
            </p:nvSpPr>
            <p:spPr>
              <a:xfrm>
                <a:off x="6062400" y="2771640"/>
                <a:ext cx="720720" cy="2984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8" name="Line 18"/>
              <p:cNvSpPr/>
              <p:nvPr/>
            </p:nvSpPr>
            <p:spPr>
              <a:xfrm>
                <a:off x="7048440" y="2477880"/>
                <a:ext cx="360" cy="504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9" name="Line 19"/>
              <p:cNvSpPr/>
              <p:nvPr/>
            </p:nvSpPr>
            <p:spPr>
              <a:xfrm flipH="1">
                <a:off x="7238880" y="2601720"/>
                <a:ext cx="892080" cy="4842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0" name="Line 20"/>
              <p:cNvSpPr/>
              <p:nvPr/>
            </p:nvSpPr>
            <p:spPr>
              <a:xfrm flipV="1">
                <a:off x="7048440" y="3211200"/>
                <a:ext cx="12600" cy="7099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81" name="Group 45"/>
              <p:cNvGrpSpPr/>
              <p:nvPr/>
            </p:nvGrpSpPr>
            <p:grpSpPr>
              <a:xfrm>
                <a:off x="5123520" y="2338920"/>
                <a:ext cx="913320" cy="690120"/>
                <a:chOff x="5123520" y="2338920"/>
                <a:chExt cx="913320" cy="690120"/>
              </a:xfrm>
            </p:grpSpPr>
            <p:sp>
              <p:nvSpPr>
                <p:cNvPr id="2182" name="Rectangle 48"/>
                <p:cNvSpPr/>
                <p:nvPr/>
              </p:nvSpPr>
              <p:spPr>
                <a:xfrm rot="16200000">
                  <a:off x="5876640" y="2646360"/>
                  <a:ext cx="99720" cy="220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1620000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183" name="Group 49"/>
                <p:cNvGrpSpPr/>
                <p:nvPr/>
              </p:nvGrpSpPr>
              <p:grpSpPr>
                <a:xfrm>
                  <a:off x="5123520" y="2338920"/>
                  <a:ext cx="833760" cy="690120"/>
                  <a:chOff x="5123520" y="2338920"/>
                  <a:chExt cx="833760" cy="690120"/>
                </a:xfrm>
              </p:grpSpPr>
              <p:pic>
                <p:nvPicPr>
                  <p:cNvPr id="2184" name="Picture 50" descr="desktop_computer_stylized_medium"/>
                  <p:cNvPicPr/>
                  <p:nvPr/>
                </p:nvPicPr>
                <p:blipFill>
                  <a:blip r:embed="rId1"/>
                  <a:stretch/>
                </p:blipFill>
                <p:spPr>
                  <a:xfrm flipH="1">
                    <a:off x="5123520" y="2338920"/>
                    <a:ext cx="833760" cy="690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185" name="Freeform 51"/>
                  <p:cNvSpPr/>
                  <p:nvPr/>
                </p:nvSpPr>
                <p:spPr>
                  <a:xfrm flipH="1">
                    <a:off x="5478120" y="2405160"/>
                    <a:ext cx="405000" cy="3157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186" name="Group 46"/>
              <p:cNvGrpSpPr/>
              <p:nvPr/>
            </p:nvGrpSpPr>
            <p:grpSpPr>
              <a:xfrm>
                <a:off x="7914960" y="2275560"/>
                <a:ext cx="852840" cy="741240"/>
                <a:chOff x="7914960" y="2275560"/>
                <a:chExt cx="852840" cy="741240"/>
              </a:xfrm>
            </p:grpSpPr>
            <p:grpSp>
              <p:nvGrpSpPr>
                <p:cNvPr id="2187" name="Group 44"/>
                <p:cNvGrpSpPr/>
                <p:nvPr/>
              </p:nvGrpSpPr>
              <p:grpSpPr>
                <a:xfrm>
                  <a:off x="7914960" y="2275560"/>
                  <a:ext cx="852840" cy="741240"/>
                  <a:chOff x="7914960" y="2275560"/>
                  <a:chExt cx="852840" cy="741240"/>
                </a:xfrm>
              </p:grpSpPr>
              <p:pic>
                <p:nvPicPr>
                  <p:cNvPr id="2188" name="Picture 45" descr="desktop_computer_stylized_medium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7914960" y="2275560"/>
                    <a:ext cx="852840" cy="741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189" name="Freeform 46"/>
                  <p:cNvSpPr/>
                  <p:nvPr/>
                </p:nvSpPr>
                <p:spPr>
                  <a:xfrm flipH="1">
                    <a:off x="8277480" y="2346840"/>
                    <a:ext cx="414360" cy="3391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190" name="Rectangle 43"/>
                <p:cNvSpPr/>
                <p:nvPr/>
              </p:nvSpPr>
              <p:spPr>
                <a:xfrm rot="16200000">
                  <a:off x="8133480" y="2517120"/>
                  <a:ext cx="109080" cy="1648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1620000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91" name="Rectangle 43"/>
              <p:cNvSpPr/>
              <p:nvPr/>
            </p:nvSpPr>
            <p:spPr>
              <a:xfrm>
                <a:off x="6989760" y="2311560"/>
                <a:ext cx="109080" cy="164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92" name="Group 44"/>
              <p:cNvGrpSpPr/>
              <p:nvPr/>
            </p:nvGrpSpPr>
            <p:grpSpPr>
              <a:xfrm>
                <a:off x="6609240" y="1744200"/>
                <a:ext cx="852840" cy="741240"/>
                <a:chOff x="6609240" y="1744200"/>
                <a:chExt cx="852840" cy="741240"/>
              </a:xfrm>
            </p:grpSpPr>
            <p:pic>
              <p:nvPicPr>
                <p:cNvPr id="2193" name="Picture 45" descr="desktop_computer_stylized_medium"/>
                <p:cNvPicPr/>
                <p:nvPr/>
              </p:nvPicPr>
              <p:blipFill>
                <a:blip r:embed="rId3"/>
                <a:stretch/>
              </p:blipFill>
              <p:spPr>
                <a:xfrm flipH="1">
                  <a:off x="6609240" y="1744200"/>
                  <a:ext cx="852840" cy="7412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194" name="Freeform 46"/>
                <p:cNvSpPr/>
                <p:nvPr/>
              </p:nvSpPr>
              <p:spPr>
                <a:xfrm flipH="1">
                  <a:off x="6971760" y="1815120"/>
                  <a:ext cx="414360" cy="3391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195" name="Group 49"/>
              <p:cNvGrpSpPr/>
              <p:nvPr/>
            </p:nvGrpSpPr>
            <p:grpSpPr>
              <a:xfrm>
                <a:off x="6436440" y="3886200"/>
                <a:ext cx="852840" cy="834480"/>
                <a:chOff x="6436440" y="3886200"/>
                <a:chExt cx="852840" cy="834480"/>
              </a:xfrm>
            </p:grpSpPr>
            <p:sp>
              <p:nvSpPr>
                <p:cNvPr id="2196" name="Rectangle 43"/>
                <p:cNvSpPr/>
                <p:nvPr/>
              </p:nvSpPr>
              <p:spPr>
                <a:xfrm>
                  <a:off x="6989760" y="3886200"/>
                  <a:ext cx="110880" cy="1648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197" name="Group 44"/>
                <p:cNvGrpSpPr/>
                <p:nvPr/>
              </p:nvGrpSpPr>
              <p:grpSpPr>
                <a:xfrm>
                  <a:off x="6436440" y="3979440"/>
                  <a:ext cx="852840" cy="741240"/>
                  <a:chOff x="6436440" y="3979440"/>
                  <a:chExt cx="852840" cy="741240"/>
                </a:xfrm>
              </p:grpSpPr>
              <p:pic>
                <p:nvPicPr>
                  <p:cNvPr id="2198" name="Picture 45" descr="desktop_computer_stylized_medium"/>
                  <p:cNvPicPr/>
                  <p:nvPr/>
                </p:nvPicPr>
                <p:blipFill>
                  <a:blip r:embed="rId4"/>
                  <a:stretch/>
                </p:blipFill>
                <p:spPr>
                  <a:xfrm flipH="1">
                    <a:off x="6436440" y="3979440"/>
                    <a:ext cx="852840" cy="741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199" name="Freeform 46"/>
                  <p:cNvSpPr/>
                  <p:nvPr/>
                </p:nvSpPr>
                <p:spPr>
                  <a:xfrm flipH="1">
                    <a:off x="6798960" y="4050360"/>
                    <a:ext cx="414360" cy="3391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pic>
            <p:nvPicPr>
              <p:cNvPr id="2200" name="Picture 3" descr=""/>
              <p:cNvPicPr/>
              <p:nvPr/>
            </p:nvPicPr>
            <p:blipFill>
              <a:blip r:embed="rId5"/>
              <a:stretch/>
            </p:blipFill>
            <p:spPr>
              <a:xfrm>
                <a:off x="6750000" y="2922480"/>
                <a:ext cx="603000" cy="34092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2201" name="Group 51"/>
              <p:cNvGrpSpPr/>
              <p:nvPr/>
            </p:nvGrpSpPr>
            <p:grpSpPr>
              <a:xfrm>
                <a:off x="5107320" y="3222720"/>
                <a:ext cx="913680" cy="690120"/>
                <a:chOff x="5107320" y="3222720"/>
                <a:chExt cx="913680" cy="690120"/>
              </a:xfrm>
            </p:grpSpPr>
            <p:sp>
              <p:nvSpPr>
                <p:cNvPr id="2202" name="Rectangle 48"/>
                <p:cNvSpPr/>
                <p:nvPr/>
              </p:nvSpPr>
              <p:spPr>
                <a:xfrm rot="16200000">
                  <a:off x="5860800" y="3530880"/>
                  <a:ext cx="99720" cy="220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1620000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203" name="Group 49"/>
                <p:cNvGrpSpPr/>
                <p:nvPr/>
              </p:nvGrpSpPr>
              <p:grpSpPr>
                <a:xfrm>
                  <a:off x="5107320" y="3222720"/>
                  <a:ext cx="833760" cy="690120"/>
                  <a:chOff x="5107320" y="3222720"/>
                  <a:chExt cx="833760" cy="690120"/>
                </a:xfrm>
              </p:grpSpPr>
              <p:pic>
                <p:nvPicPr>
                  <p:cNvPr id="2204" name="Picture 50" descr="desktop_computer_stylized_medium"/>
                  <p:cNvPicPr/>
                  <p:nvPr/>
                </p:nvPicPr>
                <p:blipFill>
                  <a:blip r:embed="rId6"/>
                  <a:stretch/>
                </p:blipFill>
                <p:spPr>
                  <a:xfrm flipH="1">
                    <a:off x="5107320" y="3222720"/>
                    <a:ext cx="833760" cy="690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205" name="Freeform 51"/>
                  <p:cNvSpPr/>
                  <p:nvPr/>
                </p:nvSpPr>
                <p:spPr>
                  <a:xfrm flipH="1">
                    <a:off x="5461560" y="3288960"/>
                    <a:ext cx="405000" cy="3157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206" name="Group 52"/>
              <p:cNvGrpSpPr/>
              <p:nvPr/>
            </p:nvGrpSpPr>
            <p:grpSpPr>
              <a:xfrm>
                <a:off x="7786080" y="3173400"/>
                <a:ext cx="852840" cy="741240"/>
                <a:chOff x="7786080" y="3173400"/>
                <a:chExt cx="852840" cy="741240"/>
              </a:xfrm>
            </p:grpSpPr>
            <p:grpSp>
              <p:nvGrpSpPr>
                <p:cNvPr id="2207" name="Group 44"/>
                <p:cNvGrpSpPr/>
                <p:nvPr/>
              </p:nvGrpSpPr>
              <p:grpSpPr>
                <a:xfrm>
                  <a:off x="7786080" y="3173400"/>
                  <a:ext cx="852840" cy="741240"/>
                  <a:chOff x="7786080" y="3173400"/>
                  <a:chExt cx="852840" cy="741240"/>
                </a:xfrm>
              </p:grpSpPr>
              <p:pic>
                <p:nvPicPr>
                  <p:cNvPr id="2208" name="Picture 45" descr="desktop_computer_stylized_medium"/>
                  <p:cNvPicPr/>
                  <p:nvPr/>
                </p:nvPicPr>
                <p:blipFill>
                  <a:blip r:embed="rId7"/>
                  <a:stretch/>
                </p:blipFill>
                <p:spPr>
                  <a:xfrm flipH="1">
                    <a:off x="7786080" y="3173400"/>
                    <a:ext cx="852840" cy="741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209" name="Freeform 46"/>
                  <p:cNvSpPr/>
                  <p:nvPr/>
                </p:nvSpPr>
                <p:spPr>
                  <a:xfrm flipH="1">
                    <a:off x="8148240" y="3244680"/>
                    <a:ext cx="414360" cy="3391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210" name="Rectangle 43"/>
                <p:cNvSpPr/>
                <p:nvPr/>
              </p:nvSpPr>
              <p:spPr>
                <a:xfrm rot="16200000">
                  <a:off x="8003160" y="3414240"/>
                  <a:ext cx="110880" cy="166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1620000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11" name="Line 17"/>
              <p:cNvSpPr/>
              <p:nvPr/>
            </p:nvSpPr>
            <p:spPr>
              <a:xfrm flipV="1">
                <a:off x="6035400" y="3206520"/>
                <a:ext cx="744480" cy="4510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2" name="Line 19"/>
              <p:cNvSpPr/>
              <p:nvPr/>
            </p:nvSpPr>
            <p:spPr>
              <a:xfrm flipH="1" flipV="1">
                <a:off x="7343640" y="3151080"/>
                <a:ext cx="646200" cy="33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3" name="Text Box 35"/>
              <p:cNvSpPr/>
              <p:nvPr/>
            </p:nvSpPr>
            <p:spPr>
              <a:xfrm>
                <a:off x="6779520" y="263196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1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14" name="Text Box 36"/>
              <p:cNvSpPr/>
              <p:nvPr/>
            </p:nvSpPr>
            <p:spPr>
              <a:xfrm>
                <a:off x="7286760" y="265752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2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15" name="Text Box 37"/>
              <p:cNvSpPr/>
              <p:nvPr/>
            </p:nvSpPr>
            <p:spPr>
              <a:xfrm>
                <a:off x="7508160" y="331632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3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16" name="Text Box 38"/>
              <p:cNvSpPr/>
              <p:nvPr/>
            </p:nvSpPr>
            <p:spPr>
              <a:xfrm>
                <a:off x="7023240" y="326088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4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17" name="Text Box 39"/>
              <p:cNvSpPr/>
              <p:nvPr/>
            </p:nvSpPr>
            <p:spPr>
              <a:xfrm>
                <a:off x="6453000" y="330984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5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18" name="Text Box 40"/>
              <p:cNvSpPr/>
              <p:nvPr/>
            </p:nvSpPr>
            <p:spPr>
              <a:xfrm>
                <a:off x="6415200" y="2685960"/>
                <a:ext cx="3186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6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pic>
        <p:nvPicPr>
          <p:cNvPr id="2219" name="Picture 6" descr="underline_base"/>
          <p:cNvPicPr/>
          <p:nvPr/>
        </p:nvPicPr>
        <p:blipFill>
          <a:blip r:embed="rId8"/>
          <a:stretch/>
        </p:blipFill>
        <p:spPr>
          <a:xfrm>
            <a:off x="395280" y="961920"/>
            <a:ext cx="8227800" cy="172800"/>
          </a:xfrm>
          <a:prstGeom prst="rect">
            <a:avLst/>
          </a:prstGeom>
          <a:ln w="0">
            <a:noFill/>
          </a:ln>
        </p:spPr>
      </p:pic>
      <p:sp>
        <p:nvSpPr>
          <p:cNvPr id="2220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03CB7D1A-C903-4090-9103-C2F86C087A1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21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Rectangle 2"/>
          <p:cNvSpPr txBox="1"/>
          <p:nvPr/>
        </p:nvSpPr>
        <p:spPr>
          <a:xfrm>
            <a:off x="441360" y="9036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Switch forwarding table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3" name="Rectangle 3"/>
          <p:cNvSpPr txBox="1"/>
          <p:nvPr/>
        </p:nvSpPr>
        <p:spPr>
          <a:xfrm>
            <a:off x="474840" y="1398600"/>
            <a:ext cx="4878000" cy="4804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ts val="2999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 u="sng">
                <a:solidFill>
                  <a:srgbClr val="cc0000"/>
                </a:solidFill>
                <a:uFillTx/>
                <a:latin typeface="Gill Sans MT"/>
                <a:ea typeface="ＭＳ Ｐゴシック"/>
              </a:rPr>
              <a:t>Q: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how does switch know A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 reachable via interface 4, B’ reachable via interface 5?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2224" name="Group 34"/>
          <p:cNvGrpSpPr/>
          <p:nvPr/>
        </p:nvGrpSpPr>
        <p:grpSpPr>
          <a:xfrm>
            <a:off x="5107320" y="1425600"/>
            <a:ext cx="3660480" cy="4276080"/>
            <a:chOff x="5107320" y="1425600"/>
            <a:chExt cx="3660480" cy="4276080"/>
          </a:xfrm>
        </p:grpSpPr>
        <p:sp>
          <p:nvSpPr>
            <p:cNvPr id="2225" name="Text Box 34"/>
            <p:cNvSpPr/>
            <p:nvPr/>
          </p:nvSpPr>
          <p:spPr>
            <a:xfrm>
              <a:off x="5842080" y="5062680"/>
              <a:ext cx="26805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switch with six interfaces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</a:t>
              </a:r>
              <a:r>
                <a:rPr b="0" i="1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1,2,3,4,5,6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)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2226" name="Group 36"/>
            <p:cNvGrpSpPr/>
            <p:nvPr/>
          </p:nvGrpSpPr>
          <p:grpSpPr>
            <a:xfrm>
              <a:off x="5107320" y="1425600"/>
              <a:ext cx="3660480" cy="3595320"/>
              <a:chOff x="5107320" y="1425600"/>
              <a:chExt cx="3660480" cy="3595320"/>
            </a:xfrm>
          </p:grpSpPr>
          <p:sp>
            <p:nvSpPr>
              <p:cNvPr id="2227" name="Text Box 23"/>
              <p:cNvSpPr/>
              <p:nvPr/>
            </p:nvSpPr>
            <p:spPr>
              <a:xfrm>
                <a:off x="7039800" y="1425600"/>
                <a:ext cx="3333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28" name="Text Box 24"/>
              <p:cNvSpPr/>
              <p:nvPr/>
            </p:nvSpPr>
            <p:spPr>
              <a:xfrm>
                <a:off x="6741360" y="4656240"/>
                <a:ext cx="38232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’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29" name="Text Box 25"/>
              <p:cNvSpPr/>
              <p:nvPr/>
            </p:nvSpPr>
            <p:spPr>
              <a:xfrm>
                <a:off x="8364960" y="2025720"/>
                <a:ext cx="3333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30" name="Text Box 26"/>
              <p:cNvSpPr/>
              <p:nvPr/>
            </p:nvSpPr>
            <p:spPr>
              <a:xfrm>
                <a:off x="5373720" y="3794040"/>
                <a:ext cx="3837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’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31" name="Text Box 27"/>
              <p:cNvSpPr/>
              <p:nvPr/>
            </p:nvSpPr>
            <p:spPr>
              <a:xfrm>
                <a:off x="8117640" y="3794040"/>
                <a:ext cx="3456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32" name="Text Box 28"/>
              <p:cNvSpPr/>
              <p:nvPr/>
            </p:nvSpPr>
            <p:spPr>
              <a:xfrm>
                <a:off x="5502240" y="2071800"/>
                <a:ext cx="3960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’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33" name="Line 17"/>
              <p:cNvSpPr/>
              <p:nvPr/>
            </p:nvSpPr>
            <p:spPr>
              <a:xfrm>
                <a:off x="6062400" y="2771640"/>
                <a:ext cx="720720" cy="2984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4" name="Line 18"/>
              <p:cNvSpPr/>
              <p:nvPr/>
            </p:nvSpPr>
            <p:spPr>
              <a:xfrm>
                <a:off x="7048440" y="2477880"/>
                <a:ext cx="360" cy="504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5" name="Line 19"/>
              <p:cNvSpPr/>
              <p:nvPr/>
            </p:nvSpPr>
            <p:spPr>
              <a:xfrm flipH="1">
                <a:off x="7238880" y="2601720"/>
                <a:ext cx="892080" cy="4842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6" name="Line 20"/>
              <p:cNvSpPr/>
              <p:nvPr/>
            </p:nvSpPr>
            <p:spPr>
              <a:xfrm flipV="1">
                <a:off x="7048440" y="3211200"/>
                <a:ext cx="12600" cy="7099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37" name="Group 47"/>
              <p:cNvGrpSpPr/>
              <p:nvPr/>
            </p:nvGrpSpPr>
            <p:grpSpPr>
              <a:xfrm>
                <a:off x="5123520" y="2338920"/>
                <a:ext cx="913320" cy="690120"/>
                <a:chOff x="5123520" y="2338920"/>
                <a:chExt cx="913320" cy="690120"/>
              </a:xfrm>
            </p:grpSpPr>
            <p:sp>
              <p:nvSpPr>
                <p:cNvPr id="2238" name="Rectangle 48"/>
                <p:cNvSpPr/>
                <p:nvPr/>
              </p:nvSpPr>
              <p:spPr>
                <a:xfrm rot="16200000">
                  <a:off x="5876640" y="2646360"/>
                  <a:ext cx="99720" cy="220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1620000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239" name="Group 49"/>
                <p:cNvGrpSpPr/>
                <p:nvPr/>
              </p:nvGrpSpPr>
              <p:grpSpPr>
                <a:xfrm>
                  <a:off x="5123520" y="2338920"/>
                  <a:ext cx="833760" cy="690120"/>
                  <a:chOff x="5123520" y="2338920"/>
                  <a:chExt cx="833760" cy="690120"/>
                </a:xfrm>
              </p:grpSpPr>
              <p:pic>
                <p:nvPicPr>
                  <p:cNvPr id="2240" name="Picture 50" descr="desktop_computer_stylized_medium"/>
                  <p:cNvPicPr/>
                  <p:nvPr/>
                </p:nvPicPr>
                <p:blipFill>
                  <a:blip r:embed="rId1"/>
                  <a:stretch/>
                </p:blipFill>
                <p:spPr>
                  <a:xfrm flipH="1">
                    <a:off x="5123520" y="2338920"/>
                    <a:ext cx="833760" cy="690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241" name="Freeform 51"/>
                  <p:cNvSpPr/>
                  <p:nvPr/>
                </p:nvSpPr>
                <p:spPr>
                  <a:xfrm flipH="1">
                    <a:off x="5478120" y="2405160"/>
                    <a:ext cx="405000" cy="3157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242" name="Group 48"/>
              <p:cNvGrpSpPr/>
              <p:nvPr/>
            </p:nvGrpSpPr>
            <p:grpSpPr>
              <a:xfrm>
                <a:off x="7914960" y="2275560"/>
                <a:ext cx="852840" cy="741240"/>
                <a:chOff x="7914960" y="2275560"/>
                <a:chExt cx="852840" cy="741240"/>
              </a:xfrm>
            </p:grpSpPr>
            <p:grpSp>
              <p:nvGrpSpPr>
                <p:cNvPr id="2243" name="Group 44"/>
                <p:cNvGrpSpPr/>
                <p:nvPr/>
              </p:nvGrpSpPr>
              <p:grpSpPr>
                <a:xfrm>
                  <a:off x="7914960" y="2275560"/>
                  <a:ext cx="852840" cy="741240"/>
                  <a:chOff x="7914960" y="2275560"/>
                  <a:chExt cx="852840" cy="741240"/>
                </a:xfrm>
              </p:grpSpPr>
              <p:pic>
                <p:nvPicPr>
                  <p:cNvPr id="2244" name="Picture 45" descr="desktop_computer_stylized_medium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7914960" y="2275560"/>
                    <a:ext cx="852840" cy="741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245" name="Freeform 46"/>
                  <p:cNvSpPr/>
                  <p:nvPr/>
                </p:nvSpPr>
                <p:spPr>
                  <a:xfrm flipH="1">
                    <a:off x="8277480" y="2346840"/>
                    <a:ext cx="414360" cy="3391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246" name="Rectangle 43"/>
                <p:cNvSpPr/>
                <p:nvPr/>
              </p:nvSpPr>
              <p:spPr>
                <a:xfrm rot="16200000">
                  <a:off x="8133480" y="2517120"/>
                  <a:ext cx="109080" cy="1648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1620000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47" name="Rectangle 43"/>
              <p:cNvSpPr/>
              <p:nvPr/>
            </p:nvSpPr>
            <p:spPr>
              <a:xfrm>
                <a:off x="6989760" y="2311560"/>
                <a:ext cx="109080" cy="164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48" name="Group 44"/>
              <p:cNvGrpSpPr/>
              <p:nvPr/>
            </p:nvGrpSpPr>
            <p:grpSpPr>
              <a:xfrm>
                <a:off x="6609240" y="1744200"/>
                <a:ext cx="852840" cy="741240"/>
                <a:chOff x="6609240" y="1744200"/>
                <a:chExt cx="852840" cy="741240"/>
              </a:xfrm>
            </p:grpSpPr>
            <p:pic>
              <p:nvPicPr>
                <p:cNvPr id="2249" name="Picture 45" descr="desktop_computer_stylized_medium"/>
                <p:cNvPicPr/>
                <p:nvPr/>
              </p:nvPicPr>
              <p:blipFill>
                <a:blip r:embed="rId3"/>
                <a:stretch/>
              </p:blipFill>
              <p:spPr>
                <a:xfrm flipH="1">
                  <a:off x="6609240" y="1744200"/>
                  <a:ext cx="852840" cy="7412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250" name="Freeform 46"/>
                <p:cNvSpPr/>
                <p:nvPr/>
              </p:nvSpPr>
              <p:spPr>
                <a:xfrm flipH="1">
                  <a:off x="6971760" y="1815120"/>
                  <a:ext cx="414360" cy="3391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251" name="Group 51"/>
              <p:cNvGrpSpPr/>
              <p:nvPr/>
            </p:nvGrpSpPr>
            <p:grpSpPr>
              <a:xfrm>
                <a:off x="6436440" y="3886200"/>
                <a:ext cx="852840" cy="834480"/>
                <a:chOff x="6436440" y="3886200"/>
                <a:chExt cx="852840" cy="834480"/>
              </a:xfrm>
            </p:grpSpPr>
            <p:sp>
              <p:nvSpPr>
                <p:cNvPr id="2252" name="Rectangle 43"/>
                <p:cNvSpPr/>
                <p:nvPr/>
              </p:nvSpPr>
              <p:spPr>
                <a:xfrm>
                  <a:off x="6989760" y="3886200"/>
                  <a:ext cx="110880" cy="1648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253" name="Group 44"/>
                <p:cNvGrpSpPr/>
                <p:nvPr/>
              </p:nvGrpSpPr>
              <p:grpSpPr>
                <a:xfrm>
                  <a:off x="6436440" y="3979440"/>
                  <a:ext cx="852840" cy="741240"/>
                  <a:chOff x="6436440" y="3979440"/>
                  <a:chExt cx="852840" cy="741240"/>
                </a:xfrm>
              </p:grpSpPr>
              <p:pic>
                <p:nvPicPr>
                  <p:cNvPr id="2254" name="Picture 45" descr="desktop_computer_stylized_medium"/>
                  <p:cNvPicPr/>
                  <p:nvPr/>
                </p:nvPicPr>
                <p:blipFill>
                  <a:blip r:embed="rId4"/>
                  <a:stretch/>
                </p:blipFill>
                <p:spPr>
                  <a:xfrm flipH="1">
                    <a:off x="6436440" y="3979440"/>
                    <a:ext cx="852840" cy="741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255" name="Freeform 46"/>
                  <p:cNvSpPr/>
                  <p:nvPr/>
                </p:nvSpPr>
                <p:spPr>
                  <a:xfrm flipH="1">
                    <a:off x="6798960" y="4050360"/>
                    <a:ext cx="414360" cy="3391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pic>
            <p:nvPicPr>
              <p:cNvPr id="2256" name="Picture 3" descr=""/>
              <p:cNvPicPr/>
              <p:nvPr/>
            </p:nvPicPr>
            <p:blipFill>
              <a:blip r:embed="rId5"/>
              <a:stretch/>
            </p:blipFill>
            <p:spPr>
              <a:xfrm>
                <a:off x="6750000" y="2922480"/>
                <a:ext cx="603000" cy="34092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2257" name="Group 53"/>
              <p:cNvGrpSpPr/>
              <p:nvPr/>
            </p:nvGrpSpPr>
            <p:grpSpPr>
              <a:xfrm>
                <a:off x="5107320" y="3222720"/>
                <a:ext cx="913680" cy="690120"/>
                <a:chOff x="5107320" y="3222720"/>
                <a:chExt cx="913680" cy="690120"/>
              </a:xfrm>
            </p:grpSpPr>
            <p:sp>
              <p:nvSpPr>
                <p:cNvPr id="2258" name="Rectangle 48"/>
                <p:cNvSpPr/>
                <p:nvPr/>
              </p:nvSpPr>
              <p:spPr>
                <a:xfrm rot="16200000">
                  <a:off x="5860800" y="3530880"/>
                  <a:ext cx="99720" cy="220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1620000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2259" name="Group 49"/>
                <p:cNvGrpSpPr/>
                <p:nvPr/>
              </p:nvGrpSpPr>
              <p:grpSpPr>
                <a:xfrm>
                  <a:off x="5107320" y="3222720"/>
                  <a:ext cx="833760" cy="690120"/>
                  <a:chOff x="5107320" y="3222720"/>
                  <a:chExt cx="833760" cy="690120"/>
                </a:xfrm>
              </p:grpSpPr>
              <p:pic>
                <p:nvPicPr>
                  <p:cNvPr id="2260" name="Picture 50" descr="desktop_computer_stylized_medium"/>
                  <p:cNvPicPr/>
                  <p:nvPr/>
                </p:nvPicPr>
                <p:blipFill>
                  <a:blip r:embed="rId6"/>
                  <a:stretch/>
                </p:blipFill>
                <p:spPr>
                  <a:xfrm flipH="1">
                    <a:off x="5107320" y="3222720"/>
                    <a:ext cx="833760" cy="690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261" name="Freeform 51"/>
                  <p:cNvSpPr/>
                  <p:nvPr/>
                </p:nvSpPr>
                <p:spPr>
                  <a:xfrm flipH="1">
                    <a:off x="5461560" y="3288960"/>
                    <a:ext cx="405000" cy="3157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262" name="Group 54"/>
              <p:cNvGrpSpPr/>
              <p:nvPr/>
            </p:nvGrpSpPr>
            <p:grpSpPr>
              <a:xfrm>
                <a:off x="7786080" y="3173400"/>
                <a:ext cx="852840" cy="741240"/>
                <a:chOff x="7786080" y="3173400"/>
                <a:chExt cx="852840" cy="741240"/>
              </a:xfrm>
            </p:grpSpPr>
            <p:grpSp>
              <p:nvGrpSpPr>
                <p:cNvPr id="2263" name="Group 44"/>
                <p:cNvGrpSpPr/>
                <p:nvPr/>
              </p:nvGrpSpPr>
              <p:grpSpPr>
                <a:xfrm>
                  <a:off x="7786080" y="3173400"/>
                  <a:ext cx="852840" cy="741240"/>
                  <a:chOff x="7786080" y="3173400"/>
                  <a:chExt cx="852840" cy="741240"/>
                </a:xfrm>
              </p:grpSpPr>
              <p:pic>
                <p:nvPicPr>
                  <p:cNvPr id="2264" name="Picture 45" descr="desktop_computer_stylized_medium"/>
                  <p:cNvPicPr/>
                  <p:nvPr/>
                </p:nvPicPr>
                <p:blipFill>
                  <a:blip r:embed="rId7"/>
                  <a:stretch/>
                </p:blipFill>
                <p:spPr>
                  <a:xfrm flipH="1">
                    <a:off x="7786080" y="3173400"/>
                    <a:ext cx="852840" cy="741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2265" name="Freeform 46"/>
                  <p:cNvSpPr/>
                  <p:nvPr/>
                </p:nvSpPr>
                <p:spPr>
                  <a:xfrm flipH="1">
                    <a:off x="8148240" y="3244680"/>
                    <a:ext cx="414360" cy="339120"/>
                  </a:xfrm>
                  <a:custGeom>
                    <a:avLst/>
                    <a:gdLst/>
                    <a:ahLst/>
                    <a:rect l="l" t="t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81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266" name="Rectangle 43"/>
                <p:cNvSpPr/>
                <p:nvPr/>
              </p:nvSpPr>
              <p:spPr>
                <a:xfrm rot="16200000">
                  <a:off x="8003160" y="3414240"/>
                  <a:ext cx="110880" cy="166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8000"/>
                    </a:gs>
                    <a:gs pos="50000">
                      <a:srgbClr val="ffffff"/>
                    </a:gs>
                    <a:gs pos="100000">
                      <a:srgbClr val="008000"/>
                    </a:gs>
                  </a:gsLst>
                  <a:lin ang="16200000"/>
                </a:gradFill>
                <a:ln w="9525">
                  <a:solidFill>
                    <a:srgbClr val="008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67" name="Line 17"/>
              <p:cNvSpPr/>
              <p:nvPr/>
            </p:nvSpPr>
            <p:spPr>
              <a:xfrm flipV="1">
                <a:off x="6035400" y="3206520"/>
                <a:ext cx="744480" cy="4510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8" name="Line 19"/>
              <p:cNvSpPr/>
              <p:nvPr/>
            </p:nvSpPr>
            <p:spPr>
              <a:xfrm flipH="1" flipV="1">
                <a:off x="7343640" y="3151080"/>
                <a:ext cx="646200" cy="33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9" name="Text Box 35"/>
              <p:cNvSpPr/>
              <p:nvPr/>
            </p:nvSpPr>
            <p:spPr>
              <a:xfrm>
                <a:off x="6779520" y="263196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1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70" name="Text Box 36"/>
              <p:cNvSpPr/>
              <p:nvPr/>
            </p:nvSpPr>
            <p:spPr>
              <a:xfrm>
                <a:off x="7286760" y="265752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2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71" name="Text Box 37"/>
              <p:cNvSpPr/>
              <p:nvPr/>
            </p:nvSpPr>
            <p:spPr>
              <a:xfrm>
                <a:off x="7508160" y="331632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3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72" name="Text Box 38"/>
              <p:cNvSpPr/>
              <p:nvPr/>
            </p:nvSpPr>
            <p:spPr>
              <a:xfrm>
                <a:off x="7023240" y="326088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4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73" name="Text Box 39"/>
              <p:cNvSpPr/>
              <p:nvPr/>
            </p:nvSpPr>
            <p:spPr>
              <a:xfrm>
                <a:off x="6453000" y="3309840"/>
                <a:ext cx="30744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5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74" name="Text Box 40"/>
              <p:cNvSpPr/>
              <p:nvPr/>
            </p:nvSpPr>
            <p:spPr>
              <a:xfrm>
                <a:off x="6415200" y="2685960"/>
                <a:ext cx="3186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6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2275" name="Rectangle 3"/>
          <p:cNvSpPr/>
          <p:nvPr/>
        </p:nvSpPr>
        <p:spPr>
          <a:xfrm>
            <a:off x="477720" y="2567160"/>
            <a:ext cx="4878000" cy="21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ts val="2999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 u="sng">
                <a:solidFill>
                  <a:srgbClr val="cc0000"/>
                </a:solidFill>
                <a:uFillTx/>
                <a:latin typeface="Gill Sans MT"/>
                <a:ea typeface="ＭＳ Ｐゴシック"/>
              </a:rPr>
              <a:t>A: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switch has a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switch table,</a:t>
            </a:r>
            <a:r>
              <a:rPr b="0" lang="en-US" sz="28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each entry: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(MAC address of host, interface to reach host, time stamp)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looks like a routing table!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76" name="Picture 22" descr="underline_base"/>
          <p:cNvPicPr/>
          <p:nvPr/>
        </p:nvPicPr>
        <p:blipFill>
          <a:blip r:embed="rId8"/>
          <a:stretch/>
        </p:blipFill>
        <p:spPr>
          <a:xfrm>
            <a:off x="555480" y="898560"/>
            <a:ext cx="4570200" cy="172800"/>
          </a:xfrm>
          <a:prstGeom prst="rect">
            <a:avLst/>
          </a:prstGeom>
          <a:ln w="0">
            <a:noFill/>
          </a:ln>
        </p:spPr>
      </p:pic>
      <p:sp>
        <p:nvSpPr>
          <p:cNvPr id="2277" name="Rectangle 3"/>
          <p:cNvSpPr/>
          <p:nvPr/>
        </p:nvSpPr>
        <p:spPr>
          <a:xfrm>
            <a:off x="536400" y="5043600"/>
            <a:ext cx="5040000" cy="14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7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cc0000"/>
                </a:solidFill>
                <a:uFillTx/>
                <a:latin typeface="Gill Sans MT"/>
                <a:ea typeface="ＭＳ Ｐゴシック"/>
              </a:rPr>
              <a:t>Q: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how are entries created, maintained in switch table? 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7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something like a routing protocol?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630B1305-E0B5-45E2-B8BD-34197A3C706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7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0" dur="indefinite" restart="never" nodeType="tmRoot">
          <p:childTnLst>
            <p:seq>
              <p:cTn id="231" dur="indefinite" nodeType="mainSeq">
                <p:childTnLst>
                  <p:par>
                    <p:cTn id="232" nodeType="clickEffect" fill="hold">
                      <p:stCondLst>
                        <p:cond delay="indefinite"/>
                      </p:stCondLst>
                      <p:childTnLst>
                        <p:par>
                          <p:cTn id="2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nodeType="clickEffect" fill="hold">
                      <p:stCondLst>
                        <p:cond delay="indefinite"/>
                      </p:stCondLst>
                      <p:childTnLst>
                        <p:par>
                          <p:cTn id="2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0" name="Group 36"/>
          <p:cNvGrpSpPr/>
          <p:nvPr/>
        </p:nvGrpSpPr>
        <p:grpSpPr>
          <a:xfrm>
            <a:off x="4456440" y="1216080"/>
            <a:ext cx="3660480" cy="3595320"/>
            <a:chOff x="4456440" y="1216080"/>
            <a:chExt cx="3660480" cy="3595320"/>
          </a:xfrm>
        </p:grpSpPr>
        <p:sp>
          <p:nvSpPr>
            <p:cNvPr id="2281" name="Text Box 23"/>
            <p:cNvSpPr/>
            <p:nvPr/>
          </p:nvSpPr>
          <p:spPr>
            <a:xfrm>
              <a:off x="6388920" y="121608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82" name="Text Box 24"/>
            <p:cNvSpPr/>
            <p:nvPr/>
          </p:nvSpPr>
          <p:spPr>
            <a:xfrm>
              <a:off x="6090480" y="4446720"/>
              <a:ext cx="382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83" name="Text Box 25"/>
            <p:cNvSpPr/>
            <p:nvPr/>
          </p:nvSpPr>
          <p:spPr>
            <a:xfrm>
              <a:off x="7714080" y="181620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84" name="Text Box 26"/>
            <p:cNvSpPr/>
            <p:nvPr/>
          </p:nvSpPr>
          <p:spPr>
            <a:xfrm>
              <a:off x="4722840" y="3584520"/>
              <a:ext cx="38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85" name="Text Box 27"/>
            <p:cNvSpPr/>
            <p:nvPr/>
          </p:nvSpPr>
          <p:spPr>
            <a:xfrm>
              <a:off x="7467120" y="358452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86" name="Text Box 28"/>
            <p:cNvSpPr/>
            <p:nvPr/>
          </p:nvSpPr>
          <p:spPr>
            <a:xfrm>
              <a:off x="4851360" y="1862280"/>
              <a:ext cx="396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87" name="Line 17"/>
            <p:cNvSpPr/>
            <p:nvPr/>
          </p:nvSpPr>
          <p:spPr>
            <a:xfrm>
              <a:off x="5411520" y="2562120"/>
              <a:ext cx="720720" cy="298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8" name="Line 18"/>
            <p:cNvSpPr/>
            <p:nvPr/>
          </p:nvSpPr>
          <p:spPr>
            <a:xfrm>
              <a:off x="6397560" y="2268360"/>
              <a:ext cx="360" cy="504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9" name="Line 19"/>
            <p:cNvSpPr/>
            <p:nvPr/>
          </p:nvSpPr>
          <p:spPr>
            <a:xfrm flipH="1">
              <a:off x="6588000" y="2392200"/>
              <a:ext cx="892080" cy="484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0" name="Line 20"/>
            <p:cNvSpPr/>
            <p:nvPr/>
          </p:nvSpPr>
          <p:spPr>
            <a:xfrm flipV="1">
              <a:off x="6397560" y="3001680"/>
              <a:ext cx="12600" cy="709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91" name="Group 47"/>
            <p:cNvGrpSpPr/>
            <p:nvPr/>
          </p:nvGrpSpPr>
          <p:grpSpPr>
            <a:xfrm>
              <a:off x="4472640" y="2129400"/>
              <a:ext cx="913320" cy="690120"/>
              <a:chOff x="4472640" y="2129400"/>
              <a:chExt cx="913320" cy="690120"/>
            </a:xfrm>
          </p:grpSpPr>
          <p:sp>
            <p:nvSpPr>
              <p:cNvPr id="2292" name="Rectangle 48"/>
              <p:cNvSpPr/>
              <p:nvPr/>
            </p:nvSpPr>
            <p:spPr>
              <a:xfrm rot="16200000">
                <a:off x="5225760" y="2436840"/>
                <a:ext cx="99720" cy="220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93" name="Group 49"/>
              <p:cNvGrpSpPr/>
              <p:nvPr/>
            </p:nvGrpSpPr>
            <p:grpSpPr>
              <a:xfrm>
                <a:off x="4472640" y="2129400"/>
                <a:ext cx="833760" cy="690120"/>
                <a:chOff x="4472640" y="2129400"/>
                <a:chExt cx="833760" cy="690120"/>
              </a:xfrm>
            </p:grpSpPr>
            <p:pic>
              <p:nvPicPr>
                <p:cNvPr id="2294" name="Picture 50" descr="desktop_computer_stylized_medium"/>
                <p:cNvPicPr/>
                <p:nvPr/>
              </p:nvPicPr>
              <p:blipFill>
                <a:blip r:embed="rId1"/>
                <a:stretch/>
              </p:blipFill>
              <p:spPr>
                <a:xfrm flipH="1">
                  <a:off x="4472640" y="2129400"/>
                  <a:ext cx="833760" cy="6901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295" name="Freeform 51"/>
                <p:cNvSpPr/>
                <p:nvPr/>
              </p:nvSpPr>
              <p:spPr>
                <a:xfrm flipH="1">
                  <a:off x="4827240" y="2195640"/>
                  <a:ext cx="405000" cy="315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296" name="Group 48"/>
            <p:cNvGrpSpPr/>
            <p:nvPr/>
          </p:nvGrpSpPr>
          <p:grpSpPr>
            <a:xfrm>
              <a:off x="7264080" y="2066040"/>
              <a:ext cx="852840" cy="741240"/>
              <a:chOff x="7264080" y="2066040"/>
              <a:chExt cx="852840" cy="741240"/>
            </a:xfrm>
          </p:grpSpPr>
          <p:grpSp>
            <p:nvGrpSpPr>
              <p:cNvPr id="2297" name="Group 44"/>
              <p:cNvGrpSpPr/>
              <p:nvPr/>
            </p:nvGrpSpPr>
            <p:grpSpPr>
              <a:xfrm>
                <a:off x="7264080" y="2066040"/>
                <a:ext cx="852840" cy="741240"/>
                <a:chOff x="7264080" y="2066040"/>
                <a:chExt cx="852840" cy="741240"/>
              </a:xfrm>
            </p:grpSpPr>
            <p:pic>
              <p:nvPicPr>
                <p:cNvPr id="2298" name="Picture 45" descr="desktop_computer_stylized_medium"/>
                <p:cNvPicPr/>
                <p:nvPr/>
              </p:nvPicPr>
              <p:blipFill>
                <a:blip r:embed="rId2"/>
                <a:stretch/>
              </p:blipFill>
              <p:spPr>
                <a:xfrm flipH="1">
                  <a:off x="7264080" y="2066040"/>
                  <a:ext cx="852840" cy="7412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299" name="Freeform 46"/>
                <p:cNvSpPr/>
                <p:nvPr/>
              </p:nvSpPr>
              <p:spPr>
                <a:xfrm flipH="1">
                  <a:off x="7626600" y="2137320"/>
                  <a:ext cx="414360" cy="3391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00" name="Rectangle 43"/>
              <p:cNvSpPr/>
              <p:nvPr/>
            </p:nvSpPr>
            <p:spPr>
              <a:xfrm rot="16200000">
                <a:off x="7482600" y="2307600"/>
                <a:ext cx="109080" cy="164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01" name="Rectangle 43"/>
            <p:cNvSpPr/>
            <p:nvPr/>
          </p:nvSpPr>
          <p:spPr>
            <a:xfrm>
              <a:off x="6338880" y="2101680"/>
              <a:ext cx="109080" cy="1648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02" name="Group 44"/>
            <p:cNvGrpSpPr/>
            <p:nvPr/>
          </p:nvGrpSpPr>
          <p:grpSpPr>
            <a:xfrm>
              <a:off x="5958360" y="1534680"/>
              <a:ext cx="852840" cy="741240"/>
              <a:chOff x="5958360" y="1534680"/>
              <a:chExt cx="852840" cy="741240"/>
            </a:xfrm>
          </p:grpSpPr>
          <p:pic>
            <p:nvPicPr>
              <p:cNvPr id="2303" name="Picture 45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5958360" y="1534680"/>
                <a:ext cx="852840" cy="741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04" name="Freeform 46"/>
              <p:cNvSpPr/>
              <p:nvPr/>
            </p:nvSpPr>
            <p:spPr>
              <a:xfrm flipH="1">
                <a:off x="6320880" y="1605600"/>
                <a:ext cx="414360" cy="3391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05" name="Group 51"/>
            <p:cNvGrpSpPr/>
            <p:nvPr/>
          </p:nvGrpSpPr>
          <p:grpSpPr>
            <a:xfrm>
              <a:off x="5785560" y="3676680"/>
              <a:ext cx="852840" cy="834480"/>
              <a:chOff x="5785560" y="3676680"/>
              <a:chExt cx="852840" cy="834480"/>
            </a:xfrm>
          </p:grpSpPr>
          <p:sp>
            <p:nvSpPr>
              <p:cNvPr id="2306" name="Rectangle 43"/>
              <p:cNvSpPr/>
              <p:nvPr/>
            </p:nvSpPr>
            <p:spPr>
              <a:xfrm>
                <a:off x="6338880" y="3676680"/>
                <a:ext cx="110880" cy="164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07" name="Group 44"/>
              <p:cNvGrpSpPr/>
              <p:nvPr/>
            </p:nvGrpSpPr>
            <p:grpSpPr>
              <a:xfrm>
                <a:off x="5785560" y="3769920"/>
                <a:ext cx="852840" cy="741240"/>
                <a:chOff x="5785560" y="3769920"/>
                <a:chExt cx="852840" cy="741240"/>
              </a:xfrm>
            </p:grpSpPr>
            <p:pic>
              <p:nvPicPr>
                <p:cNvPr id="2308" name="Picture 45" descr="desktop_computer_stylized_medium"/>
                <p:cNvPicPr/>
                <p:nvPr/>
              </p:nvPicPr>
              <p:blipFill>
                <a:blip r:embed="rId4"/>
                <a:stretch/>
              </p:blipFill>
              <p:spPr>
                <a:xfrm flipH="1">
                  <a:off x="5785560" y="3769920"/>
                  <a:ext cx="852840" cy="7412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09" name="Freeform 46"/>
                <p:cNvSpPr/>
                <p:nvPr/>
              </p:nvSpPr>
              <p:spPr>
                <a:xfrm flipH="1">
                  <a:off x="6148080" y="3840840"/>
                  <a:ext cx="414360" cy="3391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pic>
          <p:nvPicPr>
            <p:cNvPr id="2310" name="Picture 3" descr=""/>
            <p:cNvPicPr/>
            <p:nvPr/>
          </p:nvPicPr>
          <p:blipFill>
            <a:blip r:embed="rId5"/>
            <a:stretch/>
          </p:blipFill>
          <p:spPr>
            <a:xfrm>
              <a:off x="6099120" y="2712960"/>
              <a:ext cx="603000" cy="340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11" name="Group 53"/>
            <p:cNvGrpSpPr/>
            <p:nvPr/>
          </p:nvGrpSpPr>
          <p:grpSpPr>
            <a:xfrm>
              <a:off x="4456440" y="3013200"/>
              <a:ext cx="913680" cy="690120"/>
              <a:chOff x="4456440" y="3013200"/>
              <a:chExt cx="913680" cy="690120"/>
            </a:xfrm>
          </p:grpSpPr>
          <p:sp>
            <p:nvSpPr>
              <p:cNvPr id="2312" name="Rectangle 48"/>
              <p:cNvSpPr/>
              <p:nvPr/>
            </p:nvSpPr>
            <p:spPr>
              <a:xfrm rot="16200000">
                <a:off x="5209920" y="3321360"/>
                <a:ext cx="99720" cy="220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13" name="Group 49"/>
              <p:cNvGrpSpPr/>
              <p:nvPr/>
            </p:nvGrpSpPr>
            <p:grpSpPr>
              <a:xfrm>
                <a:off x="4456440" y="3013200"/>
                <a:ext cx="833760" cy="690120"/>
                <a:chOff x="4456440" y="3013200"/>
                <a:chExt cx="833760" cy="690120"/>
              </a:xfrm>
            </p:grpSpPr>
            <p:pic>
              <p:nvPicPr>
                <p:cNvPr id="2314" name="Picture 50" descr="desktop_computer_stylized_medium"/>
                <p:cNvPicPr/>
                <p:nvPr/>
              </p:nvPicPr>
              <p:blipFill>
                <a:blip r:embed="rId6"/>
                <a:stretch/>
              </p:blipFill>
              <p:spPr>
                <a:xfrm flipH="1">
                  <a:off x="4456440" y="3013200"/>
                  <a:ext cx="833760" cy="6901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15" name="Freeform 51"/>
                <p:cNvSpPr/>
                <p:nvPr/>
              </p:nvSpPr>
              <p:spPr>
                <a:xfrm flipH="1">
                  <a:off x="4810680" y="3079440"/>
                  <a:ext cx="405000" cy="315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316" name="Group 54"/>
            <p:cNvGrpSpPr/>
            <p:nvPr/>
          </p:nvGrpSpPr>
          <p:grpSpPr>
            <a:xfrm>
              <a:off x="7135200" y="2963880"/>
              <a:ext cx="852840" cy="741240"/>
              <a:chOff x="7135200" y="2963880"/>
              <a:chExt cx="852840" cy="741240"/>
            </a:xfrm>
          </p:grpSpPr>
          <p:grpSp>
            <p:nvGrpSpPr>
              <p:cNvPr id="2317" name="Group 44"/>
              <p:cNvGrpSpPr/>
              <p:nvPr/>
            </p:nvGrpSpPr>
            <p:grpSpPr>
              <a:xfrm>
                <a:off x="7135200" y="2963880"/>
                <a:ext cx="852840" cy="741240"/>
                <a:chOff x="7135200" y="2963880"/>
                <a:chExt cx="852840" cy="741240"/>
              </a:xfrm>
            </p:grpSpPr>
            <p:pic>
              <p:nvPicPr>
                <p:cNvPr id="2318" name="Picture 45" descr="desktop_computer_stylized_medium"/>
                <p:cNvPicPr/>
                <p:nvPr/>
              </p:nvPicPr>
              <p:blipFill>
                <a:blip r:embed="rId7"/>
                <a:stretch/>
              </p:blipFill>
              <p:spPr>
                <a:xfrm flipH="1">
                  <a:off x="7135200" y="2963880"/>
                  <a:ext cx="852840" cy="7412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19" name="Freeform 46"/>
                <p:cNvSpPr/>
                <p:nvPr/>
              </p:nvSpPr>
              <p:spPr>
                <a:xfrm flipH="1">
                  <a:off x="7497720" y="3035160"/>
                  <a:ext cx="414360" cy="3391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20" name="Rectangle 43"/>
              <p:cNvSpPr/>
              <p:nvPr/>
            </p:nvSpPr>
            <p:spPr>
              <a:xfrm rot="16200000">
                <a:off x="7352280" y="3204720"/>
                <a:ext cx="110880" cy="166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21" name="Line 17"/>
            <p:cNvSpPr/>
            <p:nvPr/>
          </p:nvSpPr>
          <p:spPr>
            <a:xfrm flipV="1">
              <a:off x="5384520" y="2997000"/>
              <a:ext cx="744480" cy="450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2" name="Line 19"/>
            <p:cNvSpPr/>
            <p:nvPr/>
          </p:nvSpPr>
          <p:spPr>
            <a:xfrm flipH="1" flipV="1">
              <a:off x="6692760" y="2941560"/>
              <a:ext cx="646200" cy="338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3" name="Text Box 35"/>
            <p:cNvSpPr/>
            <p:nvPr/>
          </p:nvSpPr>
          <p:spPr>
            <a:xfrm>
              <a:off x="6128640" y="242244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24" name="Text Box 36"/>
            <p:cNvSpPr/>
            <p:nvPr/>
          </p:nvSpPr>
          <p:spPr>
            <a:xfrm>
              <a:off x="6635880" y="244800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25" name="Text Box 37"/>
            <p:cNvSpPr/>
            <p:nvPr/>
          </p:nvSpPr>
          <p:spPr>
            <a:xfrm>
              <a:off x="6857280" y="310680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26" name="Text Box 38"/>
            <p:cNvSpPr/>
            <p:nvPr/>
          </p:nvSpPr>
          <p:spPr>
            <a:xfrm>
              <a:off x="6372360" y="305100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27" name="Text Box 39"/>
            <p:cNvSpPr/>
            <p:nvPr/>
          </p:nvSpPr>
          <p:spPr>
            <a:xfrm>
              <a:off x="5802120" y="310032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28" name="Text Box 40"/>
            <p:cNvSpPr/>
            <p:nvPr/>
          </p:nvSpPr>
          <p:spPr>
            <a:xfrm>
              <a:off x="5764320" y="2476440"/>
              <a:ext cx="318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29" name="Rectangle 2"/>
          <p:cNvSpPr txBox="1"/>
          <p:nvPr/>
        </p:nvSpPr>
        <p:spPr>
          <a:xfrm>
            <a:off x="457200" y="87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Switch: self-learning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0" name="Rectangle 3"/>
          <p:cNvSpPr txBox="1"/>
          <p:nvPr/>
        </p:nvSpPr>
        <p:spPr>
          <a:xfrm>
            <a:off x="439560" y="1339920"/>
            <a:ext cx="393516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</a:t>
            </a:r>
            <a:r>
              <a:rPr b="0" lang="en-US" sz="24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learns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which hosts can be reached through which interfaces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1120" indent="-22356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when frame received, switch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“learns”  location of sender: incoming LAN segment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81120" indent="-22356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records sender/location pair in switch table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grpSp>
        <p:nvGrpSpPr>
          <p:cNvPr id="2331" name="Group 36"/>
          <p:cNvGrpSpPr/>
          <p:nvPr/>
        </p:nvGrpSpPr>
        <p:grpSpPr>
          <a:xfrm>
            <a:off x="6774840" y="1224000"/>
            <a:ext cx="1432080" cy="364680"/>
            <a:chOff x="6774840" y="1224000"/>
            <a:chExt cx="1432080" cy="364680"/>
          </a:xfrm>
        </p:grpSpPr>
        <p:sp>
          <p:nvSpPr>
            <p:cNvPr id="2332" name="Rectangle 32"/>
            <p:cNvSpPr/>
            <p:nvPr/>
          </p:nvSpPr>
          <p:spPr>
            <a:xfrm>
              <a:off x="6811920" y="1268280"/>
              <a:ext cx="1395000" cy="2631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3" name="Text Box 33"/>
            <p:cNvSpPr/>
            <p:nvPr/>
          </p:nvSpPr>
          <p:spPr>
            <a:xfrm>
              <a:off x="6774840" y="1224000"/>
              <a:ext cx="573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 A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34" name="Line 34"/>
            <p:cNvSpPr/>
            <p:nvPr/>
          </p:nvSpPr>
          <p:spPr>
            <a:xfrm>
              <a:off x="7073640" y="125712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Line 35"/>
            <p:cNvSpPr/>
            <p:nvPr/>
          </p:nvSpPr>
          <p:spPr>
            <a:xfrm>
              <a:off x="7359480" y="126504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36" name="Group 41"/>
          <p:cNvGrpSpPr/>
          <p:nvPr/>
        </p:nvGrpSpPr>
        <p:grpSpPr>
          <a:xfrm>
            <a:off x="6994440" y="525600"/>
            <a:ext cx="1444320" cy="713880"/>
            <a:chOff x="6994440" y="525600"/>
            <a:chExt cx="1444320" cy="713880"/>
          </a:xfrm>
        </p:grpSpPr>
        <p:sp>
          <p:nvSpPr>
            <p:cNvPr id="2337" name="Line 37"/>
            <p:cNvSpPr/>
            <p:nvPr/>
          </p:nvSpPr>
          <p:spPr>
            <a:xfrm flipV="1">
              <a:off x="6994440" y="696600"/>
              <a:ext cx="399960" cy="538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8" name="Line 38"/>
            <p:cNvSpPr/>
            <p:nvPr/>
          </p:nvSpPr>
          <p:spPr>
            <a:xfrm flipV="1">
              <a:off x="7181640" y="942840"/>
              <a:ext cx="217440" cy="296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9" name="Text Box 39"/>
            <p:cNvSpPr/>
            <p:nvPr/>
          </p:nvSpPr>
          <p:spPr>
            <a:xfrm>
              <a:off x="7376760" y="525600"/>
              <a:ext cx="106200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Source: 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40" name="Text Box 40"/>
            <p:cNvSpPr/>
            <p:nvPr/>
          </p:nvSpPr>
          <p:spPr>
            <a:xfrm>
              <a:off x="7431120" y="781200"/>
              <a:ext cx="88200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Dest: A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’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341" name="Group 47"/>
          <p:cNvGrpSpPr/>
          <p:nvPr/>
        </p:nvGrpSpPr>
        <p:grpSpPr>
          <a:xfrm>
            <a:off x="3349800" y="4937040"/>
            <a:ext cx="3004920" cy="1444680"/>
            <a:chOff x="3349800" y="4937040"/>
            <a:chExt cx="3004920" cy="1444680"/>
          </a:xfrm>
        </p:grpSpPr>
        <p:sp>
          <p:nvSpPr>
            <p:cNvPr id="2342" name="Rectangle 43"/>
            <p:cNvSpPr/>
            <p:nvPr/>
          </p:nvSpPr>
          <p:spPr>
            <a:xfrm>
              <a:off x="3349800" y="4937040"/>
              <a:ext cx="3004920" cy="1439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3" name="Text Box 42"/>
            <p:cNvSpPr/>
            <p:nvPr/>
          </p:nvSpPr>
          <p:spPr>
            <a:xfrm>
              <a:off x="3351960" y="4970520"/>
              <a:ext cx="29332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addr   interface    TTL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44" name="Line 44"/>
            <p:cNvSpPr/>
            <p:nvPr/>
          </p:nvSpPr>
          <p:spPr>
            <a:xfrm>
              <a:off x="4582800" y="4937040"/>
              <a:ext cx="360" cy="1439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5" name="Line 45"/>
            <p:cNvSpPr/>
            <p:nvPr/>
          </p:nvSpPr>
          <p:spPr>
            <a:xfrm>
              <a:off x="5752800" y="4941720"/>
              <a:ext cx="360" cy="1440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6" name="Line 46"/>
            <p:cNvSpPr/>
            <p:nvPr/>
          </p:nvSpPr>
          <p:spPr>
            <a:xfrm>
              <a:off x="3354120" y="5322600"/>
              <a:ext cx="2994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47" name="Text Box 48"/>
          <p:cNvSpPr/>
          <p:nvPr/>
        </p:nvSpPr>
        <p:spPr>
          <a:xfrm>
            <a:off x="6474960" y="5326200"/>
            <a:ext cx="17020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Switch table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(initially empty)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48" name="Group 53"/>
          <p:cNvGrpSpPr/>
          <p:nvPr/>
        </p:nvGrpSpPr>
        <p:grpSpPr>
          <a:xfrm>
            <a:off x="3780720" y="5370480"/>
            <a:ext cx="2459160" cy="372600"/>
            <a:chOff x="3780720" y="5370480"/>
            <a:chExt cx="2459160" cy="372600"/>
          </a:xfrm>
        </p:grpSpPr>
        <p:sp>
          <p:nvSpPr>
            <p:cNvPr id="2349" name="Text Box 49"/>
            <p:cNvSpPr/>
            <p:nvPr/>
          </p:nvSpPr>
          <p:spPr>
            <a:xfrm>
              <a:off x="3780720" y="537840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0" name="Text Box 50"/>
            <p:cNvSpPr/>
            <p:nvPr/>
          </p:nvSpPr>
          <p:spPr>
            <a:xfrm>
              <a:off x="4976280" y="537696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51" name="Text Box 51"/>
            <p:cNvSpPr/>
            <p:nvPr/>
          </p:nvSpPr>
          <p:spPr>
            <a:xfrm>
              <a:off x="5805720" y="5370480"/>
              <a:ext cx="434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60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2352" name="Picture 21" descr="underline_base"/>
          <p:cNvPicPr/>
          <p:nvPr/>
        </p:nvPicPr>
        <p:blipFill>
          <a:blip r:embed="rId8"/>
          <a:stretch/>
        </p:blipFill>
        <p:spPr>
          <a:xfrm>
            <a:off x="431640" y="898560"/>
            <a:ext cx="5027400" cy="172800"/>
          </a:xfrm>
          <a:prstGeom prst="rect">
            <a:avLst/>
          </a:prstGeom>
          <a:ln w="0">
            <a:noFill/>
          </a:ln>
        </p:spPr>
      </p:pic>
      <p:sp>
        <p:nvSpPr>
          <p:cNvPr id="2353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ED02E941-8D94-4255-8CE2-1EE1AD13021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54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nodeType="clickEffect" fill="hold">
                      <p:stCondLst>
                        <p:cond delay="indefinite"/>
                      </p:stCondLst>
                      <p:childTnLst>
                        <p:par>
                          <p:cTn id="2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6"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nodeType="clickEffect" fill="hold">
                      <p:stCondLst>
                        <p:cond delay="indefinite"/>
                      </p:stCondLst>
                      <p:childTnLst>
                        <p:par>
                          <p:cTn id="2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4"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7"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nodeType="clickEffect" fill="hold">
                      <p:stCondLst>
                        <p:cond delay="indefinite"/>
                      </p:stCondLst>
                      <p:childTnLst>
                        <p:par>
                          <p:cTn id="2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006 -2.59259E-006 L -0.10694 0.11482 L -0.10694 0.24329 E">
                                      <p:cBhvr>
                                        <p:cTn id="263" dur="2000" fill="hold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7" dur="500"/>
                                        <p:tgtEl>
                                          <p:spTgt spid="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Rectangle 2"/>
          <p:cNvSpPr txBox="1"/>
          <p:nvPr/>
        </p:nvSpPr>
        <p:spPr>
          <a:xfrm>
            <a:off x="50976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Switch: frame filtering/forwarding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6" name="Rectangle 3"/>
          <p:cNvSpPr txBox="1"/>
          <p:nvPr/>
        </p:nvSpPr>
        <p:spPr>
          <a:xfrm>
            <a:off x="630360" y="1370160"/>
            <a:ext cx="8200800" cy="5095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when  frame received at switch:</a:t>
            </a:r>
            <a:br/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1. record incoming link, MAC address of sending host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2. index switch table using MAC destination address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3. if</a:t>
            </a:r>
            <a:r>
              <a:rPr b="1" lang="en-US" sz="2400" spc="-1" strike="noStrike">
                <a:solidFill>
                  <a:srgbClr val="3333cc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entry found for destination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then {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     </a:t>
            </a: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if</a:t>
            </a:r>
            <a:r>
              <a:rPr b="1" lang="en-US" sz="2400" spc="-1" strike="noStrike">
                <a:solidFill>
                  <a:srgbClr val="3333cc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destination on segment from which frame arrived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 </a:t>
            </a: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drop frame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     </a:t>
            </a: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else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forward frame on interface indicated by entry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</a:t>
            </a:r>
            <a:r>
              <a:rPr b="1" lang="en-US" sz="2400" spc="-1" strike="noStrike">
                <a:solidFill>
                  <a:srgbClr val="3333cc"/>
                </a:solidFill>
                <a:latin typeface="Gill Sans MT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}</a:t>
            </a:r>
            <a:r>
              <a:rPr b="1" lang="en-US" sz="2400" spc="-1" strike="noStrike">
                <a:solidFill>
                  <a:srgbClr val="3333cc"/>
                </a:solidFill>
                <a:latin typeface="Gill Sans MT"/>
                <a:ea typeface="ＭＳ Ｐゴシック"/>
              </a:rPr>
              <a:t>  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</a:t>
            </a: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else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flood  /* forward on all interfaces except arriving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743040" indent="-28548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interface */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1600200" indent="-22824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357" name="Picture 17" descr="underline_base"/>
          <p:cNvPicPr/>
          <p:nvPr/>
        </p:nvPicPr>
        <p:blipFill>
          <a:blip r:embed="rId1"/>
          <a:stretch/>
        </p:blipFill>
        <p:spPr>
          <a:xfrm>
            <a:off x="544680" y="841320"/>
            <a:ext cx="6856200" cy="172800"/>
          </a:xfrm>
          <a:prstGeom prst="rect">
            <a:avLst/>
          </a:prstGeom>
          <a:ln w="0">
            <a:noFill/>
          </a:ln>
        </p:spPr>
      </p:pic>
      <p:sp>
        <p:nvSpPr>
          <p:cNvPr id="235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518F4B62-A7DE-4185-A745-9F46678686E1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5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" name="Group 36"/>
          <p:cNvGrpSpPr/>
          <p:nvPr/>
        </p:nvGrpSpPr>
        <p:grpSpPr>
          <a:xfrm>
            <a:off x="4456440" y="1216080"/>
            <a:ext cx="3660480" cy="3595320"/>
            <a:chOff x="4456440" y="1216080"/>
            <a:chExt cx="3660480" cy="3595320"/>
          </a:xfrm>
        </p:grpSpPr>
        <p:sp>
          <p:nvSpPr>
            <p:cNvPr id="2361" name="Text Box 23"/>
            <p:cNvSpPr/>
            <p:nvPr/>
          </p:nvSpPr>
          <p:spPr>
            <a:xfrm>
              <a:off x="6388920" y="121608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62" name="Text Box 24"/>
            <p:cNvSpPr/>
            <p:nvPr/>
          </p:nvSpPr>
          <p:spPr>
            <a:xfrm>
              <a:off x="6090480" y="4446720"/>
              <a:ext cx="382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63" name="Text Box 25"/>
            <p:cNvSpPr/>
            <p:nvPr/>
          </p:nvSpPr>
          <p:spPr>
            <a:xfrm>
              <a:off x="7714080" y="181620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64" name="Text Box 26"/>
            <p:cNvSpPr/>
            <p:nvPr/>
          </p:nvSpPr>
          <p:spPr>
            <a:xfrm>
              <a:off x="4722840" y="3584520"/>
              <a:ext cx="38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65" name="Text Box 27"/>
            <p:cNvSpPr/>
            <p:nvPr/>
          </p:nvSpPr>
          <p:spPr>
            <a:xfrm>
              <a:off x="7467120" y="358452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66" name="Text Box 28"/>
            <p:cNvSpPr/>
            <p:nvPr/>
          </p:nvSpPr>
          <p:spPr>
            <a:xfrm>
              <a:off x="4851360" y="1862280"/>
              <a:ext cx="3960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67" name="Line 17"/>
            <p:cNvSpPr/>
            <p:nvPr/>
          </p:nvSpPr>
          <p:spPr>
            <a:xfrm>
              <a:off x="5411520" y="2562120"/>
              <a:ext cx="720720" cy="298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Line 18"/>
            <p:cNvSpPr/>
            <p:nvPr/>
          </p:nvSpPr>
          <p:spPr>
            <a:xfrm>
              <a:off x="6397560" y="2268360"/>
              <a:ext cx="360" cy="504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Line 19"/>
            <p:cNvSpPr/>
            <p:nvPr/>
          </p:nvSpPr>
          <p:spPr>
            <a:xfrm flipH="1">
              <a:off x="6588000" y="2392200"/>
              <a:ext cx="892080" cy="484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Line 20"/>
            <p:cNvSpPr/>
            <p:nvPr/>
          </p:nvSpPr>
          <p:spPr>
            <a:xfrm flipV="1">
              <a:off x="6397560" y="3001680"/>
              <a:ext cx="12600" cy="709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71" name="Group 47"/>
            <p:cNvGrpSpPr/>
            <p:nvPr/>
          </p:nvGrpSpPr>
          <p:grpSpPr>
            <a:xfrm>
              <a:off x="4472640" y="2129400"/>
              <a:ext cx="913320" cy="690120"/>
              <a:chOff x="4472640" y="2129400"/>
              <a:chExt cx="913320" cy="690120"/>
            </a:xfrm>
          </p:grpSpPr>
          <p:sp>
            <p:nvSpPr>
              <p:cNvPr id="2372" name="Rectangle 48"/>
              <p:cNvSpPr/>
              <p:nvPr/>
            </p:nvSpPr>
            <p:spPr>
              <a:xfrm rot="16200000">
                <a:off x="5225760" y="2436840"/>
                <a:ext cx="99720" cy="220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73" name="Group 49"/>
              <p:cNvGrpSpPr/>
              <p:nvPr/>
            </p:nvGrpSpPr>
            <p:grpSpPr>
              <a:xfrm>
                <a:off x="4472640" y="2129400"/>
                <a:ext cx="833760" cy="690120"/>
                <a:chOff x="4472640" y="2129400"/>
                <a:chExt cx="833760" cy="690120"/>
              </a:xfrm>
            </p:grpSpPr>
            <p:pic>
              <p:nvPicPr>
                <p:cNvPr id="2374" name="Picture 50" descr="desktop_computer_stylized_medium"/>
                <p:cNvPicPr/>
                <p:nvPr/>
              </p:nvPicPr>
              <p:blipFill>
                <a:blip r:embed="rId1"/>
                <a:stretch/>
              </p:blipFill>
              <p:spPr>
                <a:xfrm flipH="1">
                  <a:off x="4472640" y="2129400"/>
                  <a:ext cx="833760" cy="6901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75" name="Freeform 51"/>
                <p:cNvSpPr/>
                <p:nvPr/>
              </p:nvSpPr>
              <p:spPr>
                <a:xfrm flipH="1">
                  <a:off x="4827240" y="2195640"/>
                  <a:ext cx="405000" cy="315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376" name="Group 48"/>
            <p:cNvGrpSpPr/>
            <p:nvPr/>
          </p:nvGrpSpPr>
          <p:grpSpPr>
            <a:xfrm>
              <a:off x="7264080" y="2066040"/>
              <a:ext cx="852840" cy="741240"/>
              <a:chOff x="7264080" y="2066040"/>
              <a:chExt cx="852840" cy="741240"/>
            </a:xfrm>
          </p:grpSpPr>
          <p:grpSp>
            <p:nvGrpSpPr>
              <p:cNvPr id="2377" name="Group 44"/>
              <p:cNvGrpSpPr/>
              <p:nvPr/>
            </p:nvGrpSpPr>
            <p:grpSpPr>
              <a:xfrm>
                <a:off x="7264080" y="2066040"/>
                <a:ext cx="852840" cy="741240"/>
                <a:chOff x="7264080" y="2066040"/>
                <a:chExt cx="852840" cy="741240"/>
              </a:xfrm>
            </p:grpSpPr>
            <p:pic>
              <p:nvPicPr>
                <p:cNvPr id="2378" name="Picture 45" descr="desktop_computer_stylized_medium"/>
                <p:cNvPicPr/>
                <p:nvPr/>
              </p:nvPicPr>
              <p:blipFill>
                <a:blip r:embed="rId2"/>
                <a:stretch/>
              </p:blipFill>
              <p:spPr>
                <a:xfrm flipH="1">
                  <a:off x="7264080" y="2066040"/>
                  <a:ext cx="852840" cy="7412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79" name="Freeform 46"/>
                <p:cNvSpPr/>
                <p:nvPr/>
              </p:nvSpPr>
              <p:spPr>
                <a:xfrm flipH="1">
                  <a:off x="7626600" y="2137320"/>
                  <a:ext cx="414360" cy="3391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80" name="Rectangle 43"/>
              <p:cNvSpPr/>
              <p:nvPr/>
            </p:nvSpPr>
            <p:spPr>
              <a:xfrm rot="16200000">
                <a:off x="7482600" y="2307600"/>
                <a:ext cx="109080" cy="164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81" name="Rectangle 43"/>
            <p:cNvSpPr/>
            <p:nvPr/>
          </p:nvSpPr>
          <p:spPr>
            <a:xfrm>
              <a:off x="6338880" y="2101680"/>
              <a:ext cx="109080" cy="1648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82" name="Group 44"/>
            <p:cNvGrpSpPr/>
            <p:nvPr/>
          </p:nvGrpSpPr>
          <p:grpSpPr>
            <a:xfrm>
              <a:off x="5958360" y="1534680"/>
              <a:ext cx="852840" cy="741240"/>
              <a:chOff x="5958360" y="1534680"/>
              <a:chExt cx="852840" cy="741240"/>
            </a:xfrm>
          </p:grpSpPr>
          <p:pic>
            <p:nvPicPr>
              <p:cNvPr id="2383" name="Picture 45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5958360" y="1534680"/>
                <a:ext cx="852840" cy="741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84" name="Freeform 46"/>
              <p:cNvSpPr/>
              <p:nvPr/>
            </p:nvSpPr>
            <p:spPr>
              <a:xfrm flipH="1">
                <a:off x="6320880" y="1605600"/>
                <a:ext cx="414360" cy="3391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85" name="Group 51"/>
            <p:cNvGrpSpPr/>
            <p:nvPr/>
          </p:nvGrpSpPr>
          <p:grpSpPr>
            <a:xfrm>
              <a:off x="5785560" y="3676680"/>
              <a:ext cx="852840" cy="834480"/>
              <a:chOff x="5785560" y="3676680"/>
              <a:chExt cx="852840" cy="834480"/>
            </a:xfrm>
          </p:grpSpPr>
          <p:sp>
            <p:nvSpPr>
              <p:cNvPr id="2386" name="Rectangle 43"/>
              <p:cNvSpPr/>
              <p:nvPr/>
            </p:nvSpPr>
            <p:spPr>
              <a:xfrm>
                <a:off x="6338880" y="3676680"/>
                <a:ext cx="110880" cy="16488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87" name="Group 44"/>
              <p:cNvGrpSpPr/>
              <p:nvPr/>
            </p:nvGrpSpPr>
            <p:grpSpPr>
              <a:xfrm>
                <a:off x="5785560" y="3769920"/>
                <a:ext cx="852840" cy="741240"/>
                <a:chOff x="5785560" y="3769920"/>
                <a:chExt cx="852840" cy="741240"/>
              </a:xfrm>
            </p:grpSpPr>
            <p:pic>
              <p:nvPicPr>
                <p:cNvPr id="2388" name="Picture 45" descr="desktop_computer_stylized_medium"/>
                <p:cNvPicPr/>
                <p:nvPr/>
              </p:nvPicPr>
              <p:blipFill>
                <a:blip r:embed="rId4"/>
                <a:stretch/>
              </p:blipFill>
              <p:spPr>
                <a:xfrm flipH="1">
                  <a:off x="5785560" y="3769920"/>
                  <a:ext cx="852840" cy="7412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89" name="Freeform 46"/>
                <p:cNvSpPr/>
                <p:nvPr/>
              </p:nvSpPr>
              <p:spPr>
                <a:xfrm flipH="1">
                  <a:off x="6148080" y="3840840"/>
                  <a:ext cx="414360" cy="3391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pic>
          <p:nvPicPr>
            <p:cNvPr id="2390" name="Picture 3" descr=""/>
            <p:cNvPicPr/>
            <p:nvPr/>
          </p:nvPicPr>
          <p:blipFill>
            <a:blip r:embed="rId5"/>
            <a:stretch/>
          </p:blipFill>
          <p:spPr>
            <a:xfrm>
              <a:off x="6099120" y="2712960"/>
              <a:ext cx="603000" cy="340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391" name="Group 53"/>
            <p:cNvGrpSpPr/>
            <p:nvPr/>
          </p:nvGrpSpPr>
          <p:grpSpPr>
            <a:xfrm>
              <a:off x="4456440" y="3013200"/>
              <a:ext cx="913680" cy="690120"/>
              <a:chOff x="4456440" y="3013200"/>
              <a:chExt cx="913680" cy="690120"/>
            </a:xfrm>
          </p:grpSpPr>
          <p:sp>
            <p:nvSpPr>
              <p:cNvPr id="2392" name="Rectangle 48"/>
              <p:cNvSpPr/>
              <p:nvPr/>
            </p:nvSpPr>
            <p:spPr>
              <a:xfrm rot="16200000">
                <a:off x="5209920" y="3321360"/>
                <a:ext cx="99720" cy="220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93" name="Group 49"/>
              <p:cNvGrpSpPr/>
              <p:nvPr/>
            </p:nvGrpSpPr>
            <p:grpSpPr>
              <a:xfrm>
                <a:off x="4456440" y="3013200"/>
                <a:ext cx="833760" cy="690120"/>
                <a:chOff x="4456440" y="3013200"/>
                <a:chExt cx="833760" cy="690120"/>
              </a:xfrm>
            </p:grpSpPr>
            <p:pic>
              <p:nvPicPr>
                <p:cNvPr id="2394" name="Picture 50" descr="desktop_computer_stylized_medium"/>
                <p:cNvPicPr/>
                <p:nvPr/>
              </p:nvPicPr>
              <p:blipFill>
                <a:blip r:embed="rId6"/>
                <a:stretch/>
              </p:blipFill>
              <p:spPr>
                <a:xfrm flipH="1">
                  <a:off x="4456440" y="3013200"/>
                  <a:ext cx="833760" cy="6901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95" name="Freeform 51"/>
                <p:cNvSpPr/>
                <p:nvPr/>
              </p:nvSpPr>
              <p:spPr>
                <a:xfrm flipH="1">
                  <a:off x="4810680" y="3079440"/>
                  <a:ext cx="405000" cy="3157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396" name="Group 54"/>
            <p:cNvGrpSpPr/>
            <p:nvPr/>
          </p:nvGrpSpPr>
          <p:grpSpPr>
            <a:xfrm>
              <a:off x="7135200" y="2963880"/>
              <a:ext cx="852840" cy="741240"/>
              <a:chOff x="7135200" y="2963880"/>
              <a:chExt cx="852840" cy="741240"/>
            </a:xfrm>
          </p:grpSpPr>
          <p:grpSp>
            <p:nvGrpSpPr>
              <p:cNvPr id="2397" name="Group 44"/>
              <p:cNvGrpSpPr/>
              <p:nvPr/>
            </p:nvGrpSpPr>
            <p:grpSpPr>
              <a:xfrm>
                <a:off x="7135200" y="2963880"/>
                <a:ext cx="852840" cy="741240"/>
                <a:chOff x="7135200" y="2963880"/>
                <a:chExt cx="852840" cy="741240"/>
              </a:xfrm>
            </p:grpSpPr>
            <p:pic>
              <p:nvPicPr>
                <p:cNvPr id="2398" name="Picture 45" descr="desktop_computer_stylized_medium"/>
                <p:cNvPicPr/>
                <p:nvPr/>
              </p:nvPicPr>
              <p:blipFill>
                <a:blip r:embed="rId7"/>
                <a:stretch/>
              </p:blipFill>
              <p:spPr>
                <a:xfrm flipH="1">
                  <a:off x="7135200" y="2963880"/>
                  <a:ext cx="852840" cy="7412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99" name="Freeform 46"/>
                <p:cNvSpPr/>
                <p:nvPr/>
              </p:nvSpPr>
              <p:spPr>
                <a:xfrm flipH="1">
                  <a:off x="7497720" y="3035160"/>
                  <a:ext cx="414360" cy="339120"/>
                </a:xfrm>
                <a:custGeom>
                  <a:avLst/>
                  <a:gdLst/>
                  <a:ahLst/>
                  <a:rect l="l" t="t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00" name="Rectangle 43"/>
              <p:cNvSpPr/>
              <p:nvPr/>
            </p:nvSpPr>
            <p:spPr>
              <a:xfrm rot="16200000">
                <a:off x="7352280" y="3204720"/>
                <a:ext cx="110880" cy="166320"/>
              </a:xfrm>
              <a:prstGeom prst="rect">
                <a:avLst/>
              </a:prstGeom>
              <a:gradFill rotWithShape="0">
                <a:gsLst>
                  <a:gs pos="0">
                    <a:srgbClr val="008000"/>
                  </a:gs>
                  <a:gs pos="50000">
                    <a:srgbClr val="ffffff"/>
                  </a:gs>
                  <a:gs pos="100000">
                    <a:srgbClr val="008000"/>
                  </a:gs>
                </a:gsLst>
                <a:lin ang="16200000"/>
              </a:gradFill>
              <a:ln w="9525">
                <a:solidFill>
                  <a:srgbClr val="008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01" name="Line 17"/>
            <p:cNvSpPr/>
            <p:nvPr/>
          </p:nvSpPr>
          <p:spPr>
            <a:xfrm flipV="1">
              <a:off x="5384520" y="2997000"/>
              <a:ext cx="744480" cy="450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2" name="Line 19"/>
            <p:cNvSpPr/>
            <p:nvPr/>
          </p:nvSpPr>
          <p:spPr>
            <a:xfrm flipH="1" flipV="1">
              <a:off x="6692760" y="2941560"/>
              <a:ext cx="646200" cy="338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3" name="Text Box 35"/>
            <p:cNvSpPr/>
            <p:nvPr/>
          </p:nvSpPr>
          <p:spPr>
            <a:xfrm>
              <a:off x="6128640" y="242244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4" name="Text Box 36"/>
            <p:cNvSpPr/>
            <p:nvPr/>
          </p:nvSpPr>
          <p:spPr>
            <a:xfrm>
              <a:off x="6635880" y="244800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5" name="Text Box 37"/>
            <p:cNvSpPr/>
            <p:nvPr/>
          </p:nvSpPr>
          <p:spPr>
            <a:xfrm>
              <a:off x="6857280" y="310680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6" name="Text Box 38"/>
            <p:cNvSpPr/>
            <p:nvPr/>
          </p:nvSpPr>
          <p:spPr>
            <a:xfrm>
              <a:off x="6372360" y="305100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7" name="Text Box 39"/>
            <p:cNvSpPr/>
            <p:nvPr/>
          </p:nvSpPr>
          <p:spPr>
            <a:xfrm>
              <a:off x="5802120" y="310032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8" name="Text Box 40"/>
            <p:cNvSpPr/>
            <p:nvPr/>
          </p:nvSpPr>
          <p:spPr>
            <a:xfrm>
              <a:off x="5764320" y="2476440"/>
              <a:ext cx="318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09" name="Rectangle 2"/>
          <p:cNvSpPr txBox="1"/>
          <p:nvPr/>
        </p:nvSpPr>
        <p:spPr>
          <a:xfrm>
            <a:off x="187200" y="141120"/>
            <a:ext cx="75085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Self-learning, forwarding: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10" name="Group 32"/>
          <p:cNvGrpSpPr/>
          <p:nvPr/>
        </p:nvGrpSpPr>
        <p:grpSpPr>
          <a:xfrm>
            <a:off x="6774840" y="1224000"/>
            <a:ext cx="1432080" cy="364680"/>
            <a:chOff x="6774840" y="1224000"/>
            <a:chExt cx="1432080" cy="364680"/>
          </a:xfrm>
        </p:grpSpPr>
        <p:sp>
          <p:nvSpPr>
            <p:cNvPr id="2411" name="Rectangle 33"/>
            <p:cNvSpPr/>
            <p:nvPr/>
          </p:nvSpPr>
          <p:spPr>
            <a:xfrm>
              <a:off x="6811920" y="1268280"/>
              <a:ext cx="1395000" cy="2631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2" name="Text Box 34"/>
            <p:cNvSpPr/>
            <p:nvPr/>
          </p:nvSpPr>
          <p:spPr>
            <a:xfrm>
              <a:off x="6774840" y="1224000"/>
              <a:ext cx="573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 A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13" name="Line 35"/>
            <p:cNvSpPr/>
            <p:nvPr/>
          </p:nvSpPr>
          <p:spPr>
            <a:xfrm>
              <a:off x="7073640" y="125712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4" name="Line 36"/>
            <p:cNvSpPr/>
            <p:nvPr/>
          </p:nvSpPr>
          <p:spPr>
            <a:xfrm>
              <a:off x="7359480" y="126504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15" name="Group 37"/>
          <p:cNvGrpSpPr/>
          <p:nvPr/>
        </p:nvGrpSpPr>
        <p:grpSpPr>
          <a:xfrm>
            <a:off x="6994440" y="525600"/>
            <a:ext cx="1444320" cy="713880"/>
            <a:chOff x="6994440" y="525600"/>
            <a:chExt cx="1444320" cy="713880"/>
          </a:xfrm>
        </p:grpSpPr>
        <p:sp>
          <p:nvSpPr>
            <p:cNvPr id="2416" name="Line 38"/>
            <p:cNvSpPr/>
            <p:nvPr/>
          </p:nvSpPr>
          <p:spPr>
            <a:xfrm flipV="1">
              <a:off x="6994440" y="696600"/>
              <a:ext cx="399960" cy="538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7" name="Line 39"/>
            <p:cNvSpPr/>
            <p:nvPr/>
          </p:nvSpPr>
          <p:spPr>
            <a:xfrm flipV="1">
              <a:off x="7181640" y="942840"/>
              <a:ext cx="217440" cy="296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8" name="Text Box 40"/>
            <p:cNvSpPr/>
            <p:nvPr/>
          </p:nvSpPr>
          <p:spPr>
            <a:xfrm>
              <a:off x="7376760" y="525600"/>
              <a:ext cx="106200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Source: 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19" name="Text Box 41"/>
            <p:cNvSpPr/>
            <p:nvPr/>
          </p:nvSpPr>
          <p:spPr>
            <a:xfrm>
              <a:off x="7431120" y="781200"/>
              <a:ext cx="88200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Dest: A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’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420" name="Group 42"/>
          <p:cNvGrpSpPr/>
          <p:nvPr/>
        </p:nvGrpSpPr>
        <p:grpSpPr>
          <a:xfrm>
            <a:off x="3349800" y="4937040"/>
            <a:ext cx="3004920" cy="1444680"/>
            <a:chOff x="3349800" y="4937040"/>
            <a:chExt cx="3004920" cy="1444680"/>
          </a:xfrm>
        </p:grpSpPr>
        <p:sp>
          <p:nvSpPr>
            <p:cNvPr id="2421" name="Rectangle 43"/>
            <p:cNvSpPr/>
            <p:nvPr/>
          </p:nvSpPr>
          <p:spPr>
            <a:xfrm>
              <a:off x="3349800" y="4937040"/>
              <a:ext cx="3004920" cy="1439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2" name="Text Box 44"/>
            <p:cNvSpPr/>
            <p:nvPr/>
          </p:nvSpPr>
          <p:spPr>
            <a:xfrm>
              <a:off x="3351960" y="4970520"/>
              <a:ext cx="29332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MAC addr   interface    TTL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3" name="Line 45"/>
            <p:cNvSpPr/>
            <p:nvPr/>
          </p:nvSpPr>
          <p:spPr>
            <a:xfrm>
              <a:off x="4582800" y="4937040"/>
              <a:ext cx="360" cy="1439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4" name="Line 46"/>
            <p:cNvSpPr/>
            <p:nvPr/>
          </p:nvSpPr>
          <p:spPr>
            <a:xfrm>
              <a:off x="5752800" y="4941720"/>
              <a:ext cx="360" cy="1440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5" name="Line 47"/>
            <p:cNvSpPr/>
            <p:nvPr/>
          </p:nvSpPr>
          <p:spPr>
            <a:xfrm>
              <a:off x="3354120" y="5322600"/>
              <a:ext cx="2994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6" name="Text Box 48"/>
          <p:cNvSpPr/>
          <p:nvPr/>
        </p:nvSpPr>
        <p:spPr>
          <a:xfrm>
            <a:off x="6474960" y="5326200"/>
            <a:ext cx="17020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switch table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(initially empty)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27" name="Group 49"/>
          <p:cNvGrpSpPr/>
          <p:nvPr/>
        </p:nvGrpSpPr>
        <p:grpSpPr>
          <a:xfrm>
            <a:off x="3780720" y="5370480"/>
            <a:ext cx="2459160" cy="372600"/>
            <a:chOff x="3780720" y="5370480"/>
            <a:chExt cx="2459160" cy="372600"/>
          </a:xfrm>
        </p:grpSpPr>
        <p:sp>
          <p:nvSpPr>
            <p:cNvPr id="2428" name="Text Box 50"/>
            <p:cNvSpPr/>
            <p:nvPr/>
          </p:nvSpPr>
          <p:spPr>
            <a:xfrm>
              <a:off x="3780720" y="537840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9" name="Text Box 51"/>
            <p:cNvSpPr/>
            <p:nvPr/>
          </p:nvSpPr>
          <p:spPr>
            <a:xfrm>
              <a:off x="4976280" y="537696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30" name="Text Box 52"/>
            <p:cNvSpPr/>
            <p:nvPr/>
          </p:nvSpPr>
          <p:spPr>
            <a:xfrm>
              <a:off x="5805720" y="5370480"/>
              <a:ext cx="434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60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431" name="Group 59"/>
          <p:cNvGrpSpPr/>
          <p:nvPr/>
        </p:nvGrpSpPr>
        <p:grpSpPr>
          <a:xfrm>
            <a:off x="5795280" y="2881440"/>
            <a:ext cx="1432080" cy="364680"/>
            <a:chOff x="5795280" y="2881440"/>
            <a:chExt cx="1432080" cy="364680"/>
          </a:xfrm>
        </p:grpSpPr>
        <p:sp>
          <p:nvSpPr>
            <p:cNvPr id="2432" name="Rectangle 60"/>
            <p:cNvSpPr/>
            <p:nvPr/>
          </p:nvSpPr>
          <p:spPr>
            <a:xfrm>
              <a:off x="5832360" y="2925720"/>
              <a:ext cx="1395000" cy="2631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3" name="Text Box 61"/>
            <p:cNvSpPr/>
            <p:nvPr/>
          </p:nvSpPr>
          <p:spPr>
            <a:xfrm>
              <a:off x="5795280" y="2881440"/>
              <a:ext cx="573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 A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34" name="Line 62"/>
            <p:cNvSpPr/>
            <p:nvPr/>
          </p:nvSpPr>
          <p:spPr>
            <a:xfrm>
              <a:off x="6094080" y="291456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5" name="Line 63"/>
            <p:cNvSpPr/>
            <p:nvPr/>
          </p:nvSpPr>
          <p:spPr>
            <a:xfrm>
              <a:off x="6379920" y="292248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36" name="Group 64"/>
          <p:cNvGrpSpPr/>
          <p:nvPr/>
        </p:nvGrpSpPr>
        <p:grpSpPr>
          <a:xfrm>
            <a:off x="5795280" y="2879640"/>
            <a:ext cx="1432080" cy="364680"/>
            <a:chOff x="5795280" y="2879640"/>
            <a:chExt cx="1432080" cy="364680"/>
          </a:xfrm>
        </p:grpSpPr>
        <p:sp>
          <p:nvSpPr>
            <p:cNvPr id="2437" name="Rectangle 65"/>
            <p:cNvSpPr/>
            <p:nvPr/>
          </p:nvSpPr>
          <p:spPr>
            <a:xfrm>
              <a:off x="5832360" y="2924280"/>
              <a:ext cx="1395000" cy="2631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8" name="Text Box 66"/>
            <p:cNvSpPr/>
            <p:nvPr/>
          </p:nvSpPr>
          <p:spPr>
            <a:xfrm>
              <a:off x="5795280" y="2879640"/>
              <a:ext cx="573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 A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39" name="Line 67"/>
            <p:cNvSpPr/>
            <p:nvPr/>
          </p:nvSpPr>
          <p:spPr>
            <a:xfrm>
              <a:off x="6094080" y="291276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0" name="Line 68"/>
            <p:cNvSpPr/>
            <p:nvPr/>
          </p:nvSpPr>
          <p:spPr>
            <a:xfrm>
              <a:off x="6379920" y="292068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41" name="Group 69"/>
          <p:cNvGrpSpPr/>
          <p:nvPr/>
        </p:nvGrpSpPr>
        <p:grpSpPr>
          <a:xfrm>
            <a:off x="5795280" y="2882880"/>
            <a:ext cx="1432080" cy="364680"/>
            <a:chOff x="5795280" y="2882880"/>
            <a:chExt cx="1432080" cy="364680"/>
          </a:xfrm>
        </p:grpSpPr>
        <p:sp>
          <p:nvSpPr>
            <p:cNvPr id="2442" name="Rectangle 70"/>
            <p:cNvSpPr/>
            <p:nvPr/>
          </p:nvSpPr>
          <p:spPr>
            <a:xfrm>
              <a:off x="5832360" y="2927520"/>
              <a:ext cx="1395000" cy="2631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3" name="Text Box 71"/>
            <p:cNvSpPr/>
            <p:nvPr/>
          </p:nvSpPr>
          <p:spPr>
            <a:xfrm>
              <a:off x="5795280" y="2882880"/>
              <a:ext cx="573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 A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4" name="Line 72"/>
            <p:cNvSpPr/>
            <p:nvPr/>
          </p:nvSpPr>
          <p:spPr>
            <a:xfrm>
              <a:off x="6094080" y="291600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5" name="Line 73"/>
            <p:cNvSpPr/>
            <p:nvPr/>
          </p:nvSpPr>
          <p:spPr>
            <a:xfrm>
              <a:off x="6379920" y="292392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46" name="Group 74"/>
          <p:cNvGrpSpPr/>
          <p:nvPr/>
        </p:nvGrpSpPr>
        <p:grpSpPr>
          <a:xfrm>
            <a:off x="5795280" y="2882880"/>
            <a:ext cx="1432080" cy="364680"/>
            <a:chOff x="5795280" y="2882880"/>
            <a:chExt cx="1432080" cy="364680"/>
          </a:xfrm>
        </p:grpSpPr>
        <p:sp>
          <p:nvSpPr>
            <p:cNvPr id="2447" name="Rectangle 75"/>
            <p:cNvSpPr/>
            <p:nvPr/>
          </p:nvSpPr>
          <p:spPr>
            <a:xfrm>
              <a:off x="5832360" y="2927520"/>
              <a:ext cx="1395000" cy="2631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Text Box 76"/>
            <p:cNvSpPr/>
            <p:nvPr/>
          </p:nvSpPr>
          <p:spPr>
            <a:xfrm>
              <a:off x="5795280" y="2882880"/>
              <a:ext cx="573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 A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9" name="Line 77"/>
            <p:cNvSpPr/>
            <p:nvPr/>
          </p:nvSpPr>
          <p:spPr>
            <a:xfrm>
              <a:off x="6094080" y="291600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0" name="Line 78"/>
            <p:cNvSpPr/>
            <p:nvPr/>
          </p:nvSpPr>
          <p:spPr>
            <a:xfrm>
              <a:off x="6379920" y="292392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1" name="Group 79"/>
          <p:cNvGrpSpPr/>
          <p:nvPr/>
        </p:nvGrpSpPr>
        <p:grpSpPr>
          <a:xfrm>
            <a:off x="5792040" y="2879640"/>
            <a:ext cx="1432440" cy="364680"/>
            <a:chOff x="5792040" y="2879640"/>
            <a:chExt cx="1432440" cy="364680"/>
          </a:xfrm>
        </p:grpSpPr>
        <p:sp>
          <p:nvSpPr>
            <p:cNvPr id="2452" name="Rectangle 80"/>
            <p:cNvSpPr/>
            <p:nvPr/>
          </p:nvSpPr>
          <p:spPr>
            <a:xfrm>
              <a:off x="5829480" y="2924280"/>
              <a:ext cx="1395000" cy="2631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3" name="Text Box 81"/>
            <p:cNvSpPr/>
            <p:nvPr/>
          </p:nvSpPr>
          <p:spPr>
            <a:xfrm>
              <a:off x="5792040" y="2879640"/>
              <a:ext cx="573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 A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54" name="Line 82"/>
            <p:cNvSpPr/>
            <p:nvPr/>
          </p:nvSpPr>
          <p:spPr>
            <a:xfrm>
              <a:off x="6091200" y="291276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5" name="Line 83"/>
            <p:cNvSpPr/>
            <p:nvPr/>
          </p:nvSpPr>
          <p:spPr>
            <a:xfrm>
              <a:off x="6376680" y="292068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56" name="Rectangle 84"/>
          <p:cNvSpPr txBox="1"/>
          <p:nvPr/>
        </p:nvSpPr>
        <p:spPr>
          <a:xfrm>
            <a:off x="285840" y="1508040"/>
            <a:ext cx="4044600" cy="94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frame destination, A’, location unknown: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57" name="Text Box 86"/>
          <p:cNvSpPr/>
          <p:nvPr/>
        </p:nvSpPr>
        <p:spPr>
          <a:xfrm>
            <a:off x="3233160" y="1847880"/>
            <a:ext cx="10713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flood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458" name="Group 92"/>
          <p:cNvGrpSpPr/>
          <p:nvPr/>
        </p:nvGrpSpPr>
        <p:grpSpPr>
          <a:xfrm>
            <a:off x="6126840" y="3981600"/>
            <a:ext cx="1432440" cy="364680"/>
            <a:chOff x="6126840" y="3981600"/>
            <a:chExt cx="1432440" cy="364680"/>
          </a:xfrm>
        </p:grpSpPr>
        <p:sp>
          <p:nvSpPr>
            <p:cNvPr id="2459" name="Rectangle 88"/>
            <p:cNvSpPr/>
            <p:nvPr/>
          </p:nvSpPr>
          <p:spPr>
            <a:xfrm>
              <a:off x="6164280" y="4025880"/>
              <a:ext cx="1395000" cy="2631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0" name="Text Box 89"/>
            <p:cNvSpPr/>
            <p:nvPr/>
          </p:nvSpPr>
          <p:spPr>
            <a:xfrm>
              <a:off x="6126840" y="3981600"/>
              <a:ext cx="57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A</a:t>
              </a: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’ 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1" name="Line 90"/>
            <p:cNvSpPr/>
            <p:nvPr/>
          </p:nvSpPr>
          <p:spPr>
            <a:xfrm>
              <a:off x="6459480" y="401472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2" name="Line 91"/>
            <p:cNvSpPr/>
            <p:nvPr/>
          </p:nvSpPr>
          <p:spPr>
            <a:xfrm>
              <a:off x="6711840" y="4022640"/>
              <a:ext cx="360" cy="26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3" name="Rectangle 93"/>
          <p:cNvSpPr/>
          <p:nvPr/>
        </p:nvSpPr>
        <p:spPr>
          <a:xfrm>
            <a:off x="299880" y="2425680"/>
            <a:ext cx="40446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9360" indent="-27900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destination A location known: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464" name="Group 94"/>
          <p:cNvGrpSpPr/>
          <p:nvPr/>
        </p:nvGrpSpPr>
        <p:grpSpPr>
          <a:xfrm>
            <a:off x="3772800" y="5656320"/>
            <a:ext cx="2463840" cy="372600"/>
            <a:chOff x="3772800" y="5656320"/>
            <a:chExt cx="2463840" cy="372600"/>
          </a:xfrm>
        </p:grpSpPr>
        <p:sp>
          <p:nvSpPr>
            <p:cNvPr id="2465" name="Text Box 95"/>
            <p:cNvSpPr/>
            <p:nvPr/>
          </p:nvSpPr>
          <p:spPr>
            <a:xfrm>
              <a:off x="3772800" y="5664240"/>
              <a:ext cx="38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’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6" name="Text Box 96"/>
            <p:cNvSpPr/>
            <p:nvPr/>
          </p:nvSpPr>
          <p:spPr>
            <a:xfrm>
              <a:off x="4978440" y="5662440"/>
              <a:ext cx="307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67" name="Text Box 97"/>
            <p:cNvSpPr/>
            <p:nvPr/>
          </p:nvSpPr>
          <p:spPr>
            <a:xfrm>
              <a:off x="5802480" y="5656320"/>
              <a:ext cx="434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60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68" name="Rectangle 98"/>
          <p:cNvSpPr/>
          <p:nvPr/>
        </p:nvSpPr>
        <p:spPr>
          <a:xfrm>
            <a:off x="619200" y="2884320"/>
            <a:ext cx="37285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ts val="2999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           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selectively send 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ts val="2999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on just one link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69" name="Picture 18" descr="underline_base"/>
          <p:cNvPicPr/>
          <p:nvPr/>
        </p:nvPicPr>
        <p:blipFill>
          <a:blip r:embed="rId8"/>
          <a:stretch/>
        </p:blipFill>
        <p:spPr>
          <a:xfrm>
            <a:off x="307800" y="919800"/>
            <a:ext cx="6399000" cy="172800"/>
          </a:xfrm>
          <a:prstGeom prst="rect">
            <a:avLst/>
          </a:prstGeom>
          <a:ln w="0">
            <a:noFill/>
          </a:ln>
        </p:spPr>
      </p:pic>
      <p:sp>
        <p:nvSpPr>
          <p:cNvPr id="2470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CA26BD79-CAAB-4BD7-9350-72CC921C20F4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71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nodeType="clickEffect" fill="hold">
                      <p:stCondLst>
                        <p:cond delay="indefinite"/>
                      </p:stCondLst>
                      <p:childTnLst>
                        <p:par>
                          <p:cTn id="2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4" dur="5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nodeType="clickEffect" fill="hold">
                      <p:stCondLst>
                        <p:cond delay="indefinite"/>
                      </p:stCondLst>
                      <p:childTnLst>
                        <p:par>
                          <p:cTn id="2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2" dur="500"/>
                                        <p:tgtEl>
                                          <p:spTgt spid="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5" dur="500"/>
                                        <p:tgtEl>
                                          <p:spTgt spid="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nodeType="clickEffect" fill="hold">
                      <p:stCondLst>
                        <p:cond delay="indefinite"/>
                      </p:stCondLst>
                      <p:childTnLst>
                        <p:par>
                          <p:cTn id="2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006 -2.59259E-006 L -0.10694 0.11482 L -0.10694 0.24329 E">
                                      <p:cBhvr>
                                        <p:cTn id="291" dur="2000" fill="hold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93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5" dur="5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29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nodeType="clickEffect" fill="hold">
                      <p:stCondLst>
                        <p:cond delay="indefinite"/>
                      </p:stCondLst>
                      <p:childTnLst>
                        <p:par>
                          <p:cTn id="3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06 6.2963E-006 L -0.12118 -0.09814 E">
                                      <p:cBhvr>
                                        <p:cTn id="309" dur="2000" fill="hold"/>
                                        <p:tgtEl>
                                          <p:spTgt spid="2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7.40741E-007 L -0.09532 0.14352 E">
                                      <p:cBhvr>
                                        <p:cTn id="313" dur="2000" fill="hold"/>
                                        <p:tgtEl>
                                          <p:spTgt spid="2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7.40741E-007 L 0.03489 0.15509 E">
                                      <p:cBhvr>
                                        <p:cTn id="317" dur="2000" fill="hold"/>
                                        <p:tgtEl>
                                          <p:spTgt spid="2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006 -7.40741E-007 L 0.16163 0.06667 E">
                                      <p:cBhvr>
                                        <p:cTn id="321" dur="2000" fill="hold"/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nodeType="with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07 -3.7037E-006 L 0.11545 -0.10231 E">
                                      <p:cBhvr>
                                        <p:cTn id="325" dur="2000" fill="hold"/>
                                        <p:tgtEl>
                                          <p:spTgt spid="2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32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nodeType="clickEffect" fill="hold">
                      <p:stCondLst>
                        <p:cond delay="indefinite"/>
                      </p:stCondLst>
                      <p:childTnLst>
                        <p:par>
                          <p:cTn id="3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1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E">
                                      <p:cBhvr>
                                        <p:cTn id="344" dur="2000" fill="hold"/>
                                        <p:tgtEl>
                                          <p:spTgt spid="2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34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34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1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nodeType="clickEffect" fill="hold">
                      <p:stCondLst>
                        <p:cond delay="indefinite"/>
                      </p:stCondLst>
                      <p:childTnLst>
                        <p:par>
                          <p:cTn id="3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nodeType="clickEffect" fill="hold">
                      <p:stCondLst>
                        <p:cond delay="indefinite"/>
                      </p:stCondLst>
                      <p:childTnLst>
                        <p:par>
                          <p:cTn id="3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E">
                                      <p:cBhvr>
                                        <p:cTn id="362" dur="2000" fill="hold"/>
                                        <p:tgtEl>
                                          <p:spTgt spid="2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Rectangle 5"/>
          <p:cNvSpPr txBox="1"/>
          <p:nvPr/>
        </p:nvSpPr>
        <p:spPr>
          <a:xfrm>
            <a:off x="5461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Interconnecting switches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3" name="Rectangle 6"/>
          <p:cNvSpPr txBox="1"/>
          <p:nvPr/>
        </p:nvSpPr>
        <p:spPr>
          <a:xfrm>
            <a:off x="698400" y="1320840"/>
            <a:ext cx="7881480" cy="682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self-learning switches can be connected together: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74" name="Rectangle 70"/>
          <p:cNvSpPr/>
          <p:nvPr/>
        </p:nvSpPr>
        <p:spPr>
          <a:xfrm>
            <a:off x="690480" y="4535640"/>
            <a:ext cx="7881480" cy="16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5000"/>
              </a:lnSpc>
              <a:spcBef>
                <a:spcPts val="561"/>
              </a:spcBef>
            </a:pPr>
            <a:r>
              <a:rPr b="0" i="1" lang="en-US" sz="2800" spc="-1" strike="noStrike" u="sng">
                <a:solidFill>
                  <a:srgbClr val="cc0000"/>
                </a:solidFill>
                <a:uFillTx/>
                <a:latin typeface="Gill Sans MT"/>
                <a:ea typeface="ＭＳ Ｐゴシック"/>
              </a:rPr>
              <a:t>Q:</a:t>
            </a:r>
            <a:r>
              <a:rPr b="0" i="1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sending from A to G - how does S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know to forward frame destined to G via S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and S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?</a:t>
            </a:r>
            <a:endParaRPr b="0" lang="en-US" sz="2800" spc="-1" strike="noStrike">
              <a:latin typeface="Arial"/>
            </a:endParaRPr>
          </a:p>
          <a:p>
            <a:pPr marL="457200" indent="-2869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 u="sng">
                <a:solidFill>
                  <a:srgbClr val="cc0000"/>
                </a:solidFill>
                <a:uFillTx/>
                <a:latin typeface="Gill Sans MT"/>
                <a:ea typeface="ＭＳ Ｐゴシック"/>
              </a:rPr>
              <a:t>A: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self learning! (works exactly the same as in single-switch case!)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2475" name="Group 1"/>
          <p:cNvGrpSpPr/>
          <p:nvPr/>
        </p:nvGrpSpPr>
        <p:grpSpPr>
          <a:xfrm>
            <a:off x="967320" y="2444760"/>
            <a:ext cx="2036520" cy="1358640"/>
            <a:chOff x="967320" y="2444760"/>
            <a:chExt cx="2036520" cy="1358640"/>
          </a:xfrm>
        </p:grpSpPr>
        <p:sp>
          <p:nvSpPr>
            <p:cNvPr id="2476" name="Line 20"/>
            <p:cNvSpPr/>
            <p:nvPr/>
          </p:nvSpPr>
          <p:spPr>
            <a:xfrm flipH="1">
              <a:off x="1582560" y="3030480"/>
              <a:ext cx="5554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7" name="Line 21"/>
            <p:cNvSpPr/>
            <p:nvPr/>
          </p:nvSpPr>
          <p:spPr>
            <a:xfrm flipH="1">
              <a:off x="1969920" y="3078000"/>
              <a:ext cx="271440" cy="314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8" name="Line 22"/>
            <p:cNvSpPr/>
            <p:nvPr/>
          </p:nvSpPr>
          <p:spPr>
            <a:xfrm>
              <a:off x="2388960" y="3106440"/>
              <a:ext cx="73080" cy="295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9" name="Text Box 64"/>
            <p:cNvSpPr/>
            <p:nvPr/>
          </p:nvSpPr>
          <p:spPr>
            <a:xfrm>
              <a:off x="967320" y="284472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80" name="Text Box 65"/>
            <p:cNvSpPr/>
            <p:nvPr/>
          </p:nvSpPr>
          <p:spPr>
            <a:xfrm>
              <a:off x="1410120" y="330660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81" name="Text Box 73"/>
            <p:cNvSpPr/>
            <p:nvPr/>
          </p:nvSpPr>
          <p:spPr>
            <a:xfrm>
              <a:off x="2189520" y="2444760"/>
              <a:ext cx="4064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82" name="Text Box 66"/>
            <p:cNvSpPr/>
            <p:nvPr/>
          </p:nvSpPr>
          <p:spPr>
            <a:xfrm>
              <a:off x="2658240" y="329868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2483" name="Group 44"/>
            <p:cNvGrpSpPr/>
            <p:nvPr/>
          </p:nvGrpSpPr>
          <p:grpSpPr>
            <a:xfrm>
              <a:off x="1128240" y="2834640"/>
              <a:ext cx="568440" cy="480960"/>
              <a:chOff x="1128240" y="2834640"/>
              <a:chExt cx="568440" cy="480960"/>
            </a:xfrm>
          </p:grpSpPr>
          <p:pic>
            <p:nvPicPr>
              <p:cNvPr id="2484" name="Picture 45" descr="desktop_computer_stylized_medium"/>
              <p:cNvPicPr/>
              <p:nvPr/>
            </p:nvPicPr>
            <p:blipFill>
              <a:blip r:embed="rId1"/>
              <a:stretch/>
            </p:blipFill>
            <p:spPr>
              <a:xfrm flipH="1">
                <a:off x="1128240" y="2834640"/>
                <a:ext cx="56844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85" name="Freeform 46"/>
              <p:cNvSpPr/>
              <p:nvPr/>
            </p:nvSpPr>
            <p:spPr>
              <a:xfrm flipH="1">
                <a:off x="1369440" y="2880720"/>
                <a:ext cx="27612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86" name="Group 44"/>
            <p:cNvGrpSpPr/>
            <p:nvPr/>
          </p:nvGrpSpPr>
          <p:grpSpPr>
            <a:xfrm>
              <a:off x="1534320" y="3291840"/>
              <a:ext cx="568440" cy="480960"/>
              <a:chOff x="1534320" y="3291840"/>
              <a:chExt cx="568440" cy="480960"/>
            </a:xfrm>
          </p:grpSpPr>
          <p:pic>
            <p:nvPicPr>
              <p:cNvPr id="2487" name="Picture 45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1534320" y="3291840"/>
                <a:ext cx="56844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88" name="Freeform 46"/>
              <p:cNvSpPr/>
              <p:nvPr/>
            </p:nvSpPr>
            <p:spPr>
              <a:xfrm flipH="1">
                <a:off x="1775520" y="3338280"/>
                <a:ext cx="27612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89" name="Group 44"/>
            <p:cNvGrpSpPr/>
            <p:nvPr/>
          </p:nvGrpSpPr>
          <p:grpSpPr>
            <a:xfrm>
              <a:off x="2062440" y="3322440"/>
              <a:ext cx="568440" cy="480960"/>
              <a:chOff x="2062440" y="3322440"/>
              <a:chExt cx="568440" cy="480960"/>
            </a:xfrm>
          </p:grpSpPr>
          <p:pic>
            <p:nvPicPr>
              <p:cNvPr id="2490" name="Picture 45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2062440" y="3322440"/>
                <a:ext cx="56844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91" name="Freeform 46"/>
              <p:cNvSpPr/>
              <p:nvPr/>
            </p:nvSpPr>
            <p:spPr>
              <a:xfrm flipH="1">
                <a:off x="2304000" y="3368520"/>
                <a:ext cx="27612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492" name="Picture 3" descr=""/>
            <p:cNvPicPr/>
            <p:nvPr/>
          </p:nvPicPr>
          <p:blipFill>
            <a:blip r:embed="rId4"/>
            <a:stretch/>
          </p:blipFill>
          <p:spPr>
            <a:xfrm>
              <a:off x="2014560" y="2879640"/>
              <a:ext cx="677520" cy="299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93" name="Group 2"/>
          <p:cNvGrpSpPr/>
          <p:nvPr/>
        </p:nvGrpSpPr>
        <p:grpSpPr>
          <a:xfrm>
            <a:off x="2379600" y="1984320"/>
            <a:ext cx="4853880" cy="2039400"/>
            <a:chOff x="2379600" y="1984320"/>
            <a:chExt cx="4853880" cy="2039400"/>
          </a:xfrm>
        </p:grpSpPr>
        <p:sp>
          <p:nvSpPr>
            <p:cNvPr id="2494" name="Line 23"/>
            <p:cNvSpPr/>
            <p:nvPr/>
          </p:nvSpPr>
          <p:spPr>
            <a:xfrm flipH="1">
              <a:off x="3635280" y="3068280"/>
              <a:ext cx="345960" cy="216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5" name="Line 24"/>
            <p:cNvSpPr/>
            <p:nvPr/>
          </p:nvSpPr>
          <p:spPr>
            <a:xfrm flipH="1">
              <a:off x="3949560" y="3087360"/>
              <a:ext cx="125280" cy="587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Line 25"/>
            <p:cNvSpPr/>
            <p:nvPr/>
          </p:nvSpPr>
          <p:spPr>
            <a:xfrm>
              <a:off x="4254480" y="3030480"/>
              <a:ext cx="230040" cy="361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Line 26"/>
            <p:cNvSpPr/>
            <p:nvPr/>
          </p:nvSpPr>
          <p:spPr>
            <a:xfrm flipH="1">
              <a:off x="5532120" y="3106440"/>
              <a:ext cx="4287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8" name="Line 27"/>
            <p:cNvSpPr/>
            <p:nvPr/>
          </p:nvSpPr>
          <p:spPr>
            <a:xfrm flipH="1">
              <a:off x="6035400" y="3078000"/>
              <a:ext cx="9720" cy="469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9" name="Line 35"/>
            <p:cNvSpPr/>
            <p:nvPr/>
          </p:nvSpPr>
          <p:spPr>
            <a:xfrm flipH="1">
              <a:off x="2379600" y="2355840"/>
              <a:ext cx="1517400" cy="536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Line 36"/>
            <p:cNvSpPr/>
            <p:nvPr/>
          </p:nvSpPr>
          <p:spPr>
            <a:xfrm>
              <a:off x="4200480" y="2322360"/>
              <a:ext cx="360" cy="6001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1" name="Line 37"/>
            <p:cNvSpPr/>
            <p:nvPr/>
          </p:nvSpPr>
          <p:spPr>
            <a:xfrm flipH="1" flipV="1">
              <a:off x="4449600" y="2306520"/>
              <a:ext cx="1406520" cy="684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2" name="Line 63"/>
            <p:cNvSpPr/>
            <p:nvPr/>
          </p:nvSpPr>
          <p:spPr>
            <a:xfrm>
              <a:off x="6411600" y="3132000"/>
              <a:ext cx="285840" cy="158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3" name="Text Box 67"/>
            <p:cNvSpPr/>
            <p:nvPr/>
          </p:nvSpPr>
          <p:spPr>
            <a:xfrm>
              <a:off x="3622680" y="322272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04" name="Text Box 68"/>
            <p:cNvSpPr/>
            <p:nvPr/>
          </p:nvSpPr>
          <p:spPr>
            <a:xfrm>
              <a:off x="4096440" y="365904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05" name="Text Box 69"/>
            <p:cNvSpPr/>
            <p:nvPr/>
          </p:nvSpPr>
          <p:spPr>
            <a:xfrm>
              <a:off x="4569120" y="3057480"/>
              <a:ext cx="321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06" name="Text Box 74"/>
            <p:cNvSpPr/>
            <p:nvPr/>
          </p:nvSpPr>
          <p:spPr>
            <a:xfrm>
              <a:off x="3423240" y="2768760"/>
              <a:ext cx="4064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07" name="Text Box 75"/>
            <p:cNvSpPr/>
            <p:nvPr/>
          </p:nvSpPr>
          <p:spPr>
            <a:xfrm>
              <a:off x="4650120" y="1984320"/>
              <a:ext cx="4064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08" name="Text Box 76"/>
            <p:cNvSpPr/>
            <p:nvPr/>
          </p:nvSpPr>
          <p:spPr>
            <a:xfrm>
              <a:off x="6024960" y="2570040"/>
              <a:ext cx="4064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09" name="Text Box 78"/>
            <p:cNvSpPr/>
            <p:nvPr/>
          </p:nvSpPr>
          <p:spPr>
            <a:xfrm>
              <a:off x="6247800" y="354168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10" name="Text Box 79"/>
            <p:cNvSpPr/>
            <p:nvPr/>
          </p:nvSpPr>
          <p:spPr>
            <a:xfrm>
              <a:off x="6988320" y="3179880"/>
              <a:ext cx="245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11" name="Text Box 80"/>
            <p:cNvSpPr/>
            <p:nvPr/>
          </p:nvSpPr>
          <p:spPr>
            <a:xfrm>
              <a:off x="5106240" y="3595680"/>
              <a:ext cx="3592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G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512" name="Picture 3" descr=""/>
            <p:cNvPicPr/>
            <p:nvPr/>
          </p:nvPicPr>
          <p:blipFill>
            <a:blip r:embed="rId5"/>
            <a:stretch/>
          </p:blipFill>
          <p:spPr>
            <a:xfrm>
              <a:off x="5764320" y="2930400"/>
              <a:ext cx="677520" cy="299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13" name="Group 44"/>
            <p:cNvGrpSpPr/>
            <p:nvPr/>
          </p:nvGrpSpPr>
          <p:grpSpPr>
            <a:xfrm>
              <a:off x="3139560" y="3180240"/>
              <a:ext cx="568800" cy="480960"/>
              <a:chOff x="3139560" y="3180240"/>
              <a:chExt cx="568800" cy="480960"/>
            </a:xfrm>
          </p:grpSpPr>
          <p:pic>
            <p:nvPicPr>
              <p:cNvPr id="2514" name="Picture 45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 flipH="1">
                <a:off x="3139560" y="318024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15" name="Freeform 46"/>
              <p:cNvSpPr/>
              <p:nvPr/>
            </p:nvSpPr>
            <p:spPr>
              <a:xfrm flipH="1">
                <a:off x="3381840" y="322668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16" name="Group 44"/>
            <p:cNvGrpSpPr/>
            <p:nvPr/>
          </p:nvGrpSpPr>
          <p:grpSpPr>
            <a:xfrm>
              <a:off x="3576600" y="3525840"/>
              <a:ext cx="568800" cy="480960"/>
              <a:chOff x="3576600" y="3525840"/>
              <a:chExt cx="568800" cy="480960"/>
            </a:xfrm>
          </p:grpSpPr>
          <p:pic>
            <p:nvPicPr>
              <p:cNvPr id="2517" name="Picture 45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 flipH="1">
                <a:off x="3576600" y="352584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18" name="Freeform 46"/>
              <p:cNvSpPr/>
              <p:nvPr/>
            </p:nvSpPr>
            <p:spPr>
              <a:xfrm flipH="1">
                <a:off x="3818880" y="357228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19" name="Group 44"/>
            <p:cNvGrpSpPr/>
            <p:nvPr/>
          </p:nvGrpSpPr>
          <p:grpSpPr>
            <a:xfrm>
              <a:off x="4135320" y="3282120"/>
              <a:ext cx="568800" cy="480960"/>
              <a:chOff x="4135320" y="3282120"/>
              <a:chExt cx="568800" cy="480960"/>
            </a:xfrm>
          </p:grpSpPr>
          <p:pic>
            <p:nvPicPr>
              <p:cNvPr id="2520" name="Picture 45" descr="desktop_computer_stylized_medium"/>
              <p:cNvPicPr/>
              <p:nvPr/>
            </p:nvPicPr>
            <p:blipFill>
              <a:blip r:embed="rId8"/>
              <a:stretch/>
            </p:blipFill>
            <p:spPr>
              <a:xfrm flipH="1">
                <a:off x="4135320" y="328212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21" name="Freeform 46"/>
              <p:cNvSpPr/>
              <p:nvPr/>
            </p:nvSpPr>
            <p:spPr>
              <a:xfrm flipH="1">
                <a:off x="4377600" y="332820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22" name="Group 44"/>
            <p:cNvGrpSpPr/>
            <p:nvPr/>
          </p:nvGrpSpPr>
          <p:grpSpPr>
            <a:xfrm>
              <a:off x="5050080" y="3261600"/>
              <a:ext cx="568800" cy="480960"/>
              <a:chOff x="5050080" y="3261600"/>
              <a:chExt cx="568800" cy="480960"/>
            </a:xfrm>
          </p:grpSpPr>
          <p:pic>
            <p:nvPicPr>
              <p:cNvPr id="2523" name="Picture 45" descr="desktop_computer_stylized_medium"/>
              <p:cNvPicPr/>
              <p:nvPr/>
            </p:nvPicPr>
            <p:blipFill>
              <a:blip r:embed="rId9"/>
              <a:stretch/>
            </p:blipFill>
            <p:spPr>
              <a:xfrm flipH="1">
                <a:off x="5050080" y="326160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24" name="Freeform 46"/>
              <p:cNvSpPr/>
              <p:nvPr/>
            </p:nvSpPr>
            <p:spPr>
              <a:xfrm flipH="1">
                <a:off x="5292360" y="330804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25" name="Group 44"/>
            <p:cNvGrpSpPr/>
            <p:nvPr/>
          </p:nvGrpSpPr>
          <p:grpSpPr>
            <a:xfrm>
              <a:off x="5588640" y="3434400"/>
              <a:ext cx="568800" cy="480960"/>
              <a:chOff x="5588640" y="3434400"/>
              <a:chExt cx="568800" cy="480960"/>
            </a:xfrm>
          </p:grpSpPr>
          <p:pic>
            <p:nvPicPr>
              <p:cNvPr id="2526" name="Picture 45" descr="desktop_computer_stylized_medium"/>
              <p:cNvPicPr/>
              <p:nvPr/>
            </p:nvPicPr>
            <p:blipFill>
              <a:blip r:embed="rId10"/>
              <a:stretch/>
            </p:blipFill>
            <p:spPr>
              <a:xfrm flipH="1">
                <a:off x="5588640" y="343440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27" name="Freeform 46"/>
              <p:cNvSpPr/>
              <p:nvPr/>
            </p:nvSpPr>
            <p:spPr>
              <a:xfrm flipH="1">
                <a:off x="5830920" y="348048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28" name="Group 44"/>
            <p:cNvGrpSpPr/>
            <p:nvPr/>
          </p:nvGrpSpPr>
          <p:grpSpPr>
            <a:xfrm>
              <a:off x="6381000" y="3150000"/>
              <a:ext cx="568800" cy="480960"/>
              <a:chOff x="6381000" y="3150000"/>
              <a:chExt cx="568800" cy="480960"/>
            </a:xfrm>
          </p:grpSpPr>
          <p:pic>
            <p:nvPicPr>
              <p:cNvPr id="2529" name="Picture 45" descr="desktop_computer_stylized_medium"/>
              <p:cNvPicPr/>
              <p:nvPr/>
            </p:nvPicPr>
            <p:blipFill>
              <a:blip r:embed="rId11"/>
              <a:stretch/>
            </p:blipFill>
            <p:spPr>
              <a:xfrm flipH="1">
                <a:off x="6381000" y="315000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30" name="Freeform 46"/>
              <p:cNvSpPr/>
              <p:nvPr/>
            </p:nvSpPr>
            <p:spPr>
              <a:xfrm flipH="1">
                <a:off x="6623280" y="319608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31" name="Picture 3" descr=""/>
            <p:cNvPicPr/>
            <p:nvPr/>
          </p:nvPicPr>
          <p:blipFill>
            <a:blip r:embed="rId12"/>
            <a:stretch/>
          </p:blipFill>
          <p:spPr>
            <a:xfrm>
              <a:off x="3854520" y="2847960"/>
              <a:ext cx="677520" cy="301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2" name="Picture 3" descr=""/>
            <p:cNvPicPr/>
            <p:nvPr/>
          </p:nvPicPr>
          <p:blipFill>
            <a:blip r:embed="rId13"/>
            <a:stretch/>
          </p:blipFill>
          <p:spPr>
            <a:xfrm>
              <a:off x="3875040" y="2116080"/>
              <a:ext cx="676080" cy="301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533" name="Picture 20" descr="underline_base"/>
          <p:cNvPicPr/>
          <p:nvPr/>
        </p:nvPicPr>
        <p:blipFill>
          <a:blip r:embed="rId14"/>
          <a:stretch/>
        </p:blipFill>
        <p:spPr>
          <a:xfrm>
            <a:off x="615960" y="79848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2534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A8CF8CA6-7B8B-489F-B401-286423CD5E3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35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3" dur="indefinite" restart="never" nodeType="tmRoot">
          <p:childTnLst>
            <p:seq>
              <p:cTn id="364" dur="indefinite" nodeType="mainSeq">
                <p:childTnLst>
                  <p:par>
                    <p:cTn id="365" nodeType="clickEffect" fill="hold">
                      <p:stCondLst>
                        <p:cond delay="indefinite"/>
                      </p:stCondLst>
                      <p:childTnLst>
                        <p:par>
                          <p:cTn id="3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9" dur="5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nodeType="clickEffect" fill="hold">
                      <p:stCondLst>
                        <p:cond delay="indefinite"/>
                      </p:stCondLst>
                      <p:childTnLst>
                        <p:par>
                          <p:cTn id="3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Rectangle 2"/>
          <p:cNvSpPr txBox="1"/>
          <p:nvPr/>
        </p:nvSpPr>
        <p:spPr>
          <a:xfrm>
            <a:off x="49536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Self-learning multi-switch 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7" name="Rectangle 3"/>
          <p:cNvSpPr txBox="1"/>
          <p:nvPr/>
        </p:nvSpPr>
        <p:spPr>
          <a:xfrm>
            <a:off x="550800" y="113976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Suppose C sends frame to I, I responds to C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38" name="Rectangle 5"/>
          <p:cNvSpPr/>
          <p:nvPr/>
        </p:nvSpPr>
        <p:spPr>
          <a:xfrm>
            <a:off x="714240" y="4664160"/>
            <a:ext cx="7772040" cy="18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 u="sng">
                <a:solidFill>
                  <a:srgbClr val="cc0000"/>
                </a:solidFill>
                <a:uFillTx/>
                <a:latin typeface="Gill Sans MT"/>
                <a:ea typeface="ＭＳ Ｐゴシック"/>
              </a:rPr>
              <a:t>Q: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show switch tables and packet forwarding in S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, S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, S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, S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539" name="Group 58"/>
          <p:cNvGrpSpPr/>
          <p:nvPr/>
        </p:nvGrpSpPr>
        <p:grpSpPr>
          <a:xfrm>
            <a:off x="967320" y="2444760"/>
            <a:ext cx="2036520" cy="1358640"/>
            <a:chOff x="967320" y="2444760"/>
            <a:chExt cx="2036520" cy="1358640"/>
          </a:xfrm>
        </p:grpSpPr>
        <p:sp>
          <p:nvSpPr>
            <p:cNvPr id="2540" name="Line 20"/>
            <p:cNvSpPr/>
            <p:nvPr/>
          </p:nvSpPr>
          <p:spPr>
            <a:xfrm flipH="1">
              <a:off x="1582560" y="3030480"/>
              <a:ext cx="5554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1" name="Line 21"/>
            <p:cNvSpPr/>
            <p:nvPr/>
          </p:nvSpPr>
          <p:spPr>
            <a:xfrm flipH="1">
              <a:off x="1969920" y="3078000"/>
              <a:ext cx="271440" cy="314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Line 22"/>
            <p:cNvSpPr/>
            <p:nvPr/>
          </p:nvSpPr>
          <p:spPr>
            <a:xfrm>
              <a:off x="2388960" y="3106440"/>
              <a:ext cx="73080" cy="295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Text Box 64"/>
            <p:cNvSpPr/>
            <p:nvPr/>
          </p:nvSpPr>
          <p:spPr>
            <a:xfrm>
              <a:off x="967320" y="284472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44" name="Text Box 65"/>
            <p:cNvSpPr/>
            <p:nvPr/>
          </p:nvSpPr>
          <p:spPr>
            <a:xfrm>
              <a:off x="1410120" y="330660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45" name="Text Box 73"/>
            <p:cNvSpPr/>
            <p:nvPr/>
          </p:nvSpPr>
          <p:spPr>
            <a:xfrm>
              <a:off x="2189520" y="2444760"/>
              <a:ext cx="4064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46" name="Text Box 66"/>
            <p:cNvSpPr/>
            <p:nvPr/>
          </p:nvSpPr>
          <p:spPr>
            <a:xfrm>
              <a:off x="2658240" y="329868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2547" name="Group 44"/>
            <p:cNvGrpSpPr/>
            <p:nvPr/>
          </p:nvGrpSpPr>
          <p:grpSpPr>
            <a:xfrm>
              <a:off x="1128240" y="2834640"/>
              <a:ext cx="568440" cy="480960"/>
              <a:chOff x="1128240" y="2834640"/>
              <a:chExt cx="568440" cy="480960"/>
            </a:xfrm>
          </p:grpSpPr>
          <p:pic>
            <p:nvPicPr>
              <p:cNvPr id="2548" name="Picture 45" descr="desktop_computer_stylized_medium"/>
              <p:cNvPicPr/>
              <p:nvPr/>
            </p:nvPicPr>
            <p:blipFill>
              <a:blip r:embed="rId1"/>
              <a:stretch/>
            </p:blipFill>
            <p:spPr>
              <a:xfrm flipH="1">
                <a:off x="1128240" y="2834640"/>
                <a:ext cx="56844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49" name="Freeform 46"/>
              <p:cNvSpPr/>
              <p:nvPr/>
            </p:nvSpPr>
            <p:spPr>
              <a:xfrm flipH="1">
                <a:off x="1369440" y="2880720"/>
                <a:ext cx="27612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50" name="Group 44"/>
            <p:cNvGrpSpPr/>
            <p:nvPr/>
          </p:nvGrpSpPr>
          <p:grpSpPr>
            <a:xfrm>
              <a:off x="1534320" y="3291840"/>
              <a:ext cx="568440" cy="480960"/>
              <a:chOff x="1534320" y="3291840"/>
              <a:chExt cx="568440" cy="480960"/>
            </a:xfrm>
          </p:grpSpPr>
          <p:pic>
            <p:nvPicPr>
              <p:cNvPr id="2551" name="Picture 45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1534320" y="3291840"/>
                <a:ext cx="56844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52" name="Freeform 46"/>
              <p:cNvSpPr/>
              <p:nvPr/>
            </p:nvSpPr>
            <p:spPr>
              <a:xfrm flipH="1">
                <a:off x="1775520" y="3338280"/>
                <a:ext cx="27612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53" name="Group 44"/>
            <p:cNvGrpSpPr/>
            <p:nvPr/>
          </p:nvGrpSpPr>
          <p:grpSpPr>
            <a:xfrm>
              <a:off x="2062440" y="3322440"/>
              <a:ext cx="568440" cy="480960"/>
              <a:chOff x="2062440" y="3322440"/>
              <a:chExt cx="568440" cy="480960"/>
            </a:xfrm>
          </p:grpSpPr>
          <p:pic>
            <p:nvPicPr>
              <p:cNvPr id="2554" name="Picture 45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 flipH="1">
                <a:off x="2062440" y="3322440"/>
                <a:ext cx="56844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55" name="Freeform 46"/>
              <p:cNvSpPr/>
              <p:nvPr/>
            </p:nvSpPr>
            <p:spPr>
              <a:xfrm flipH="1">
                <a:off x="2304000" y="3368520"/>
                <a:ext cx="27612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56" name="Picture 3" descr=""/>
            <p:cNvPicPr/>
            <p:nvPr/>
          </p:nvPicPr>
          <p:blipFill>
            <a:blip r:embed="rId4"/>
            <a:stretch/>
          </p:blipFill>
          <p:spPr>
            <a:xfrm>
              <a:off x="2014560" y="2879640"/>
              <a:ext cx="677520" cy="299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57" name="Group 76"/>
          <p:cNvGrpSpPr/>
          <p:nvPr/>
        </p:nvGrpSpPr>
        <p:grpSpPr>
          <a:xfrm>
            <a:off x="2379600" y="1984320"/>
            <a:ext cx="4853880" cy="2039400"/>
            <a:chOff x="2379600" y="1984320"/>
            <a:chExt cx="4853880" cy="2039400"/>
          </a:xfrm>
        </p:grpSpPr>
        <p:sp>
          <p:nvSpPr>
            <p:cNvPr id="2558" name="Line 23"/>
            <p:cNvSpPr/>
            <p:nvPr/>
          </p:nvSpPr>
          <p:spPr>
            <a:xfrm flipH="1">
              <a:off x="3635280" y="3068280"/>
              <a:ext cx="345960" cy="216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9" name="Line 24"/>
            <p:cNvSpPr/>
            <p:nvPr/>
          </p:nvSpPr>
          <p:spPr>
            <a:xfrm flipH="1">
              <a:off x="3949560" y="3087360"/>
              <a:ext cx="125280" cy="587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0" name="Line 25"/>
            <p:cNvSpPr/>
            <p:nvPr/>
          </p:nvSpPr>
          <p:spPr>
            <a:xfrm>
              <a:off x="4254480" y="3030480"/>
              <a:ext cx="230040" cy="361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1" name="Line 26"/>
            <p:cNvSpPr/>
            <p:nvPr/>
          </p:nvSpPr>
          <p:spPr>
            <a:xfrm flipH="1">
              <a:off x="5532120" y="3106440"/>
              <a:ext cx="4287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2" name="Line 27"/>
            <p:cNvSpPr/>
            <p:nvPr/>
          </p:nvSpPr>
          <p:spPr>
            <a:xfrm flipH="1">
              <a:off x="6035400" y="3078000"/>
              <a:ext cx="9720" cy="469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3" name="Line 35"/>
            <p:cNvSpPr/>
            <p:nvPr/>
          </p:nvSpPr>
          <p:spPr>
            <a:xfrm flipH="1">
              <a:off x="2379600" y="2355840"/>
              <a:ext cx="1517400" cy="536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4" name="Line 36"/>
            <p:cNvSpPr/>
            <p:nvPr/>
          </p:nvSpPr>
          <p:spPr>
            <a:xfrm>
              <a:off x="4200480" y="2322360"/>
              <a:ext cx="360" cy="6001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5" name="Line 37"/>
            <p:cNvSpPr/>
            <p:nvPr/>
          </p:nvSpPr>
          <p:spPr>
            <a:xfrm flipH="1" flipV="1">
              <a:off x="4449600" y="2306520"/>
              <a:ext cx="1406520" cy="684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6" name="Line 63"/>
            <p:cNvSpPr/>
            <p:nvPr/>
          </p:nvSpPr>
          <p:spPr>
            <a:xfrm>
              <a:off x="6411600" y="3132000"/>
              <a:ext cx="285840" cy="158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7" name="Text Box 67"/>
            <p:cNvSpPr/>
            <p:nvPr/>
          </p:nvSpPr>
          <p:spPr>
            <a:xfrm>
              <a:off x="3622680" y="322272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68" name="Text Box 68"/>
            <p:cNvSpPr/>
            <p:nvPr/>
          </p:nvSpPr>
          <p:spPr>
            <a:xfrm>
              <a:off x="4096440" y="3659040"/>
              <a:ext cx="333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69" name="Text Box 69"/>
            <p:cNvSpPr/>
            <p:nvPr/>
          </p:nvSpPr>
          <p:spPr>
            <a:xfrm>
              <a:off x="4569120" y="3057480"/>
              <a:ext cx="321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70" name="Text Box 74"/>
            <p:cNvSpPr/>
            <p:nvPr/>
          </p:nvSpPr>
          <p:spPr>
            <a:xfrm>
              <a:off x="3423240" y="2768760"/>
              <a:ext cx="4064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71" name="Text Box 75"/>
            <p:cNvSpPr/>
            <p:nvPr/>
          </p:nvSpPr>
          <p:spPr>
            <a:xfrm>
              <a:off x="4650120" y="1984320"/>
              <a:ext cx="4064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72" name="Text Box 76"/>
            <p:cNvSpPr/>
            <p:nvPr/>
          </p:nvSpPr>
          <p:spPr>
            <a:xfrm>
              <a:off x="6024960" y="2570040"/>
              <a:ext cx="4064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73" name="Text Box 78"/>
            <p:cNvSpPr/>
            <p:nvPr/>
          </p:nvSpPr>
          <p:spPr>
            <a:xfrm>
              <a:off x="6247800" y="3541680"/>
              <a:ext cx="3456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74" name="Text Box 79"/>
            <p:cNvSpPr/>
            <p:nvPr/>
          </p:nvSpPr>
          <p:spPr>
            <a:xfrm>
              <a:off x="6988320" y="3179880"/>
              <a:ext cx="245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75" name="Text Box 80"/>
            <p:cNvSpPr/>
            <p:nvPr/>
          </p:nvSpPr>
          <p:spPr>
            <a:xfrm>
              <a:off x="5106240" y="3595680"/>
              <a:ext cx="3592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G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2576" name="Picture 3" descr=""/>
            <p:cNvPicPr/>
            <p:nvPr/>
          </p:nvPicPr>
          <p:blipFill>
            <a:blip r:embed="rId5"/>
            <a:stretch/>
          </p:blipFill>
          <p:spPr>
            <a:xfrm>
              <a:off x="5764320" y="2930400"/>
              <a:ext cx="677520" cy="299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77" name="Group 44"/>
            <p:cNvGrpSpPr/>
            <p:nvPr/>
          </p:nvGrpSpPr>
          <p:grpSpPr>
            <a:xfrm>
              <a:off x="3139560" y="3180240"/>
              <a:ext cx="568800" cy="480960"/>
              <a:chOff x="3139560" y="3180240"/>
              <a:chExt cx="568800" cy="480960"/>
            </a:xfrm>
          </p:grpSpPr>
          <p:pic>
            <p:nvPicPr>
              <p:cNvPr id="2578" name="Picture 45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 flipH="1">
                <a:off x="3139560" y="318024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79" name="Freeform 46"/>
              <p:cNvSpPr/>
              <p:nvPr/>
            </p:nvSpPr>
            <p:spPr>
              <a:xfrm flipH="1">
                <a:off x="3381840" y="322668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80" name="Group 44"/>
            <p:cNvGrpSpPr/>
            <p:nvPr/>
          </p:nvGrpSpPr>
          <p:grpSpPr>
            <a:xfrm>
              <a:off x="3576600" y="3525840"/>
              <a:ext cx="568800" cy="480960"/>
              <a:chOff x="3576600" y="3525840"/>
              <a:chExt cx="568800" cy="480960"/>
            </a:xfrm>
          </p:grpSpPr>
          <p:pic>
            <p:nvPicPr>
              <p:cNvPr id="2581" name="Picture 45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 flipH="1">
                <a:off x="3576600" y="352584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82" name="Freeform 46"/>
              <p:cNvSpPr/>
              <p:nvPr/>
            </p:nvSpPr>
            <p:spPr>
              <a:xfrm flipH="1">
                <a:off x="3818880" y="357228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83" name="Group 44"/>
            <p:cNvGrpSpPr/>
            <p:nvPr/>
          </p:nvGrpSpPr>
          <p:grpSpPr>
            <a:xfrm>
              <a:off x="4135320" y="3282120"/>
              <a:ext cx="568800" cy="480960"/>
              <a:chOff x="4135320" y="3282120"/>
              <a:chExt cx="568800" cy="480960"/>
            </a:xfrm>
          </p:grpSpPr>
          <p:pic>
            <p:nvPicPr>
              <p:cNvPr id="2584" name="Picture 45" descr="desktop_computer_stylized_medium"/>
              <p:cNvPicPr/>
              <p:nvPr/>
            </p:nvPicPr>
            <p:blipFill>
              <a:blip r:embed="rId8"/>
              <a:stretch/>
            </p:blipFill>
            <p:spPr>
              <a:xfrm flipH="1">
                <a:off x="4135320" y="328212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85" name="Freeform 46"/>
              <p:cNvSpPr/>
              <p:nvPr/>
            </p:nvSpPr>
            <p:spPr>
              <a:xfrm flipH="1">
                <a:off x="4377600" y="332820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86" name="Group 44"/>
            <p:cNvGrpSpPr/>
            <p:nvPr/>
          </p:nvGrpSpPr>
          <p:grpSpPr>
            <a:xfrm>
              <a:off x="5050080" y="3261600"/>
              <a:ext cx="568800" cy="480960"/>
              <a:chOff x="5050080" y="3261600"/>
              <a:chExt cx="568800" cy="480960"/>
            </a:xfrm>
          </p:grpSpPr>
          <p:pic>
            <p:nvPicPr>
              <p:cNvPr id="2587" name="Picture 45" descr="desktop_computer_stylized_medium"/>
              <p:cNvPicPr/>
              <p:nvPr/>
            </p:nvPicPr>
            <p:blipFill>
              <a:blip r:embed="rId9"/>
              <a:stretch/>
            </p:blipFill>
            <p:spPr>
              <a:xfrm flipH="1">
                <a:off x="5050080" y="326160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88" name="Freeform 46"/>
              <p:cNvSpPr/>
              <p:nvPr/>
            </p:nvSpPr>
            <p:spPr>
              <a:xfrm flipH="1">
                <a:off x="5292360" y="330804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89" name="Group 44"/>
            <p:cNvGrpSpPr/>
            <p:nvPr/>
          </p:nvGrpSpPr>
          <p:grpSpPr>
            <a:xfrm>
              <a:off x="5588640" y="3434400"/>
              <a:ext cx="568800" cy="480960"/>
              <a:chOff x="5588640" y="3434400"/>
              <a:chExt cx="568800" cy="480960"/>
            </a:xfrm>
          </p:grpSpPr>
          <p:pic>
            <p:nvPicPr>
              <p:cNvPr id="2590" name="Picture 45" descr="desktop_computer_stylized_medium"/>
              <p:cNvPicPr/>
              <p:nvPr/>
            </p:nvPicPr>
            <p:blipFill>
              <a:blip r:embed="rId10"/>
              <a:stretch/>
            </p:blipFill>
            <p:spPr>
              <a:xfrm flipH="1">
                <a:off x="5588640" y="343440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91" name="Freeform 46"/>
              <p:cNvSpPr/>
              <p:nvPr/>
            </p:nvSpPr>
            <p:spPr>
              <a:xfrm flipH="1">
                <a:off x="5830920" y="348048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2" name="Group 44"/>
            <p:cNvGrpSpPr/>
            <p:nvPr/>
          </p:nvGrpSpPr>
          <p:grpSpPr>
            <a:xfrm>
              <a:off x="6381000" y="3150000"/>
              <a:ext cx="568800" cy="480960"/>
              <a:chOff x="6381000" y="3150000"/>
              <a:chExt cx="568800" cy="480960"/>
            </a:xfrm>
          </p:grpSpPr>
          <p:pic>
            <p:nvPicPr>
              <p:cNvPr id="2593" name="Picture 45" descr="desktop_computer_stylized_medium"/>
              <p:cNvPicPr/>
              <p:nvPr/>
            </p:nvPicPr>
            <p:blipFill>
              <a:blip r:embed="rId11"/>
              <a:stretch/>
            </p:blipFill>
            <p:spPr>
              <a:xfrm flipH="1">
                <a:off x="6381000" y="3150000"/>
                <a:ext cx="568800" cy="480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594" name="Freeform 46"/>
              <p:cNvSpPr/>
              <p:nvPr/>
            </p:nvSpPr>
            <p:spPr>
              <a:xfrm flipH="1">
                <a:off x="6623280" y="3196080"/>
                <a:ext cx="276480" cy="2199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595" name="Picture 3" descr=""/>
            <p:cNvPicPr/>
            <p:nvPr/>
          </p:nvPicPr>
          <p:blipFill>
            <a:blip r:embed="rId12"/>
            <a:stretch/>
          </p:blipFill>
          <p:spPr>
            <a:xfrm>
              <a:off x="3854520" y="2847960"/>
              <a:ext cx="677520" cy="301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96" name="Picture 3" descr=""/>
            <p:cNvPicPr/>
            <p:nvPr/>
          </p:nvPicPr>
          <p:blipFill>
            <a:blip r:embed="rId13"/>
            <a:stretch/>
          </p:blipFill>
          <p:spPr>
            <a:xfrm>
              <a:off x="3875040" y="2116080"/>
              <a:ext cx="676080" cy="3013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597" name="Picture 16" descr="underline_base"/>
          <p:cNvPicPr/>
          <p:nvPr/>
        </p:nvPicPr>
        <p:blipFill>
          <a:blip r:embed="rId14"/>
          <a:stretch/>
        </p:blipFill>
        <p:spPr>
          <a:xfrm>
            <a:off x="511200" y="792000"/>
            <a:ext cx="7313400" cy="172800"/>
          </a:xfrm>
          <a:prstGeom prst="rect">
            <a:avLst/>
          </a:prstGeom>
          <a:ln w="0">
            <a:noFill/>
          </a:ln>
        </p:spPr>
      </p:pic>
      <p:sp>
        <p:nvSpPr>
          <p:cNvPr id="2598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7863CCF2-2C8F-49F9-AB9C-AD4AC0030B18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99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Picture 7" descr="underline_base"/>
          <p:cNvPicPr/>
          <p:nvPr/>
        </p:nvPicPr>
        <p:blipFill>
          <a:blip r:embed="rId1"/>
          <a:stretch/>
        </p:blipFill>
        <p:spPr>
          <a:xfrm>
            <a:off x="620640" y="10288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650" name="Rectangle 3"/>
          <p:cNvSpPr txBox="1"/>
          <p:nvPr/>
        </p:nvSpPr>
        <p:spPr>
          <a:xfrm>
            <a:off x="522360" y="156384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flow control: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pacing between adjacent sending and receiving nodes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error detection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: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errors caused by signal attenuation, noise.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receiver detects presence of errors: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signals sender for retransmission or drops frame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error correction: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receiver identifies </a:t>
            </a:r>
            <a:r>
              <a:rPr b="0" i="1" lang="en-US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and corrects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bit error(s) without resorting to retransmission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half-duplex and full-duplex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with half duplex, nodes at both ends of link can transmit, but not at same time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51" name="Rectangle 6"/>
          <p:cNvSpPr txBox="1"/>
          <p:nvPr/>
        </p:nvSpPr>
        <p:spPr>
          <a:xfrm>
            <a:off x="533520" y="228600"/>
            <a:ext cx="61765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 services (more)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7C12998A-285C-467A-8A94-C83AC03A229F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53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Rectangle 4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Institutional network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1" name="Freeform 81"/>
          <p:cNvSpPr/>
          <p:nvPr/>
        </p:nvSpPr>
        <p:spPr>
          <a:xfrm rot="5400000">
            <a:off x="2180160" y="244080"/>
            <a:ext cx="4320720" cy="7473600"/>
          </a:xfrm>
          <a:custGeom>
            <a:avLst/>
            <a:gdLst/>
            <a:ahLst/>
            <a:rect l="l" t="t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2" name="Line 33"/>
          <p:cNvSpPr/>
          <p:nvPr/>
        </p:nvSpPr>
        <p:spPr>
          <a:xfrm flipH="1">
            <a:off x="2151000" y="3387600"/>
            <a:ext cx="2047680" cy="1415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3" name="Line 34"/>
          <p:cNvSpPr/>
          <p:nvPr/>
        </p:nvSpPr>
        <p:spPr>
          <a:xfrm>
            <a:off x="4390920" y="3375000"/>
            <a:ext cx="360" cy="1466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4" name="Line 35"/>
          <p:cNvSpPr/>
          <p:nvPr/>
        </p:nvSpPr>
        <p:spPr>
          <a:xfrm flipH="1" flipV="1">
            <a:off x="4584600" y="3309840"/>
            <a:ext cx="1841400" cy="1622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Line 59"/>
          <p:cNvSpPr/>
          <p:nvPr/>
        </p:nvSpPr>
        <p:spPr>
          <a:xfrm flipV="1">
            <a:off x="4687560" y="2692080"/>
            <a:ext cx="1224000" cy="424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Line 60"/>
          <p:cNvSpPr/>
          <p:nvPr/>
        </p:nvSpPr>
        <p:spPr>
          <a:xfrm flipV="1">
            <a:off x="4481280" y="2369880"/>
            <a:ext cx="669960" cy="758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7" name="Line 77"/>
          <p:cNvSpPr/>
          <p:nvPr/>
        </p:nvSpPr>
        <p:spPr>
          <a:xfrm>
            <a:off x="3387600" y="2523960"/>
            <a:ext cx="861840" cy="644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Line 78"/>
          <p:cNvSpPr/>
          <p:nvPr/>
        </p:nvSpPr>
        <p:spPr>
          <a:xfrm flipH="1">
            <a:off x="1995480" y="2420640"/>
            <a:ext cx="8506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9" name="Text Box 79"/>
          <p:cNvSpPr/>
          <p:nvPr/>
        </p:nvSpPr>
        <p:spPr>
          <a:xfrm>
            <a:off x="752040" y="2041560"/>
            <a:ext cx="124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 external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0" name="Text Box 80"/>
          <p:cNvSpPr/>
          <p:nvPr/>
        </p:nvSpPr>
        <p:spPr>
          <a:xfrm>
            <a:off x="2721240" y="2608200"/>
            <a:ext cx="776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1" name="Text Box 82"/>
          <p:cNvSpPr/>
          <p:nvPr/>
        </p:nvSpPr>
        <p:spPr>
          <a:xfrm>
            <a:off x="6481080" y="3516480"/>
            <a:ext cx="1458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IP subnet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2" name="Text Box 83"/>
          <p:cNvSpPr/>
          <p:nvPr/>
        </p:nvSpPr>
        <p:spPr>
          <a:xfrm>
            <a:off x="5466240" y="1835280"/>
            <a:ext cx="1296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mail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3" name="Text Box 84"/>
          <p:cNvSpPr/>
          <p:nvPr/>
        </p:nvSpPr>
        <p:spPr>
          <a:xfrm>
            <a:off x="6263280" y="2505240"/>
            <a:ext cx="1296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web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4" name="Line 20"/>
          <p:cNvSpPr/>
          <p:nvPr/>
        </p:nvSpPr>
        <p:spPr>
          <a:xfrm flipH="1">
            <a:off x="1465200" y="4754520"/>
            <a:ext cx="5554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5" name="Line 21"/>
          <p:cNvSpPr/>
          <p:nvPr/>
        </p:nvSpPr>
        <p:spPr>
          <a:xfrm flipH="1">
            <a:off x="1852560" y="4802040"/>
            <a:ext cx="271440" cy="314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6" name="Line 22"/>
          <p:cNvSpPr/>
          <p:nvPr/>
        </p:nvSpPr>
        <p:spPr>
          <a:xfrm>
            <a:off x="2271600" y="4830480"/>
            <a:ext cx="73080" cy="295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17" name="Group 44"/>
          <p:cNvGrpSpPr/>
          <p:nvPr/>
        </p:nvGrpSpPr>
        <p:grpSpPr>
          <a:xfrm>
            <a:off x="1009800" y="4557600"/>
            <a:ext cx="568080" cy="480600"/>
            <a:chOff x="1009800" y="4557600"/>
            <a:chExt cx="568080" cy="480600"/>
          </a:xfrm>
        </p:grpSpPr>
        <p:pic>
          <p:nvPicPr>
            <p:cNvPr id="2618" name="Picture 4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1009800" y="4557600"/>
              <a:ext cx="56808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19" name="Freeform 46"/>
            <p:cNvSpPr/>
            <p:nvPr/>
          </p:nvSpPr>
          <p:spPr>
            <a:xfrm flipH="1">
              <a:off x="1251000" y="4603680"/>
              <a:ext cx="27612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20" name="Group 44"/>
          <p:cNvGrpSpPr/>
          <p:nvPr/>
        </p:nvGrpSpPr>
        <p:grpSpPr>
          <a:xfrm>
            <a:off x="1416240" y="5014800"/>
            <a:ext cx="568080" cy="480600"/>
            <a:chOff x="1416240" y="5014800"/>
            <a:chExt cx="568080" cy="480600"/>
          </a:xfrm>
        </p:grpSpPr>
        <p:pic>
          <p:nvPicPr>
            <p:cNvPr id="2621" name="Picture 4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1416240" y="5014800"/>
              <a:ext cx="56808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22" name="Freeform 46"/>
            <p:cNvSpPr/>
            <p:nvPr/>
          </p:nvSpPr>
          <p:spPr>
            <a:xfrm flipH="1">
              <a:off x="1657440" y="5060880"/>
              <a:ext cx="27612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23" name="Group 44"/>
          <p:cNvGrpSpPr/>
          <p:nvPr/>
        </p:nvGrpSpPr>
        <p:grpSpPr>
          <a:xfrm>
            <a:off x="1945080" y="5046840"/>
            <a:ext cx="568080" cy="480600"/>
            <a:chOff x="1945080" y="5046840"/>
            <a:chExt cx="568080" cy="480600"/>
          </a:xfrm>
        </p:grpSpPr>
        <p:pic>
          <p:nvPicPr>
            <p:cNvPr id="2624" name="Picture 45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1945080" y="5046840"/>
              <a:ext cx="56808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25" name="Freeform 46"/>
            <p:cNvSpPr/>
            <p:nvPr/>
          </p:nvSpPr>
          <p:spPr>
            <a:xfrm flipH="1">
              <a:off x="2186280" y="5092920"/>
              <a:ext cx="27612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26" name="Line 21"/>
          <p:cNvSpPr/>
          <p:nvPr/>
        </p:nvSpPr>
        <p:spPr>
          <a:xfrm>
            <a:off x="2490480" y="4760640"/>
            <a:ext cx="378000" cy="304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7" name="Line 22"/>
          <p:cNvSpPr/>
          <p:nvPr/>
        </p:nvSpPr>
        <p:spPr>
          <a:xfrm flipH="1">
            <a:off x="2722320" y="5256000"/>
            <a:ext cx="120600" cy="293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8" name="Line 22"/>
          <p:cNvSpPr/>
          <p:nvPr/>
        </p:nvSpPr>
        <p:spPr>
          <a:xfrm>
            <a:off x="3127320" y="5267160"/>
            <a:ext cx="73080" cy="295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9" name="Line 20"/>
          <p:cNvSpPr/>
          <p:nvPr/>
        </p:nvSpPr>
        <p:spPr>
          <a:xfrm flipH="1">
            <a:off x="3025440" y="5148000"/>
            <a:ext cx="555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30" name="Group 44"/>
          <p:cNvGrpSpPr/>
          <p:nvPr/>
        </p:nvGrpSpPr>
        <p:grpSpPr>
          <a:xfrm>
            <a:off x="2349720" y="5419800"/>
            <a:ext cx="568080" cy="480600"/>
            <a:chOff x="2349720" y="5419800"/>
            <a:chExt cx="568080" cy="480600"/>
          </a:xfrm>
        </p:grpSpPr>
        <p:pic>
          <p:nvPicPr>
            <p:cNvPr id="2631" name="Picture 45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2349720" y="5419800"/>
              <a:ext cx="56808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32" name="Freeform 46"/>
            <p:cNvSpPr/>
            <p:nvPr/>
          </p:nvSpPr>
          <p:spPr>
            <a:xfrm flipH="1">
              <a:off x="2590920" y="5465880"/>
              <a:ext cx="27612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33" name="Group 44"/>
          <p:cNvGrpSpPr/>
          <p:nvPr/>
        </p:nvGrpSpPr>
        <p:grpSpPr>
          <a:xfrm>
            <a:off x="2806920" y="5487840"/>
            <a:ext cx="568080" cy="480600"/>
            <a:chOff x="2806920" y="5487840"/>
            <a:chExt cx="568080" cy="480600"/>
          </a:xfrm>
        </p:grpSpPr>
        <p:pic>
          <p:nvPicPr>
            <p:cNvPr id="2634" name="Picture 45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2806920" y="5487840"/>
              <a:ext cx="56808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35" name="Freeform 46"/>
            <p:cNvSpPr/>
            <p:nvPr/>
          </p:nvSpPr>
          <p:spPr>
            <a:xfrm flipH="1">
              <a:off x="3048120" y="5534280"/>
              <a:ext cx="27612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36" name="Picture 3" descr=""/>
          <p:cNvPicPr/>
          <p:nvPr/>
        </p:nvPicPr>
        <p:blipFill>
          <a:blip r:embed="rId6"/>
          <a:stretch/>
        </p:blipFill>
        <p:spPr>
          <a:xfrm>
            <a:off x="1897200" y="4602240"/>
            <a:ext cx="677520" cy="301320"/>
          </a:xfrm>
          <a:prstGeom prst="rect">
            <a:avLst/>
          </a:prstGeom>
          <a:ln w="0">
            <a:noFill/>
          </a:ln>
        </p:spPr>
      </p:pic>
      <p:pic>
        <p:nvPicPr>
          <p:cNvPr id="2637" name="Picture 3" descr=""/>
          <p:cNvPicPr/>
          <p:nvPr/>
        </p:nvPicPr>
        <p:blipFill>
          <a:blip r:embed="rId7"/>
          <a:stretch/>
        </p:blipFill>
        <p:spPr>
          <a:xfrm>
            <a:off x="2647800" y="5018040"/>
            <a:ext cx="677520" cy="301320"/>
          </a:xfrm>
          <a:prstGeom prst="rect">
            <a:avLst/>
          </a:prstGeom>
          <a:ln w="0">
            <a:noFill/>
          </a:ln>
        </p:spPr>
      </p:pic>
      <p:grpSp>
        <p:nvGrpSpPr>
          <p:cNvPr id="2638" name="Group 44"/>
          <p:cNvGrpSpPr/>
          <p:nvPr/>
        </p:nvGrpSpPr>
        <p:grpSpPr>
          <a:xfrm>
            <a:off x="3232440" y="4946760"/>
            <a:ext cx="568080" cy="480600"/>
            <a:chOff x="3232440" y="4946760"/>
            <a:chExt cx="568080" cy="480600"/>
          </a:xfrm>
        </p:grpSpPr>
        <p:pic>
          <p:nvPicPr>
            <p:cNvPr id="2639" name="Picture 45" descr="desktop_computer_stylized_medium"/>
            <p:cNvPicPr/>
            <p:nvPr/>
          </p:nvPicPr>
          <p:blipFill>
            <a:blip r:embed="rId8"/>
            <a:stretch/>
          </p:blipFill>
          <p:spPr>
            <a:xfrm flipH="1">
              <a:off x="3232440" y="4946760"/>
              <a:ext cx="56808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40" name="Freeform 46"/>
            <p:cNvSpPr/>
            <p:nvPr/>
          </p:nvSpPr>
          <p:spPr>
            <a:xfrm flipH="1">
              <a:off x="3473640" y="4992840"/>
              <a:ext cx="27612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1" name="Line 20"/>
          <p:cNvSpPr/>
          <p:nvPr/>
        </p:nvSpPr>
        <p:spPr>
          <a:xfrm flipH="1">
            <a:off x="5684760" y="5022720"/>
            <a:ext cx="5554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Line 21"/>
          <p:cNvSpPr/>
          <p:nvPr/>
        </p:nvSpPr>
        <p:spPr>
          <a:xfrm flipH="1">
            <a:off x="6072120" y="5070240"/>
            <a:ext cx="271440" cy="314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3" name="Line 22"/>
          <p:cNvSpPr/>
          <p:nvPr/>
        </p:nvSpPr>
        <p:spPr>
          <a:xfrm>
            <a:off x="6491160" y="5099040"/>
            <a:ext cx="73080" cy="295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44" name="Group 44"/>
          <p:cNvGrpSpPr/>
          <p:nvPr/>
        </p:nvGrpSpPr>
        <p:grpSpPr>
          <a:xfrm>
            <a:off x="5376960" y="4836960"/>
            <a:ext cx="568080" cy="480600"/>
            <a:chOff x="5376960" y="4836960"/>
            <a:chExt cx="568080" cy="480600"/>
          </a:xfrm>
        </p:grpSpPr>
        <p:pic>
          <p:nvPicPr>
            <p:cNvPr id="2645" name="Picture 45" descr="desktop_computer_stylized_medium"/>
            <p:cNvPicPr/>
            <p:nvPr/>
          </p:nvPicPr>
          <p:blipFill>
            <a:blip r:embed="rId9"/>
            <a:stretch/>
          </p:blipFill>
          <p:spPr>
            <a:xfrm flipH="1">
              <a:off x="5376960" y="4836960"/>
              <a:ext cx="56808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46" name="Freeform 46"/>
            <p:cNvSpPr/>
            <p:nvPr/>
          </p:nvSpPr>
          <p:spPr>
            <a:xfrm flipH="1">
              <a:off x="5618160" y="4883400"/>
              <a:ext cx="27612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47" name="Group 44"/>
          <p:cNvGrpSpPr/>
          <p:nvPr/>
        </p:nvGrpSpPr>
        <p:grpSpPr>
          <a:xfrm>
            <a:off x="5636160" y="5283360"/>
            <a:ext cx="569520" cy="480600"/>
            <a:chOff x="5636160" y="5283360"/>
            <a:chExt cx="569520" cy="480600"/>
          </a:xfrm>
        </p:grpSpPr>
        <p:pic>
          <p:nvPicPr>
            <p:cNvPr id="2648" name="Picture 45" descr="desktop_computer_stylized_medium"/>
            <p:cNvPicPr/>
            <p:nvPr/>
          </p:nvPicPr>
          <p:blipFill>
            <a:blip r:embed="rId10"/>
            <a:stretch/>
          </p:blipFill>
          <p:spPr>
            <a:xfrm flipH="1">
              <a:off x="5636160" y="5283360"/>
              <a:ext cx="56952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49" name="Freeform 46"/>
            <p:cNvSpPr/>
            <p:nvPr/>
          </p:nvSpPr>
          <p:spPr>
            <a:xfrm flipH="1">
              <a:off x="5877720" y="5329440"/>
              <a:ext cx="27684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50" name="Group 44"/>
          <p:cNvGrpSpPr/>
          <p:nvPr/>
        </p:nvGrpSpPr>
        <p:grpSpPr>
          <a:xfrm>
            <a:off x="6164640" y="5313240"/>
            <a:ext cx="568080" cy="482400"/>
            <a:chOff x="6164640" y="5313240"/>
            <a:chExt cx="568080" cy="482400"/>
          </a:xfrm>
        </p:grpSpPr>
        <p:pic>
          <p:nvPicPr>
            <p:cNvPr id="2651" name="Picture 45" descr="desktop_computer_stylized_medium"/>
            <p:cNvPicPr/>
            <p:nvPr/>
          </p:nvPicPr>
          <p:blipFill>
            <a:blip r:embed="rId11"/>
            <a:stretch/>
          </p:blipFill>
          <p:spPr>
            <a:xfrm flipH="1">
              <a:off x="6164640" y="5313240"/>
              <a:ext cx="568080" cy="482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52" name="Freeform 46"/>
            <p:cNvSpPr/>
            <p:nvPr/>
          </p:nvSpPr>
          <p:spPr>
            <a:xfrm flipH="1">
              <a:off x="6405840" y="5359680"/>
              <a:ext cx="276120" cy="2206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3" name="Line 20"/>
          <p:cNvSpPr/>
          <p:nvPr/>
        </p:nvSpPr>
        <p:spPr>
          <a:xfrm flipH="1" flipV="1">
            <a:off x="4659120" y="5068800"/>
            <a:ext cx="606600" cy="312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4" name="Line 21"/>
          <p:cNvSpPr/>
          <p:nvPr/>
        </p:nvSpPr>
        <p:spPr>
          <a:xfrm flipH="1">
            <a:off x="4195440" y="5022720"/>
            <a:ext cx="271440" cy="314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5" name="Line 22"/>
          <p:cNvSpPr/>
          <p:nvPr/>
        </p:nvSpPr>
        <p:spPr>
          <a:xfrm>
            <a:off x="4614840" y="5051160"/>
            <a:ext cx="72720" cy="295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56" name="Group 44"/>
          <p:cNvGrpSpPr/>
          <p:nvPr/>
        </p:nvGrpSpPr>
        <p:grpSpPr>
          <a:xfrm>
            <a:off x="4804200" y="5230800"/>
            <a:ext cx="569520" cy="480600"/>
            <a:chOff x="4804200" y="5230800"/>
            <a:chExt cx="569520" cy="480600"/>
          </a:xfrm>
        </p:grpSpPr>
        <p:pic>
          <p:nvPicPr>
            <p:cNvPr id="2657" name="Picture 45" descr="desktop_computer_stylized_medium"/>
            <p:cNvPicPr/>
            <p:nvPr/>
          </p:nvPicPr>
          <p:blipFill>
            <a:blip r:embed="rId12"/>
            <a:stretch/>
          </p:blipFill>
          <p:spPr>
            <a:xfrm flipH="1">
              <a:off x="4804200" y="5230800"/>
              <a:ext cx="56952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58" name="Freeform 46"/>
            <p:cNvSpPr/>
            <p:nvPr/>
          </p:nvSpPr>
          <p:spPr>
            <a:xfrm flipH="1">
              <a:off x="5045760" y="5276880"/>
              <a:ext cx="27684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59" name="Group 44"/>
          <p:cNvGrpSpPr/>
          <p:nvPr/>
        </p:nvGrpSpPr>
        <p:grpSpPr>
          <a:xfrm>
            <a:off x="3759480" y="5235480"/>
            <a:ext cx="569520" cy="482400"/>
            <a:chOff x="3759480" y="5235480"/>
            <a:chExt cx="569520" cy="482400"/>
          </a:xfrm>
        </p:grpSpPr>
        <p:pic>
          <p:nvPicPr>
            <p:cNvPr id="2660" name="Picture 45" descr="desktop_computer_stylized_medium"/>
            <p:cNvPicPr/>
            <p:nvPr/>
          </p:nvPicPr>
          <p:blipFill>
            <a:blip r:embed="rId13"/>
            <a:stretch/>
          </p:blipFill>
          <p:spPr>
            <a:xfrm flipH="1">
              <a:off x="3759480" y="5235480"/>
              <a:ext cx="569520" cy="482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61" name="Freeform 46"/>
            <p:cNvSpPr/>
            <p:nvPr/>
          </p:nvSpPr>
          <p:spPr>
            <a:xfrm flipH="1">
              <a:off x="4001400" y="5281920"/>
              <a:ext cx="276840" cy="2206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2" name="Group 44"/>
          <p:cNvGrpSpPr/>
          <p:nvPr/>
        </p:nvGrpSpPr>
        <p:grpSpPr>
          <a:xfrm>
            <a:off x="4288320" y="5267160"/>
            <a:ext cx="569520" cy="480600"/>
            <a:chOff x="4288320" y="5267160"/>
            <a:chExt cx="569520" cy="480600"/>
          </a:xfrm>
        </p:grpSpPr>
        <p:pic>
          <p:nvPicPr>
            <p:cNvPr id="2663" name="Picture 45" descr="desktop_computer_stylized_medium"/>
            <p:cNvPicPr/>
            <p:nvPr/>
          </p:nvPicPr>
          <p:blipFill>
            <a:blip r:embed="rId14"/>
            <a:stretch/>
          </p:blipFill>
          <p:spPr>
            <a:xfrm flipH="1">
              <a:off x="4288320" y="5267160"/>
              <a:ext cx="56952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64" name="Freeform 46"/>
            <p:cNvSpPr/>
            <p:nvPr/>
          </p:nvSpPr>
          <p:spPr>
            <a:xfrm flipH="1">
              <a:off x="4529880" y="5313600"/>
              <a:ext cx="27684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65" name="Picture 3" descr=""/>
          <p:cNvPicPr/>
          <p:nvPr/>
        </p:nvPicPr>
        <p:blipFill>
          <a:blip r:embed="rId15"/>
          <a:stretch/>
        </p:blipFill>
        <p:spPr>
          <a:xfrm>
            <a:off x="4240080" y="4822920"/>
            <a:ext cx="677520" cy="301320"/>
          </a:xfrm>
          <a:prstGeom prst="rect">
            <a:avLst/>
          </a:prstGeom>
          <a:ln w="0">
            <a:noFill/>
          </a:ln>
        </p:spPr>
      </p:pic>
      <p:sp>
        <p:nvSpPr>
          <p:cNvPr id="2666" name="Line 20"/>
          <p:cNvSpPr/>
          <p:nvPr/>
        </p:nvSpPr>
        <p:spPr>
          <a:xfrm flipH="1">
            <a:off x="6519600" y="5100480"/>
            <a:ext cx="555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67" name="Picture 3" descr=""/>
          <p:cNvPicPr/>
          <p:nvPr/>
        </p:nvPicPr>
        <p:blipFill>
          <a:blip r:embed="rId16"/>
          <a:stretch/>
        </p:blipFill>
        <p:spPr>
          <a:xfrm>
            <a:off x="6116760" y="4870440"/>
            <a:ext cx="677520" cy="301320"/>
          </a:xfrm>
          <a:prstGeom prst="rect">
            <a:avLst/>
          </a:prstGeom>
          <a:ln w="0">
            <a:noFill/>
          </a:ln>
        </p:spPr>
      </p:pic>
      <p:grpSp>
        <p:nvGrpSpPr>
          <p:cNvPr id="2668" name="Group 44"/>
          <p:cNvGrpSpPr/>
          <p:nvPr/>
        </p:nvGrpSpPr>
        <p:grpSpPr>
          <a:xfrm>
            <a:off x="6685200" y="4884840"/>
            <a:ext cx="569520" cy="480600"/>
            <a:chOff x="6685200" y="4884840"/>
            <a:chExt cx="569520" cy="480600"/>
          </a:xfrm>
        </p:grpSpPr>
        <p:pic>
          <p:nvPicPr>
            <p:cNvPr id="2669" name="Picture 45" descr="desktop_computer_stylized_medium"/>
            <p:cNvPicPr/>
            <p:nvPr/>
          </p:nvPicPr>
          <p:blipFill>
            <a:blip r:embed="rId17"/>
            <a:stretch/>
          </p:blipFill>
          <p:spPr>
            <a:xfrm flipH="1">
              <a:off x="6685200" y="4884840"/>
              <a:ext cx="569520" cy="480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0" name="Freeform 46"/>
            <p:cNvSpPr/>
            <p:nvPr/>
          </p:nvSpPr>
          <p:spPr>
            <a:xfrm flipH="1">
              <a:off x="6927120" y="4930920"/>
              <a:ext cx="276840" cy="219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671" name="Picture 3" descr=""/>
          <p:cNvPicPr/>
          <p:nvPr/>
        </p:nvPicPr>
        <p:blipFill>
          <a:blip r:embed="rId18"/>
          <a:stretch/>
        </p:blipFill>
        <p:spPr>
          <a:xfrm>
            <a:off x="3962520" y="3062160"/>
            <a:ext cx="934560" cy="415440"/>
          </a:xfrm>
          <a:prstGeom prst="rect">
            <a:avLst/>
          </a:prstGeom>
          <a:ln w="0">
            <a:noFill/>
          </a:ln>
        </p:spPr>
      </p:pic>
      <p:grpSp>
        <p:nvGrpSpPr>
          <p:cNvPr id="2672" name="Group 906"/>
          <p:cNvGrpSpPr/>
          <p:nvPr/>
        </p:nvGrpSpPr>
        <p:grpSpPr>
          <a:xfrm>
            <a:off x="5140440" y="2111400"/>
            <a:ext cx="366120" cy="579240"/>
            <a:chOff x="5140440" y="2111400"/>
            <a:chExt cx="366120" cy="579240"/>
          </a:xfrm>
        </p:grpSpPr>
        <p:sp>
          <p:nvSpPr>
            <p:cNvPr id="2673" name="Freeform 907"/>
            <p:cNvSpPr/>
            <p:nvPr/>
          </p:nvSpPr>
          <p:spPr>
            <a:xfrm>
              <a:off x="5430600" y="2112480"/>
              <a:ext cx="72360" cy="5526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4" name="Rectangle 908"/>
            <p:cNvSpPr/>
            <p:nvPr/>
          </p:nvSpPr>
          <p:spPr>
            <a:xfrm>
              <a:off x="5157720" y="2111400"/>
              <a:ext cx="268200" cy="5518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5" name="Freeform 909"/>
            <p:cNvSpPr/>
            <p:nvPr/>
          </p:nvSpPr>
          <p:spPr>
            <a:xfrm>
              <a:off x="5444280" y="2145600"/>
              <a:ext cx="43200" cy="5112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6" name="Freeform 910"/>
            <p:cNvSpPr/>
            <p:nvPr/>
          </p:nvSpPr>
          <p:spPr>
            <a:xfrm>
              <a:off x="5434560" y="2404080"/>
              <a:ext cx="67320" cy="45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7" name="Rectangle 911"/>
            <p:cNvSpPr/>
            <p:nvPr/>
          </p:nvSpPr>
          <p:spPr>
            <a:xfrm>
              <a:off x="5159520" y="2175120"/>
              <a:ext cx="1519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78" name="Group 912"/>
            <p:cNvGrpSpPr/>
            <p:nvPr/>
          </p:nvGrpSpPr>
          <p:grpSpPr>
            <a:xfrm>
              <a:off x="5297400" y="2168280"/>
              <a:ext cx="149040" cy="30240"/>
              <a:chOff x="5297400" y="2168280"/>
              <a:chExt cx="149040" cy="30240"/>
            </a:xfrm>
          </p:grpSpPr>
          <p:sp>
            <p:nvSpPr>
              <p:cNvPr id="2679" name="AutoShape 913"/>
              <p:cNvSpPr/>
              <p:nvPr/>
            </p:nvSpPr>
            <p:spPr>
              <a:xfrm>
                <a:off x="5297400" y="2168280"/>
                <a:ext cx="14904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0" name="AutoShape 914"/>
              <p:cNvSpPr/>
              <p:nvPr/>
            </p:nvSpPr>
            <p:spPr>
              <a:xfrm>
                <a:off x="5300640" y="2173320"/>
                <a:ext cx="14256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81" name="Rectangle 915"/>
            <p:cNvSpPr/>
            <p:nvPr/>
          </p:nvSpPr>
          <p:spPr>
            <a:xfrm>
              <a:off x="5162400" y="2254320"/>
              <a:ext cx="1519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82" name="Group 916"/>
            <p:cNvGrpSpPr/>
            <p:nvPr/>
          </p:nvGrpSpPr>
          <p:grpSpPr>
            <a:xfrm>
              <a:off x="5295960" y="2247840"/>
              <a:ext cx="150480" cy="31320"/>
              <a:chOff x="5295960" y="2247840"/>
              <a:chExt cx="150480" cy="31320"/>
            </a:xfrm>
          </p:grpSpPr>
          <p:sp>
            <p:nvSpPr>
              <p:cNvPr id="2683" name="AutoShape 917"/>
              <p:cNvSpPr/>
              <p:nvPr/>
            </p:nvSpPr>
            <p:spPr>
              <a:xfrm>
                <a:off x="5295960" y="2247840"/>
                <a:ext cx="15048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4" name="AutoShape 918"/>
              <p:cNvSpPr/>
              <p:nvPr/>
            </p:nvSpPr>
            <p:spPr>
              <a:xfrm>
                <a:off x="5298840" y="2251080"/>
                <a:ext cx="14400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85" name="Rectangle 919"/>
            <p:cNvSpPr/>
            <p:nvPr/>
          </p:nvSpPr>
          <p:spPr>
            <a:xfrm>
              <a:off x="5159520" y="2336760"/>
              <a:ext cx="15336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6" name="Rectangle 920"/>
            <p:cNvSpPr/>
            <p:nvPr/>
          </p:nvSpPr>
          <p:spPr>
            <a:xfrm>
              <a:off x="5162400" y="2408400"/>
              <a:ext cx="15336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87" name="Group 921"/>
            <p:cNvGrpSpPr/>
            <p:nvPr/>
          </p:nvGrpSpPr>
          <p:grpSpPr>
            <a:xfrm>
              <a:off x="5292720" y="2401920"/>
              <a:ext cx="150480" cy="36000"/>
              <a:chOff x="5292720" y="2401920"/>
              <a:chExt cx="150480" cy="36000"/>
            </a:xfrm>
          </p:grpSpPr>
          <p:sp>
            <p:nvSpPr>
              <p:cNvPr id="2688" name="AutoShape 922"/>
              <p:cNvSpPr/>
              <p:nvPr/>
            </p:nvSpPr>
            <p:spPr>
              <a:xfrm>
                <a:off x="5292720" y="2401920"/>
                <a:ext cx="15048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9" name="AutoShape 923"/>
              <p:cNvSpPr/>
              <p:nvPr/>
            </p:nvSpPr>
            <p:spPr>
              <a:xfrm>
                <a:off x="5295960" y="2406600"/>
                <a:ext cx="1440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90" name="Freeform 924"/>
            <p:cNvSpPr/>
            <p:nvPr/>
          </p:nvSpPr>
          <p:spPr>
            <a:xfrm>
              <a:off x="5435640" y="2334960"/>
              <a:ext cx="6732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91" name="Group 925"/>
            <p:cNvGrpSpPr/>
            <p:nvPr/>
          </p:nvGrpSpPr>
          <p:grpSpPr>
            <a:xfrm>
              <a:off x="5294160" y="2328840"/>
              <a:ext cx="147240" cy="33120"/>
              <a:chOff x="5294160" y="2328840"/>
              <a:chExt cx="147240" cy="33120"/>
            </a:xfrm>
          </p:grpSpPr>
          <p:sp>
            <p:nvSpPr>
              <p:cNvPr id="2692" name="AutoShape 926"/>
              <p:cNvSpPr/>
              <p:nvPr/>
            </p:nvSpPr>
            <p:spPr>
              <a:xfrm>
                <a:off x="5294160" y="2328840"/>
                <a:ext cx="14724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3" name="AutoShape 927"/>
              <p:cNvSpPr/>
              <p:nvPr/>
            </p:nvSpPr>
            <p:spPr>
              <a:xfrm>
                <a:off x="5297400" y="2332080"/>
                <a:ext cx="14256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94" name="Rectangle 928"/>
            <p:cNvSpPr/>
            <p:nvPr/>
          </p:nvSpPr>
          <p:spPr>
            <a:xfrm>
              <a:off x="5425920" y="2111400"/>
              <a:ext cx="17280" cy="5536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5" name="Freeform 929"/>
            <p:cNvSpPr/>
            <p:nvPr/>
          </p:nvSpPr>
          <p:spPr>
            <a:xfrm>
              <a:off x="5441760" y="2251080"/>
              <a:ext cx="60480" cy="511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6" name="Freeform 930"/>
            <p:cNvSpPr/>
            <p:nvPr/>
          </p:nvSpPr>
          <p:spPr>
            <a:xfrm>
              <a:off x="5442840" y="2172240"/>
              <a:ext cx="62280" cy="5760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7" name="Oval 931"/>
            <p:cNvSpPr/>
            <p:nvPr/>
          </p:nvSpPr>
          <p:spPr>
            <a:xfrm>
              <a:off x="5494320" y="2638440"/>
              <a:ext cx="12240" cy="234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8" name="Freeform 932"/>
            <p:cNvSpPr/>
            <p:nvPr/>
          </p:nvSpPr>
          <p:spPr>
            <a:xfrm>
              <a:off x="5439240" y="2639880"/>
              <a:ext cx="626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9" name="AutoShape 933"/>
            <p:cNvSpPr/>
            <p:nvPr/>
          </p:nvSpPr>
          <p:spPr>
            <a:xfrm>
              <a:off x="5140440" y="2656080"/>
              <a:ext cx="30780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0" name="AutoShape 934"/>
            <p:cNvSpPr/>
            <p:nvPr/>
          </p:nvSpPr>
          <p:spPr>
            <a:xfrm>
              <a:off x="5157720" y="2663640"/>
              <a:ext cx="27432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1" name="Oval 935"/>
            <p:cNvSpPr/>
            <p:nvPr/>
          </p:nvSpPr>
          <p:spPr>
            <a:xfrm>
              <a:off x="5183280" y="2584440"/>
              <a:ext cx="40680" cy="33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2" name="Oval 936"/>
            <p:cNvSpPr/>
            <p:nvPr/>
          </p:nvSpPr>
          <p:spPr>
            <a:xfrm>
              <a:off x="5229000" y="2584440"/>
              <a:ext cx="40680" cy="345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3" name="Oval 937"/>
            <p:cNvSpPr/>
            <p:nvPr/>
          </p:nvSpPr>
          <p:spPr>
            <a:xfrm>
              <a:off x="5275080" y="2583000"/>
              <a:ext cx="39240" cy="345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4" name="Rectangle 938"/>
            <p:cNvSpPr/>
            <p:nvPr/>
          </p:nvSpPr>
          <p:spPr>
            <a:xfrm>
              <a:off x="5376960" y="2451240"/>
              <a:ext cx="21600" cy="1836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5" name="Group 906"/>
          <p:cNvGrpSpPr/>
          <p:nvPr/>
        </p:nvGrpSpPr>
        <p:grpSpPr>
          <a:xfrm>
            <a:off x="5745240" y="2620800"/>
            <a:ext cx="366120" cy="579240"/>
            <a:chOff x="5745240" y="2620800"/>
            <a:chExt cx="366120" cy="579240"/>
          </a:xfrm>
        </p:grpSpPr>
        <p:sp>
          <p:nvSpPr>
            <p:cNvPr id="2706" name="Freeform 907"/>
            <p:cNvSpPr/>
            <p:nvPr/>
          </p:nvSpPr>
          <p:spPr>
            <a:xfrm>
              <a:off x="6035400" y="2621880"/>
              <a:ext cx="72360" cy="5526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7" name="Rectangle 908"/>
            <p:cNvSpPr/>
            <p:nvPr/>
          </p:nvSpPr>
          <p:spPr>
            <a:xfrm>
              <a:off x="5762520" y="2620800"/>
              <a:ext cx="268200" cy="5518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8" name="Freeform 909"/>
            <p:cNvSpPr/>
            <p:nvPr/>
          </p:nvSpPr>
          <p:spPr>
            <a:xfrm>
              <a:off x="6049080" y="2655000"/>
              <a:ext cx="43200" cy="5112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9" name="Freeform 910"/>
            <p:cNvSpPr/>
            <p:nvPr/>
          </p:nvSpPr>
          <p:spPr>
            <a:xfrm>
              <a:off x="6039720" y="2913840"/>
              <a:ext cx="67320" cy="45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0" name="Rectangle 911"/>
            <p:cNvSpPr/>
            <p:nvPr/>
          </p:nvSpPr>
          <p:spPr>
            <a:xfrm>
              <a:off x="5764320" y="2684520"/>
              <a:ext cx="1519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11" name="Group 912"/>
            <p:cNvGrpSpPr/>
            <p:nvPr/>
          </p:nvGrpSpPr>
          <p:grpSpPr>
            <a:xfrm>
              <a:off x="5902200" y="2678040"/>
              <a:ext cx="149040" cy="29880"/>
              <a:chOff x="5902200" y="2678040"/>
              <a:chExt cx="149040" cy="29880"/>
            </a:xfrm>
          </p:grpSpPr>
          <p:sp>
            <p:nvSpPr>
              <p:cNvPr id="2712" name="AutoShape 913"/>
              <p:cNvSpPr/>
              <p:nvPr/>
            </p:nvSpPr>
            <p:spPr>
              <a:xfrm>
                <a:off x="5902200" y="2678040"/>
                <a:ext cx="14904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3" name="AutoShape 914"/>
              <p:cNvSpPr/>
              <p:nvPr/>
            </p:nvSpPr>
            <p:spPr>
              <a:xfrm>
                <a:off x="5905440" y="2682720"/>
                <a:ext cx="14256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14" name="Rectangle 915"/>
            <p:cNvSpPr/>
            <p:nvPr/>
          </p:nvSpPr>
          <p:spPr>
            <a:xfrm>
              <a:off x="5767200" y="2763720"/>
              <a:ext cx="1519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15" name="Group 916"/>
            <p:cNvGrpSpPr/>
            <p:nvPr/>
          </p:nvGrpSpPr>
          <p:grpSpPr>
            <a:xfrm>
              <a:off x="5900760" y="2757600"/>
              <a:ext cx="150480" cy="31320"/>
              <a:chOff x="5900760" y="2757600"/>
              <a:chExt cx="150480" cy="31320"/>
            </a:xfrm>
          </p:grpSpPr>
          <p:sp>
            <p:nvSpPr>
              <p:cNvPr id="2716" name="AutoShape 917"/>
              <p:cNvSpPr/>
              <p:nvPr/>
            </p:nvSpPr>
            <p:spPr>
              <a:xfrm>
                <a:off x="5900760" y="2757600"/>
                <a:ext cx="150480" cy="31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7" name="AutoShape 918"/>
              <p:cNvSpPr/>
              <p:nvPr/>
            </p:nvSpPr>
            <p:spPr>
              <a:xfrm>
                <a:off x="5904000" y="2760480"/>
                <a:ext cx="14400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18" name="Rectangle 919"/>
            <p:cNvSpPr/>
            <p:nvPr/>
          </p:nvSpPr>
          <p:spPr>
            <a:xfrm>
              <a:off x="5764320" y="2846520"/>
              <a:ext cx="15336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9" name="Rectangle 920"/>
            <p:cNvSpPr/>
            <p:nvPr/>
          </p:nvSpPr>
          <p:spPr>
            <a:xfrm>
              <a:off x="5767200" y="2917800"/>
              <a:ext cx="15336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20" name="Group 921"/>
            <p:cNvGrpSpPr/>
            <p:nvPr/>
          </p:nvGrpSpPr>
          <p:grpSpPr>
            <a:xfrm>
              <a:off x="5897520" y="2911320"/>
              <a:ext cx="150480" cy="36360"/>
              <a:chOff x="5897520" y="2911320"/>
              <a:chExt cx="150480" cy="36360"/>
            </a:xfrm>
          </p:grpSpPr>
          <p:sp>
            <p:nvSpPr>
              <p:cNvPr id="2721" name="AutoShape 922"/>
              <p:cNvSpPr/>
              <p:nvPr/>
            </p:nvSpPr>
            <p:spPr>
              <a:xfrm>
                <a:off x="5897520" y="2911320"/>
                <a:ext cx="15048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2" name="AutoShape 923"/>
              <p:cNvSpPr/>
              <p:nvPr/>
            </p:nvSpPr>
            <p:spPr>
              <a:xfrm>
                <a:off x="5900760" y="2916360"/>
                <a:ext cx="1440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23" name="Freeform 924"/>
            <p:cNvSpPr/>
            <p:nvPr/>
          </p:nvSpPr>
          <p:spPr>
            <a:xfrm>
              <a:off x="6040440" y="2844720"/>
              <a:ext cx="67320" cy="45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24" name="Group 925"/>
            <p:cNvGrpSpPr/>
            <p:nvPr/>
          </p:nvGrpSpPr>
          <p:grpSpPr>
            <a:xfrm>
              <a:off x="5898960" y="2838240"/>
              <a:ext cx="147240" cy="33120"/>
              <a:chOff x="5898960" y="2838240"/>
              <a:chExt cx="147240" cy="33120"/>
            </a:xfrm>
          </p:grpSpPr>
          <p:sp>
            <p:nvSpPr>
              <p:cNvPr id="2725" name="AutoShape 926"/>
              <p:cNvSpPr/>
              <p:nvPr/>
            </p:nvSpPr>
            <p:spPr>
              <a:xfrm>
                <a:off x="5898960" y="2838240"/>
                <a:ext cx="14724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6" name="AutoShape 927"/>
              <p:cNvSpPr/>
              <p:nvPr/>
            </p:nvSpPr>
            <p:spPr>
              <a:xfrm>
                <a:off x="5902560" y="2841480"/>
                <a:ext cx="14256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27" name="Rectangle 928"/>
            <p:cNvSpPr/>
            <p:nvPr/>
          </p:nvSpPr>
          <p:spPr>
            <a:xfrm>
              <a:off x="6030720" y="2620800"/>
              <a:ext cx="17280" cy="55368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8" name="Freeform 929"/>
            <p:cNvSpPr/>
            <p:nvPr/>
          </p:nvSpPr>
          <p:spPr>
            <a:xfrm>
              <a:off x="6046920" y="2760840"/>
              <a:ext cx="60480" cy="511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9" name="Freeform 930"/>
            <p:cNvSpPr/>
            <p:nvPr/>
          </p:nvSpPr>
          <p:spPr>
            <a:xfrm>
              <a:off x="6047640" y="2681640"/>
              <a:ext cx="62280" cy="5760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0" name="Oval 931"/>
            <p:cNvSpPr/>
            <p:nvPr/>
          </p:nvSpPr>
          <p:spPr>
            <a:xfrm>
              <a:off x="6099120" y="3147840"/>
              <a:ext cx="12240" cy="234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1" name="Freeform 932"/>
            <p:cNvSpPr/>
            <p:nvPr/>
          </p:nvSpPr>
          <p:spPr>
            <a:xfrm>
              <a:off x="6044040" y="3149280"/>
              <a:ext cx="62640" cy="47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2" name="AutoShape 933"/>
            <p:cNvSpPr/>
            <p:nvPr/>
          </p:nvSpPr>
          <p:spPr>
            <a:xfrm>
              <a:off x="5745240" y="3165480"/>
              <a:ext cx="30780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3" name="AutoShape 934"/>
            <p:cNvSpPr/>
            <p:nvPr/>
          </p:nvSpPr>
          <p:spPr>
            <a:xfrm>
              <a:off x="5762520" y="3173400"/>
              <a:ext cx="27432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4" name="Oval 935"/>
            <p:cNvSpPr/>
            <p:nvPr/>
          </p:nvSpPr>
          <p:spPr>
            <a:xfrm>
              <a:off x="5788080" y="3093840"/>
              <a:ext cx="40680" cy="3312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5" name="Oval 936"/>
            <p:cNvSpPr/>
            <p:nvPr/>
          </p:nvSpPr>
          <p:spPr>
            <a:xfrm>
              <a:off x="5833800" y="3093840"/>
              <a:ext cx="40680" cy="345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6" name="Oval 937"/>
            <p:cNvSpPr/>
            <p:nvPr/>
          </p:nvSpPr>
          <p:spPr>
            <a:xfrm>
              <a:off x="5879880" y="3092400"/>
              <a:ext cx="39240" cy="345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7" name="Rectangle 938"/>
            <p:cNvSpPr/>
            <p:nvPr/>
          </p:nvSpPr>
          <p:spPr>
            <a:xfrm>
              <a:off x="5981760" y="2960640"/>
              <a:ext cx="21600" cy="1836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38" name="Picture 21" descr="underline_base"/>
          <p:cNvPicPr/>
          <p:nvPr/>
        </p:nvPicPr>
        <p:blipFill>
          <a:blip r:embed="rId19"/>
          <a:stretch/>
        </p:blipFill>
        <p:spPr>
          <a:xfrm>
            <a:off x="627120" y="1039680"/>
            <a:ext cx="5027400" cy="172800"/>
          </a:xfrm>
          <a:prstGeom prst="rect">
            <a:avLst/>
          </a:prstGeom>
          <a:ln w="0">
            <a:noFill/>
          </a:ln>
        </p:spPr>
      </p:pic>
      <p:sp>
        <p:nvSpPr>
          <p:cNvPr id="2739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7A5248C4-A4B3-42FB-92B3-C1836522746F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40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  <p:grpSp>
        <p:nvGrpSpPr>
          <p:cNvPr id="2741" name="Group 347"/>
          <p:cNvGrpSpPr/>
          <p:nvPr/>
        </p:nvGrpSpPr>
        <p:grpSpPr>
          <a:xfrm>
            <a:off x="2751480" y="2148480"/>
            <a:ext cx="880200" cy="510120"/>
            <a:chOff x="2751480" y="2148480"/>
            <a:chExt cx="880200" cy="510120"/>
          </a:xfrm>
        </p:grpSpPr>
        <p:sp>
          <p:nvSpPr>
            <p:cNvPr id="2742" name="Oval 154"/>
            <p:cNvSpPr/>
            <p:nvPr/>
          </p:nvSpPr>
          <p:spPr>
            <a:xfrm flipV="1">
              <a:off x="2754000" y="2286000"/>
              <a:ext cx="877320" cy="37224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3" name="Rectangle 155"/>
            <p:cNvSpPr/>
            <p:nvPr/>
          </p:nvSpPr>
          <p:spPr>
            <a:xfrm>
              <a:off x="2751480" y="2338920"/>
              <a:ext cx="879840" cy="1350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4" name="Oval 156"/>
            <p:cNvSpPr/>
            <p:nvPr/>
          </p:nvSpPr>
          <p:spPr>
            <a:xfrm flipV="1">
              <a:off x="2751480" y="2148120"/>
              <a:ext cx="877320" cy="3722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5" name="Freeform 157"/>
            <p:cNvSpPr/>
            <p:nvPr/>
          </p:nvSpPr>
          <p:spPr>
            <a:xfrm>
              <a:off x="2976480" y="2261520"/>
              <a:ext cx="427320" cy="18720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6" name="Freeform 158"/>
            <p:cNvSpPr/>
            <p:nvPr/>
          </p:nvSpPr>
          <p:spPr>
            <a:xfrm>
              <a:off x="2931840" y="2214720"/>
              <a:ext cx="516600" cy="12924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7" name="Freeform 159"/>
            <p:cNvSpPr/>
            <p:nvPr/>
          </p:nvSpPr>
          <p:spPr>
            <a:xfrm>
              <a:off x="3270600" y="2324880"/>
              <a:ext cx="190080" cy="11268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8" name="Freeform 160"/>
            <p:cNvSpPr/>
            <p:nvPr/>
          </p:nvSpPr>
          <p:spPr>
            <a:xfrm>
              <a:off x="2922120" y="2327760"/>
              <a:ext cx="187560" cy="11268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9" name="Straight Connector 161"/>
            <p:cNvSpPr/>
            <p:nvPr/>
          </p:nvSpPr>
          <p:spPr>
            <a:xfrm flipH="1" flipV="1">
              <a:off x="2751480" y="2335680"/>
              <a:ext cx="2160" cy="1436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50" name="Straight Connector 162"/>
            <p:cNvSpPr/>
            <p:nvPr/>
          </p:nvSpPr>
          <p:spPr>
            <a:xfrm flipH="1" flipV="1">
              <a:off x="3629160" y="2333160"/>
              <a:ext cx="2520" cy="14328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Rectangle 2"/>
          <p:cNvSpPr txBox="1"/>
          <p:nvPr/>
        </p:nvSpPr>
        <p:spPr>
          <a:xfrm>
            <a:off x="415800" y="39600"/>
            <a:ext cx="456048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Switches vs. routers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2" name="Rectangle 3"/>
          <p:cNvSpPr txBox="1"/>
          <p:nvPr/>
        </p:nvSpPr>
        <p:spPr>
          <a:xfrm>
            <a:off x="442800" y="1341360"/>
            <a:ext cx="3966840" cy="499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both are store-and-forward: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routers: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network-layer devices (examine network-layer headers)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switches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link-layer devices (examine link-layer headers)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both have forwarding tables: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31840" indent="-231480">
              <a:lnSpc>
                <a:spcPct val="8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routers: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compute tables using routing algorithms, IP addresses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31840" indent="-231480">
              <a:lnSpc>
                <a:spcPct val="8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switches: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learn forwarding table using flooding, learning, MAC addresses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53" name="Freeform 3"/>
          <p:cNvSpPr/>
          <p:nvPr/>
        </p:nvSpPr>
        <p:spPr>
          <a:xfrm flipH="1">
            <a:off x="6543720" y="2103480"/>
            <a:ext cx="637920" cy="852120"/>
          </a:xfrm>
          <a:custGeom>
            <a:avLst/>
            <a:gdLst/>
            <a:ahLst/>
            <a:rect l="l" t="t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4" name="Freeform 10"/>
          <p:cNvSpPr/>
          <p:nvPr/>
        </p:nvSpPr>
        <p:spPr>
          <a:xfrm>
            <a:off x="6531120" y="844560"/>
            <a:ext cx="360000" cy="1577520"/>
          </a:xfrm>
          <a:custGeom>
            <a:avLst/>
            <a:gdLst/>
            <a:ahLst/>
            <a:rect l="l" t="t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5" name="Rectangle 23"/>
          <p:cNvSpPr/>
          <p:nvPr/>
        </p:nvSpPr>
        <p:spPr>
          <a:xfrm>
            <a:off x="5307120" y="851040"/>
            <a:ext cx="1296720" cy="15458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6" name="Rectangle 24"/>
          <p:cNvSpPr/>
          <p:nvPr/>
        </p:nvSpPr>
        <p:spPr>
          <a:xfrm>
            <a:off x="5259240" y="922320"/>
            <a:ext cx="1272960" cy="15364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7" name="Line 25"/>
          <p:cNvSpPr/>
          <p:nvPr/>
        </p:nvSpPr>
        <p:spPr>
          <a:xfrm>
            <a:off x="5259240" y="123948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8" name="Text Box 26"/>
          <p:cNvSpPr/>
          <p:nvPr/>
        </p:nvSpPr>
        <p:spPr>
          <a:xfrm>
            <a:off x="5216400" y="888840"/>
            <a:ext cx="131724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application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transport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physical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9" name="Line 27"/>
          <p:cNvSpPr/>
          <p:nvPr/>
        </p:nvSpPr>
        <p:spPr>
          <a:xfrm>
            <a:off x="5267160" y="156024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0" name="Line 28"/>
          <p:cNvSpPr/>
          <p:nvPr/>
        </p:nvSpPr>
        <p:spPr>
          <a:xfrm>
            <a:off x="5271840" y="18414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1" name="Line 29"/>
          <p:cNvSpPr/>
          <p:nvPr/>
        </p:nvSpPr>
        <p:spPr>
          <a:xfrm>
            <a:off x="5271840" y="211752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62" name="Group 88"/>
          <p:cNvGrpSpPr/>
          <p:nvPr/>
        </p:nvGrpSpPr>
        <p:grpSpPr>
          <a:xfrm>
            <a:off x="6716880" y="3525840"/>
            <a:ext cx="1387080" cy="1033560"/>
            <a:chOff x="6716880" y="3525840"/>
            <a:chExt cx="1387080" cy="1033560"/>
          </a:xfrm>
        </p:grpSpPr>
        <p:sp>
          <p:nvSpPr>
            <p:cNvPr id="2763" name="Rectangle 89"/>
            <p:cNvSpPr/>
            <p:nvPr/>
          </p:nvSpPr>
          <p:spPr>
            <a:xfrm>
              <a:off x="6807240" y="3525840"/>
              <a:ext cx="1296720" cy="9457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4" name="Rectangle 90"/>
            <p:cNvSpPr/>
            <p:nvPr/>
          </p:nvSpPr>
          <p:spPr>
            <a:xfrm>
              <a:off x="6759720" y="3597120"/>
              <a:ext cx="1272960" cy="945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5" name="Line 91"/>
            <p:cNvSpPr/>
            <p:nvPr/>
          </p:nvSpPr>
          <p:spPr>
            <a:xfrm>
              <a:off x="6759360" y="3914640"/>
              <a:ext cx="1263600" cy="324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6" name="Text Box 92"/>
            <p:cNvSpPr/>
            <p:nvPr/>
          </p:nvSpPr>
          <p:spPr>
            <a:xfrm>
              <a:off x="6716880" y="3564000"/>
              <a:ext cx="1317240" cy="99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1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67" name="Line 93"/>
            <p:cNvSpPr/>
            <p:nvPr/>
          </p:nvSpPr>
          <p:spPr>
            <a:xfrm>
              <a:off x="6767280" y="4235400"/>
              <a:ext cx="1263600" cy="288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8" name="Group 94"/>
          <p:cNvGrpSpPr/>
          <p:nvPr/>
        </p:nvGrpSpPr>
        <p:grpSpPr>
          <a:xfrm>
            <a:off x="7054920" y="2100240"/>
            <a:ext cx="1387080" cy="731880"/>
            <a:chOff x="7054920" y="2100240"/>
            <a:chExt cx="1387080" cy="731880"/>
          </a:xfrm>
        </p:grpSpPr>
        <p:sp>
          <p:nvSpPr>
            <p:cNvPr id="2769" name="Rectangle 95"/>
            <p:cNvSpPr/>
            <p:nvPr/>
          </p:nvSpPr>
          <p:spPr>
            <a:xfrm>
              <a:off x="7145280" y="2100240"/>
              <a:ext cx="1296720" cy="65988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0" name="Rectangle 96"/>
            <p:cNvSpPr/>
            <p:nvPr/>
          </p:nvSpPr>
          <p:spPr>
            <a:xfrm>
              <a:off x="7097760" y="2171880"/>
              <a:ext cx="1272960" cy="655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1" name="Line 97"/>
            <p:cNvSpPr/>
            <p:nvPr/>
          </p:nvSpPr>
          <p:spPr>
            <a:xfrm>
              <a:off x="7097400" y="2489040"/>
              <a:ext cx="1263960" cy="324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2" name="Text Box 98"/>
            <p:cNvSpPr/>
            <p:nvPr/>
          </p:nvSpPr>
          <p:spPr>
            <a:xfrm>
              <a:off x="7054920" y="2138400"/>
              <a:ext cx="1317240" cy="69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1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physical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773" name="Text Box 167"/>
          <p:cNvSpPr/>
          <p:nvPr/>
        </p:nvSpPr>
        <p:spPr>
          <a:xfrm>
            <a:off x="5859720" y="3003480"/>
            <a:ext cx="89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switch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74" name="Group 39"/>
          <p:cNvGrpSpPr/>
          <p:nvPr/>
        </p:nvGrpSpPr>
        <p:grpSpPr>
          <a:xfrm>
            <a:off x="4422240" y="1562040"/>
            <a:ext cx="933840" cy="303480"/>
            <a:chOff x="4422240" y="1562040"/>
            <a:chExt cx="933840" cy="303480"/>
          </a:xfrm>
        </p:grpSpPr>
        <p:sp>
          <p:nvSpPr>
            <p:cNvPr id="2775" name="Rectangle 40"/>
            <p:cNvSpPr/>
            <p:nvPr/>
          </p:nvSpPr>
          <p:spPr>
            <a:xfrm>
              <a:off x="4427640" y="1595520"/>
              <a:ext cx="914040" cy="2138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6" name="Text Box 4"/>
            <p:cNvSpPr/>
            <p:nvPr/>
          </p:nvSpPr>
          <p:spPr>
            <a:xfrm>
              <a:off x="4422240" y="1562040"/>
              <a:ext cx="9338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datagram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777" name="Rectangle 57"/>
          <p:cNvSpPr/>
          <p:nvPr/>
        </p:nvSpPr>
        <p:spPr>
          <a:xfrm>
            <a:off x="5208480" y="4594320"/>
            <a:ext cx="1296720" cy="15458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8" name="Rectangle 58"/>
          <p:cNvSpPr/>
          <p:nvPr/>
        </p:nvSpPr>
        <p:spPr>
          <a:xfrm>
            <a:off x="5160960" y="4665600"/>
            <a:ext cx="1272960" cy="15364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9" name="Line 59"/>
          <p:cNvSpPr/>
          <p:nvPr/>
        </p:nvSpPr>
        <p:spPr>
          <a:xfrm>
            <a:off x="5160960" y="4983120"/>
            <a:ext cx="126360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0" name="Text Box 60"/>
          <p:cNvSpPr/>
          <p:nvPr/>
        </p:nvSpPr>
        <p:spPr>
          <a:xfrm>
            <a:off x="5118120" y="4632480"/>
            <a:ext cx="131724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application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transport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1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physical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1" name="Line 61"/>
          <p:cNvSpPr/>
          <p:nvPr/>
        </p:nvSpPr>
        <p:spPr>
          <a:xfrm>
            <a:off x="5168880" y="530352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2" name="Line 62"/>
          <p:cNvSpPr/>
          <p:nvPr/>
        </p:nvSpPr>
        <p:spPr>
          <a:xfrm>
            <a:off x="5173560" y="558468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3" name="Line 63"/>
          <p:cNvSpPr/>
          <p:nvPr/>
        </p:nvSpPr>
        <p:spPr>
          <a:xfrm>
            <a:off x="5173560" y="58608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4" name="Freeform 49"/>
          <p:cNvSpPr/>
          <p:nvPr/>
        </p:nvSpPr>
        <p:spPr>
          <a:xfrm>
            <a:off x="6472080" y="4600440"/>
            <a:ext cx="380520" cy="1856880"/>
          </a:xfrm>
          <a:custGeom>
            <a:avLst/>
            <a:gdLst/>
            <a:ahLst/>
            <a:rect l="l" t="t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85" name="Group 50"/>
          <p:cNvGrpSpPr/>
          <p:nvPr/>
        </p:nvGrpSpPr>
        <p:grpSpPr>
          <a:xfrm>
            <a:off x="4294080" y="1814400"/>
            <a:ext cx="1095120" cy="333720"/>
            <a:chOff x="4294080" y="1814400"/>
            <a:chExt cx="1095120" cy="333720"/>
          </a:xfrm>
        </p:grpSpPr>
        <p:sp>
          <p:nvSpPr>
            <p:cNvPr id="2786" name="Rectangle 51"/>
            <p:cNvSpPr/>
            <p:nvPr/>
          </p:nvSpPr>
          <p:spPr>
            <a:xfrm>
              <a:off x="4294080" y="1871640"/>
              <a:ext cx="1095120" cy="2138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7" name="Text Box 7"/>
            <p:cNvSpPr/>
            <p:nvPr/>
          </p:nvSpPr>
          <p:spPr>
            <a:xfrm>
              <a:off x="4473000" y="1814400"/>
              <a:ext cx="6991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frame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788" name="Freeform 53"/>
          <p:cNvSpPr/>
          <p:nvPr/>
        </p:nvSpPr>
        <p:spPr>
          <a:xfrm>
            <a:off x="5281560" y="723960"/>
            <a:ext cx="2923920" cy="5314680"/>
          </a:xfrm>
          <a:custGeom>
            <a:avLst/>
            <a:gdLst/>
            <a:ahLst/>
            <a:rect l="l" t="t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89" name="Group 54"/>
          <p:cNvGrpSpPr/>
          <p:nvPr/>
        </p:nvGrpSpPr>
        <p:grpSpPr>
          <a:xfrm>
            <a:off x="8066160" y="2166840"/>
            <a:ext cx="1095120" cy="333720"/>
            <a:chOff x="8066160" y="2166840"/>
            <a:chExt cx="1095120" cy="333720"/>
          </a:xfrm>
        </p:grpSpPr>
        <p:sp>
          <p:nvSpPr>
            <p:cNvPr id="2790" name="Rectangle 55"/>
            <p:cNvSpPr/>
            <p:nvPr/>
          </p:nvSpPr>
          <p:spPr>
            <a:xfrm>
              <a:off x="8066160" y="2224080"/>
              <a:ext cx="1095120" cy="2138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1" name="Text Box 7"/>
            <p:cNvSpPr/>
            <p:nvPr/>
          </p:nvSpPr>
          <p:spPr>
            <a:xfrm>
              <a:off x="8244720" y="2166840"/>
              <a:ext cx="6991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frame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92" name="Group 57"/>
          <p:cNvGrpSpPr/>
          <p:nvPr/>
        </p:nvGrpSpPr>
        <p:grpSpPr>
          <a:xfrm>
            <a:off x="7742160" y="3919680"/>
            <a:ext cx="1095120" cy="333720"/>
            <a:chOff x="7742160" y="3919680"/>
            <a:chExt cx="1095120" cy="333720"/>
          </a:xfrm>
        </p:grpSpPr>
        <p:sp>
          <p:nvSpPr>
            <p:cNvPr id="2793" name="Rectangle 58"/>
            <p:cNvSpPr/>
            <p:nvPr/>
          </p:nvSpPr>
          <p:spPr>
            <a:xfrm>
              <a:off x="7742160" y="3976560"/>
              <a:ext cx="1095120" cy="2138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4" name="Text Box 7"/>
            <p:cNvSpPr/>
            <p:nvPr/>
          </p:nvSpPr>
          <p:spPr>
            <a:xfrm>
              <a:off x="7921080" y="3919680"/>
              <a:ext cx="6991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frame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95" name="Group 60"/>
          <p:cNvGrpSpPr/>
          <p:nvPr/>
        </p:nvGrpSpPr>
        <p:grpSpPr>
          <a:xfrm>
            <a:off x="7822440" y="3638520"/>
            <a:ext cx="933840" cy="303480"/>
            <a:chOff x="7822440" y="3638520"/>
            <a:chExt cx="933840" cy="303480"/>
          </a:xfrm>
        </p:grpSpPr>
        <p:sp>
          <p:nvSpPr>
            <p:cNvPr id="2796" name="Rectangle 61"/>
            <p:cNvSpPr/>
            <p:nvPr/>
          </p:nvSpPr>
          <p:spPr>
            <a:xfrm>
              <a:off x="7827840" y="3672000"/>
              <a:ext cx="914040" cy="2138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7" name="Text Box 4"/>
            <p:cNvSpPr/>
            <p:nvPr/>
          </p:nvSpPr>
          <p:spPr>
            <a:xfrm>
              <a:off x="7822440" y="3638520"/>
              <a:ext cx="9338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datagram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798" name="Freeform 63"/>
          <p:cNvSpPr/>
          <p:nvPr/>
        </p:nvSpPr>
        <p:spPr>
          <a:xfrm>
            <a:off x="6424560" y="3533760"/>
            <a:ext cx="361440" cy="923400"/>
          </a:xfrm>
          <a:custGeom>
            <a:avLst/>
            <a:gdLst/>
            <a:ahLst/>
            <a:rect l="l" t="t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0099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99" name="Group 44"/>
          <p:cNvGrpSpPr/>
          <p:nvPr/>
        </p:nvGrpSpPr>
        <p:grpSpPr>
          <a:xfrm>
            <a:off x="6482160" y="1347840"/>
            <a:ext cx="761760" cy="693360"/>
            <a:chOff x="6482160" y="1347840"/>
            <a:chExt cx="761760" cy="693360"/>
          </a:xfrm>
        </p:grpSpPr>
        <p:pic>
          <p:nvPicPr>
            <p:cNvPr id="2800" name="Picture 4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6482160" y="1347840"/>
              <a:ext cx="761760" cy="693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1" name="Freeform 46"/>
            <p:cNvSpPr/>
            <p:nvPr/>
          </p:nvSpPr>
          <p:spPr>
            <a:xfrm flipH="1">
              <a:off x="6806520" y="1414440"/>
              <a:ext cx="370080" cy="317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2" name="Group 44"/>
          <p:cNvGrpSpPr/>
          <p:nvPr/>
        </p:nvGrpSpPr>
        <p:grpSpPr>
          <a:xfrm>
            <a:off x="6461280" y="6002280"/>
            <a:ext cx="761760" cy="693360"/>
            <a:chOff x="6461280" y="6002280"/>
            <a:chExt cx="761760" cy="693360"/>
          </a:xfrm>
        </p:grpSpPr>
        <p:pic>
          <p:nvPicPr>
            <p:cNvPr id="2803" name="Picture 4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6461280" y="6002280"/>
              <a:ext cx="761760" cy="693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4" name="Freeform 46"/>
            <p:cNvSpPr/>
            <p:nvPr/>
          </p:nvSpPr>
          <p:spPr>
            <a:xfrm flipH="1">
              <a:off x="6785640" y="6068880"/>
              <a:ext cx="370080" cy="317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805" name="Picture 3" descr=""/>
          <p:cNvPicPr/>
          <p:nvPr/>
        </p:nvPicPr>
        <p:blipFill>
          <a:blip r:embed="rId3"/>
          <a:stretch/>
        </p:blipFill>
        <p:spPr>
          <a:xfrm>
            <a:off x="6113520" y="2671920"/>
            <a:ext cx="877680" cy="390240"/>
          </a:xfrm>
          <a:prstGeom prst="rect">
            <a:avLst/>
          </a:prstGeom>
          <a:ln w="0">
            <a:noFill/>
          </a:ln>
        </p:spPr>
      </p:pic>
      <p:pic>
        <p:nvPicPr>
          <p:cNvPr id="2806" name="Picture 23" descr="underline_base"/>
          <p:cNvPicPr/>
          <p:nvPr/>
        </p:nvPicPr>
        <p:blipFill>
          <a:blip r:embed="rId4"/>
          <a:stretch/>
        </p:blipFill>
        <p:spPr>
          <a:xfrm>
            <a:off x="471600" y="847800"/>
            <a:ext cx="4113000" cy="172800"/>
          </a:xfrm>
          <a:prstGeom prst="rect">
            <a:avLst/>
          </a:prstGeom>
          <a:ln w="0">
            <a:noFill/>
          </a:ln>
        </p:spPr>
      </p:pic>
      <p:sp>
        <p:nvSpPr>
          <p:cNvPr id="280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611D39B8-F522-4A23-B660-B49A53C4F1B1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0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  <p:grpSp>
        <p:nvGrpSpPr>
          <p:cNvPr id="2809" name="Group 347"/>
          <p:cNvGrpSpPr/>
          <p:nvPr/>
        </p:nvGrpSpPr>
        <p:grpSpPr>
          <a:xfrm>
            <a:off x="5807520" y="3834720"/>
            <a:ext cx="781200" cy="430560"/>
            <a:chOff x="5807520" y="3834720"/>
            <a:chExt cx="781200" cy="430560"/>
          </a:xfrm>
        </p:grpSpPr>
        <p:sp>
          <p:nvSpPr>
            <p:cNvPr id="2810" name="Oval 71"/>
            <p:cNvSpPr/>
            <p:nvPr/>
          </p:nvSpPr>
          <p:spPr>
            <a:xfrm flipV="1">
              <a:off x="5810040" y="3950640"/>
              <a:ext cx="778680" cy="31428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1" name="Rectangle 72"/>
            <p:cNvSpPr/>
            <p:nvPr/>
          </p:nvSpPr>
          <p:spPr>
            <a:xfrm>
              <a:off x="5807880" y="3995640"/>
              <a:ext cx="780840" cy="11376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2" name="Oval 73"/>
            <p:cNvSpPr/>
            <p:nvPr/>
          </p:nvSpPr>
          <p:spPr>
            <a:xfrm flipV="1">
              <a:off x="5807880" y="3834360"/>
              <a:ext cx="778680" cy="3142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3" name="Freeform 74"/>
            <p:cNvSpPr/>
            <p:nvPr/>
          </p:nvSpPr>
          <p:spPr>
            <a:xfrm>
              <a:off x="6007320" y="3930480"/>
              <a:ext cx="379080" cy="1580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4" name="Freeform 75"/>
            <p:cNvSpPr/>
            <p:nvPr/>
          </p:nvSpPr>
          <p:spPr>
            <a:xfrm>
              <a:off x="5968080" y="3890880"/>
              <a:ext cx="458280" cy="10908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5" name="Freeform 76"/>
            <p:cNvSpPr/>
            <p:nvPr/>
          </p:nvSpPr>
          <p:spPr>
            <a:xfrm>
              <a:off x="6268680" y="3984120"/>
              <a:ext cx="168480" cy="950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6" name="Freeform 77"/>
            <p:cNvSpPr/>
            <p:nvPr/>
          </p:nvSpPr>
          <p:spPr>
            <a:xfrm>
              <a:off x="5959080" y="3986280"/>
              <a:ext cx="166320" cy="9504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7" name="Straight Connector 78"/>
            <p:cNvSpPr/>
            <p:nvPr/>
          </p:nvSpPr>
          <p:spPr>
            <a:xfrm flipH="1" flipV="1">
              <a:off x="5807520" y="3993120"/>
              <a:ext cx="2160" cy="12132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18" name="Straight Connector 79"/>
            <p:cNvSpPr/>
            <p:nvPr/>
          </p:nvSpPr>
          <p:spPr>
            <a:xfrm flipH="1" flipV="1">
              <a:off x="6586560" y="3990960"/>
              <a:ext cx="2160" cy="1209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Freeform 81"/>
          <p:cNvSpPr/>
          <p:nvPr/>
        </p:nvSpPr>
        <p:spPr>
          <a:xfrm rot="5400000">
            <a:off x="1194120" y="807840"/>
            <a:ext cx="2788920" cy="4312800"/>
          </a:xfrm>
          <a:custGeom>
            <a:avLst/>
            <a:gdLst/>
            <a:ahLst/>
            <a:rect l="l" t="t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0" name="Line 33"/>
          <p:cNvSpPr/>
          <p:nvPr/>
        </p:nvSpPr>
        <p:spPr>
          <a:xfrm flipH="1">
            <a:off x="1325520" y="2581200"/>
            <a:ext cx="1180800" cy="914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1" name="Line 34"/>
          <p:cNvSpPr/>
          <p:nvPr/>
        </p:nvSpPr>
        <p:spPr>
          <a:xfrm>
            <a:off x="2617560" y="2573280"/>
            <a:ext cx="360" cy="946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2" name="Line 35"/>
          <p:cNvSpPr/>
          <p:nvPr/>
        </p:nvSpPr>
        <p:spPr>
          <a:xfrm flipH="1" flipV="1">
            <a:off x="2728800" y="2530440"/>
            <a:ext cx="1063440" cy="1047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3" name="Line 59"/>
          <p:cNvSpPr/>
          <p:nvPr/>
        </p:nvSpPr>
        <p:spPr>
          <a:xfrm flipV="1">
            <a:off x="2788920" y="2131920"/>
            <a:ext cx="706680" cy="27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4" name="Line 60"/>
          <p:cNvSpPr/>
          <p:nvPr/>
        </p:nvSpPr>
        <p:spPr>
          <a:xfrm flipV="1">
            <a:off x="2670120" y="1923840"/>
            <a:ext cx="385560" cy="490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5" name="Line 77"/>
          <p:cNvSpPr/>
          <p:nvPr/>
        </p:nvSpPr>
        <p:spPr>
          <a:xfrm>
            <a:off x="2038320" y="2023920"/>
            <a:ext cx="498240" cy="415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6" name="Line 78"/>
          <p:cNvSpPr/>
          <p:nvPr/>
        </p:nvSpPr>
        <p:spPr>
          <a:xfrm flipH="1">
            <a:off x="1234800" y="1957320"/>
            <a:ext cx="4906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7" name="Line 20"/>
          <p:cNvSpPr/>
          <p:nvPr/>
        </p:nvSpPr>
        <p:spPr>
          <a:xfrm flipH="1">
            <a:off x="928440" y="3463920"/>
            <a:ext cx="3207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8" name="Line 21"/>
          <p:cNvSpPr/>
          <p:nvPr/>
        </p:nvSpPr>
        <p:spPr>
          <a:xfrm flipH="1">
            <a:off x="1152360" y="3493800"/>
            <a:ext cx="157320" cy="203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9" name="Line 22"/>
          <p:cNvSpPr/>
          <p:nvPr/>
        </p:nvSpPr>
        <p:spPr>
          <a:xfrm>
            <a:off x="1393560" y="3512880"/>
            <a:ext cx="42840" cy="190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30" name="Group 44"/>
          <p:cNvGrpSpPr/>
          <p:nvPr/>
        </p:nvGrpSpPr>
        <p:grpSpPr>
          <a:xfrm>
            <a:off x="666720" y="3337200"/>
            <a:ext cx="327960" cy="310320"/>
            <a:chOff x="666720" y="3337200"/>
            <a:chExt cx="327960" cy="310320"/>
          </a:xfrm>
        </p:grpSpPr>
        <p:pic>
          <p:nvPicPr>
            <p:cNvPr id="2831" name="Picture 4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666720" y="333720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32" name="Freeform 46"/>
            <p:cNvSpPr/>
            <p:nvPr/>
          </p:nvSpPr>
          <p:spPr>
            <a:xfrm flipH="1">
              <a:off x="805320" y="336708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33" name="Group 44"/>
          <p:cNvGrpSpPr/>
          <p:nvPr/>
        </p:nvGrpSpPr>
        <p:grpSpPr>
          <a:xfrm>
            <a:off x="901080" y="3632400"/>
            <a:ext cx="327960" cy="310320"/>
            <a:chOff x="901080" y="3632400"/>
            <a:chExt cx="327960" cy="310320"/>
          </a:xfrm>
        </p:grpSpPr>
        <p:pic>
          <p:nvPicPr>
            <p:cNvPr id="2834" name="Picture 4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901080" y="363240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35" name="Freeform 46"/>
            <p:cNvSpPr/>
            <p:nvPr/>
          </p:nvSpPr>
          <p:spPr>
            <a:xfrm flipH="1">
              <a:off x="1040040" y="366192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36" name="Group 44"/>
          <p:cNvGrpSpPr/>
          <p:nvPr/>
        </p:nvGrpSpPr>
        <p:grpSpPr>
          <a:xfrm>
            <a:off x="1206000" y="3651840"/>
            <a:ext cx="327960" cy="310320"/>
            <a:chOff x="1206000" y="3651840"/>
            <a:chExt cx="327960" cy="310320"/>
          </a:xfrm>
        </p:grpSpPr>
        <p:pic>
          <p:nvPicPr>
            <p:cNvPr id="2837" name="Picture 45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1206000" y="365184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38" name="Freeform 46"/>
            <p:cNvSpPr/>
            <p:nvPr/>
          </p:nvSpPr>
          <p:spPr>
            <a:xfrm flipH="1">
              <a:off x="1344960" y="368172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39" name="Line 21"/>
          <p:cNvSpPr/>
          <p:nvPr/>
        </p:nvSpPr>
        <p:spPr>
          <a:xfrm>
            <a:off x="1520640" y="3468600"/>
            <a:ext cx="219240" cy="19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0" name="Line 22"/>
          <p:cNvSpPr/>
          <p:nvPr/>
        </p:nvSpPr>
        <p:spPr>
          <a:xfrm flipH="1">
            <a:off x="1653840" y="3787560"/>
            <a:ext cx="69840" cy="189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1" name="Line 22"/>
          <p:cNvSpPr/>
          <p:nvPr/>
        </p:nvSpPr>
        <p:spPr>
          <a:xfrm>
            <a:off x="1888920" y="3794040"/>
            <a:ext cx="41400" cy="190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2" name="Line 20"/>
          <p:cNvSpPr/>
          <p:nvPr/>
        </p:nvSpPr>
        <p:spPr>
          <a:xfrm flipH="1">
            <a:off x="1828800" y="3717720"/>
            <a:ext cx="320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43" name="Group 44"/>
          <p:cNvGrpSpPr/>
          <p:nvPr/>
        </p:nvGrpSpPr>
        <p:grpSpPr>
          <a:xfrm>
            <a:off x="1439640" y="3892680"/>
            <a:ext cx="327960" cy="310320"/>
            <a:chOff x="1439640" y="3892680"/>
            <a:chExt cx="327960" cy="310320"/>
          </a:xfrm>
        </p:grpSpPr>
        <p:pic>
          <p:nvPicPr>
            <p:cNvPr id="2844" name="Picture 45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1439640" y="389268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45" name="Freeform 46"/>
            <p:cNvSpPr/>
            <p:nvPr/>
          </p:nvSpPr>
          <p:spPr>
            <a:xfrm flipH="1">
              <a:off x="1578240" y="392256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46" name="Group 44"/>
          <p:cNvGrpSpPr/>
          <p:nvPr/>
        </p:nvGrpSpPr>
        <p:grpSpPr>
          <a:xfrm>
            <a:off x="1703520" y="3936960"/>
            <a:ext cx="327960" cy="310320"/>
            <a:chOff x="1703520" y="3936960"/>
            <a:chExt cx="327960" cy="310320"/>
          </a:xfrm>
        </p:grpSpPr>
        <p:pic>
          <p:nvPicPr>
            <p:cNvPr id="2847" name="Picture 45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1703520" y="393696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48" name="Freeform 46"/>
            <p:cNvSpPr/>
            <p:nvPr/>
          </p:nvSpPr>
          <p:spPr>
            <a:xfrm flipH="1">
              <a:off x="1842120" y="396684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849" name="Picture 3" descr=""/>
          <p:cNvPicPr/>
          <p:nvPr/>
        </p:nvPicPr>
        <p:blipFill>
          <a:blip r:embed="rId6"/>
          <a:stretch/>
        </p:blipFill>
        <p:spPr>
          <a:xfrm>
            <a:off x="1177920" y="3365640"/>
            <a:ext cx="390240" cy="194760"/>
          </a:xfrm>
          <a:prstGeom prst="rect">
            <a:avLst/>
          </a:prstGeom>
          <a:ln w="0">
            <a:noFill/>
          </a:ln>
        </p:spPr>
      </p:pic>
      <p:pic>
        <p:nvPicPr>
          <p:cNvPr id="2850" name="Picture 3" descr=""/>
          <p:cNvPicPr/>
          <p:nvPr/>
        </p:nvPicPr>
        <p:blipFill>
          <a:blip r:embed="rId7"/>
          <a:stretch/>
        </p:blipFill>
        <p:spPr>
          <a:xfrm>
            <a:off x="1611360" y="3633840"/>
            <a:ext cx="391680" cy="193320"/>
          </a:xfrm>
          <a:prstGeom prst="rect">
            <a:avLst/>
          </a:prstGeom>
          <a:ln w="0">
            <a:noFill/>
          </a:ln>
        </p:spPr>
      </p:pic>
      <p:grpSp>
        <p:nvGrpSpPr>
          <p:cNvPr id="2851" name="Group 44"/>
          <p:cNvGrpSpPr/>
          <p:nvPr/>
        </p:nvGrpSpPr>
        <p:grpSpPr>
          <a:xfrm>
            <a:off x="1949040" y="3587400"/>
            <a:ext cx="327960" cy="310320"/>
            <a:chOff x="1949040" y="3587400"/>
            <a:chExt cx="327960" cy="310320"/>
          </a:xfrm>
        </p:grpSpPr>
        <p:pic>
          <p:nvPicPr>
            <p:cNvPr id="2852" name="Picture 45" descr="desktop_computer_stylized_medium"/>
            <p:cNvPicPr/>
            <p:nvPr/>
          </p:nvPicPr>
          <p:blipFill>
            <a:blip r:embed="rId8"/>
            <a:stretch/>
          </p:blipFill>
          <p:spPr>
            <a:xfrm flipH="1">
              <a:off x="1949040" y="358740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53" name="Freeform 46"/>
            <p:cNvSpPr/>
            <p:nvPr/>
          </p:nvSpPr>
          <p:spPr>
            <a:xfrm flipH="1">
              <a:off x="2088000" y="361728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4" name="Line 20"/>
          <p:cNvSpPr/>
          <p:nvPr/>
        </p:nvSpPr>
        <p:spPr>
          <a:xfrm flipH="1">
            <a:off x="3363840" y="3636720"/>
            <a:ext cx="3204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5" name="Line 21"/>
          <p:cNvSpPr/>
          <p:nvPr/>
        </p:nvSpPr>
        <p:spPr>
          <a:xfrm flipH="1">
            <a:off x="3587400" y="3666960"/>
            <a:ext cx="157320" cy="203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6" name="Line 22"/>
          <p:cNvSpPr/>
          <p:nvPr/>
        </p:nvSpPr>
        <p:spPr>
          <a:xfrm>
            <a:off x="3828960" y="3686040"/>
            <a:ext cx="42840" cy="190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57" name="Group 44"/>
          <p:cNvGrpSpPr/>
          <p:nvPr/>
        </p:nvGrpSpPr>
        <p:grpSpPr>
          <a:xfrm>
            <a:off x="3187080" y="3516840"/>
            <a:ext cx="327960" cy="310320"/>
            <a:chOff x="3187080" y="3516840"/>
            <a:chExt cx="327960" cy="310320"/>
          </a:xfrm>
        </p:grpSpPr>
        <p:pic>
          <p:nvPicPr>
            <p:cNvPr id="2858" name="Picture 45" descr="desktop_computer_stylized_medium"/>
            <p:cNvPicPr/>
            <p:nvPr/>
          </p:nvPicPr>
          <p:blipFill>
            <a:blip r:embed="rId9"/>
            <a:stretch/>
          </p:blipFill>
          <p:spPr>
            <a:xfrm flipH="1">
              <a:off x="3187080" y="351684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59" name="Freeform 46"/>
            <p:cNvSpPr/>
            <p:nvPr/>
          </p:nvSpPr>
          <p:spPr>
            <a:xfrm flipH="1">
              <a:off x="3325680" y="354672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60" name="Group 44"/>
          <p:cNvGrpSpPr/>
          <p:nvPr/>
        </p:nvGrpSpPr>
        <p:grpSpPr>
          <a:xfrm>
            <a:off x="3336480" y="3805200"/>
            <a:ext cx="327960" cy="310320"/>
            <a:chOff x="3336480" y="3805200"/>
            <a:chExt cx="327960" cy="310320"/>
          </a:xfrm>
        </p:grpSpPr>
        <p:pic>
          <p:nvPicPr>
            <p:cNvPr id="2861" name="Picture 45" descr="desktop_computer_stylized_medium"/>
            <p:cNvPicPr/>
            <p:nvPr/>
          </p:nvPicPr>
          <p:blipFill>
            <a:blip r:embed="rId10"/>
            <a:stretch/>
          </p:blipFill>
          <p:spPr>
            <a:xfrm flipH="1">
              <a:off x="3336480" y="380520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2" name="Freeform 46"/>
            <p:cNvSpPr/>
            <p:nvPr/>
          </p:nvSpPr>
          <p:spPr>
            <a:xfrm flipH="1">
              <a:off x="3475440" y="383508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63" name="Group 44"/>
          <p:cNvGrpSpPr/>
          <p:nvPr/>
        </p:nvGrpSpPr>
        <p:grpSpPr>
          <a:xfrm>
            <a:off x="3641400" y="3825000"/>
            <a:ext cx="327960" cy="310320"/>
            <a:chOff x="3641400" y="3825000"/>
            <a:chExt cx="327960" cy="310320"/>
          </a:xfrm>
        </p:grpSpPr>
        <p:pic>
          <p:nvPicPr>
            <p:cNvPr id="2864" name="Picture 45" descr="desktop_computer_stylized_medium"/>
            <p:cNvPicPr/>
            <p:nvPr/>
          </p:nvPicPr>
          <p:blipFill>
            <a:blip r:embed="rId11"/>
            <a:stretch/>
          </p:blipFill>
          <p:spPr>
            <a:xfrm flipH="1">
              <a:off x="3641400" y="382500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5" name="Freeform 46"/>
            <p:cNvSpPr/>
            <p:nvPr/>
          </p:nvSpPr>
          <p:spPr>
            <a:xfrm flipH="1">
              <a:off x="3780360" y="385488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6" name="Line 20"/>
          <p:cNvSpPr/>
          <p:nvPr/>
        </p:nvSpPr>
        <p:spPr>
          <a:xfrm flipH="1" flipV="1">
            <a:off x="2773080" y="3666960"/>
            <a:ext cx="349200" cy="201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7" name="Line 21"/>
          <p:cNvSpPr/>
          <p:nvPr/>
        </p:nvSpPr>
        <p:spPr>
          <a:xfrm flipH="1">
            <a:off x="2504880" y="3636720"/>
            <a:ext cx="157320" cy="203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8" name="Line 22"/>
          <p:cNvSpPr/>
          <p:nvPr/>
        </p:nvSpPr>
        <p:spPr>
          <a:xfrm>
            <a:off x="2746080" y="3655800"/>
            <a:ext cx="42840" cy="190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69" name="Group 44"/>
          <p:cNvGrpSpPr/>
          <p:nvPr/>
        </p:nvGrpSpPr>
        <p:grpSpPr>
          <a:xfrm>
            <a:off x="2856240" y="3771360"/>
            <a:ext cx="327960" cy="310320"/>
            <a:chOff x="2856240" y="3771360"/>
            <a:chExt cx="327960" cy="310320"/>
          </a:xfrm>
        </p:grpSpPr>
        <p:pic>
          <p:nvPicPr>
            <p:cNvPr id="2870" name="Picture 45" descr="desktop_computer_stylized_medium"/>
            <p:cNvPicPr/>
            <p:nvPr/>
          </p:nvPicPr>
          <p:blipFill>
            <a:blip r:embed="rId12"/>
            <a:stretch/>
          </p:blipFill>
          <p:spPr>
            <a:xfrm flipH="1">
              <a:off x="2856240" y="377136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71" name="Freeform 46"/>
            <p:cNvSpPr/>
            <p:nvPr/>
          </p:nvSpPr>
          <p:spPr>
            <a:xfrm flipH="1">
              <a:off x="2995200" y="380124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72" name="Group 44"/>
          <p:cNvGrpSpPr/>
          <p:nvPr/>
        </p:nvGrpSpPr>
        <p:grpSpPr>
          <a:xfrm>
            <a:off x="2253960" y="3774600"/>
            <a:ext cx="327960" cy="310320"/>
            <a:chOff x="2253960" y="3774600"/>
            <a:chExt cx="327960" cy="310320"/>
          </a:xfrm>
        </p:grpSpPr>
        <p:pic>
          <p:nvPicPr>
            <p:cNvPr id="2873" name="Picture 45" descr="desktop_computer_stylized_medium"/>
            <p:cNvPicPr/>
            <p:nvPr/>
          </p:nvPicPr>
          <p:blipFill>
            <a:blip r:embed="rId13"/>
            <a:stretch/>
          </p:blipFill>
          <p:spPr>
            <a:xfrm flipH="1">
              <a:off x="2253960" y="377460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74" name="Freeform 46"/>
            <p:cNvSpPr/>
            <p:nvPr/>
          </p:nvSpPr>
          <p:spPr>
            <a:xfrm flipH="1">
              <a:off x="2392560" y="380448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75" name="Group 44"/>
          <p:cNvGrpSpPr/>
          <p:nvPr/>
        </p:nvGrpSpPr>
        <p:grpSpPr>
          <a:xfrm>
            <a:off x="2558520" y="3794400"/>
            <a:ext cx="327960" cy="310320"/>
            <a:chOff x="2558520" y="3794400"/>
            <a:chExt cx="327960" cy="310320"/>
          </a:xfrm>
        </p:grpSpPr>
        <p:pic>
          <p:nvPicPr>
            <p:cNvPr id="2876" name="Picture 45" descr="desktop_computer_stylized_medium"/>
            <p:cNvPicPr/>
            <p:nvPr/>
          </p:nvPicPr>
          <p:blipFill>
            <a:blip r:embed="rId14"/>
            <a:stretch/>
          </p:blipFill>
          <p:spPr>
            <a:xfrm flipH="1">
              <a:off x="2558520" y="379440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77" name="Freeform 46"/>
            <p:cNvSpPr/>
            <p:nvPr/>
          </p:nvSpPr>
          <p:spPr>
            <a:xfrm flipH="1">
              <a:off x="2697480" y="382428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878" name="Picture 3" descr=""/>
          <p:cNvPicPr/>
          <p:nvPr/>
        </p:nvPicPr>
        <p:blipFill>
          <a:blip r:embed="rId15"/>
          <a:stretch/>
        </p:blipFill>
        <p:spPr>
          <a:xfrm>
            <a:off x="2530440" y="3508200"/>
            <a:ext cx="391680" cy="193320"/>
          </a:xfrm>
          <a:prstGeom prst="rect">
            <a:avLst/>
          </a:prstGeom>
          <a:ln w="0">
            <a:noFill/>
          </a:ln>
        </p:spPr>
      </p:pic>
      <p:sp>
        <p:nvSpPr>
          <p:cNvPr id="2879" name="Line 20"/>
          <p:cNvSpPr/>
          <p:nvPr/>
        </p:nvSpPr>
        <p:spPr>
          <a:xfrm flipH="1">
            <a:off x="3846240" y="3687480"/>
            <a:ext cx="3207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880" name="Picture 3" descr=""/>
          <p:cNvPicPr/>
          <p:nvPr/>
        </p:nvPicPr>
        <p:blipFill>
          <a:blip r:embed="rId16"/>
          <a:stretch/>
        </p:blipFill>
        <p:spPr>
          <a:xfrm>
            <a:off x="3613320" y="3538440"/>
            <a:ext cx="391680" cy="194760"/>
          </a:xfrm>
          <a:prstGeom prst="rect">
            <a:avLst/>
          </a:prstGeom>
          <a:ln w="0">
            <a:noFill/>
          </a:ln>
        </p:spPr>
      </p:pic>
      <p:grpSp>
        <p:nvGrpSpPr>
          <p:cNvPr id="2881" name="Group 44"/>
          <p:cNvGrpSpPr/>
          <p:nvPr/>
        </p:nvGrpSpPr>
        <p:grpSpPr>
          <a:xfrm>
            <a:off x="3942000" y="3547440"/>
            <a:ext cx="327960" cy="310320"/>
            <a:chOff x="3942000" y="3547440"/>
            <a:chExt cx="327960" cy="310320"/>
          </a:xfrm>
        </p:grpSpPr>
        <p:pic>
          <p:nvPicPr>
            <p:cNvPr id="2882" name="Picture 45" descr="desktop_computer_stylized_medium"/>
            <p:cNvPicPr/>
            <p:nvPr/>
          </p:nvPicPr>
          <p:blipFill>
            <a:blip r:embed="rId17"/>
            <a:stretch/>
          </p:blipFill>
          <p:spPr>
            <a:xfrm flipH="1">
              <a:off x="3942000" y="3547440"/>
              <a:ext cx="327960" cy="310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83" name="Freeform 46"/>
            <p:cNvSpPr/>
            <p:nvPr/>
          </p:nvSpPr>
          <p:spPr>
            <a:xfrm flipH="1">
              <a:off x="4080960" y="3577320"/>
              <a:ext cx="159480" cy="1418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884" name="Picture 3" descr=""/>
          <p:cNvPicPr/>
          <p:nvPr/>
        </p:nvPicPr>
        <p:blipFill>
          <a:blip r:embed="rId18"/>
          <a:stretch/>
        </p:blipFill>
        <p:spPr>
          <a:xfrm>
            <a:off x="2370240" y="2371680"/>
            <a:ext cx="539280" cy="267840"/>
          </a:xfrm>
          <a:prstGeom prst="rect">
            <a:avLst/>
          </a:prstGeom>
          <a:ln w="0">
            <a:noFill/>
          </a:ln>
        </p:spPr>
      </p:pic>
      <p:grpSp>
        <p:nvGrpSpPr>
          <p:cNvPr id="2885" name="Group 906"/>
          <p:cNvGrpSpPr/>
          <p:nvPr/>
        </p:nvGrpSpPr>
        <p:grpSpPr>
          <a:xfrm>
            <a:off x="3049560" y="1757520"/>
            <a:ext cx="212400" cy="374400"/>
            <a:chOff x="3049560" y="1757520"/>
            <a:chExt cx="212400" cy="374400"/>
          </a:xfrm>
        </p:grpSpPr>
        <p:sp>
          <p:nvSpPr>
            <p:cNvPr id="2886" name="Freeform 907"/>
            <p:cNvSpPr/>
            <p:nvPr/>
          </p:nvSpPr>
          <p:spPr>
            <a:xfrm>
              <a:off x="3217680" y="1758240"/>
              <a:ext cx="41760" cy="3560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7" name="Rectangle 908"/>
            <p:cNvSpPr/>
            <p:nvPr/>
          </p:nvSpPr>
          <p:spPr>
            <a:xfrm>
              <a:off x="3059280" y="1757520"/>
              <a:ext cx="156960" cy="3567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8" name="Freeform 909"/>
            <p:cNvSpPr/>
            <p:nvPr/>
          </p:nvSpPr>
          <p:spPr>
            <a:xfrm>
              <a:off x="3225600" y="1779840"/>
              <a:ext cx="24840" cy="3294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9" name="Freeform 910"/>
            <p:cNvSpPr/>
            <p:nvPr/>
          </p:nvSpPr>
          <p:spPr>
            <a:xfrm>
              <a:off x="3220200" y="1946520"/>
              <a:ext cx="38880" cy="29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0" name="Rectangle 911"/>
            <p:cNvSpPr/>
            <p:nvPr/>
          </p:nvSpPr>
          <p:spPr>
            <a:xfrm>
              <a:off x="3060720" y="1798560"/>
              <a:ext cx="88560" cy="75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1" name="Group 912"/>
            <p:cNvGrpSpPr/>
            <p:nvPr/>
          </p:nvGrpSpPr>
          <p:grpSpPr>
            <a:xfrm>
              <a:off x="3139920" y="1795320"/>
              <a:ext cx="87120" cy="21960"/>
              <a:chOff x="3139920" y="1795320"/>
              <a:chExt cx="87120" cy="21960"/>
            </a:xfrm>
          </p:grpSpPr>
          <p:sp>
            <p:nvSpPr>
              <p:cNvPr id="2892" name="AutoShape 913"/>
              <p:cNvSpPr/>
              <p:nvPr/>
            </p:nvSpPr>
            <p:spPr>
              <a:xfrm>
                <a:off x="3139920" y="1795320"/>
                <a:ext cx="87120" cy="21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3" name="AutoShape 914"/>
              <p:cNvSpPr/>
              <p:nvPr/>
            </p:nvSpPr>
            <p:spPr>
              <a:xfrm>
                <a:off x="3141720" y="1798560"/>
                <a:ext cx="83880" cy="15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94" name="Rectangle 915"/>
            <p:cNvSpPr/>
            <p:nvPr/>
          </p:nvSpPr>
          <p:spPr>
            <a:xfrm>
              <a:off x="3062160" y="1849320"/>
              <a:ext cx="88560" cy="75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5" name="Group 916"/>
            <p:cNvGrpSpPr/>
            <p:nvPr/>
          </p:nvGrpSpPr>
          <p:grpSpPr>
            <a:xfrm>
              <a:off x="3140280" y="1846080"/>
              <a:ext cx="91800" cy="20160"/>
              <a:chOff x="3140280" y="1846080"/>
              <a:chExt cx="91800" cy="20160"/>
            </a:xfrm>
          </p:grpSpPr>
          <p:sp>
            <p:nvSpPr>
              <p:cNvPr id="2896" name="AutoShape 917"/>
              <p:cNvSpPr/>
              <p:nvPr/>
            </p:nvSpPr>
            <p:spPr>
              <a:xfrm>
                <a:off x="3140280" y="1846080"/>
                <a:ext cx="91800" cy="20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7" name="AutoShape 918"/>
              <p:cNvSpPr/>
              <p:nvPr/>
            </p:nvSpPr>
            <p:spPr>
              <a:xfrm>
                <a:off x="3141720" y="1847880"/>
                <a:ext cx="83880" cy="15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98" name="Rectangle 919"/>
            <p:cNvSpPr/>
            <p:nvPr/>
          </p:nvSpPr>
          <p:spPr>
            <a:xfrm>
              <a:off x="3060720" y="1903320"/>
              <a:ext cx="88560" cy="6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9" name="Rectangle 920"/>
            <p:cNvSpPr/>
            <p:nvPr/>
          </p:nvSpPr>
          <p:spPr>
            <a:xfrm>
              <a:off x="3062160" y="1949400"/>
              <a:ext cx="88560" cy="6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00" name="Group 921"/>
            <p:cNvGrpSpPr/>
            <p:nvPr/>
          </p:nvGrpSpPr>
          <p:grpSpPr>
            <a:xfrm>
              <a:off x="3138480" y="1944720"/>
              <a:ext cx="90360" cy="23400"/>
              <a:chOff x="3138480" y="1944720"/>
              <a:chExt cx="90360" cy="23400"/>
            </a:xfrm>
          </p:grpSpPr>
          <p:sp>
            <p:nvSpPr>
              <p:cNvPr id="2901" name="AutoShape 922"/>
              <p:cNvSpPr/>
              <p:nvPr/>
            </p:nvSpPr>
            <p:spPr>
              <a:xfrm>
                <a:off x="3138480" y="1944720"/>
                <a:ext cx="86760" cy="23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2" name="AutoShape 923"/>
              <p:cNvSpPr/>
              <p:nvPr/>
            </p:nvSpPr>
            <p:spPr>
              <a:xfrm>
                <a:off x="3140280" y="1947960"/>
                <a:ext cx="88560" cy="16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03" name="Freeform 924"/>
            <p:cNvSpPr/>
            <p:nvPr/>
          </p:nvSpPr>
          <p:spPr>
            <a:xfrm>
              <a:off x="3220560" y="1901880"/>
              <a:ext cx="38880" cy="28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04" name="Group 925"/>
            <p:cNvGrpSpPr/>
            <p:nvPr/>
          </p:nvGrpSpPr>
          <p:grpSpPr>
            <a:xfrm>
              <a:off x="3138480" y="1897200"/>
              <a:ext cx="86760" cy="21960"/>
              <a:chOff x="3138480" y="1897200"/>
              <a:chExt cx="86760" cy="21960"/>
            </a:xfrm>
          </p:grpSpPr>
          <p:sp>
            <p:nvSpPr>
              <p:cNvPr id="2905" name="AutoShape 926"/>
              <p:cNvSpPr/>
              <p:nvPr/>
            </p:nvSpPr>
            <p:spPr>
              <a:xfrm>
                <a:off x="3138480" y="1897200"/>
                <a:ext cx="86760" cy="21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6" name="AutoShape 927"/>
              <p:cNvSpPr/>
              <p:nvPr/>
            </p:nvSpPr>
            <p:spPr>
              <a:xfrm>
                <a:off x="3140280" y="1900080"/>
                <a:ext cx="83880" cy="15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07" name="Rectangle 928"/>
            <p:cNvSpPr/>
            <p:nvPr/>
          </p:nvSpPr>
          <p:spPr>
            <a:xfrm>
              <a:off x="3214800" y="1757520"/>
              <a:ext cx="10800" cy="3567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8" name="Freeform 929"/>
            <p:cNvSpPr/>
            <p:nvPr/>
          </p:nvSpPr>
          <p:spPr>
            <a:xfrm>
              <a:off x="3224160" y="1847880"/>
              <a:ext cx="34920" cy="32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9" name="Freeform 930"/>
            <p:cNvSpPr/>
            <p:nvPr/>
          </p:nvSpPr>
          <p:spPr>
            <a:xfrm>
              <a:off x="3224880" y="1796760"/>
              <a:ext cx="36000" cy="370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0" name="Oval 931"/>
            <p:cNvSpPr/>
            <p:nvPr/>
          </p:nvSpPr>
          <p:spPr>
            <a:xfrm>
              <a:off x="3254400" y="2098800"/>
              <a:ext cx="7560" cy="140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1" name="Freeform 932"/>
            <p:cNvSpPr/>
            <p:nvPr/>
          </p:nvSpPr>
          <p:spPr>
            <a:xfrm>
              <a:off x="3222720" y="2098440"/>
              <a:ext cx="36000" cy="309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2" name="AutoShape 933"/>
            <p:cNvSpPr/>
            <p:nvPr/>
          </p:nvSpPr>
          <p:spPr>
            <a:xfrm>
              <a:off x="3049560" y="2109960"/>
              <a:ext cx="178920" cy="219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3" name="AutoShape 934"/>
            <p:cNvSpPr/>
            <p:nvPr/>
          </p:nvSpPr>
          <p:spPr>
            <a:xfrm>
              <a:off x="3059280" y="2114640"/>
              <a:ext cx="159840" cy="12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4" name="Oval 935"/>
            <p:cNvSpPr/>
            <p:nvPr/>
          </p:nvSpPr>
          <p:spPr>
            <a:xfrm>
              <a:off x="3074760" y="2062080"/>
              <a:ext cx="23400" cy="234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5" name="Oval 936"/>
            <p:cNvSpPr/>
            <p:nvPr/>
          </p:nvSpPr>
          <p:spPr>
            <a:xfrm>
              <a:off x="3102120" y="2063880"/>
              <a:ext cx="23400" cy="219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6" name="Oval 937"/>
            <p:cNvSpPr/>
            <p:nvPr/>
          </p:nvSpPr>
          <p:spPr>
            <a:xfrm>
              <a:off x="3127320" y="2062080"/>
              <a:ext cx="23400" cy="219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7" name="Rectangle 938"/>
            <p:cNvSpPr/>
            <p:nvPr/>
          </p:nvSpPr>
          <p:spPr>
            <a:xfrm>
              <a:off x="3187800" y="1976400"/>
              <a:ext cx="12240" cy="118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18" name="Group 906"/>
          <p:cNvGrpSpPr/>
          <p:nvPr/>
        </p:nvGrpSpPr>
        <p:grpSpPr>
          <a:xfrm>
            <a:off x="3398760" y="2087280"/>
            <a:ext cx="210960" cy="372960"/>
            <a:chOff x="3398760" y="2087280"/>
            <a:chExt cx="210960" cy="372960"/>
          </a:xfrm>
        </p:grpSpPr>
        <p:sp>
          <p:nvSpPr>
            <p:cNvPr id="2919" name="Freeform 907"/>
            <p:cNvSpPr/>
            <p:nvPr/>
          </p:nvSpPr>
          <p:spPr>
            <a:xfrm>
              <a:off x="3566520" y="2087280"/>
              <a:ext cx="41760" cy="3560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0" name="Rectangle 908"/>
            <p:cNvSpPr/>
            <p:nvPr/>
          </p:nvSpPr>
          <p:spPr>
            <a:xfrm>
              <a:off x="3408480" y="2087640"/>
              <a:ext cx="155160" cy="355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1" name="Freeform 909"/>
            <p:cNvSpPr/>
            <p:nvPr/>
          </p:nvSpPr>
          <p:spPr>
            <a:xfrm>
              <a:off x="3574440" y="2108880"/>
              <a:ext cx="24840" cy="32940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2" name="Freeform 910"/>
            <p:cNvSpPr/>
            <p:nvPr/>
          </p:nvSpPr>
          <p:spPr>
            <a:xfrm>
              <a:off x="3569040" y="2275560"/>
              <a:ext cx="38880" cy="29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3" name="Rectangle 911"/>
            <p:cNvSpPr/>
            <p:nvPr/>
          </p:nvSpPr>
          <p:spPr>
            <a:xfrm>
              <a:off x="3409920" y="2129040"/>
              <a:ext cx="87120" cy="75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24" name="Group 912"/>
            <p:cNvGrpSpPr/>
            <p:nvPr/>
          </p:nvGrpSpPr>
          <p:grpSpPr>
            <a:xfrm>
              <a:off x="3489480" y="2124000"/>
              <a:ext cx="85320" cy="28440"/>
              <a:chOff x="3489480" y="2124000"/>
              <a:chExt cx="85320" cy="28440"/>
            </a:xfrm>
          </p:grpSpPr>
          <p:sp>
            <p:nvSpPr>
              <p:cNvPr id="2925" name="AutoShape 913"/>
              <p:cNvSpPr/>
              <p:nvPr/>
            </p:nvSpPr>
            <p:spPr>
              <a:xfrm>
                <a:off x="3489480" y="2124000"/>
                <a:ext cx="85320" cy="28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6" name="AutoShape 914"/>
              <p:cNvSpPr/>
              <p:nvPr/>
            </p:nvSpPr>
            <p:spPr>
              <a:xfrm>
                <a:off x="3490920" y="2127240"/>
                <a:ext cx="82080" cy="21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27" name="Rectangle 915"/>
            <p:cNvSpPr/>
            <p:nvPr/>
          </p:nvSpPr>
          <p:spPr>
            <a:xfrm>
              <a:off x="3411360" y="2179440"/>
              <a:ext cx="87120" cy="6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28" name="Group 916"/>
            <p:cNvGrpSpPr/>
            <p:nvPr/>
          </p:nvGrpSpPr>
          <p:grpSpPr>
            <a:xfrm>
              <a:off x="3489480" y="2174760"/>
              <a:ext cx="85320" cy="26640"/>
              <a:chOff x="3489480" y="2174760"/>
              <a:chExt cx="85320" cy="26640"/>
            </a:xfrm>
          </p:grpSpPr>
          <p:sp>
            <p:nvSpPr>
              <p:cNvPr id="2929" name="AutoShape 917"/>
              <p:cNvSpPr/>
              <p:nvPr/>
            </p:nvSpPr>
            <p:spPr>
              <a:xfrm>
                <a:off x="3489480" y="2174760"/>
                <a:ext cx="85320" cy="26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0" name="AutoShape 918"/>
              <p:cNvSpPr/>
              <p:nvPr/>
            </p:nvSpPr>
            <p:spPr>
              <a:xfrm>
                <a:off x="3490920" y="2178000"/>
                <a:ext cx="8208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31" name="Rectangle 919"/>
            <p:cNvSpPr/>
            <p:nvPr/>
          </p:nvSpPr>
          <p:spPr>
            <a:xfrm>
              <a:off x="3409920" y="2232000"/>
              <a:ext cx="88560" cy="75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2" name="Rectangle 920"/>
            <p:cNvSpPr/>
            <p:nvPr/>
          </p:nvSpPr>
          <p:spPr>
            <a:xfrm>
              <a:off x="3411360" y="2278080"/>
              <a:ext cx="88560" cy="75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33" name="Group 921"/>
            <p:cNvGrpSpPr/>
            <p:nvPr/>
          </p:nvGrpSpPr>
          <p:grpSpPr>
            <a:xfrm>
              <a:off x="3487680" y="2279880"/>
              <a:ext cx="85320" cy="16920"/>
              <a:chOff x="3487680" y="2279880"/>
              <a:chExt cx="85320" cy="16920"/>
            </a:xfrm>
          </p:grpSpPr>
          <p:sp>
            <p:nvSpPr>
              <p:cNvPr id="2934" name="AutoShape 922"/>
              <p:cNvSpPr/>
              <p:nvPr/>
            </p:nvSpPr>
            <p:spPr>
              <a:xfrm>
                <a:off x="3487680" y="2279880"/>
                <a:ext cx="85320" cy="16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5" name="AutoShape 923"/>
              <p:cNvSpPr/>
              <p:nvPr/>
            </p:nvSpPr>
            <p:spPr>
              <a:xfrm>
                <a:off x="3489480" y="2282760"/>
                <a:ext cx="82080" cy="108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36" name="Freeform 924"/>
            <p:cNvSpPr/>
            <p:nvPr/>
          </p:nvSpPr>
          <p:spPr>
            <a:xfrm>
              <a:off x="3569400" y="2230920"/>
              <a:ext cx="38880" cy="288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37" name="Group 925"/>
            <p:cNvGrpSpPr/>
            <p:nvPr/>
          </p:nvGrpSpPr>
          <p:grpSpPr>
            <a:xfrm>
              <a:off x="3487680" y="2227320"/>
              <a:ext cx="80640" cy="26640"/>
              <a:chOff x="3487680" y="2227320"/>
              <a:chExt cx="80640" cy="26640"/>
            </a:xfrm>
          </p:grpSpPr>
          <p:sp>
            <p:nvSpPr>
              <p:cNvPr id="2938" name="AutoShape 926"/>
              <p:cNvSpPr/>
              <p:nvPr/>
            </p:nvSpPr>
            <p:spPr>
              <a:xfrm>
                <a:off x="3487680" y="2227320"/>
                <a:ext cx="80640" cy="26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9" name="AutoShape 927"/>
              <p:cNvSpPr/>
              <p:nvPr/>
            </p:nvSpPr>
            <p:spPr>
              <a:xfrm>
                <a:off x="3489480" y="2230560"/>
                <a:ext cx="7740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40" name="Rectangle 928"/>
            <p:cNvSpPr/>
            <p:nvPr/>
          </p:nvSpPr>
          <p:spPr>
            <a:xfrm>
              <a:off x="3564000" y="2087640"/>
              <a:ext cx="9000" cy="3567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1" name="Freeform 929"/>
            <p:cNvSpPr/>
            <p:nvPr/>
          </p:nvSpPr>
          <p:spPr>
            <a:xfrm>
              <a:off x="3573000" y="2176920"/>
              <a:ext cx="34920" cy="327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2" name="Freeform 930"/>
            <p:cNvSpPr/>
            <p:nvPr/>
          </p:nvSpPr>
          <p:spPr>
            <a:xfrm>
              <a:off x="3573360" y="2125800"/>
              <a:ext cx="36000" cy="370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3" name="Oval 931"/>
            <p:cNvSpPr/>
            <p:nvPr/>
          </p:nvSpPr>
          <p:spPr>
            <a:xfrm>
              <a:off x="3603600" y="2427120"/>
              <a:ext cx="6120" cy="140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4" name="Freeform 932"/>
            <p:cNvSpPr/>
            <p:nvPr/>
          </p:nvSpPr>
          <p:spPr>
            <a:xfrm>
              <a:off x="3571560" y="2427480"/>
              <a:ext cx="36000" cy="309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5" name="AutoShape 933"/>
            <p:cNvSpPr/>
            <p:nvPr/>
          </p:nvSpPr>
          <p:spPr>
            <a:xfrm>
              <a:off x="3398760" y="2438280"/>
              <a:ext cx="177480" cy="219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6" name="AutoShape 934"/>
            <p:cNvSpPr/>
            <p:nvPr/>
          </p:nvSpPr>
          <p:spPr>
            <a:xfrm>
              <a:off x="3408480" y="2442960"/>
              <a:ext cx="158400" cy="12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7" name="Oval 935"/>
            <p:cNvSpPr/>
            <p:nvPr/>
          </p:nvSpPr>
          <p:spPr>
            <a:xfrm>
              <a:off x="3424320" y="2392560"/>
              <a:ext cx="21960" cy="219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8" name="Oval 936"/>
            <p:cNvSpPr/>
            <p:nvPr/>
          </p:nvSpPr>
          <p:spPr>
            <a:xfrm>
              <a:off x="3449520" y="2392560"/>
              <a:ext cx="23400" cy="219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9" name="Oval 937"/>
            <p:cNvSpPr/>
            <p:nvPr/>
          </p:nvSpPr>
          <p:spPr>
            <a:xfrm>
              <a:off x="3476520" y="2390760"/>
              <a:ext cx="21960" cy="219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0" name="Rectangle 938"/>
            <p:cNvSpPr/>
            <p:nvPr/>
          </p:nvSpPr>
          <p:spPr>
            <a:xfrm>
              <a:off x="3535560" y="2306520"/>
              <a:ext cx="12240" cy="118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51" name="Rectangle 2"/>
          <p:cNvSpPr txBox="1"/>
          <p:nvPr/>
        </p:nvSpPr>
        <p:spPr>
          <a:xfrm>
            <a:off x="339840" y="856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VLANs: motivation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2" name="Rectangle 3"/>
          <p:cNvSpPr txBox="1"/>
          <p:nvPr/>
        </p:nvSpPr>
        <p:spPr>
          <a:xfrm>
            <a:off x="5078520" y="1365120"/>
            <a:ext cx="3911400" cy="3895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consider</a:t>
            </a:r>
            <a:r>
              <a:rPr b="0" i="1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CS user moves office to EE, but wants connect to CS switch?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single broadcast domain: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1120" indent="-22356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all layer-2 broadcast traffic (ARP, DHCP, unknown location of destination MAC address) must cross entire LAN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681120" indent="-22356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security/privacy, efficiency issues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53" name="Text Box 86"/>
          <p:cNvSpPr/>
          <p:nvPr/>
        </p:nvSpPr>
        <p:spPr>
          <a:xfrm>
            <a:off x="348840" y="3976560"/>
            <a:ext cx="10130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Computer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Science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54" name="Text Box 87"/>
          <p:cNvSpPr/>
          <p:nvPr/>
        </p:nvSpPr>
        <p:spPr>
          <a:xfrm>
            <a:off x="2014200" y="4227480"/>
            <a:ext cx="1132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Electrical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Engineering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55" name="Text Box 88"/>
          <p:cNvSpPr/>
          <p:nvPr/>
        </p:nvSpPr>
        <p:spPr>
          <a:xfrm>
            <a:off x="3503880" y="4068720"/>
            <a:ext cx="1132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Computer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Engineering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956" name="Picture 23" descr="underline_base"/>
          <p:cNvPicPr/>
          <p:nvPr/>
        </p:nvPicPr>
        <p:blipFill>
          <a:blip r:embed="rId19"/>
          <a:stretch/>
        </p:blipFill>
        <p:spPr>
          <a:xfrm>
            <a:off x="488880" y="906480"/>
            <a:ext cx="4113000" cy="172800"/>
          </a:xfrm>
          <a:prstGeom prst="rect">
            <a:avLst/>
          </a:prstGeom>
          <a:ln w="0">
            <a:noFill/>
          </a:ln>
        </p:spPr>
      </p:pic>
      <p:sp>
        <p:nvSpPr>
          <p:cNvPr id="295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BC9985C4-EFC4-47C0-B49D-6056283DE6A0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5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  <p:grpSp>
        <p:nvGrpSpPr>
          <p:cNvPr id="2959" name="Group 347"/>
          <p:cNvGrpSpPr/>
          <p:nvPr/>
        </p:nvGrpSpPr>
        <p:grpSpPr>
          <a:xfrm>
            <a:off x="1620000" y="1815840"/>
            <a:ext cx="518760" cy="300240"/>
            <a:chOff x="1620000" y="1815840"/>
            <a:chExt cx="518760" cy="300240"/>
          </a:xfrm>
        </p:grpSpPr>
        <p:sp>
          <p:nvSpPr>
            <p:cNvPr id="2960" name="Oval 154"/>
            <p:cNvSpPr/>
            <p:nvPr/>
          </p:nvSpPr>
          <p:spPr>
            <a:xfrm flipV="1">
              <a:off x="1621800" y="1897200"/>
              <a:ext cx="516960" cy="21888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1" name="Rectangle 155"/>
            <p:cNvSpPr/>
            <p:nvPr/>
          </p:nvSpPr>
          <p:spPr>
            <a:xfrm>
              <a:off x="1620360" y="1928160"/>
              <a:ext cx="518400" cy="7920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2" name="Oval 156"/>
            <p:cNvSpPr/>
            <p:nvPr/>
          </p:nvSpPr>
          <p:spPr>
            <a:xfrm flipV="1">
              <a:off x="1620360" y="1815840"/>
              <a:ext cx="516960" cy="2188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3" name="Freeform 157"/>
            <p:cNvSpPr/>
            <p:nvPr/>
          </p:nvSpPr>
          <p:spPr>
            <a:xfrm>
              <a:off x="1752840" y="1882440"/>
              <a:ext cx="251640" cy="11016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4" name="Freeform 158"/>
            <p:cNvSpPr/>
            <p:nvPr/>
          </p:nvSpPr>
          <p:spPr>
            <a:xfrm>
              <a:off x="1726560" y="1855080"/>
              <a:ext cx="304200" cy="7596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5" name="Freeform 159"/>
            <p:cNvSpPr/>
            <p:nvPr/>
          </p:nvSpPr>
          <p:spPr>
            <a:xfrm>
              <a:off x="1926360" y="1919880"/>
              <a:ext cx="111960" cy="6624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6" name="Freeform 160"/>
            <p:cNvSpPr/>
            <p:nvPr/>
          </p:nvSpPr>
          <p:spPr>
            <a:xfrm>
              <a:off x="1720800" y="1921680"/>
              <a:ext cx="110520" cy="6624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7" name="Straight Connector 161"/>
            <p:cNvSpPr/>
            <p:nvPr/>
          </p:nvSpPr>
          <p:spPr>
            <a:xfrm flipH="1" flipV="1">
              <a:off x="1620000" y="1926360"/>
              <a:ext cx="1440" cy="842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968" name="Straight Connector 162"/>
            <p:cNvSpPr/>
            <p:nvPr/>
          </p:nvSpPr>
          <p:spPr>
            <a:xfrm flipH="1" flipV="1">
              <a:off x="2137320" y="1924560"/>
              <a:ext cx="1440" cy="846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Rectangle 213"/>
          <p:cNvSpPr/>
          <p:nvPr/>
        </p:nvSpPr>
        <p:spPr>
          <a:xfrm>
            <a:off x="7543800" y="2104920"/>
            <a:ext cx="279000" cy="2282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0" name="Rectangle 212"/>
          <p:cNvSpPr/>
          <p:nvPr/>
        </p:nvSpPr>
        <p:spPr>
          <a:xfrm>
            <a:off x="5470560" y="1889280"/>
            <a:ext cx="272520" cy="19656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1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VLANs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2" name="Rectangle 3"/>
          <p:cNvSpPr txBox="1"/>
          <p:nvPr/>
        </p:nvSpPr>
        <p:spPr>
          <a:xfrm>
            <a:off x="4097160" y="355680"/>
            <a:ext cx="4925520" cy="1625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port-based VLAN: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 ports grouped (by switch management software) so that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single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physical switch ……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73" name="Text Box 85"/>
          <p:cNvSpPr/>
          <p:nvPr/>
        </p:nvSpPr>
        <p:spPr>
          <a:xfrm>
            <a:off x="681120" y="2265480"/>
            <a:ext cx="2944440" cy="24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switch(es) supporting VLAN capabilities can be configured to define multiple </a:t>
            </a:r>
            <a:r>
              <a:rPr b="1" i="1" lang="en-US" sz="2200" spc="-1" strike="noStrike" u="sng">
                <a:solidFill>
                  <a:srgbClr val="cc0000"/>
                </a:solidFill>
                <a:uFillTx/>
                <a:latin typeface="Arial"/>
                <a:ea typeface="ＭＳ Ｐゴシック"/>
              </a:rPr>
              <a:t>virtual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LANS over single physical LAN infrastructure.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74" name="Rectangle 86"/>
          <p:cNvSpPr/>
          <p:nvPr/>
        </p:nvSpPr>
        <p:spPr>
          <a:xfrm>
            <a:off x="482760" y="1919160"/>
            <a:ext cx="3215880" cy="2812680"/>
          </a:xfrm>
          <a:prstGeom prst="rect">
            <a:avLst/>
          </a:prstGeom>
          <a:noFill/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5" name="Text Box 87"/>
          <p:cNvSpPr/>
          <p:nvPr/>
        </p:nvSpPr>
        <p:spPr>
          <a:xfrm>
            <a:off x="649080" y="1542960"/>
            <a:ext cx="1824120" cy="700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Virtual Local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Area Network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6" name="Rectangle 80"/>
          <p:cNvSpPr/>
          <p:nvPr/>
        </p:nvSpPr>
        <p:spPr>
          <a:xfrm>
            <a:off x="5462640" y="2098800"/>
            <a:ext cx="290160" cy="24264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7" name="Rectangle 77"/>
          <p:cNvSpPr/>
          <p:nvPr/>
        </p:nvSpPr>
        <p:spPr>
          <a:xfrm>
            <a:off x="7534440" y="1879560"/>
            <a:ext cx="290160" cy="2091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8" name="Rectangle 76"/>
          <p:cNvSpPr/>
          <p:nvPr/>
        </p:nvSpPr>
        <p:spPr>
          <a:xfrm>
            <a:off x="6643800" y="1884240"/>
            <a:ext cx="890280" cy="4568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9" name="Rectangle 75"/>
          <p:cNvSpPr/>
          <p:nvPr/>
        </p:nvSpPr>
        <p:spPr>
          <a:xfrm>
            <a:off x="5748480" y="1884240"/>
            <a:ext cx="899640" cy="45216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0" name="Rectangle 2"/>
          <p:cNvSpPr/>
          <p:nvPr/>
        </p:nvSpPr>
        <p:spPr>
          <a:xfrm>
            <a:off x="5462640" y="1876320"/>
            <a:ext cx="2369880" cy="468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1" name="Line 3"/>
          <p:cNvSpPr/>
          <p:nvPr/>
        </p:nvSpPr>
        <p:spPr>
          <a:xfrm>
            <a:off x="5464080" y="2092320"/>
            <a:ext cx="235116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2" name="Text Box 6"/>
          <p:cNvSpPr/>
          <p:nvPr/>
        </p:nvSpPr>
        <p:spPr>
          <a:xfrm>
            <a:off x="5381640" y="18352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83" name="Line 7"/>
          <p:cNvSpPr/>
          <p:nvPr/>
        </p:nvSpPr>
        <p:spPr>
          <a:xfrm>
            <a:off x="6643440" y="188100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4" name="AutoShape 8"/>
          <p:cNvSpPr/>
          <p:nvPr/>
        </p:nvSpPr>
        <p:spPr>
          <a:xfrm>
            <a:off x="5433840" y="1617840"/>
            <a:ext cx="3176280" cy="261720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5" name="Freeform 9"/>
          <p:cNvSpPr/>
          <p:nvPr/>
        </p:nvSpPr>
        <p:spPr>
          <a:xfrm>
            <a:off x="7837560" y="1620720"/>
            <a:ext cx="763200" cy="720360"/>
          </a:xfrm>
          <a:custGeom>
            <a:avLst/>
            <a:gdLst/>
            <a:ahLst/>
            <a:rect l="l" t="t" r="r" b="b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6" name="Freeform 10"/>
          <p:cNvSpPr/>
          <p:nvPr/>
        </p:nvSpPr>
        <p:spPr>
          <a:xfrm>
            <a:off x="5835600" y="1665360"/>
            <a:ext cx="2228400" cy="150480"/>
          </a:xfrm>
          <a:custGeom>
            <a:avLst/>
            <a:gdLst/>
            <a:ahLst/>
            <a:rect l="l" t="t" r="r" b="b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7" name="Freeform 11"/>
          <p:cNvSpPr/>
          <p:nvPr/>
        </p:nvSpPr>
        <p:spPr>
          <a:xfrm>
            <a:off x="6308640" y="1665360"/>
            <a:ext cx="1420560" cy="166320"/>
          </a:xfrm>
          <a:custGeom>
            <a:avLst/>
            <a:gdLst/>
            <a:ahLst/>
            <a:rect l="l" t="t" r="r" b="b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8" name="Line 17"/>
          <p:cNvSpPr/>
          <p:nvPr/>
        </p:nvSpPr>
        <p:spPr>
          <a:xfrm>
            <a:off x="7243560" y="188568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9" name="Line 18"/>
          <p:cNvSpPr/>
          <p:nvPr/>
        </p:nvSpPr>
        <p:spPr>
          <a:xfrm>
            <a:off x="6043320" y="188100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0" name="Line 21"/>
          <p:cNvSpPr/>
          <p:nvPr/>
        </p:nvSpPr>
        <p:spPr>
          <a:xfrm>
            <a:off x="5752800" y="187776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1" name="Line 22"/>
          <p:cNvSpPr/>
          <p:nvPr/>
        </p:nvSpPr>
        <p:spPr>
          <a:xfrm>
            <a:off x="5462280" y="189036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2" name="Line 23"/>
          <p:cNvSpPr/>
          <p:nvPr/>
        </p:nvSpPr>
        <p:spPr>
          <a:xfrm>
            <a:off x="6324480" y="188568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3" name="Line 24"/>
          <p:cNvSpPr/>
          <p:nvPr/>
        </p:nvSpPr>
        <p:spPr>
          <a:xfrm>
            <a:off x="6948360" y="188100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4" name="Line 25"/>
          <p:cNvSpPr/>
          <p:nvPr/>
        </p:nvSpPr>
        <p:spPr>
          <a:xfrm>
            <a:off x="7538760" y="187632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5" name="Text Box 26"/>
          <p:cNvSpPr/>
          <p:nvPr/>
        </p:nvSpPr>
        <p:spPr>
          <a:xfrm>
            <a:off x="6262560" y="204480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96" name="Text Box 27"/>
          <p:cNvSpPr/>
          <p:nvPr/>
        </p:nvSpPr>
        <p:spPr>
          <a:xfrm>
            <a:off x="6581520" y="183024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9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97" name="Text Box 28"/>
          <p:cNvSpPr/>
          <p:nvPr/>
        </p:nvSpPr>
        <p:spPr>
          <a:xfrm>
            <a:off x="7458480" y="2049480"/>
            <a:ext cx="2937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98" name="Text Box 29"/>
          <p:cNvSpPr/>
          <p:nvPr/>
        </p:nvSpPr>
        <p:spPr>
          <a:xfrm>
            <a:off x="6563160" y="2049480"/>
            <a:ext cx="2937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99" name="Text Box 30"/>
          <p:cNvSpPr/>
          <p:nvPr/>
        </p:nvSpPr>
        <p:spPr>
          <a:xfrm>
            <a:off x="5391000" y="20350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0" name="Text Box 57"/>
          <p:cNvSpPr/>
          <p:nvPr/>
        </p:nvSpPr>
        <p:spPr>
          <a:xfrm>
            <a:off x="6257880" y="183024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1" name="Line 61"/>
          <p:cNvSpPr/>
          <p:nvPr/>
        </p:nvSpPr>
        <p:spPr>
          <a:xfrm flipH="1">
            <a:off x="4701960" y="2211120"/>
            <a:ext cx="901800" cy="279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2" name="Line 62"/>
          <p:cNvSpPr/>
          <p:nvPr/>
        </p:nvSpPr>
        <p:spPr>
          <a:xfrm flipH="1">
            <a:off x="5087880" y="2211120"/>
            <a:ext cx="806400" cy="419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3" name="Line 63"/>
          <p:cNvSpPr/>
          <p:nvPr/>
        </p:nvSpPr>
        <p:spPr>
          <a:xfrm flipH="1">
            <a:off x="5806800" y="2226960"/>
            <a:ext cx="709560" cy="360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4" name="Text Box 64"/>
          <p:cNvSpPr/>
          <p:nvPr/>
        </p:nvSpPr>
        <p:spPr>
          <a:xfrm>
            <a:off x="7529400" y="2589120"/>
            <a:ext cx="40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5" name="Line 69"/>
          <p:cNvSpPr/>
          <p:nvPr/>
        </p:nvSpPr>
        <p:spPr>
          <a:xfrm>
            <a:off x="6814800" y="2214360"/>
            <a:ext cx="101880" cy="378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6" name="Line 70"/>
          <p:cNvSpPr/>
          <p:nvPr/>
        </p:nvSpPr>
        <p:spPr>
          <a:xfrm>
            <a:off x="6805440" y="2012760"/>
            <a:ext cx="479520" cy="603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7" name="Line 71"/>
          <p:cNvSpPr/>
          <p:nvPr/>
        </p:nvSpPr>
        <p:spPr>
          <a:xfrm>
            <a:off x="7661160" y="1957320"/>
            <a:ext cx="514440" cy="484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8" name="Text Box 72"/>
          <p:cNvSpPr/>
          <p:nvPr/>
        </p:nvSpPr>
        <p:spPr>
          <a:xfrm>
            <a:off x="4689000" y="3132000"/>
            <a:ext cx="1657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Electrical Engineering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(VLAN ports 1-8)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9" name="Text Box 73"/>
          <p:cNvSpPr/>
          <p:nvPr/>
        </p:nvSpPr>
        <p:spPr>
          <a:xfrm>
            <a:off x="6852960" y="3119400"/>
            <a:ext cx="143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Computer Science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(VLAN ports 9-15)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0" name="Text Box 74"/>
          <p:cNvSpPr/>
          <p:nvPr/>
        </p:nvSpPr>
        <p:spPr>
          <a:xfrm>
            <a:off x="7453800" y="1825560"/>
            <a:ext cx="2937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11" name="Oval 81"/>
          <p:cNvSpPr/>
          <p:nvPr/>
        </p:nvSpPr>
        <p:spPr>
          <a:xfrm>
            <a:off x="5578560" y="219060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2" name="Oval 82"/>
          <p:cNvSpPr/>
          <p:nvPr/>
        </p:nvSpPr>
        <p:spPr>
          <a:xfrm>
            <a:off x="5870520" y="218772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3" name="Oval 83"/>
          <p:cNvSpPr/>
          <p:nvPr/>
        </p:nvSpPr>
        <p:spPr>
          <a:xfrm>
            <a:off x="6458040" y="219240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4" name="Oval 84"/>
          <p:cNvSpPr/>
          <p:nvPr/>
        </p:nvSpPr>
        <p:spPr>
          <a:xfrm>
            <a:off x="6789600" y="218916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5" name="Oval 85"/>
          <p:cNvSpPr/>
          <p:nvPr/>
        </p:nvSpPr>
        <p:spPr>
          <a:xfrm>
            <a:off x="6777000" y="197496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6" name="Oval 86"/>
          <p:cNvSpPr/>
          <p:nvPr/>
        </p:nvSpPr>
        <p:spPr>
          <a:xfrm>
            <a:off x="7651800" y="197172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7" name="Text Box 45"/>
          <p:cNvSpPr/>
          <p:nvPr/>
        </p:nvSpPr>
        <p:spPr>
          <a:xfrm>
            <a:off x="5243400" y="2556000"/>
            <a:ext cx="40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018" name="Group 44"/>
          <p:cNvGrpSpPr/>
          <p:nvPr/>
        </p:nvGrpSpPr>
        <p:grpSpPr>
          <a:xfrm>
            <a:off x="4165920" y="2397240"/>
            <a:ext cx="609120" cy="558360"/>
            <a:chOff x="4165920" y="2397240"/>
            <a:chExt cx="609120" cy="558360"/>
          </a:xfrm>
        </p:grpSpPr>
        <p:pic>
          <p:nvPicPr>
            <p:cNvPr id="3019" name="Picture 4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4165920" y="2397240"/>
              <a:ext cx="60912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20" name="Freeform 46"/>
            <p:cNvSpPr/>
            <p:nvPr/>
          </p:nvSpPr>
          <p:spPr>
            <a:xfrm flipH="1">
              <a:off x="4425480" y="2450880"/>
              <a:ext cx="29592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21" name="Group 44"/>
          <p:cNvGrpSpPr/>
          <p:nvPr/>
        </p:nvGrpSpPr>
        <p:grpSpPr>
          <a:xfrm>
            <a:off x="4694760" y="2489040"/>
            <a:ext cx="609120" cy="558360"/>
            <a:chOff x="4694760" y="2489040"/>
            <a:chExt cx="609120" cy="558360"/>
          </a:xfrm>
        </p:grpSpPr>
        <p:pic>
          <p:nvPicPr>
            <p:cNvPr id="3022" name="Picture 4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4694760" y="2489040"/>
              <a:ext cx="60912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23" name="Freeform 46"/>
            <p:cNvSpPr/>
            <p:nvPr/>
          </p:nvSpPr>
          <p:spPr>
            <a:xfrm flipH="1">
              <a:off x="4953960" y="2542680"/>
              <a:ext cx="29592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24" name="Group 44"/>
          <p:cNvGrpSpPr/>
          <p:nvPr/>
        </p:nvGrpSpPr>
        <p:grpSpPr>
          <a:xfrm>
            <a:off x="5415480" y="2509920"/>
            <a:ext cx="609120" cy="558360"/>
            <a:chOff x="5415480" y="2509920"/>
            <a:chExt cx="609120" cy="558360"/>
          </a:xfrm>
        </p:grpSpPr>
        <p:pic>
          <p:nvPicPr>
            <p:cNvPr id="3025" name="Picture 45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5415480" y="2509920"/>
              <a:ext cx="60912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26" name="Freeform 46"/>
            <p:cNvSpPr/>
            <p:nvPr/>
          </p:nvSpPr>
          <p:spPr>
            <a:xfrm flipH="1">
              <a:off x="5674680" y="2563560"/>
              <a:ext cx="29592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27" name="Group 44"/>
          <p:cNvGrpSpPr/>
          <p:nvPr/>
        </p:nvGrpSpPr>
        <p:grpSpPr>
          <a:xfrm>
            <a:off x="6431400" y="2530440"/>
            <a:ext cx="609120" cy="558360"/>
            <a:chOff x="6431400" y="2530440"/>
            <a:chExt cx="609120" cy="558360"/>
          </a:xfrm>
        </p:grpSpPr>
        <p:pic>
          <p:nvPicPr>
            <p:cNvPr id="3028" name="Picture 45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6431400" y="2530440"/>
              <a:ext cx="60912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29" name="Freeform 46"/>
            <p:cNvSpPr/>
            <p:nvPr/>
          </p:nvSpPr>
          <p:spPr>
            <a:xfrm flipH="1">
              <a:off x="6690600" y="2584080"/>
              <a:ext cx="29592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30" name="Group 44"/>
          <p:cNvGrpSpPr/>
          <p:nvPr/>
        </p:nvGrpSpPr>
        <p:grpSpPr>
          <a:xfrm>
            <a:off x="6939360" y="2540160"/>
            <a:ext cx="609120" cy="558360"/>
            <a:chOff x="6939360" y="2540160"/>
            <a:chExt cx="609120" cy="558360"/>
          </a:xfrm>
        </p:grpSpPr>
        <p:pic>
          <p:nvPicPr>
            <p:cNvPr id="3031" name="Picture 45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6939360" y="2540160"/>
              <a:ext cx="60912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32" name="Freeform 46"/>
            <p:cNvSpPr/>
            <p:nvPr/>
          </p:nvSpPr>
          <p:spPr>
            <a:xfrm flipH="1">
              <a:off x="7198560" y="2593440"/>
              <a:ext cx="29592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33" name="Group 44"/>
          <p:cNvGrpSpPr/>
          <p:nvPr/>
        </p:nvGrpSpPr>
        <p:grpSpPr>
          <a:xfrm>
            <a:off x="7803000" y="2357280"/>
            <a:ext cx="609120" cy="558360"/>
            <a:chOff x="7803000" y="2357280"/>
            <a:chExt cx="609120" cy="558360"/>
          </a:xfrm>
        </p:grpSpPr>
        <p:pic>
          <p:nvPicPr>
            <p:cNvPr id="3034" name="Picture 45" descr="desktop_computer_stylized_medium"/>
            <p:cNvPicPr/>
            <p:nvPr/>
          </p:nvPicPr>
          <p:blipFill>
            <a:blip r:embed="rId6"/>
            <a:stretch/>
          </p:blipFill>
          <p:spPr>
            <a:xfrm flipH="1">
              <a:off x="7803000" y="2357280"/>
              <a:ext cx="60912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35" name="Freeform 46"/>
            <p:cNvSpPr/>
            <p:nvPr/>
          </p:nvSpPr>
          <p:spPr>
            <a:xfrm flipH="1">
              <a:off x="8062200" y="2410920"/>
              <a:ext cx="29592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36" name="Group 1"/>
          <p:cNvGrpSpPr/>
          <p:nvPr/>
        </p:nvGrpSpPr>
        <p:grpSpPr>
          <a:xfrm>
            <a:off x="3902400" y="3695760"/>
            <a:ext cx="5333400" cy="2592000"/>
            <a:chOff x="3902400" y="3695760"/>
            <a:chExt cx="5333400" cy="2592000"/>
          </a:xfrm>
        </p:grpSpPr>
        <p:sp>
          <p:nvSpPr>
            <p:cNvPr id="3037" name="Cloud"/>
            <p:cNvSpPr/>
            <p:nvPr/>
          </p:nvSpPr>
          <p:spPr>
            <a:xfrm>
              <a:off x="4560840" y="4091040"/>
              <a:ext cx="4515840" cy="1213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  <a:effectLst>
              <a:outerShdw algn="ctr" dir="2700000" dist="107423" rotWithShape="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038" name="Rectangle 263"/>
            <p:cNvSpPr/>
            <p:nvPr/>
          </p:nvSpPr>
          <p:spPr>
            <a:xfrm>
              <a:off x="5135400" y="4583160"/>
              <a:ext cx="269640" cy="204480"/>
            </a:xfrm>
            <a:prstGeom prst="rect">
              <a:avLst/>
            </a:prstGeom>
            <a:solidFill>
              <a:srgbClr val="00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9" name="Rectangle 262"/>
            <p:cNvSpPr/>
            <p:nvPr/>
          </p:nvSpPr>
          <p:spPr>
            <a:xfrm>
              <a:off x="8064360" y="4811760"/>
              <a:ext cx="279000" cy="237600"/>
            </a:xfrm>
            <a:prstGeom prst="rect">
              <a:avLst/>
            </a:pr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0" name="Line 61"/>
            <p:cNvSpPr/>
            <p:nvPr/>
          </p:nvSpPr>
          <p:spPr>
            <a:xfrm flipH="1">
              <a:off x="4363920" y="4911480"/>
              <a:ext cx="901440" cy="279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1" name="Line 62"/>
            <p:cNvSpPr/>
            <p:nvPr/>
          </p:nvSpPr>
          <p:spPr>
            <a:xfrm flipH="1">
              <a:off x="4749480" y="4911480"/>
              <a:ext cx="806400" cy="419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2" name="Line 63"/>
            <p:cNvSpPr/>
            <p:nvPr/>
          </p:nvSpPr>
          <p:spPr>
            <a:xfrm flipH="1">
              <a:off x="5468760" y="4921200"/>
              <a:ext cx="684000" cy="366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3" name="Text Box 72"/>
            <p:cNvSpPr/>
            <p:nvPr/>
          </p:nvSpPr>
          <p:spPr>
            <a:xfrm>
              <a:off x="4350960" y="5832360"/>
              <a:ext cx="16578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Electrical Engineering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(VLAN ports 1-8)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044" name="Text Box 45"/>
            <p:cNvSpPr/>
            <p:nvPr/>
          </p:nvSpPr>
          <p:spPr>
            <a:xfrm>
              <a:off x="4904640" y="5256360"/>
              <a:ext cx="409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…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3045" name="Group 186"/>
            <p:cNvGrpSpPr/>
            <p:nvPr/>
          </p:nvGrpSpPr>
          <p:grpSpPr>
            <a:xfrm>
              <a:off x="5043240" y="4316400"/>
              <a:ext cx="1682640" cy="738000"/>
              <a:chOff x="5043240" y="4316400"/>
              <a:chExt cx="1682640" cy="738000"/>
            </a:xfrm>
          </p:grpSpPr>
          <p:sp>
            <p:nvSpPr>
              <p:cNvPr id="3046" name="Rectangle 80"/>
              <p:cNvSpPr/>
              <p:nvPr/>
            </p:nvSpPr>
            <p:spPr>
              <a:xfrm>
                <a:off x="5124240" y="4799160"/>
                <a:ext cx="290160" cy="242640"/>
              </a:xfrm>
              <a:prstGeom prst="rect">
                <a:avLst/>
              </a:prstGeom>
              <a:solidFill>
                <a:srgbClr val="00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7" name="Rectangle 75"/>
              <p:cNvSpPr/>
              <p:nvPr/>
            </p:nvSpPr>
            <p:spPr>
              <a:xfrm>
                <a:off x="5410080" y="4584600"/>
                <a:ext cx="899640" cy="452160"/>
              </a:xfrm>
              <a:prstGeom prst="rect">
                <a:avLst/>
              </a:prstGeom>
              <a:solidFill>
                <a:srgbClr val="00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8" name="Rectangle 2"/>
              <p:cNvSpPr/>
              <p:nvPr/>
            </p:nvSpPr>
            <p:spPr>
              <a:xfrm>
                <a:off x="5124240" y="4576680"/>
                <a:ext cx="1182240" cy="4680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9" name="Line 3"/>
              <p:cNvSpPr/>
              <p:nvPr/>
            </p:nvSpPr>
            <p:spPr>
              <a:xfrm>
                <a:off x="5125680" y="4792320"/>
                <a:ext cx="1176480" cy="1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0" name="Text Box 6"/>
              <p:cNvSpPr/>
              <p:nvPr/>
            </p:nvSpPr>
            <p:spPr>
              <a:xfrm>
                <a:off x="5043240" y="4535640"/>
                <a:ext cx="23760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1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3051" name="AutoShape 8"/>
              <p:cNvSpPr/>
              <p:nvPr/>
            </p:nvSpPr>
            <p:spPr>
              <a:xfrm>
                <a:off x="5095800" y="4317840"/>
                <a:ext cx="1630080" cy="261720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2" name="Freeform 10"/>
              <p:cNvSpPr/>
              <p:nvPr/>
            </p:nvSpPr>
            <p:spPr>
              <a:xfrm>
                <a:off x="5278320" y="4362480"/>
                <a:ext cx="1183680" cy="166320"/>
              </a:xfrm>
              <a:custGeom>
                <a:avLst/>
                <a:gdLst/>
                <a:ahLst/>
                <a:rect l="l" t="t" r="r" b="b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3" name="Line 18"/>
              <p:cNvSpPr/>
              <p:nvPr/>
            </p:nvSpPr>
            <p:spPr>
              <a:xfrm>
                <a:off x="5705280" y="4581360"/>
                <a:ext cx="360" cy="463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4" name="Line 21"/>
              <p:cNvSpPr/>
              <p:nvPr/>
            </p:nvSpPr>
            <p:spPr>
              <a:xfrm>
                <a:off x="5414760" y="4578120"/>
                <a:ext cx="360" cy="463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5" name="Line 22"/>
              <p:cNvSpPr/>
              <p:nvPr/>
            </p:nvSpPr>
            <p:spPr>
              <a:xfrm>
                <a:off x="5124240" y="4590720"/>
                <a:ext cx="360" cy="463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6" name="Line 23"/>
              <p:cNvSpPr/>
              <p:nvPr/>
            </p:nvSpPr>
            <p:spPr>
              <a:xfrm>
                <a:off x="5986080" y="4586040"/>
                <a:ext cx="360" cy="463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7" name="Text Box 26"/>
              <p:cNvSpPr/>
              <p:nvPr/>
            </p:nvSpPr>
            <p:spPr>
              <a:xfrm>
                <a:off x="5924160" y="4745160"/>
                <a:ext cx="23760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8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3058" name="Text Box 30"/>
              <p:cNvSpPr/>
              <p:nvPr/>
            </p:nvSpPr>
            <p:spPr>
              <a:xfrm>
                <a:off x="5052960" y="4735440"/>
                <a:ext cx="23760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2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3059" name="Text Box 57"/>
              <p:cNvSpPr/>
              <p:nvPr/>
            </p:nvSpPr>
            <p:spPr>
              <a:xfrm>
                <a:off x="5919480" y="4530600"/>
                <a:ext cx="23760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7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3060" name="Oval 81"/>
              <p:cNvSpPr/>
              <p:nvPr/>
            </p:nvSpPr>
            <p:spPr>
              <a:xfrm>
                <a:off x="5240160" y="4890960"/>
                <a:ext cx="42480" cy="4716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1" name="Oval 82"/>
              <p:cNvSpPr/>
              <p:nvPr/>
            </p:nvSpPr>
            <p:spPr>
              <a:xfrm>
                <a:off x="5532480" y="4888080"/>
                <a:ext cx="42480" cy="4716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2" name="Oval 83"/>
              <p:cNvSpPr/>
              <p:nvPr/>
            </p:nvSpPr>
            <p:spPr>
              <a:xfrm>
                <a:off x="6119640" y="4892760"/>
                <a:ext cx="42480" cy="4716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3" name="Freeform 10"/>
              <p:cNvSpPr/>
              <p:nvPr/>
            </p:nvSpPr>
            <p:spPr>
              <a:xfrm flipV="1">
                <a:off x="5478480" y="4362480"/>
                <a:ext cx="872640" cy="166320"/>
              </a:xfrm>
              <a:custGeom>
                <a:avLst/>
                <a:gdLst/>
                <a:ahLst/>
                <a:rect l="l" t="t" r="r" b="b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4" name="Freeform 185"/>
              <p:cNvSpPr/>
              <p:nvPr/>
            </p:nvSpPr>
            <p:spPr>
              <a:xfrm>
                <a:off x="6303960" y="4316400"/>
                <a:ext cx="418680" cy="723600"/>
              </a:xfrm>
              <a:custGeom>
                <a:avLst/>
                <a:gdLst/>
                <a:ahLst/>
                <a:rect l="l" t="t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65" name="Group 210"/>
            <p:cNvGrpSpPr/>
            <p:nvPr/>
          </p:nvGrpSpPr>
          <p:grpSpPr>
            <a:xfrm>
              <a:off x="7082280" y="4317840"/>
              <a:ext cx="1695960" cy="743040"/>
              <a:chOff x="7082280" y="4317840"/>
              <a:chExt cx="1695960" cy="743040"/>
            </a:xfrm>
          </p:grpSpPr>
          <p:grpSp>
            <p:nvGrpSpPr>
              <p:cNvPr id="3066" name="Group 207"/>
              <p:cNvGrpSpPr/>
              <p:nvPr/>
            </p:nvGrpSpPr>
            <p:grpSpPr>
              <a:xfrm>
                <a:off x="7082280" y="4537080"/>
                <a:ext cx="1261080" cy="523800"/>
                <a:chOff x="7082280" y="4537080"/>
                <a:chExt cx="1261080" cy="523800"/>
              </a:xfrm>
            </p:grpSpPr>
            <p:sp>
              <p:nvSpPr>
                <p:cNvPr id="3067" name="Rectangle 77"/>
                <p:cNvSpPr/>
                <p:nvPr/>
              </p:nvSpPr>
              <p:spPr>
                <a:xfrm>
                  <a:off x="8053200" y="4591080"/>
                  <a:ext cx="290160" cy="209160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68" name="Rectangle 76"/>
                <p:cNvSpPr/>
                <p:nvPr/>
              </p:nvSpPr>
              <p:spPr>
                <a:xfrm>
                  <a:off x="7162560" y="4595760"/>
                  <a:ext cx="890280" cy="456840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69" name="Line 17"/>
                <p:cNvSpPr/>
                <p:nvPr/>
              </p:nvSpPr>
              <p:spPr>
                <a:xfrm>
                  <a:off x="7762320" y="4597200"/>
                  <a:ext cx="360" cy="4636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0" name="Line 24"/>
                <p:cNvSpPr/>
                <p:nvPr/>
              </p:nvSpPr>
              <p:spPr>
                <a:xfrm>
                  <a:off x="7467120" y="4592520"/>
                  <a:ext cx="360" cy="4633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1" name="Line 25"/>
                <p:cNvSpPr/>
                <p:nvPr/>
              </p:nvSpPr>
              <p:spPr>
                <a:xfrm>
                  <a:off x="8057880" y="4587840"/>
                  <a:ext cx="360" cy="46332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2" name="Text Box 27"/>
                <p:cNvSpPr/>
                <p:nvPr/>
              </p:nvSpPr>
              <p:spPr>
                <a:xfrm>
                  <a:off x="7100640" y="4541760"/>
                  <a:ext cx="237600" cy="2120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9</a:t>
                  </a:r>
                  <a:endParaRPr b="0" lang="en-US" sz="800" spc="-1" strike="noStrike">
                    <a:latin typeface="Arial"/>
                  </a:endParaRPr>
                </a:p>
              </p:txBody>
            </p:sp>
            <p:sp>
              <p:nvSpPr>
                <p:cNvPr id="3073" name="Text Box 28"/>
                <p:cNvSpPr/>
                <p:nvPr/>
              </p:nvSpPr>
              <p:spPr>
                <a:xfrm>
                  <a:off x="7977600" y="4761000"/>
                  <a:ext cx="293760" cy="2120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16</a:t>
                  </a:r>
                  <a:endParaRPr b="0" lang="en-US" sz="800" spc="-1" strike="noStrike">
                    <a:latin typeface="Arial"/>
                  </a:endParaRPr>
                </a:p>
              </p:txBody>
            </p:sp>
            <p:sp>
              <p:nvSpPr>
                <p:cNvPr id="3074" name="Text Box 29"/>
                <p:cNvSpPr/>
                <p:nvPr/>
              </p:nvSpPr>
              <p:spPr>
                <a:xfrm>
                  <a:off x="7082280" y="4761000"/>
                  <a:ext cx="293760" cy="2120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10</a:t>
                  </a:r>
                  <a:endParaRPr b="0" lang="en-US" sz="800" spc="-1" strike="noStrike">
                    <a:latin typeface="Arial"/>
                  </a:endParaRPr>
                </a:p>
              </p:txBody>
            </p:sp>
            <p:sp>
              <p:nvSpPr>
                <p:cNvPr id="3075" name="Text Box 74"/>
                <p:cNvSpPr/>
                <p:nvPr/>
              </p:nvSpPr>
              <p:spPr>
                <a:xfrm>
                  <a:off x="7972920" y="4537080"/>
                  <a:ext cx="293760" cy="2120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15</a:t>
                  </a:r>
                  <a:endParaRPr b="0" lang="en-US" sz="800" spc="-1" strike="noStrike">
                    <a:latin typeface="Arial"/>
                  </a:endParaRPr>
                </a:p>
              </p:txBody>
            </p:sp>
            <p:sp>
              <p:nvSpPr>
                <p:cNvPr id="3076" name="Oval 84"/>
                <p:cNvSpPr/>
                <p:nvPr/>
              </p:nvSpPr>
              <p:spPr>
                <a:xfrm>
                  <a:off x="7308720" y="4900680"/>
                  <a:ext cx="42480" cy="4716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7" name="Oval 85"/>
                <p:cNvSpPr/>
                <p:nvPr/>
              </p:nvSpPr>
              <p:spPr>
                <a:xfrm>
                  <a:off x="7296120" y="4686480"/>
                  <a:ext cx="42480" cy="4716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78" name="Oval 86"/>
                <p:cNvSpPr/>
                <p:nvPr/>
              </p:nvSpPr>
              <p:spPr>
                <a:xfrm>
                  <a:off x="8170560" y="4683240"/>
                  <a:ext cx="42480" cy="4716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79" name="AutoShape 8"/>
              <p:cNvSpPr/>
              <p:nvPr/>
            </p:nvSpPr>
            <p:spPr>
              <a:xfrm>
                <a:off x="7148160" y="4319640"/>
                <a:ext cx="1630080" cy="261720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0" name="Freeform 10"/>
              <p:cNvSpPr/>
              <p:nvPr/>
            </p:nvSpPr>
            <p:spPr>
              <a:xfrm>
                <a:off x="7331040" y="4363920"/>
                <a:ext cx="1183680" cy="166320"/>
              </a:xfrm>
              <a:custGeom>
                <a:avLst/>
                <a:gdLst/>
                <a:ahLst/>
                <a:rect l="l" t="t" r="r" b="b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1" name="Freeform 10"/>
              <p:cNvSpPr/>
              <p:nvPr/>
            </p:nvSpPr>
            <p:spPr>
              <a:xfrm flipV="1">
                <a:off x="7530840" y="4363920"/>
                <a:ext cx="872640" cy="166320"/>
              </a:xfrm>
              <a:custGeom>
                <a:avLst/>
                <a:gdLst/>
                <a:ahLst/>
                <a:rect l="l" t="t" r="r" b="b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2" name="Freeform 206"/>
              <p:cNvSpPr/>
              <p:nvPr/>
            </p:nvSpPr>
            <p:spPr>
              <a:xfrm>
                <a:off x="8356320" y="4317840"/>
                <a:ext cx="418680" cy="723600"/>
              </a:xfrm>
              <a:custGeom>
                <a:avLst/>
                <a:gdLst/>
                <a:ahLst/>
                <a:rect l="l" t="t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3" name="Freeform 208"/>
              <p:cNvSpPr/>
              <p:nvPr/>
            </p:nvSpPr>
            <p:spPr>
              <a:xfrm>
                <a:off x="7145280" y="4575240"/>
                <a:ext cx="1209240" cy="480600"/>
              </a:xfrm>
              <a:custGeom>
                <a:avLst/>
                <a:gdLst/>
                <a:ahLst/>
                <a:rect l="l" t="t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4" name="Line 209"/>
              <p:cNvSpPr/>
              <p:nvPr/>
            </p:nvSpPr>
            <p:spPr>
              <a:xfrm flipV="1">
                <a:off x="7144920" y="4798800"/>
                <a:ext cx="1219320" cy="46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85" name="Text Box 64"/>
            <p:cNvSpPr/>
            <p:nvPr/>
          </p:nvSpPr>
          <p:spPr>
            <a:xfrm>
              <a:off x="8038440" y="5297400"/>
              <a:ext cx="409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…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86" name="Line 69"/>
            <p:cNvSpPr/>
            <p:nvPr/>
          </p:nvSpPr>
          <p:spPr>
            <a:xfrm>
              <a:off x="7324200" y="4922640"/>
              <a:ext cx="101880" cy="378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7" name="Line 70"/>
            <p:cNvSpPr/>
            <p:nvPr/>
          </p:nvSpPr>
          <p:spPr>
            <a:xfrm>
              <a:off x="7314840" y="4721040"/>
              <a:ext cx="479520" cy="603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8" name="Line 71"/>
            <p:cNvSpPr/>
            <p:nvPr/>
          </p:nvSpPr>
          <p:spPr>
            <a:xfrm>
              <a:off x="8170560" y="4665600"/>
              <a:ext cx="514080" cy="484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9" name="Text Box 73"/>
            <p:cNvSpPr/>
            <p:nvPr/>
          </p:nvSpPr>
          <p:spPr>
            <a:xfrm>
              <a:off x="7362360" y="5827680"/>
              <a:ext cx="14371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Computer Science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(VLAN ports 9-16)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090" name="Rectangle 211"/>
            <p:cNvSpPr/>
            <p:nvPr/>
          </p:nvSpPr>
          <p:spPr>
            <a:xfrm>
              <a:off x="4095720" y="3695760"/>
              <a:ext cx="5140080" cy="4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marL="343080" indent="-342720">
                <a:lnSpc>
                  <a:spcPct val="85000"/>
                </a:lnSpc>
                <a:spcBef>
                  <a:spcPts val="479"/>
                </a:spcBef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… </a:t>
              </a:r>
              <a:r>
                <a:rPr b="0" lang="en-US" sz="24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operates as </a:t>
              </a:r>
              <a:r>
                <a:rPr b="0" lang="en-US" sz="2400" spc="-1" strike="noStrike">
                  <a:solidFill>
                    <a:srgbClr val="cc0000"/>
                  </a:solidFill>
                  <a:latin typeface="Gill Sans MT"/>
                  <a:ea typeface="ＭＳ Ｐゴシック"/>
                </a:rPr>
                <a:t>multiple </a:t>
              </a:r>
              <a:r>
                <a:rPr b="0" lang="en-US" sz="24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virtual switches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85000"/>
                </a:lnSpc>
                <a:spcBef>
                  <a:spcPts val="400"/>
                </a:spcBef>
                <a:tabLst>
                  <a:tab algn="l" pos="0"/>
                </a:tabLst>
              </a:pP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3091" name="Group 44"/>
            <p:cNvGrpSpPr/>
            <p:nvPr/>
          </p:nvGrpSpPr>
          <p:grpSpPr>
            <a:xfrm>
              <a:off x="3902400" y="5110200"/>
              <a:ext cx="609120" cy="558360"/>
              <a:chOff x="3902400" y="5110200"/>
              <a:chExt cx="609120" cy="558360"/>
            </a:xfrm>
          </p:grpSpPr>
          <p:pic>
            <p:nvPicPr>
              <p:cNvPr id="3092" name="Picture 45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 flipH="1">
                <a:off x="3902400" y="5110200"/>
                <a:ext cx="609120" cy="55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93" name="Freeform 46"/>
              <p:cNvSpPr/>
              <p:nvPr/>
            </p:nvSpPr>
            <p:spPr>
              <a:xfrm flipH="1">
                <a:off x="4161960" y="5163840"/>
                <a:ext cx="295920" cy="2556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94" name="Group 44"/>
            <p:cNvGrpSpPr/>
            <p:nvPr/>
          </p:nvGrpSpPr>
          <p:grpSpPr>
            <a:xfrm>
              <a:off x="4429440" y="5202360"/>
              <a:ext cx="609120" cy="558360"/>
              <a:chOff x="4429440" y="5202360"/>
              <a:chExt cx="609120" cy="558360"/>
            </a:xfrm>
          </p:grpSpPr>
          <p:pic>
            <p:nvPicPr>
              <p:cNvPr id="3095" name="Picture 45" descr="desktop_computer_stylized_medium"/>
              <p:cNvPicPr/>
              <p:nvPr/>
            </p:nvPicPr>
            <p:blipFill>
              <a:blip r:embed="rId8"/>
              <a:stretch/>
            </p:blipFill>
            <p:spPr>
              <a:xfrm flipH="1">
                <a:off x="4429440" y="5202360"/>
                <a:ext cx="609120" cy="55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96" name="Freeform 46"/>
              <p:cNvSpPr/>
              <p:nvPr/>
            </p:nvSpPr>
            <p:spPr>
              <a:xfrm flipH="1">
                <a:off x="4689000" y="5256000"/>
                <a:ext cx="295920" cy="2556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97" name="Group 44"/>
            <p:cNvGrpSpPr/>
            <p:nvPr/>
          </p:nvGrpSpPr>
          <p:grpSpPr>
            <a:xfrm>
              <a:off x="5151960" y="5222880"/>
              <a:ext cx="609120" cy="558360"/>
              <a:chOff x="5151960" y="5222880"/>
              <a:chExt cx="609120" cy="558360"/>
            </a:xfrm>
          </p:grpSpPr>
          <p:pic>
            <p:nvPicPr>
              <p:cNvPr id="3098" name="Picture 45" descr="desktop_computer_stylized_medium"/>
              <p:cNvPicPr/>
              <p:nvPr/>
            </p:nvPicPr>
            <p:blipFill>
              <a:blip r:embed="rId9"/>
              <a:stretch/>
            </p:blipFill>
            <p:spPr>
              <a:xfrm flipH="1">
                <a:off x="5151960" y="5222880"/>
                <a:ext cx="609120" cy="55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099" name="Freeform 46"/>
              <p:cNvSpPr/>
              <p:nvPr/>
            </p:nvSpPr>
            <p:spPr>
              <a:xfrm flipH="1">
                <a:off x="5411160" y="5276520"/>
                <a:ext cx="295920" cy="2556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00" name="Group 44"/>
            <p:cNvGrpSpPr/>
            <p:nvPr/>
          </p:nvGrpSpPr>
          <p:grpSpPr>
            <a:xfrm>
              <a:off x="6969240" y="5253120"/>
              <a:ext cx="609120" cy="558360"/>
              <a:chOff x="6969240" y="5253120"/>
              <a:chExt cx="609120" cy="558360"/>
            </a:xfrm>
          </p:grpSpPr>
          <p:pic>
            <p:nvPicPr>
              <p:cNvPr id="3101" name="Picture 45" descr="desktop_computer_stylized_medium"/>
              <p:cNvPicPr/>
              <p:nvPr/>
            </p:nvPicPr>
            <p:blipFill>
              <a:blip r:embed="rId10"/>
              <a:stretch/>
            </p:blipFill>
            <p:spPr>
              <a:xfrm flipH="1">
                <a:off x="6969240" y="5253120"/>
                <a:ext cx="609120" cy="55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02" name="Freeform 46"/>
              <p:cNvSpPr/>
              <p:nvPr/>
            </p:nvSpPr>
            <p:spPr>
              <a:xfrm flipH="1">
                <a:off x="7228800" y="5306760"/>
                <a:ext cx="295920" cy="2556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03" name="Group 44"/>
            <p:cNvGrpSpPr/>
            <p:nvPr/>
          </p:nvGrpSpPr>
          <p:grpSpPr>
            <a:xfrm>
              <a:off x="7477200" y="5262480"/>
              <a:ext cx="609120" cy="558360"/>
              <a:chOff x="7477200" y="5262480"/>
              <a:chExt cx="609120" cy="558360"/>
            </a:xfrm>
          </p:grpSpPr>
          <p:pic>
            <p:nvPicPr>
              <p:cNvPr id="3104" name="Picture 45" descr="desktop_computer_stylized_medium"/>
              <p:cNvPicPr/>
              <p:nvPr/>
            </p:nvPicPr>
            <p:blipFill>
              <a:blip r:embed="rId11"/>
              <a:stretch/>
            </p:blipFill>
            <p:spPr>
              <a:xfrm flipH="1">
                <a:off x="7477200" y="5262480"/>
                <a:ext cx="609120" cy="55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05" name="Freeform 46"/>
              <p:cNvSpPr/>
              <p:nvPr/>
            </p:nvSpPr>
            <p:spPr>
              <a:xfrm flipH="1">
                <a:off x="7736760" y="5316120"/>
                <a:ext cx="295920" cy="2556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06" name="Group 44"/>
            <p:cNvGrpSpPr/>
            <p:nvPr/>
          </p:nvGrpSpPr>
          <p:grpSpPr>
            <a:xfrm>
              <a:off x="8340840" y="5079960"/>
              <a:ext cx="609120" cy="558360"/>
              <a:chOff x="8340840" y="5079960"/>
              <a:chExt cx="609120" cy="558360"/>
            </a:xfrm>
          </p:grpSpPr>
          <p:pic>
            <p:nvPicPr>
              <p:cNvPr id="3107" name="Picture 45" descr="desktop_computer_stylized_medium"/>
              <p:cNvPicPr/>
              <p:nvPr/>
            </p:nvPicPr>
            <p:blipFill>
              <a:blip r:embed="rId12"/>
              <a:stretch/>
            </p:blipFill>
            <p:spPr>
              <a:xfrm flipH="1">
                <a:off x="8340840" y="5079960"/>
                <a:ext cx="609120" cy="55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08" name="Freeform 46"/>
              <p:cNvSpPr/>
              <p:nvPr/>
            </p:nvSpPr>
            <p:spPr>
              <a:xfrm flipH="1">
                <a:off x="8600040" y="5133600"/>
                <a:ext cx="295920" cy="2556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109" name="Picture 24" descr="underline_base"/>
          <p:cNvPicPr/>
          <p:nvPr/>
        </p:nvPicPr>
        <p:blipFill>
          <a:blip r:embed="rId13"/>
          <a:stretch/>
        </p:blipFill>
        <p:spPr>
          <a:xfrm>
            <a:off x="652320" y="1033560"/>
            <a:ext cx="1655280" cy="151920"/>
          </a:xfrm>
          <a:prstGeom prst="rect">
            <a:avLst/>
          </a:prstGeom>
          <a:ln w="0">
            <a:noFill/>
          </a:ln>
        </p:spPr>
      </p:pic>
      <p:sp>
        <p:nvSpPr>
          <p:cNvPr id="3110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443876F4-9805-405B-A4B8-5DEDE38A2C1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11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4" dur="indefinite" restart="never" nodeType="tmRoot">
          <p:childTnLst>
            <p:seq>
              <p:cTn id="375" dur="indefinite" nodeType="mainSeq">
                <p:childTnLst>
                  <p:par>
                    <p:cTn id="376" nodeType="clickEffect" fill="hold">
                      <p:stCondLst>
                        <p:cond delay="indefinite"/>
                      </p:stCondLst>
                      <p:childTnLst>
                        <p:par>
                          <p:cTn id="3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0" dur="500"/>
                                        <p:tgtEl>
                                          <p:spTgt spid="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Rectangle 115"/>
          <p:cNvSpPr/>
          <p:nvPr/>
        </p:nvSpPr>
        <p:spPr>
          <a:xfrm>
            <a:off x="7731000" y="3063960"/>
            <a:ext cx="279000" cy="2282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3" name="Rectangle 4"/>
          <p:cNvSpPr/>
          <p:nvPr/>
        </p:nvSpPr>
        <p:spPr>
          <a:xfrm>
            <a:off x="5657760" y="2847960"/>
            <a:ext cx="272520" cy="19656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4" name="Rectangle 5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Port-based VLAN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5" name="Rectangle 80"/>
          <p:cNvSpPr/>
          <p:nvPr/>
        </p:nvSpPr>
        <p:spPr>
          <a:xfrm>
            <a:off x="5649840" y="3057480"/>
            <a:ext cx="290160" cy="24264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6" name="Rectangle 77"/>
          <p:cNvSpPr/>
          <p:nvPr/>
        </p:nvSpPr>
        <p:spPr>
          <a:xfrm>
            <a:off x="7721640" y="2838600"/>
            <a:ext cx="290160" cy="2091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7" name="Rectangle 76"/>
          <p:cNvSpPr/>
          <p:nvPr/>
        </p:nvSpPr>
        <p:spPr>
          <a:xfrm>
            <a:off x="6831000" y="2843280"/>
            <a:ext cx="890280" cy="4568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8" name="Rectangle 75"/>
          <p:cNvSpPr/>
          <p:nvPr/>
        </p:nvSpPr>
        <p:spPr>
          <a:xfrm>
            <a:off x="5935680" y="2843280"/>
            <a:ext cx="899640" cy="45216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9" name="Rectangle 2"/>
          <p:cNvSpPr/>
          <p:nvPr/>
        </p:nvSpPr>
        <p:spPr>
          <a:xfrm>
            <a:off x="5649840" y="2835360"/>
            <a:ext cx="2369880" cy="468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0" name="Line 3"/>
          <p:cNvSpPr/>
          <p:nvPr/>
        </p:nvSpPr>
        <p:spPr>
          <a:xfrm>
            <a:off x="5651280" y="3051000"/>
            <a:ext cx="235116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1" name="Text Box 6"/>
          <p:cNvSpPr/>
          <p:nvPr/>
        </p:nvSpPr>
        <p:spPr>
          <a:xfrm>
            <a:off x="5568840" y="279396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22" name="Line 7"/>
          <p:cNvSpPr/>
          <p:nvPr/>
        </p:nvSpPr>
        <p:spPr>
          <a:xfrm>
            <a:off x="6831000" y="283968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3" name="AutoShape 8"/>
          <p:cNvSpPr/>
          <p:nvPr/>
        </p:nvSpPr>
        <p:spPr>
          <a:xfrm>
            <a:off x="5621400" y="2576520"/>
            <a:ext cx="3176280" cy="261720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4" name="Freeform 9"/>
          <p:cNvSpPr/>
          <p:nvPr/>
        </p:nvSpPr>
        <p:spPr>
          <a:xfrm>
            <a:off x="8024760" y="2579760"/>
            <a:ext cx="763200" cy="720360"/>
          </a:xfrm>
          <a:custGeom>
            <a:avLst/>
            <a:gdLst/>
            <a:ahLst/>
            <a:rect l="l" t="t" r="r" b="b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5" name="Freeform 10"/>
          <p:cNvSpPr/>
          <p:nvPr/>
        </p:nvSpPr>
        <p:spPr>
          <a:xfrm>
            <a:off x="6022800" y="2624040"/>
            <a:ext cx="2228400" cy="150480"/>
          </a:xfrm>
          <a:custGeom>
            <a:avLst/>
            <a:gdLst/>
            <a:ahLst/>
            <a:rect l="l" t="t" r="r" b="b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6" name="Freeform 11"/>
          <p:cNvSpPr/>
          <p:nvPr/>
        </p:nvSpPr>
        <p:spPr>
          <a:xfrm>
            <a:off x="6496200" y="2624040"/>
            <a:ext cx="1420560" cy="166320"/>
          </a:xfrm>
          <a:custGeom>
            <a:avLst/>
            <a:gdLst/>
            <a:ahLst/>
            <a:rect l="l" t="t" r="r" b="b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7" name="Line 17"/>
          <p:cNvSpPr/>
          <p:nvPr/>
        </p:nvSpPr>
        <p:spPr>
          <a:xfrm>
            <a:off x="7430760" y="284472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8" name="Line 18"/>
          <p:cNvSpPr/>
          <p:nvPr/>
        </p:nvSpPr>
        <p:spPr>
          <a:xfrm>
            <a:off x="6230880" y="283968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9" name="Line 21"/>
          <p:cNvSpPr/>
          <p:nvPr/>
        </p:nvSpPr>
        <p:spPr>
          <a:xfrm>
            <a:off x="5940360" y="283680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0" name="Line 22"/>
          <p:cNvSpPr/>
          <p:nvPr/>
        </p:nvSpPr>
        <p:spPr>
          <a:xfrm>
            <a:off x="5649840" y="284940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1" name="Line 23"/>
          <p:cNvSpPr/>
          <p:nvPr/>
        </p:nvSpPr>
        <p:spPr>
          <a:xfrm>
            <a:off x="6511680" y="284472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2" name="Line 24"/>
          <p:cNvSpPr/>
          <p:nvPr/>
        </p:nvSpPr>
        <p:spPr>
          <a:xfrm>
            <a:off x="7135560" y="283968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3" name="Line 25"/>
          <p:cNvSpPr/>
          <p:nvPr/>
        </p:nvSpPr>
        <p:spPr>
          <a:xfrm>
            <a:off x="7726320" y="283500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4" name="Text Box 26"/>
          <p:cNvSpPr/>
          <p:nvPr/>
        </p:nvSpPr>
        <p:spPr>
          <a:xfrm>
            <a:off x="6449760" y="30034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35" name="Text Box 27"/>
          <p:cNvSpPr/>
          <p:nvPr/>
        </p:nvSpPr>
        <p:spPr>
          <a:xfrm>
            <a:off x="6769080" y="27892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9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36" name="Text Box 28"/>
          <p:cNvSpPr/>
          <p:nvPr/>
        </p:nvSpPr>
        <p:spPr>
          <a:xfrm>
            <a:off x="7646040" y="3008160"/>
            <a:ext cx="2937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37" name="Text Box 29"/>
          <p:cNvSpPr/>
          <p:nvPr/>
        </p:nvSpPr>
        <p:spPr>
          <a:xfrm>
            <a:off x="6750720" y="3008160"/>
            <a:ext cx="2937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38" name="Text Box 30"/>
          <p:cNvSpPr/>
          <p:nvPr/>
        </p:nvSpPr>
        <p:spPr>
          <a:xfrm>
            <a:off x="5578200" y="30034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39" name="Text Box 57"/>
          <p:cNvSpPr/>
          <p:nvPr/>
        </p:nvSpPr>
        <p:spPr>
          <a:xfrm>
            <a:off x="6445080" y="27892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40" name="Line 61"/>
          <p:cNvSpPr/>
          <p:nvPr/>
        </p:nvSpPr>
        <p:spPr>
          <a:xfrm flipH="1">
            <a:off x="4889160" y="3179520"/>
            <a:ext cx="901800" cy="279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1" name="Line 62"/>
          <p:cNvSpPr/>
          <p:nvPr/>
        </p:nvSpPr>
        <p:spPr>
          <a:xfrm flipH="1">
            <a:off x="5275080" y="3170160"/>
            <a:ext cx="806400" cy="419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2" name="Line 63"/>
          <p:cNvSpPr/>
          <p:nvPr/>
        </p:nvSpPr>
        <p:spPr>
          <a:xfrm flipH="1">
            <a:off x="5994360" y="3186000"/>
            <a:ext cx="709560" cy="360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3" name="Text Box 64"/>
          <p:cNvSpPr/>
          <p:nvPr/>
        </p:nvSpPr>
        <p:spPr>
          <a:xfrm>
            <a:off x="7716600" y="3548160"/>
            <a:ext cx="40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4" name="Line 69"/>
          <p:cNvSpPr/>
          <p:nvPr/>
        </p:nvSpPr>
        <p:spPr>
          <a:xfrm>
            <a:off x="7002360" y="3173400"/>
            <a:ext cx="101520" cy="377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5" name="Line 70"/>
          <p:cNvSpPr/>
          <p:nvPr/>
        </p:nvSpPr>
        <p:spPr>
          <a:xfrm>
            <a:off x="6992640" y="2971800"/>
            <a:ext cx="479520" cy="603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6" name="Line 71"/>
          <p:cNvSpPr/>
          <p:nvPr/>
        </p:nvSpPr>
        <p:spPr>
          <a:xfrm>
            <a:off x="7848360" y="2916000"/>
            <a:ext cx="514440" cy="484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7" name="Text Box 72"/>
          <p:cNvSpPr/>
          <p:nvPr/>
        </p:nvSpPr>
        <p:spPr>
          <a:xfrm>
            <a:off x="4876200" y="4091040"/>
            <a:ext cx="1657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Electrical Engineering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(VLAN ports 1-8)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8" name="Text Box 73"/>
          <p:cNvSpPr/>
          <p:nvPr/>
        </p:nvSpPr>
        <p:spPr>
          <a:xfrm>
            <a:off x="7040520" y="4078440"/>
            <a:ext cx="143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Computer Science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(VLAN ports 9-15)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9" name="Text Box 74"/>
          <p:cNvSpPr/>
          <p:nvPr/>
        </p:nvSpPr>
        <p:spPr>
          <a:xfrm>
            <a:off x="7641360" y="2784600"/>
            <a:ext cx="2937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50" name="Oval 81"/>
          <p:cNvSpPr/>
          <p:nvPr/>
        </p:nvSpPr>
        <p:spPr>
          <a:xfrm>
            <a:off x="5765760" y="315900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1" name="Oval 82"/>
          <p:cNvSpPr/>
          <p:nvPr/>
        </p:nvSpPr>
        <p:spPr>
          <a:xfrm>
            <a:off x="6058080" y="314640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2" name="Oval 83"/>
          <p:cNvSpPr/>
          <p:nvPr/>
        </p:nvSpPr>
        <p:spPr>
          <a:xfrm>
            <a:off x="6645240" y="315108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3" name="Oval 84"/>
          <p:cNvSpPr/>
          <p:nvPr/>
        </p:nvSpPr>
        <p:spPr>
          <a:xfrm>
            <a:off x="6977160" y="314784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4" name="Oval 85"/>
          <p:cNvSpPr/>
          <p:nvPr/>
        </p:nvSpPr>
        <p:spPr>
          <a:xfrm>
            <a:off x="6964200" y="293364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5" name="Oval 86"/>
          <p:cNvSpPr/>
          <p:nvPr/>
        </p:nvSpPr>
        <p:spPr>
          <a:xfrm>
            <a:off x="7839000" y="293040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6" name="Text Box 45"/>
          <p:cNvSpPr/>
          <p:nvPr/>
        </p:nvSpPr>
        <p:spPr>
          <a:xfrm>
            <a:off x="5430600" y="3524400"/>
            <a:ext cx="40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7" name="Rectangle 116"/>
          <p:cNvSpPr txBox="1"/>
          <p:nvPr/>
        </p:nvSpPr>
        <p:spPr>
          <a:xfrm>
            <a:off x="312840" y="1309680"/>
            <a:ext cx="4249440" cy="1763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traffic isolation: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frames to/from ports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-8 can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only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reach ports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-8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1120" indent="-2235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can also define VLAN based on MAC addresses of endpoints, rather than switch port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158" name="Rectangle 117"/>
          <p:cNvSpPr/>
          <p:nvPr/>
        </p:nvSpPr>
        <p:spPr>
          <a:xfrm>
            <a:off x="285840" y="3286080"/>
            <a:ext cx="4060440" cy="16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dynamic membership</a:t>
            </a:r>
            <a:r>
              <a:rPr b="0" lang="en-US" sz="24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ports can be dynamically assigned among VLANs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59" name="Text Box 142"/>
          <p:cNvSpPr/>
          <p:nvPr/>
        </p:nvSpPr>
        <p:spPr>
          <a:xfrm>
            <a:off x="6661440" y="1162080"/>
            <a:ext cx="776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160" name="Group 150"/>
          <p:cNvGrpSpPr/>
          <p:nvPr/>
        </p:nvGrpSpPr>
        <p:grpSpPr>
          <a:xfrm>
            <a:off x="320760" y="1531800"/>
            <a:ext cx="7010640" cy="4608360"/>
            <a:chOff x="320760" y="1531800"/>
            <a:chExt cx="7010640" cy="4608360"/>
          </a:xfrm>
        </p:grpSpPr>
        <p:sp>
          <p:nvSpPr>
            <p:cNvPr id="3161" name="Rectangle 124"/>
            <p:cNvSpPr/>
            <p:nvPr/>
          </p:nvSpPr>
          <p:spPr>
            <a:xfrm>
              <a:off x="320760" y="4527720"/>
              <a:ext cx="4997160" cy="1612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marL="343080" indent="-342720">
                <a:lnSpc>
                  <a:spcPct val="85000"/>
                </a:lnSpc>
                <a:spcBef>
                  <a:spcPts val="479"/>
                </a:spcBef>
                <a:buClr>
                  <a:srgbClr val="000099"/>
                </a:buClr>
                <a:buFont typeface="Wingdings" charset="2"/>
                <a:buChar char=""/>
              </a:pPr>
              <a:r>
                <a:rPr b="0" lang="en-US" sz="2400" spc="-1" strike="noStrike">
                  <a:solidFill>
                    <a:srgbClr val="cc0000"/>
                  </a:solidFill>
                  <a:latin typeface="Gill Sans MT"/>
                  <a:ea typeface="ＭＳ Ｐゴシック"/>
                </a:rPr>
                <a:t>forwarding between VLANS: </a:t>
              </a:r>
              <a:r>
                <a:rPr b="0" lang="en-US" sz="24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done via routing (just as with separate switches)</a:t>
              </a:r>
              <a:endParaRPr b="0" lang="en-US" sz="2400" spc="-1" strike="noStrike">
                <a:latin typeface="Arial"/>
              </a:endParaRPr>
            </a:p>
            <a:p>
              <a:pPr lvl="1" marL="681120" indent="-223560">
                <a:lnSpc>
                  <a:spcPct val="85000"/>
                </a:lnSpc>
                <a:spcBef>
                  <a:spcPts val="400"/>
                </a:spcBef>
                <a:buClr>
                  <a:srgbClr val="000099"/>
                </a:buClr>
                <a:buFont typeface="Arial"/>
                <a:buChar char="•"/>
              </a:pP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in practice vendors sell combined switches plus routers</a:t>
              </a:r>
              <a:endParaRPr b="0" lang="en-US" sz="2000" spc="-1" strike="noStrike">
                <a:latin typeface="Arial"/>
              </a:endParaRPr>
            </a:p>
          </p:txBody>
        </p:sp>
        <p:grpSp>
          <p:nvGrpSpPr>
            <p:cNvPr id="3162" name="Group 149"/>
            <p:cNvGrpSpPr/>
            <p:nvPr/>
          </p:nvGrpSpPr>
          <p:grpSpPr>
            <a:xfrm>
              <a:off x="6252840" y="1531800"/>
              <a:ext cx="1078560" cy="1444320"/>
              <a:chOff x="6252840" y="1531800"/>
              <a:chExt cx="1078560" cy="1444320"/>
            </a:xfrm>
          </p:grpSpPr>
          <p:grpSp>
            <p:nvGrpSpPr>
              <p:cNvPr id="3163" name="Group 126"/>
              <p:cNvGrpSpPr/>
              <p:nvPr/>
            </p:nvGrpSpPr>
            <p:grpSpPr>
              <a:xfrm>
                <a:off x="6761160" y="1531800"/>
                <a:ext cx="570240" cy="285480"/>
                <a:chOff x="6761160" y="1531800"/>
                <a:chExt cx="570240" cy="285480"/>
              </a:xfrm>
            </p:grpSpPr>
            <p:grpSp>
              <p:nvGrpSpPr>
                <p:cNvPr id="3164" name="Group 127"/>
                <p:cNvGrpSpPr/>
                <p:nvPr/>
              </p:nvGrpSpPr>
              <p:grpSpPr>
                <a:xfrm>
                  <a:off x="6761160" y="1531800"/>
                  <a:ext cx="570240" cy="285480"/>
                  <a:chOff x="6761160" y="1531800"/>
                  <a:chExt cx="570240" cy="285480"/>
                </a:xfrm>
              </p:grpSpPr>
              <p:sp>
                <p:nvSpPr>
                  <p:cNvPr id="3165" name="Oval 128"/>
                  <p:cNvSpPr/>
                  <p:nvPr/>
                </p:nvSpPr>
                <p:spPr>
                  <a:xfrm>
                    <a:off x="6765840" y="1658880"/>
                    <a:ext cx="564840" cy="1584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66" name="Line 129"/>
                  <p:cNvSpPr/>
                  <p:nvPr/>
                </p:nvSpPr>
                <p:spPr>
                  <a:xfrm>
                    <a:off x="6765840" y="1645920"/>
                    <a:ext cx="360" cy="9864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67" name="Line 130"/>
                  <p:cNvSpPr/>
                  <p:nvPr/>
                </p:nvSpPr>
                <p:spPr>
                  <a:xfrm>
                    <a:off x="7331040" y="1645920"/>
                    <a:ext cx="360" cy="9864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68" name="Rectangle 131"/>
                  <p:cNvSpPr/>
                  <p:nvPr/>
                </p:nvSpPr>
                <p:spPr>
                  <a:xfrm>
                    <a:off x="6765840" y="1646280"/>
                    <a:ext cx="560160" cy="96480"/>
                  </a:xfrm>
                  <a:prstGeom prst="rect">
                    <a:avLst/>
                  </a:prstGeom>
                  <a:solidFill>
                    <a:schemeClr val="hlink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69" name="Oval 132"/>
                  <p:cNvSpPr/>
                  <p:nvPr/>
                </p:nvSpPr>
                <p:spPr>
                  <a:xfrm>
                    <a:off x="6761160" y="1531800"/>
                    <a:ext cx="564840" cy="18396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3170" name="Group 133"/>
                  <p:cNvGrpSpPr/>
                  <p:nvPr/>
                </p:nvGrpSpPr>
                <p:grpSpPr>
                  <a:xfrm>
                    <a:off x="6897600" y="1573200"/>
                    <a:ext cx="279360" cy="108000"/>
                    <a:chOff x="6897600" y="1573200"/>
                    <a:chExt cx="279360" cy="108000"/>
                  </a:xfrm>
                </p:grpSpPr>
                <p:sp>
                  <p:nvSpPr>
                    <p:cNvPr id="3171" name="Line 134"/>
                    <p:cNvSpPr/>
                    <p:nvPr/>
                  </p:nvSpPr>
                  <p:spPr>
                    <a:xfrm flipV="1">
                      <a:off x="6897600" y="1573200"/>
                      <a:ext cx="99720" cy="1080"/>
                    </a:xfrm>
                    <a:prstGeom prst="line">
                      <a:avLst/>
                    </a:prstGeom>
                    <a:ln w="285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3172" name="Line 135"/>
                    <p:cNvSpPr/>
                    <p:nvPr/>
                  </p:nvSpPr>
                  <p:spPr>
                    <a:xfrm>
                      <a:off x="7089120" y="1680840"/>
                      <a:ext cx="87840" cy="360"/>
                    </a:xfrm>
                    <a:prstGeom prst="line">
                      <a:avLst/>
                    </a:prstGeom>
                    <a:ln w="285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3173" name="Line 136"/>
                    <p:cNvSpPr/>
                    <p:nvPr/>
                  </p:nvSpPr>
                  <p:spPr>
                    <a:xfrm>
                      <a:off x="6989400" y="1574280"/>
                      <a:ext cx="103680" cy="106560"/>
                    </a:xfrm>
                    <a:prstGeom prst="line">
                      <a:avLst/>
                    </a:prstGeom>
                    <a:ln w="285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grpSp>
                <p:nvGrpSpPr>
                  <p:cNvPr id="3174" name="Group 137"/>
                  <p:cNvGrpSpPr/>
                  <p:nvPr/>
                </p:nvGrpSpPr>
                <p:grpSpPr>
                  <a:xfrm>
                    <a:off x="6897600" y="1571400"/>
                    <a:ext cx="279360" cy="108000"/>
                    <a:chOff x="6897600" y="1571400"/>
                    <a:chExt cx="279360" cy="108000"/>
                  </a:xfrm>
                </p:grpSpPr>
                <p:sp>
                  <p:nvSpPr>
                    <p:cNvPr id="3175" name="Line 138"/>
                    <p:cNvSpPr/>
                    <p:nvPr/>
                  </p:nvSpPr>
                  <p:spPr>
                    <a:xfrm>
                      <a:off x="6897600" y="1678320"/>
                      <a:ext cx="99720" cy="1080"/>
                    </a:xfrm>
                    <a:prstGeom prst="line">
                      <a:avLst/>
                    </a:prstGeom>
                    <a:ln w="285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3176" name="Line 139"/>
                    <p:cNvSpPr/>
                    <p:nvPr/>
                  </p:nvSpPr>
                  <p:spPr>
                    <a:xfrm>
                      <a:off x="7089120" y="1571400"/>
                      <a:ext cx="87840" cy="360"/>
                    </a:xfrm>
                    <a:prstGeom prst="line">
                      <a:avLst/>
                    </a:prstGeom>
                    <a:ln w="285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3177" name="Line 140"/>
                    <p:cNvSpPr/>
                    <p:nvPr/>
                  </p:nvSpPr>
                  <p:spPr>
                    <a:xfrm flipV="1">
                      <a:off x="6989400" y="1571400"/>
                      <a:ext cx="103680" cy="106920"/>
                    </a:xfrm>
                    <a:prstGeom prst="line">
                      <a:avLst/>
                    </a:prstGeom>
                    <a:ln w="285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3178" name="Line 141"/>
                <p:cNvSpPr/>
                <p:nvPr/>
              </p:nvSpPr>
              <p:spPr>
                <a:xfrm>
                  <a:off x="6764040" y="1606320"/>
                  <a:ext cx="360" cy="9864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179" name="Oval 85"/>
              <p:cNvSpPr/>
              <p:nvPr/>
            </p:nvSpPr>
            <p:spPr>
              <a:xfrm>
                <a:off x="6635880" y="2928960"/>
                <a:ext cx="42480" cy="4716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0" name="Oval 85"/>
              <p:cNvSpPr/>
              <p:nvPr/>
            </p:nvSpPr>
            <p:spPr>
              <a:xfrm>
                <a:off x="7250040" y="2928960"/>
                <a:ext cx="42480" cy="4716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1" name="Line 145"/>
              <p:cNvSpPr/>
              <p:nvPr/>
            </p:nvSpPr>
            <p:spPr>
              <a:xfrm flipV="1">
                <a:off x="6648120" y="1814400"/>
                <a:ext cx="252720" cy="11383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2" name="Line 146"/>
              <p:cNvSpPr/>
              <p:nvPr/>
            </p:nvSpPr>
            <p:spPr>
              <a:xfrm flipH="1" flipV="1">
                <a:off x="7094520" y="1822320"/>
                <a:ext cx="177480" cy="11397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3" name="Line 147"/>
              <p:cNvSpPr/>
              <p:nvPr/>
            </p:nvSpPr>
            <p:spPr>
              <a:xfrm>
                <a:off x="6510240" y="1685880"/>
                <a:ext cx="2523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4" name="Line 148"/>
              <p:cNvSpPr/>
              <p:nvPr/>
            </p:nvSpPr>
            <p:spPr>
              <a:xfrm>
                <a:off x="6252840" y="1685880"/>
                <a:ext cx="2527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185" name="Group 44"/>
          <p:cNvGrpSpPr/>
          <p:nvPr/>
        </p:nvGrpSpPr>
        <p:grpSpPr>
          <a:xfrm>
            <a:off x="4277160" y="3343320"/>
            <a:ext cx="721800" cy="597960"/>
            <a:chOff x="4277160" y="3343320"/>
            <a:chExt cx="721800" cy="597960"/>
          </a:xfrm>
        </p:grpSpPr>
        <p:pic>
          <p:nvPicPr>
            <p:cNvPr id="3186" name="Picture 4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4277160" y="3343320"/>
              <a:ext cx="721800" cy="597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7" name="Freeform 46"/>
            <p:cNvSpPr/>
            <p:nvPr/>
          </p:nvSpPr>
          <p:spPr>
            <a:xfrm flipH="1">
              <a:off x="4583880" y="3400560"/>
              <a:ext cx="351000" cy="27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88" name="Group 44"/>
          <p:cNvGrpSpPr/>
          <p:nvPr/>
        </p:nvGrpSpPr>
        <p:grpSpPr>
          <a:xfrm>
            <a:off x="4724640" y="3495600"/>
            <a:ext cx="720360" cy="597960"/>
            <a:chOff x="4724640" y="3495600"/>
            <a:chExt cx="720360" cy="597960"/>
          </a:xfrm>
        </p:grpSpPr>
        <p:pic>
          <p:nvPicPr>
            <p:cNvPr id="3189" name="Picture 4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4724640" y="3495600"/>
              <a:ext cx="720360" cy="597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90" name="Freeform 46"/>
            <p:cNvSpPr/>
            <p:nvPr/>
          </p:nvSpPr>
          <p:spPr>
            <a:xfrm flipH="1">
              <a:off x="5031360" y="3553200"/>
              <a:ext cx="349920" cy="27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91" name="Group 44"/>
          <p:cNvGrpSpPr/>
          <p:nvPr/>
        </p:nvGrpSpPr>
        <p:grpSpPr>
          <a:xfrm>
            <a:off x="5486760" y="3454560"/>
            <a:ext cx="720360" cy="599760"/>
            <a:chOff x="5486760" y="3454560"/>
            <a:chExt cx="720360" cy="599760"/>
          </a:xfrm>
        </p:grpSpPr>
        <p:pic>
          <p:nvPicPr>
            <p:cNvPr id="3192" name="Picture 45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5486760" y="3454560"/>
              <a:ext cx="720360" cy="599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93" name="Freeform 46"/>
            <p:cNvSpPr/>
            <p:nvPr/>
          </p:nvSpPr>
          <p:spPr>
            <a:xfrm flipH="1">
              <a:off x="5793480" y="3511800"/>
              <a:ext cx="349920" cy="2743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94" name="Group 44"/>
          <p:cNvGrpSpPr/>
          <p:nvPr/>
        </p:nvGrpSpPr>
        <p:grpSpPr>
          <a:xfrm>
            <a:off x="6493320" y="3444840"/>
            <a:ext cx="720360" cy="597960"/>
            <a:chOff x="6493320" y="3444840"/>
            <a:chExt cx="720360" cy="597960"/>
          </a:xfrm>
        </p:grpSpPr>
        <p:pic>
          <p:nvPicPr>
            <p:cNvPr id="3195" name="Picture 45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6493320" y="3444840"/>
              <a:ext cx="720360" cy="597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96" name="Freeform 46"/>
            <p:cNvSpPr/>
            <p:nvPr/>
          </p:nvSpPr>
          <p:spPr>
            <a:xfrm flipH="1">
              <a:off x="6800040" y="3502440"/>
              <a:ext cx="349920" cy="273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97" name="Group 44"/>
          <p:cNvGrpSpPr/>
          <p:nvPr/>
        </p:nvGrpSpPr>
        <p:grpSpPr>
          <a:xfrm>
            <a:off x="7061400" y="3454560"/>
            <a:ext cx="720360" cy="599760"/>
            <a:chOff x="7061400" y="3454560"/>
            <a:chExt cx="720360" cy="599760"/>
          </a:xfrm>
        </p:grpSpPr>
        <p:pic>
          <p:nvPicPr>
            <p:cNvPr id="3198" name="Picture 45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7061400" y="3454560"/>
              <a:ext cx="720360" cy="599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99" name="Freeform 46"/>
            <p:cNvSpPr/>
            <p:nvPr/>
          </p:nvSpPr>
          <p:spPr>
            <a:xfrm flipH="1">
              <a:off x="7368120" y="3511800"/>
              <a:ext cx="349920" cy="2743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00" name="Group 44"/>
          <p:cNvGrpSpPr/>
          <p:nvPr/>
        </p:nvGrpSpPr>
        <p:grpSpPr>
          <a:xfrm>
            <a:off x="7915680" y="3301920"/>
            <a:ext cx="720360" cy="599760"/>
            <a:chOff x="7915680" y="3301920"/>
            <a:chExt cx="720360" cy="599760"/>
          </a:xfrm>
        </p:grpSpPr>
        <p:pic>
          <p:nvPicPr>
            <p:cNvPr id="3201" name="Picture 45" descr="desktop_computer_stylized_medium"/>
            <p:cNvPicPr/>
            <p:nvPr/>
          </p:nvPicPr>
          <p:blipFill>
            <a:blip r:embed="rId6"/>
            <a:stretch/>
          </p:blipFill>
          <p:spPr>
            <a:xfrm flipH="1">
              <a:off x="7915680" y="3301920"/>
              <a:ext cx="720360" cy="599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02" name="Freeform 46"/>
            <p:cNvSpPr/>
            <p:nvPr/>
          </p:nvSpPr>
          <p:spPr>
            <a:xfrm flipH="1">
              <a:off x="8222400" y="3359520"/>
              <a:ext cx="349920" cy="2743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03" name="Group 1"/>
          <p:cNvGrpSpPr/>
          <p:nvPr/>
        </p:nvGrpSpPr>
        <p:grpSpPr>
          <a:xfrm>
            <a:off x="4664160" y="2549520"/>
            <a:ext cx="1550520" cy="599760"/>
            <a:chOff x="4664160" y="2549520"/>
            <a:chExt cx="1550520" cy="599760"/>
          </a:xfrm>
        </p:grpSpPr>
        <p:sp>
          <p:nvSpPr>
            <p:cNvPr id="3204" name="Rectangle 118"/>
            <p:cNvSpPr/>
            <p:nvPr/>
          </p:nvSpPr>
          <p:spPr>
            <a:xfrm>
              <a:off x="5935680" y="2844720"/>
              <a:ext cx="279000" cy="205920"/>
            </a:xfrm>
            <a:prstGeom prst="rect">
              <a:avLst/>
            </a:pr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5" name="Line 120"/>
            <p:cNvSpPr/>
            <p:nvPr/>
          </p:nvSpPr>
          <p:spPr>
            <a:xfrm flipH="1" flipV="1">
              <a:off x="5263920" y="2761920"/>
              <a:ext cx="793800" cy="209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6" name="Oval 82"/>
            <p:cNvSpPr/>
            <p:nvPr/>
          </p:nvSpPr>
          <p:spPr>
            <a:xfrm>
              <a:off x="6039000" y="2939760"/>
              <a:ext cx="42480" cy="4716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07" name="Group 44"/>
            <p:cNvGrpSpPr/>
            <p:nvPr/>
          </p:nvGrpSpPr>
          <p:grpSpPr>
            <a:xfrm>
              <a:off x="4664160" y="2549520"/>
              <a:ext cx="721080" cy="599760"/>
              <a:chOff x="4664160" y="2549520"/>
              <a:chExt cx="721080" cy="599760"/>
            </a:xfrm>
          </p:grpSpPr>
          <p:pic>
            <p:nvPicPr>
              <p:cNvPr id="3208" name="Picture 45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 flipH="1">
                <a:off x="4664160" y="2549520"/>
                <a:ext cx="721080" cy="599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209" name="Freeform 46"/>
              <p:cNvSpPr/>
              <p:nvPr/>
            </p:nvSpPr>
            <p:spPr>
              <a:xfrm flipH="1">
                <a:off x="4970880" y="2607120"/>
                <a:ext cx="350280" cy="27432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210" name="Picture 23" descr="underline_base"/>
          <p:cNvPicPr/>
          <p:nvPr/>
        </p:nvPicPr>
        <p:blipFill>
          <a:blip r:embed="rId8"/>
          <a:stretch/>
        </p:blipFill>
        <p:spPr>
          <a:xfrm>
            <a:off x="620640" y="1036800"/>
            <a:ext cx="4113000" cy="172800"/>
          </a:xfrm>
          <a:prstGeom prst="rect">
            <a:avLst/>
          </a:prstGeom>
          <a:ln w="0">
            <a:noFill/>
          </a:ln>
        </p:spPr>
      </p:pic>
      <p:sp>
        <p:nvSpPr>
          <p:cNvPr id="3211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8914B30D-0C04-44D9-9A37-F27FD1429A7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12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  <p:grpSp>
        <p:nvGrpSpPr>
          <p:cNvPr id="3213" name="Group 347"/>
          <p:cNvGrpSpPr/>
          <p:nvPr/>
        </p:nvGrpSpPr>
        <p:grpSpPr>
          <a:xfrm>
            <a:off x="6700680" y="1533240"/>
            <a:ext cx="681840" cy="351360"/>
            <a:chOff x="6700680" y="1533240"/>
            <a:chExt cx="681840" cy="351360"/>
          </a:xfrm>
        </p:grpSpPr>
        <p:sp>
          <p:nvSpPr>
            <p:cNvPr id="3214" name="Oval 106"/>
            <p:cNvSpPr/>
            <p:nvPr/>
          </p:nvSpPr>
          <p:spPr>
            <a:xfrm flipV="1">
              <a:off x="6702840" y="1627920"/>
              <a:ext cx="679680" cy="2563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5" name="Rectangle 107"/>
            <p:cNvSpPr/>
            <p:nvPr/>
          </p:nvSpPr>
          <p:spPr>
            <a:xfrm>
              <a:off x="6700680" y="1664280"/>
              <a:ext cx="681480" cy="9288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6" name="Oval 108"/>
            <p:cNvSpPr/>
            <p:nvPr/>
          </p:nvSpPr>
          <p:spPr>
            <a:xfrm flipV="1">
              <a:off x="6700680" y="1532880"/>
              <a:ext cx="679680" cy="2563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7" name="Freeform 109"/>
            <p:cNvSpPr/>
            <p:nvPr/>
          </p:nvSpPr>
          <p:spPr>
            <a:xfrm>
              <a:off x="6875280" y="1611360"/>
              <a:ext cx="330840" cy="12888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8" name="Freeform 110"/>
            <p:cNvSpPr/>
            <p:nvPr/>
          </p:nvSpPr>
          <p:spPr>
            <a:xfrm>
              <a:off x="6840720" y="1578960"/>
              <a:ext cx="399960" cy="8892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9" name="Freeform 111"/>
            <p:cNvSpPr/>
            <p:nvPr/>
          </p:nvSpPr>
          <p:spPr>
            <a:xfrm>
              <a:off x="7103160" y="1654920"/>
              <a:ext cx="147240" cy="7776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20" name="Freeform 112"/>
            <p:cNvSpPr/>
            <p:nvPr/>
          </p:nvSpPr>
          <p:spPr>
            <a:xfrm>
              <a:off x="6832800" y="1656720"/>
              <a:ext cx="145080" cy="7776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21" name="Straight Connector 113"/>
            <p:cNvSpPr/>
            <p:nvPr/>
          </p:nvSpPr>
          <p:spPr>
            <a:xfrm flipH="1" flipV="1">
              <a:off x="6700680" y="1662480"/>
              <a:ext cx="1800" cy="986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22" name="Straight Connector 114"/>
            <p:cNvSpPr/>
            <p:nvPr/>
          </p:nvSpPr>
          <p:spPr>
            <a:xfrm flipH="1" flipV="1">
              <a:off x="7380720" y="1660320"/>
              <a:ext cx="1800" cy="990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1" dur="indefinite" restart="never" nodeType="tmRoot">
          <p:childTnLst>
            <p:seq>
              <p:cTn id="382" dur="indefinite" nodeType="mainSeq">
                <p:childTnLst>
                  <p:par>
                    <p:cTn id="383" nodeType="clickEffect" fill="hold">
                      <p:stCondLst>
                        <p:cond delay="indefinite"/>
                      </p:stCondLst>
                      <p:childTnLst>
                        <p:par>
                          <p:cTn id="3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nodeType="clickEffect" fill="hold">
                      <p:stCondLst>
                        <p:cond delay="indefinite"/>
                      </p:stCondLst>
                      <p:childTnLst>
                        <p:par>
                          <p:cTn id="3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Rectangle 111"/>
          <p:cNvSpPr/>
          <p:nvPr/>
        </p:nvSpPr>
        <p:spPr>
          <a:xfrm>
            <a:off x="3414600" y="2103480"/>
            <a:ext cx="279000" cy="228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4" name="Rectangle 77"/>
          <p:cNvSpPr/>
          <p:nvPr/>
        </p:nvSpPr>
        <p:spPr>
          <a:xfrm>
            <a:off x="6591240" y="2108160"/>
            <a:ext cx="275760" cy="2329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5" name="Rectangle 77"/>
          <p:cNvSpPr/>
          <p:nvPr/>
        </p:nvSpPr>
        <p:spPr>
          <a:xfrm>
            <a:off x="6881760" y="2108160"/>
            <a:ext cx="275760" cy="2329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6" name="Rectangle 77"/>
          <p:cNvSpPr/>
          <p:nvPr/>
        </p:nvSpPr>
        <p:spPr>
          <a:xfrm>
            <a:off x="6300720" y="2112840"/>
            <a:ext cx="275760" cy="2329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7" name="Rectangle 157"/>
          <p:cNvSpPr/>
          <p:nvPr/>
        </p:nvSpPr>
        <p:spPr>
          <a:xfrm>
            <a:off x="6300720" y="1881360"/>
            <a:ext cx="280800" cy="21384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8" name="Rectangle 156"/>
          <p:cNvSpPr/>
          <p:nvPr/>
        </p:nvSpPr>
        <p:spPr>
          <a:xfrm>
            <a:off x="5972040" y="2104920"/>
            <a:ext cx="309240" cy="23292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9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VLANS spanning multiple switches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0" name="Rectangle 3"/>
          <p:cNvSpPr txBox="1"/>
          <p:nvPr/>
        </p:nvSpPr>
        <p:spPr>
          <a:xfrm>
            <a:off x="411120" y="3971880"/>
            <a:ext cx="8295840" cy="2687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31840" indent="-231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trunk port: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carries frames between VLANS defined over multiple physical switches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81120" indent="-2235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frames forwarded within VLAN between switches can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’t be vanilla 802.1 frames (must carry VLAN ID info)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681120" indent="-22356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802.1q protocol adds/removed additional header fields for frames forwarded between trunk ports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231" name="Rectangle 62"/>
          <p:cNvSpPr/>
          <p:nvPr/>
        </p:nvSpPr>
        <p:spPr>
          <a:xfrm>
            <a:off x="1341360" y="1887480"/>
            <a:ext cx="272520" cy="19656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2" name="Rectangle 80"/>
          <p:cNvSpPr/>
          <p:nvPr/>
        </p:nvSpPr>
        <p:spPr>
          <a:xfrm>
            <a:off x="1333440" y="2097000"/>
            <a:ext cx="290160" cy="24264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3" name="Rectangle 77"/>
          <p:cNvSpPr/>
          <p:nvPr/>
        </p:nvSpPr>
        <p:spPr>
          <a:xfrm>
            <a:off x="3405240" y="1878120"/>
            <a:ext cx="290160" cy="2091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4" name="Rectangle 76"/>
          <p:cNvSpPr/>
          <p:nvPr/>
        </p:nvSpPr>
        <p:spPr>
          <a:xfrm>
            <a:off x="2514600" y="1882800"/>
            <a:ext cx="890280" cy="4568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5" name="Rectangle 75"/>
          <p:cNvSpPr/>
          <p:nvPr/>
        </p:nvSpPr>
        <p:spPr>
          <a:xfrm>
            <a:off x="1619280" y="1882800"/>
            <a:ext cx="899640" cy="45216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6" name="Rectangle 2"/>
          <p:cNvSpPr/>
          <p:nvPr/>
        </p:nvSpPr>
        <p:spPr>
          <a:xfrm>
            <a:off x="1333440" y="1874880"/>
            <a:ext cx="2369880" cy="468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7" name="Line 3"/>
          <p:cNvSpPr/>
          <p:nvPr/>
        </p:nvSpPr>
        <p:spPr>
          <a:xfrm>
            <a:off x="1334880" y="2090520"/>
            <a:ext cx="235116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8" name="Text Box 6"/>
          <p:cNvSpPr/>
          <p:nvPr/>
        </p:nvSpPr>
        <p:spPr>
          <a:xfrm>
            <a:off x="1252440" y="18334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39" name="Line 7"/>
          <p:cNvSpPr/>
          <p:nvPr/>
        </p:nvSpPr>
        <p:spPr>
          <a:xfrm>
            <a:off x="2514600" y="187956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0" name="AutoShape 8"/>
          <p:cNvSpPr/>
          <p:nvPr/>
        </p:nvSpPr>
        <p:spPr>
          <a:xfrm>
            <a:off x="1305000" y="1616040"/>
            <a:ext cx="3176280" cy="261720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1" name="Freeform 9"/>
          <p:cNvSpPr/>
          <p:nvPr/>
        </p:nvSpPr>
        <p:spPr>
          <a:xfrm>
            <a:off x="3708360" y="1619280"/>
            <a:ext cx="763200" cy="720360"/>
          </a:xfrm>
          <a:custGeom>
            <a:avLst/>
            <a:gdLst/>
            <a:ahLst/>
            <a:rect l="l" t="t" r="r" b="b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2" name="Freeform 10"/>
          <p:cNvSpPr/>
          <p:nvPr/>
        </p:nvSpPr>
        <p:spPr>
          <a:xfrm>
            <a:off x="1706400" y="1663560"/>
            <a:ext cx="2228400" cy="150480"/>
          </a:xfrm>
          <a:custGeom>
            <a:avLst/>
            <a:gdLst/>
            <a:ahLst/>
            <a:rect l="l" t="t" r="r" b="b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3" name="Freeform 11"/>
          <p:cNvSpPr/>
          <p:nvPr/>
        </p:nvSpPr>
        <p:spPr>
          <a:xfrm>
            <a:off x="2179800" y="1663560"/>
            <a:ext cx="1420560" cy="166320"/>
          </a:xfrm>
          <a:custGeom>
            <a:avLst/>
            <a:gdLst/>
            <a:ahLst/>
            <a:rect l="l" t="t" r="r" b="b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4" name="Line 17"/>
          <p:cNvSpPr/>
          <p:nvPr/>
        </p:nvSpPr>
        <p:spPr>
          <a:xfrm>
            <a:off x="3114360" y="188424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5" name="Line 18"/>
          <p:cNvSpPr/>
          <p:nvPr/>
        </p:nvSpPr>
        <p:spPr>
          <a:xfrm>
            <a:off x="1914480" y="187956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6" name="Line 21"/>
          <p:cNvSpPr/>
          <p:nvPr/>
        </p:nvSpPr>
        <p:spPr>
          <a:xfrm>
            <a:off x="1623960" y="187632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7" name="Line 22"/>
          <p:cNvSpPr/>
          <p:nvPr/>
        </p:nvSpPr>
        <p:spPr>
          <a:xfrm>
            <a:off x="1333440" y="188892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8" name="Line 23"/>
          <p:cNvSpPr/>
          <p:nvPr/>
        </p:nvSpPr>
        <p:spPr>
          <a:xfrm>
            <a:off x="2195280" y="188424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9" name="Line 24"/>
          <p:cNvSpPr/>
          <p:nvPr/>
        </p:nvSpPr>
        <p:spPr>
          <a:xfrm>
            <a:off x="2819160" y="1879560"/>
            <a:ext cx="360" cy="46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0" name="Line 25"/>
          <p:cNvSpPr/>
          <p:nvPr/>
        </p:nvSpPr>
        <p:spPr>
          <a:xfrm>
            <a:off x="3409920" y="187452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1" name="Text Box 26"/>
          <p:cNvSpPr/>
          <p:nvPr/>
        </p:nvSpPr>
        <p:spPr>
          <a:xfrm>
            <a:off x="2133360" y="204300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8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52" name="Text Box 27"/>
          <p:cNvSpPr/>
          <p:nvPr/>
        </p:nvSpPr>
        <p:spPr>
          <a:xfrm>
            <a:off x="2452680" y="182880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9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53" name="Text Box 29"/>
          <p:cNvSpPr/>
          <p:nvPr/>
        </p:nvSpPr>
        <p:spPr>
          <a:xfrm>
            <a:off x="2434320" y="2048040"/>
            <a:ext cx="2937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54" name="Text Box 30"/>
          <p:cNvSpPr/>
          <p:nvPr/>
        </p:nvSpPr>
        <p:spPr>
          <a:xfrm>
            <a:off x="1261800" y="203364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55" name="Text Box 57"/>
          <p:cNvSpPr/>
          <p:nvPr/>
        </p:nvSpPr>
        <p:spPr>
          <a:xfrm>
            <a:off x="2128680" y="182880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56" name="Line 61"/>
          <p:cNvSpPr/>
          <p:nvPr/>
        </p:nvSpPr>
        <p:spPr>
          <a:xfrm flipH="1">
            <a:off x="572760" y="2209680"/>
            <a:ext cx="901800" cy="279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7" name="Line 62"/>
          <p:cNvSpPr/>
          <p:nvPr/>
        </p:nvSpPr>
        <p:spPr>
          <a:xfrm flipH="1">
            <a:off x="958680" y="2209680"/>
            <a:ext cx="806400" cy="419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8" name="Line 63"/>
          <p:cNvSpPr/>
          <p:nvPr/>
        </p:nvSpPr>
        <p:spPr>
          <a:xfrm flipH="1">
            <a:off x="1677960" y="2225520"/>
            <a:ext cx="709560" cy="360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9" name="Text Box 64"/>
          <p:cNvSpPr/>
          <p:nvPr/>
        </p:nvSpPr>
        <p:spPr>
          <a:xfrm>
            <a:off x="3400200" y="2587680"/>
            <a:ext cx="40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0" name="Line 69"/>
          <p:cNvSpPr/>
          <p:nvPr/>
        </p:nvSpPr>
        <p:spPr>
          <a:xfrm>
            <a:off x="2685960" y="2212920"/>
            <a:ext cx="101520" cy="377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1" name="Line 70"/>
          <p:cNvSpPr/>
          <p:nvPr/>
        </p:nvSpPr>
        <p:spPr>
          <a:xfrm>
            <a:off x="2676240" y="2011320"/>
            <a:ext cx="479520" cy="6030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2" name="Line 71"/>
          <p:cNvSpPr/>
          <p:nvPr/>
        </p:nvSpPr>
        <p:spPr>
          <a:xfrm>
            <a:off x="3531960" y="1955520"/>
            <a:ext cx="514440" cy="484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3" name="Text Box 72"/>
          <p:cNvSpPr/>
          <p:nvPr/>
        </p:nvSpPr>
        <p:spPr>
          <a:xfrm>
            <a:off x="559800" y="3130560"/>
            <a:ext cx="1657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Electrical Engineering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(VLAN ports 1-8)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64" name="Text Box 73"/>
          <p:cNvSpPr/>
          <p:nvPr/>
        </p:nvSpPr>
        <p:spPr>
          <a:xfrm>
            <a:off x="2723760" y="3117960"/>
            <a:ext cx="1437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Computer Science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(VLAN ports 9-15)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65" name="Text Box 74"/>
          <p:cNvSpPr/>
          <p:nvPr/>
        </p:nvSpPr>
        <p:spPr>
          <a:xfrm>
            <a:off x="3324960" y="1824120"/>
            <a:ext cx="29376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66" name="Oval 81"/>
          <p:cNvSpPr/>
          <p:nvPr/>
        </p:nvSpPr>
        <p:spPr>
          <a:xfrm>
            <a:off x="1449360" y="218916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7" name="Oval 82"/>
          <p:cNvSpPr/>
          <p:nvPr/>
        </p:nvSpPr>
        <p:spPr>
          <a:xfrm>
            <a:off x="1741320" y="218592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8" name="Oval 83"/>
          <p:cNvSpPr/>
          <p:nvPr/>
        </p:nvSpPr>
        <p:spPr>
          <a:xfrm>
            <a:off x="2328840" y="219060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9" name="Oval 84"/>
          <p:cNvSpPr/>
          <p:nvPr/>
        </p:nvSpPr>
        <p:spPr>
          <a:xfrm>
            <a:off x="2660760" y="218772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0" name="Oval 85"/>
          <p:cNvSpPr/>
          <p:nvPr/>
        </p:nvSpPr>
        <p:spPr>
          <a:xfrm>
            <a:off x="2647800" y="197316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1" name="Oval 86"/>
          <p:cNvSpPr/>
          <p:nvPr/>
        </p:nvSpPr>
        <p:spPr>
          <a:xfrm>
            <a:off x="3522600" y="196992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2" name="Text Box 45"/>
          <p:cNvSpPr/>
          <p:nvPr/>
        </p:nvSpPr>
        <p:spPr>
          <a:xfrm>
            <a:off x="1114200" y="2554200"/>
            <a:ext cx="40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3" name="Rectangle 113"/>
          <p:cNvSpPr/>
          <p:nvPr/>
        </p:nvSpPr>
        <p:spPr>
          <a:xfrm>
            <a:off x="6888240" y="2104920"/>
            <a:ext cx="279000" cy="2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4" name="Rectangle 77"/>
          <p:cNvSpPr/>
          <p:nvPr/>
        </p:nvSpPr>
        <p:spPr>
          <a:xfrm>
            <a:off x="6877080" y="1884240"/>
            <a:ext cx="290160" cy="2091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5" name="Rectangle 76"/>
          <p:cNvSpPr/>
          <p:nvPr/>
        </p:nvSpPr>
        <p:spPr>
          <a:xfrm>
            <a:off x="5986440" y="1889280"/>
            <a:ext cx="8902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6" name="Line 17"/>
          <p:cNvSpPr/>
          <p:nvPr/>
        </p:nvSpPr>
        <p:spPr>
          <a:xfrm>
            <a:off x="6586200" y="189036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7" name="Line 24"/>
          <p:cNvSpPr/>
          <p:nvPr/>
        </p:nvSpPr>
        <p:spPr>
          <a:xfrm>
            <a:off x="6291000" y="188568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8" name="Line 25"/>
          <p:cNvSpPr/>
          <p:nvPr/>
        </p:nvSpPr>
        <p:spPr>
          <a:xfrm>
            <a:off x="6881760" y="1881000"/>
            <a:ext cx="360" cy="463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9" name="Text Box 29"/>
          <p:cNvSpPr/>
          <p:nvPr/>
        </p:nvSpPr>
        <p:spPr>
          <a:xfrm>
            <a:off x="5905440" y="205416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80" name="Text Box 74"/>
          <p:cNvSpPr/>
          <p:nvPr/>
        </p:nvSpPr>
        <p:spPr>
          <a:xfrm>
            <a:off x="6796080" y="183024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7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81" name="Oval 84"/>
          <p:cNvSpPr/>
          <p:nvPr/>
        </p:nvSpPr>
        <p:spPr>
          <a:xfrm>
            <a:off x="6132600" y="219384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2" name="Oval 86"/>
          <p:cNvSpPr/>
          <p:nvPr/>
        </p:nvSpPr>
        <p:spPr>
          <a:xfrm>
            <a:off x="6994440" y="197640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3" name="AutoShape 8"/>
          <p:cNvSpPr/>
          <p:nvPr/>
        </p:nvSpPr>
        <p:spPr>
          <a:xfrm>
            <a:off x="5972040" y="1612800"/>
            <a:ext cx="1630080" cy="261720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4" name="Freeform 10"/>
          <p:cNvSpPr/>
          <p:nvPr/>
        </p:nvSpPr>
        <p:spPr>
          <a:xfrm>
            <a:off x="6154560" y="1657440"/>
            <a:ext cx="1184040" cy="166320"/>
          </a:xfrm>
          <a:custGeom>
            <a:avLst/>
            <a:gdLst/>
            <a:ahLst/>
            <a:rect l="l" t="t" r="r" b="b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5" name="Freeform 10"/>
          <p:cNvSpPr/>
          <p:nvPr/>
        </p:nvSpPr>
        <p:spPr>
          <a:xfrm flipV="1">
            <a:off x="6354720" y="1657080"/>
            <a:ext cx="872640" cy="166320"/>
          </a:xfrm>
          <a:custGeom>
            <a:avLst/>
            <a:gdLst/>
            <a:ahLst/>
            <a:rect l="l" t="t" r="r" b="b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6" name="Freeform 131"/>
          <p:cNvSpPr/>
          <p:nvPr/>
        </p:nvSpPr>
        <p:spPr>
          <a:xfrm>
            <a:off x="7180200" y="1611360"/>
            <a:ext cx="418680" cy="723600"/>
          </a:xfrm>
          <a:custGeom>
            <a:avLst/>
            <a:gdLst/>
            <a:ahLst/>
            <a:rect l="l" t="t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7" name="Freeform 132"/>
          <p:cNvSpPr/>
          <p:nvPr/>
        </p:nvSpPr>
        <p:spPr>
          <a:xfrm>
            <a:off x="5969160" y="1868400"/>
            <a:ext cx="1209240" cy="480600"/>
          </a:xfrm>
          <a:custGeom>
            <a:avLst/>
            <a:gdLst/>
            <a:ahLst/>
            <a:rect l="l" t="t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8" name="Line 133"/>
          <p:cNvSpPr/>
          <p:nvPr/>
        </p:nvSpPr>
        <p:spPr>
          <a:xfrm flipV="1">
            <a:off x="5968800" y="2092320"/>
            <a:ext cx="121932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9" name="Line 69"/>
          <p:cNvSpPr/>
          <p:nvPr/>
        </p:nvSpPr>
        <p:spPr>
          <a:xfrm flipH="1">
            <a:off x="5983200" y="2215800"/>
            <a:ext cx="164880" cy="301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0" name="Line 70"/>
          <p:cNvSpPr/>
          <p:nvPr/>
        </p:nvSpPr>
        <p:spPr>
          <a:xfrm>
            <a:off x="6438600" y="1990440"/>
            <a:ext cx="179640" cy="627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1" name="Line 71"/>
          <p:cNvSpPr/>
          <p:nvPr/>
        </p:nvSpPr>
        <p:spPr>
          <a:xfrm>
            <a:off x="6999120" y="1987200"/>
            <a:ext cx="509400" cy="455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2" name="Oval 85"/>
          <p:cNvSpPr/>
          <p:nvPr/>
        </p:nvSpPr>
        <p:spPr>
          <a:xfrm>
            <a:off x="6424560" y="1969920"/>
            <a:ext cx="42480" cy="4716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3" name="Text Box 27"/>
          <p:cNvSpPr/>
          <p:nvPr/>
        </p:nvSpPr>
        <p:spPr>
          <a:xfrm>
            <a:off x="6234120" y="18352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94" name="Rectangle 158"/>
          <p:cNvSpPr/>
          <p:nvPr/>
        </p:nvSpPr>
        <p:spPr>
          <a:xfrm>
            <a:off x="6591240" y="1886040"/>
            <a:ext cx="280800" cy="204480"/>
          </a:xfrm>
          <a:prstGeom prst="rect">
            <a:avLst/>
          </a:prstGeom>
          <a:solidFill>
            <a:srgbClr val="00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5" name="Text Box 73"/>
          <p:cNvSpPr/>
          <p:nvPr/>
        </p:nvSpPr>
        <p:spPr>
          <a:xfrm>
            <a:off x="5643360" y="3124080"/>
            <a:ext cx="2418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Ports 2,3,5 belong to EE VLAN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Ports 4,6,7,8 belong to CS VLAN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96" name="Text Box 27"/>
          <p:cNvSpPr/>
          <p:nvPr/>
        </p:nvSpPr>
        <p:spPr>
          <a:xfrm>
            <a:off x="6514920" y="18352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97" name="Text Box 27"/>
          <p:cNvSpPr/>
          <p:nvPr/>
        </p:nvSpPr>
        <p:spPr>
          <a:xfrm>
            <a:off x="6238800" y="20494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98" name="Text Box 27"/>
          <p:cNvSpPr/>
          <p:nvPr/>
        </p:nvSpPr>
        <p:spPr>
          <a:xfrm>
            <a:off x="6514920" y="204948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99" name="Text Box 27"/>
          <p:cNvSpPr/>
          <p:nvPr/>
        </p:nvSpPr>
        <p:spPr>
          <a:xfrm>
            <a:off x="6815160" y="2054160"/>
            <a:ext cx="2376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8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3300" name="Group 170"/>
          <p:cNvGrpSpPr/>
          <p:nvPr/>
        </p:nvGrpSpPr>
        <p:grpSpPr>
          <a:xfrm>
            <a:off x="3329640" y="1835280"/>
            <a:ext cx="2832480" cy="424800"/>
            <a:chOff x="3329640" y="1835280"/>
            <a:chExt cx="2832480" cy="424800"/>
          </a:xfrm>
        </p:grpSpPr>
        <p:sp>
          <p:nvSpPr>
            <p:cNvPr id="3301" name="Oval 85"/>
            <p:cNvSpPr/>
            <p:nvPr/>
          </p:nvSpPr>
          <p:spPr>
            <a:xfrm>
              <a:off x="3516480" y="2192400"/>
              <a:ext cx="42480" cy="4716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02" name="Group 169"/>
            <p:cNvGrpSpPr/>
            <p:nvPr/>
          </p:nvGrpSpPr>
          <p:grpSpPr>
            <a:xfrm>
              <a:off x="3329640" y="1835280"/>
              <a:ext cx="2832480" cy="424800"/>
              <a:chOff x="3329640" y="1835280"/>
              <a:chExt cx="2832480" cy="424800"/>
            </a:xfrm>
          </p:grpSpPr>
          <p:sp>
            <p:nvSpPr>
              <p:cNvPr id="3303" name="Text Box 28"/>
              <p:cNvSpPr/>
              <p:nvPr/>
            </p:nvSpPr>
            <p:spPr>
              <a:xfrm>
                <a:off x="3329640" y="2048040"/>
                <a:ext cx="29376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16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3304" name="Text Box 27"/>
              <p:cNvSpPr/>
              <p:nvPr/>
            </p:nvSpPr>
            <p:spPr>
              <a:xfrm>
                <a:off x="5924520" y="1835280"/>
                <a:ext cx="23760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ff0000"/>
                    </a:solidFill>
                    <a:latin typeface="Arial"/>
                    <a:ea typeface="ＭＳ Ｐゴシック"/>
                  </a:rPr>
                  <a:t>1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3305" name="Oval 85"/>
              <p:cNvSpPr/>
              <p:nvPr/>
            </p:nvSpPr>
            <p:spPr>
              <a:xfrm>
                <a:off x="6119640" y="1979640"/>
                <a:ext cx="42480" cy="4716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6" name="Freeform 168"/>
              <p:cNvSpPr/>
              <p:nvPr/>
            </p:nvSpPr>
            <p:spPr>
              <a:xfrm>
                <a:off x="3533760" y="2000160"/>
                <a:ext cx="2609640" cy="213840"/>
              </a:xfrm>
              <a:custGeom>
                <a:avLst/>
                <a:gdLst/>
                <a:ahLst/>
                <a:rect l="l" t="t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307" name="Group 44"/>
          <p:cNvGrpSpPr/>
          <p:nvPr/>
        </p:nvGrpSpPr>
        <p:grpSpPr>
          <a:xfrm>
            <a:off x="254160" y="2316240"/>
            <a:ext cx="537840" cy="558360"/>
            <a:chOff x="254160" y="2316240"/>
            <a:chExt cx="537840" cy="558360"/>
          </a:xfrm>
        </p:grpSpPr>
        <p:pic>
          <p:nvPicPr>
            <p:cNvPr id="3308" name="Picture 45" descr="desktop_computer_stylized_medium"/>
            <p:cNvPicPr/>
            <p:nvPr/>
          </p:nvPicPr>
          <p:blipFill>
            <a:blip r:embed="rId1"/>
            <a:stretch/>
          </p:blipFill>
          <p:spPr>
            <a:xfrm flipH="1">
              <a:off x="254160" y="2316240"/>
              <a:ext cx="53784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09" name="Freeform 46"/>
            <p:cNvSpPr/>
            <p:nvPr/>
          </p:nvSpPr>
          <p:spPr>
            <a:xfrm flipH="1">
              <a:off x="483480" y="2369880"/>
              <a:ext cx="26136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0" name="Group 44"/>
          <p:cNvGrpSpPr/>
          <p:nvPr/>
        </p:nvGrpSpPr>
        <p:grpSpPr>
          <a:xfrm>
            <a:off x="619560" y="2519280"/>
            <a:ext cx="539280" cy="558360"/>
            <a:chOff x="619560" y="2519280"/>
            <a:chExt cx="539280" cy="558360"/>
          </a:xfrm>
        </p:grpSpPr>
        <p:pic>
          <p:nvPicPr>
            <p:cNvPr id="3311" name="Picture 4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619560" y="2519280"/>
              <a:ext cx="53928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2" name="Freeform 46"/>
            <p:cNvSpPr/>
            <p:nvPr/>
          </p:nvSpPr>
          <p:spPr>
            <a:xfrm flipH="1">
              <a:off x="849240" y="2572920"/>
              <a:ext cx="26208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3" name="Group 44"/>
          <p:cNvGrpSpPr/>
          <p:nvPr/>
        </p:nvGrpSpPr>
        <p:grpSpPr>
          <a:xfrm>
            <a:off x="1290960" y="2479680"/>
            <a:ext cx="537840" cy="558360"/>
            <a:chOff x="1290960" y="2479680"/>
            <a:chExt cx="537840" cy="558360"/>
          </a:xfrm>
        </p:grpSpPr>
        <p:pic>
          <p:nvPicPr>
            <p:cNvPr id="3314" name="Picture 45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1290960" y="2479680"/>
              <a:ext cx="53784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5" name="Freeform 46"/>
            <p:cNvSpPr/>
            <p:nvPr/>
          </p:nvSpPr>
          <p:spPr>
            <a:xfrm flipH="1">
              <a:off x="1519920" y="2533320"/>
              <a:ext cx="26136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6" name="Group 44"/>
          <p:cNvGrpSpPr/>
          <p:nvPr/>
        </p:nvGrpSpPr>
        <p:grpSpPr>
          <a:xfrm>
            <a:off x="2418120" y="2498760"/>
            <a:ext cx="537840" cy="558360"/>
            <a:chOff x="2418120" y="2498760"/>
            <a:chExt cx="537840" cy="558360"/>
          </a:xfrm>
        </p:grpSpPr>
        <p:pic>
          <p:nvPicPr>
            <p:cNvPr id="3317" name="Picture 45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2418120" y="2498760"/>
              <a:ext cx="53784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8" name="Freeform 46"/>
            <p:cNvSpPr/>
            <p:nvPr/>
          </p:nvSpPr>
          <p:spPr>
            <a:xfrm flipH="1">
              <a:off x="2647080" y="2552400"/>
              <a:ext cx="26136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9" name="Group 44"/>
          <p:cNvGrpSpPr/>
          <p:nvPr/>
        </p:nvGrpSpPr>
        <p:grpSpPr>
          <a:xfrm>
            <a:off x="2854800" y="2479680"/>
            <a:ext cx="539280" cy="558360"/>
            <a:chOff x="2854800" y="2479680"/>
            <a:chExt cx="539280" cy="558360"/>
          </a:xfrm>
        </p:grpSpPr>
        <p:pic>
          <p:nvPicPr>
            <p:cNvPr id="3320" name="Picture 45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2854800" y="2479680"/>
              <a:ext cx="53928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21" name="Freeform 46"/>
            <p:cNvSpPr/>
            <p:nvPr/>
          </p:nvSpPr>
          <p:spPr>
            <a:xfrm flipH="1">
              <a:off x="3084480" y="2533320"/>
              <a:ext cx="26208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2" name="Group 44"/>
          <p:cNvGrpSpPr/>
          <p:nvPr/>
        </p:nvGrpSpPr>
        <p:grpSpPr>
          <a:xfrm>
            <a:off x="3708720" y="2327400"/>
            <a:ext cx="537840" cy="558360"/>
            <a:chOff x="3708720" y="2327400"/>
            <a:chExt cx="537840" cy="558360"/>
          </a:xfrm>
        </p:grpSpPr>
        <p:pic>
          <p:nvPicPr>
            <p:cNvPr id="3323" name="Picture 45" descr="desktop_computer_stylized_medium"/>
            <p:cNvPicPr/>
            <p:nvPr/>
          </p:nvPicPr>
          <p:blipFill>
            <a:blip r:embed="rId6"/>
            <a:stretch/>
          </p:blipFill>
          <p:spPr>
            <a:xfrm flipH="1">
              <a:off x="3708720" y="2327400"/>
              <a:ext cx="53784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24" name="Freeform 46"/>
            <p:cNvSpPr/>
            <p:nvPr/>
          </p:nvSpPr>
          <p:spPr>
            <a:xfrm flipH="1">
              <a:off x="3937680" y="2381040"/>
              <a:ext cx="26136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5" name="Group 44"/>
          <p:cNvGrpSpPr/>
          <p:nvPr/>
        </p:nvGrpSpPr>
        <p:grpSpPr>
          <a:xfrm>
            <a:off x="5558040" y="2428920"/>
            <a:ext cx="537840" cy="558360"/>
            <a:chOff x="5558040" y="2428920"/>
            <a:chExt cx="537840" cy="558360"/>
          </a:xfrm>
        </p:grpSpPr>
        <p:pic>
          <p:nvPicPr>
            <p:cNvPr id="3326" name="Picture 45" descr="desktop_computer_stylized_medium"/>
            <p:cNvPicPr/>
            <p:nvPr/>
          </p:nvPicPr>
          <p:blipFill>
            <a:blip r:embed="rId7"/>
            <a:stretch/>
          </p:blipFill>
          <p:spPr>
            <a:xfrm flipH="1">
              <a:off x="5558040" y="2428920"/>
              <a:ext cx="53784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27" name="Freeform 46"/>
            <p:cNvSpPr/>
            <p:nvPr/>
          </p:nvSpPr>
          <p:spPr>
            <a:xfrm flipH="1">
              <a:off x="5787000" y="2482560"/>
              <a:ext cx="26136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8" name="Group 44"/>
          <p:cNvGrpSpPr/>
          <p:nvPr/>
        </p:nvGrpSpPr>
        <p:grpSpPr>
          <a:xfrm>
            <a:off x="7183800" y="2357280"/>
            <a:ext cx="537840" cy="558360"/>
            <a:chOff x="7183800" y="2357280"/>
            <a:chExt cx="537840" cy="558360"/>
          </a:xfrm>
        </p:grpSpPr>
        <p:pic>
          <p:nvPicPr>
            <p:cNvPr id="3329" name="Picture 45" descr="desktop_computer_stylized_medium"/>
            <p:cNvPicPr/>
            <p:nvPr/>
          </p:nvPicPr>
          <p:blipFill>
            <a:blip r:embed="rId8"/>
            <a:stretch/>
          </p:blipFill>
          <p:spPr>
            <a:xfrm flipH="1">
              <a:off x="7183800" y="2357280"/>
              <a:ext cx="53784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30" name="Freeform 46"/>
            <p:cNvSpPr/>
            <p:nvPr/>
          </p:nvSpPr>
          <p:spPr>
            <a:xfrm flipH="1">
              <a:off x="7412760" y="2410920"/>
              <a:ext cx="26136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31" name="Group 44"/>
          <p:cNvGrpSpPr/>
          <p:nvPr/>
        </p:nvGrpSpPr>
        <p:grpSpPr>
          <a:xfrm>
            <a:off x="6258240" y="2438280"/>
            <a:ext cx="539280" cy="558360"/>
            <a:chOff x="6258240" y="2438280"/>
            <a:chExt cx="539280" cy="558360"/>
          </a:xfrm>
        </p:grpSpPr>
        <p:pic>
          <p:nvPicPr>
            <p:cNvPr id="3332" name="Picture 45" descr="desktop_computer_stylized_medium"/>
            <p:cNvPicPr/>
            <p:nvPr/>
          </p:nvPicPr>
          <p:blipFill>
            <a:blip r:embed="rId9"/>
            <a:stretch/>
          </p:blipFill>
          <p:spPr>
            <a:xfrm flipH="1">
              <a:off x="6258240" y="2438280"/>
              <a:ext cx="539280" cy="55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33" name="Freeform 46"/>
            <p:cNvSpPr/>
            <p:nvPr/>
          </p:nvSpPr>
          <p:spPr>
            <a:xfrm flipH="1">
              <a:off x="6487920" y="2491920"/>
              <a:ext cx="262080" cy="2556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334" name="Picture 15" descr="underline_base"/>
          <p:cNvPicPr/>
          <p:nvPr/>
        </p:nvPicPr>
        <p:blipFill>
          <a:blip r:embed="rId10"/>
          <a:stretch/>
        </p:blipFill>
        <p:spPr>
          <a:xfrm>
            <a:off x="585720" y="1030320"/>
            <a:ext cx="7414920" cy="155160"/>
          </a:xfrm>
          <a:prstGeom prst="rect">
            <a:avLst/>
          </a:prstGeom>
          <a:ln w="0">
            <a:noFill/>
          </a:ln>
        </p:spPr>
      </p:pic>
      <p:sp>
        <p:nvSpPr>
          <p:cNvPr id="3335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6904D47B-B455-40CB-9080-34C04166492F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36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8" dur="indefinite" restart="never" nodeType="tmRoot">
          <p:childTnLst>
            <p:seq>
              <p:cTn id="399" dur="indefinite" nodeType="mainSeq">
                <p:childTnLst>
                  <p:par>
                    <p:cTn id="400" nodeType="clickEffect" fill="hold">
                      <p:stCondLst>
                        <p:cond delay="indefinite"/>
                      </p:stCondLst>
                      <p:childTnLst>
                        <p:par>
                          <p:cTn id="4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7" name="Picture 5" descr="underline_base"/>
          <p:cNvPicPr/>
          <p:nvPr/>
        </p:nvPicPr>
        <p:blipFill>
          <a:blip r:embed="rId1"/>
          <a:stretch/>
        </p:blipFill>
        <p:spPr>
          <a:xfrm>
            <a:off x="581040" y="10288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3338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layer,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LAN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s: 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9" name="Rectangle 3"/>
          <p:cNvSpPr txBox="1"/>
          <p:nvPr/>
        </p:nvSpPr>
        <p:spPr>
          <a:xfrm>
            <a:off x="533520" y="1600200"/>
            <a:ext cx="392220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6.1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introduction, services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6.2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 detection, correction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6.3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multiple access protocols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6.4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addressing, ARP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VLANS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340" name="Rectangle 4"/>
          <p:cNvSpPr txBox="1"/>
          <p:nvPr/>
        </p:nvSpPr>
        <p:spPr>
          <a:xfrm>
            <a:off x="4495680" y="1600200"/>
            <a:ext cx="40539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6.5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link virtualization: MPLS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6.6 data center networking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6.7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 day in the life of a web request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41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A0282A94-B845-423A-85B5-F765DFBC21CB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42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Rectangle 5"/>
          <p:cNvSpPr txBox="1"/>
          <p:nvPr/>
        </p:nvSpPr>
        <p:spPr>
          <a:xfrm>
            <a:off x="546120" y="115920"/>
            <a:ext cx="7772040" cy="93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Data center networks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4" name="Rectangle 6"/>
          <p:cNvSpPr txBox="1"/>
          <p:nvPr/>
        </p:nvSpPr>
        <p:spPr>
          <a:xfrm>
            <a:off x="615960" y="1320840"/>
            <a:ext cx="8273520" cy="834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10’s to 100’s of thousands of hosts, often closely coupled, in close proximity: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e-business (e.g. Amazon)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content-servers (e.g., YouTube, Akamai, Apple, Microsoft)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search engines, data mining (e.g., Google)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345" name="Picture 20" descr="underline_base"/>
          <p:cNvPicPr/>
          <p:nvPr/>
        </p:nvPicPr>
        <p:blipFill>
          <a:blip r:embed="rId1"/>
          <a:stretch/>
        </p:blipFill>
        <p:spPr>
          <a:xfrm>
            <a:off x="615960" y="824040"/>
            <a:ext cx="5182920" cy="201240"/>
          </a:xfrm>
          <a:prstGeom prst="rect">
            <a:avLst/>
          </a:prstGeom>
          <a:ln w="0">
            <a:noFill/>
          </a:ln>
        </p:spPr>
      </p:pic>
      <p:sp>
        <p:nvSpPr>
          <p:cNvPr id="3346" name="Rectangle 6"/>
          <p:cNvSpPr/>
          <p:nvPr/>
        </p:nvSpPr>
        <p:spPr>
          <a:xfrm>
            <a:off x="684360" y="3411360"/>
            <a:ext cx="4677840" cy="176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challenges: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multiple applications, each serving massive numbers of clients 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managing/balancing load, avoiding processing, networking, data bottlenecks 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347" name="Picture 1" descr=""/>
          <p:cNvPicPr/>
          <p:nvPr/>
        </p:nvPicPr>
        <p:blipFill>
          <a:blip r:embed="rId2"/>
          <a:stretch/>
        </p:blipFill>
        <p:spPr>
          <a:xfrm>
            <a:off x="5321160" y="3451320"/>
            <a:ext cx="3526920" cy="2522160"/>
          </a:xfrm>
          <a:prstGeom prst="rect">
            <a:avLst/>
          </a:prstGeom>
          <a:ln w="0">
            <a:noFill/>
          </a:ln>
        </p:spPr>
      </p:pic>
      <p:sp>
        <p:nvSpPr>
          <p:cNvPr id="3348" name="TextBox 3"/>
          <p:cNvSpPr/>
          <p:nvPr/>
        </p:nvSpPr>
        <p:spPr>
          <a:xfrm>
            <a:off x="5247000" y="5951520"/>
            <a:ext cx="2866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Inside a 40-ft Microsoft container,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Chicago data center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49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43D1AE3A-2BBF-4BED-9BA2-099B021C84A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50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Straight Connector 507"/>
          <p:cNvSpPr/>
          <p:nvPr/>
        </p:nvSpPr>
        <p:spPr>
          <a:xfrm flipH="1">
            <a:off x="1606320" y="4151160"/>
            <a:ext cx="893880" cy="392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2" name="Straight Connector 511"/>
          <p:cNvSpPr/>
          <p:nvPr/>
        </p:nvSpPr>
        <p:spPr>
          <a:xfrm>
            <a:off x="2638080" y="4017960"/>
            <a:ext cx="374760" cy="5378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3" name="Straight Connector 528"/>
          <p:cNvSpPr/>
          <p:nvPr/>
        </p:nvSpPr>
        <p:spPr>
          <a:xfrm flipH="1">
            <a:off x="4868640" y="4120920"/>
            <a:ext cx="415800" cy="5382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4" name="Straight Connector 531"/>
          <p:cNvSpPr/>
          <p:nvPr/>
        </p:nvSpPr>
        <p:spPr>
          <a:xfrm>
            <a:off x="5597280" y="4005000"/>
            <a:ext cx="374760" cy="5382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55" name="Group 187"/>
          <p:cNvGrpSpPr/>
          <p:nvPr/>
        </p:nvGrpSpPr>
        <p:grpSpPr>
          <a:xfrm>
            <a:off x="2104920" y="3932280"/>
            <a:ext cx="1052280" cy="355320"/>
            <a:chOff x="2104920" y="3932280"/>
            <a:chExt cx="1052280" cy="355320"/>
          </a:xfrm>
        </p:grpSpPr>
        <p:sp>
          <p:nvSpPr>
            <p:cNvPr id="3356" name="Rectangle 188"/>
            <p:cNvSpPr/>
            <p:nvPr/>
          </p:nvSpPr>
          <p:spPr>
            <a:xfrm>
              <a:off x="2104920" y="4146480"/>
              <a:ext cx="785520" cy="1378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7" name="AutoShape 189"/>
            <p:cNvSpPr/>
            <p:nvPr/>
          </p:nvSpPr>
          <p:spPr>
            <a:xfrm>
              <a:off x="2104920" y="3936960"/>
              <a:ext cx="1052280" cy="21384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8" name="Freeform 190"/>
            <p:cNvSpPr/>
            <p:nvPr/>
          </p:nvSpPr>
          <p:spPr>
            <a:xfrm>
              <a:off x="2889360" y="3932280"/>
              <a:ext cx="267840" cy="355320"/>
            </a:xfrm>
            <a:custGeom>
              <a:avLst/>
              <a:gdLst/>
              <a:ah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9" name="Freeform 191"/>
            <p:cNvSpPr/>
            <p:nvPr/>
          </p:nvSpPr>
          <p:spPr>
            <a:xfrm>
              <a:off x="2208240" y="3979800"/>
              <a:ext cx="802800" cy="126720"/>
            </a:xfrm>
            <a:custGeom>
              <a:avLst/>
              <a:gdLst/>
              <a:ah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0" name="Freeform 192"/>
            <p:cNvSpPr/>
            <p:nvPr/>
          </p:nvSpPr>
          <p:spPr>
            <a:xfrm>
              <a:off x="2395440" y="3973680"/>
              <a:ext cx="464760" cy="147240"/>
            </a:xfrm>
            <a:custGeom>
              <a:avLst/>
              <a:gdLst/>
              <a:ah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61" name="Group 187"/>
          <p:cNvGrpSpPr/>
          <p:nvPr/>
        </p:nvGrpSpPr>
        <p:grpSpPr>
          <a:xfrm>
            <a:off x="4924440" y="3932280"/>
            <a:ext cx="1052280" cy="355320"/>
            <a:chOff x="4924440" y="3932280"/>
            <a:chExt cx="1052280" cy="355320"/>
          </a:xfrm>
        </p:grpSpPr>
        <p:sp>
          <p:nvSpPr>
            <p:cNvPr id="3362" name="Rectangle 188"/>
            <p:cNvSpPr/>
            <p:nvPr/>
          </p:nvSpPr>
          <p:spPr>
            <a:xfrm>
              <a:off x="4924440" y="4146480"/>
              <a:ext cx="785520" cy="1378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3" name="AutoShape 189"/>
            <p:cNvSpPr/>
            <p:nvPr/>
          </p:nvSpPr>
          <p:spPr>
            <a:xfrm>
              <a:off x="4924440" y="3936960"/>
              <a:ext cx="1052280" cy="21384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4" name="Freeform 190"/>
            <p:cNvSpPr/>
            <p:nvPr/>
          </p:nvSpPr>
          <p:spPr>
            <a:xfrm>
              <a:off x="5708520" y="3932280"/>
              <a:ext cx="267840" cy="355320"/>
            </a:xfrm>
            <a:custGeom>
              <a:avLst/>
              <a:gdLst/>
              <a:ah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5" name="Freeform 191"/>
            <p:cNvSpPr/>
            <p:nvPr/>
          </p:nvSpPr>
          <p:spPr>
            <a:xfrm>
              <a:off x="5027760" y="3979800"/>
              <a:ext cx="802800" cy="126720"/>
            </a:xfrm>
            <a:custGeom>
              <a:avLst/>
              <a:gdLst/>
              <a:ah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6" name="Freeform 192"/>
            <p:cNvSpPr/>
            <p:nvPr/>
          </p:nvSpPr>
          <p:spPr>
            <a:xfrm>
              <a:off x="5214960" y="3973680"/>
              <a:ext cx="464760" cy="147240"/>
            </a:xfrm>
            <a:custGeom>
              <a:avLst/>
              <a:gdLst/>
              <a:ah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67" name="Straight Connector 497"/>
          <p:cNvSpPr/>
          <p:nvPr/>
        </p:nvSpPr>
        <p:spPr>
          <a:xfrm flipH="1" flipV="1">
            <a:off x="1723680" y="3779640"/>
            <a:ext cx="484200" cy="3268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8" name="Straight Connector 504"/>
          <p:cNvSpPr/>
          <p:nvPr/>
        </p:nvSpPr>
        <p:spPr>
          <a:xfrm flipH="1">
            <a:off x="5914800" y="3855960"/>
            <a:ext cx="457200" cy="2286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9" name="Straight Connector 524"/>
          <p:cNvSpPr/>
          <p:nvPr/>
        </p:nvSpPr>
        <p:spPr>
          <a:xfrm>
            <a:off x="5533920" y="3563640"/>
            <a:ext cx="360" cy="3682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0" name="Straight Connector 527"/>
          <p:cNvSpPr/>
          <p:nvPr/>
        </p:nvSpPr>
        <p:spPr>
          <a:xfrm>
            <a:off x="2714400" y="3551040"/>
            <a:ext cx="360" cy="3682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1" name="TextBox 546"/>
          <p:cNvSpPr/>
          <p:nvPr/>
        </p:nvSpPr>
        <p:spPr>
          <a:xfrm>
            <a:off x="6914880" y="5600880"/>
            <a:ext cx="10526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Server racks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72" name="TextBox 554"/>
          <p:cNvSpPr/>
          <p:nvPr/>
        </p:nvSpPr>
        <p:spPr>
          <a:xfrm>
            <a:off x="6894360" y="5143680"/>
            <a:ext cx="11426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TOR switches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73" name="TextBox 431"/>
          <p:cNvSpPr/>
          <p:nvPr/>
        </p:nvSpPr>
        <p:spPr>
          <a:xfrm>
            <a:off x="6985080" y="4008600"/>
            <a:ext cx="1590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Tier-1 switches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74" name="TextBox 432"/>
          <p:cNvSpPr/>
          <p:nvPr/>
        </p:nvSpPr>
        <p:spPr>
          <a:xfrm>
            <a:off x="6892920" y="4654440"/>
            <a:ext cx="1590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Tier-2 switches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375" name="Group 1287"/>
          <p:cNvGrpSpPr/>
          <p:nvPr/>
        </p:nvGrpSpPr>
        <p:grpSpPr>
          <a:xfrm>
            <a:off x="6359400" y="3449520"/>
            <a:ext cx="381240" cy="609480"/>
            <a:chOff x="6359400" y="3449520"/>
            <a:chExt cx="381240" cy="609480"/>
          </a:xfrm>
        </p:grpSpPr>
        <p:sp>
          <p:nvSpPr>
            <p:cNvPr id="3376" name="Freeform 1288"/>
            <p:cNvSpPr/>
            <p:nvPr/>
          </p:nvSpPr>
          <p:spPr>
            <a:xfrm>
              <a:off x="6661080" y="3451320"/>
              <a:ext cx="75960" cy="5806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7" name="Rectangle 1289"/>
            <p:cNvSpPr/>
            <p:nvPr/>
          </p:nvSpPr>
          <p:spPr>
            <a:xfrm>
              <a:off x="6377040" y="3449520"/>
              <a:ext cx="279000" cy="5806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8" name="Freeform 1290"/>
            <p:cNvSpPr/>
            <p:nvPr/>
          </p:nvSpPr>
          <p:spPr>
            <a:xfrm>
              <a:off x="6675480" y="3486240"/>
              <a:ext cx="43920" cy="5378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9" name="Freeform 1291"/>
            <p:cNvSpPr/>
            <p:nvPr/>
          </p:nvSpPr>
          <p:spPr>
            <a:xfrm>
              <a:off x="6665760" y="3757320"/>
              <a:ext cx="69480" cy="47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0" name="Rectangle 1292"/>
            <p:cNvSpPr/>
            <p:nvPr/>
          </p:nvSpPr>
          <p:spPr>
            <a:xfrm>
              <a:off x="6378480" y="3516120"/>
              <a:ext cx="16020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81" name="Group 1293"/>
            <p:cNvGrpSpPr/>
            <p:nvPr/>
          </p:nvGrpSpPr>
          <p:grpSpPr>
            <a:xfrm>
              <a:off x="6522840" y="3510000"/>
              <a:ext cx="153720" cy="41040"/>
              <a:chOff x="6522840" y="3510000"/>
              <a:chExt cx="153720" cy="41040"/>
            </a:xfrm>
          </p:grpSpPr>
          <p:sp>
            <p:nvSpPr>
              <p:cNvPr id="3382" name="AutoShape 1294"/>
              <p:cNvSpPr/>
              <p:nvPr/>
            </p:nvSpPr>
            <p:spPr>
              <a:xfrm>
                <a:off x="6522840" y="3510000"/>
                <a:ext cx="15372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3" name="AutoShape 1295"/>
              <p:cNvSpPr/>
              <p:nvPr/>
            </p:nvSpPr>
            <p:spPr>
              <a:xfrm>
                <a:off x="6526080" y="3514680"/>
                <a:ext cx="147240" cy="28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84" name="Rectangle 1296"/>
            <p:cNvSpPr/>
            <p:nvPr/>
          </p:nvSpPr>
          <p:spPr>
            <a:xfrm>
              <a:off x="6381720" y="3600360"/>
              <a:ext cx="16020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85" name="Group 1297"/>
            <p:cNvGrpSpPr/>
            <p:nvPr/>
          </p:nvGrpSpPr>
          <p:grpSpPr>
            <a:xfrm>
              <a:off x="6521400" y="3594240"/>
              <a:ext cx="155160" cy="33120"/>
              <a:chOff x="6521400" y="3594240"/>
              <a:chExt cx="155160" cy="33120"/>
            </a:xfrm>
          </p:grpSpPr>
          <p:sp>
            <p:nvSpPr>
              <p:cNvPr id="3386" name="AutoShape 1298"/>
              <p:cNvSpPr/>
              <p:nvPr/>
            </p:nvSpPr>
            <p:spPr>
              <a:xfrm>
                <a:off x="6521400" y="3594240"/>
                <a:ext cx="1551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7" name="AutoShape 1299"/>
              <p:cNvSpPr/>
              <p:nvPr/>
            </p:nvSpPr>
            <p:spPr>
              <a:xfrm>
                <a:off x="6524640" y="3597480"/>
                <a:ext cx="14868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88" name="Rectangle 1300"/>
            <p:cNvSpPr/>
            <p:nvPr/>
          </p:nvSpPr>
          <p:spPr>
            <a:xfrm>
              <a:off x="6380280" y="3686400"/>
              <a:ext cx="15840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9" name="Rectangle 1301"/>
            <p:cNvSpPr/>
            <p:nvPr/>
          </p:nvSpPr>
          <p:spPr>
            <a:xfrm>
              <a:off x="6383160" y="3760920"/>
              <a:ext cx="15840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90" name="Group 1302"/>
            <p:cNvGrpSpPr/>
            <p:nvPr/>
          </p:nvGrpSpPr>
          <p:grpSpPr>
            <a:xfrm>
              <a:off x="6518160" y="3754440"/>
              <a:ext cx="155160" cy="37800"/>
              <a:chOff x="6518160" y="3754440"/>
              <a:chExt cx="155160" cy="37800"/>
            </a:xfrm>
          </p:grpSpPr>
          <p:sp>
            <p:nvSpPr>
              <p:cNvPr id="3391" name="AutoShape 1303"/>
              <p:cNvSpPr/>
              <p:nvPr/>
            </p:nvSpPr>
            <p:spPr>
              <a:xfrm>
                <a:off x="6518160" y="3754440"/>
                <a:ext cx="155160" cy="37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2" name="AutoShape 1304"/>
              <p:cNvSpPr/>
              <p:nvPr/>
            </p:nvSpPr>
            <p:spPr>
              <a:xfrm>
                <a:off x="6521400" y="3759120"/>
                <a:ext cx="14868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93" name="Freeform 1305"/>
            <p:cNvSpPr/>
            <p:nvPr/>
          </p:nvSpPr>
          <p:spPr>
            <a:xfrm>
              <a:off x="6665760" y="3684600"/>
              <a:ext cx="70920" cy="47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94" name="Group 1306"/>
            <p:cNvGrpSpPr/>
            <p:nvPr/>
          </p:nvGrpSpPr>
          <p:grpSpPr>
            <a:xfrm>
              <a:off x="6519960" y="3678120"/>
              <a:ext cx="155160" cy="34560"/>
              <a:chOff x="6519960" y="3678120"/>
              <a:chExt cx="155160" cy="34560"/>
            </a:xfrm>
          </p:grpSpPr>
          <p:sp>
            <p:nvSpPr>
              <p:cNvPr id="3395" name="AutoShape 1307"/>
              <p:cNvSpPr/>
              <p:nvPr/>
            </p:nvSpPr>
            <p:spPr>
              <a:xfrm>
                <a:off x="6519960" y="367812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6" name="AutoShape 1308"/>
              <p:cNvSpPr/>
              <p:nvPr/>
            </p:nvSpPr>
            <p:spPr>
              <a:xfrm>
                <a:off x="6523200" y="3682800"/>
                <a:ext cx="14868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97" name="Rectangle 1309"/>
            <p:cNvSpPr/>
            <p:nvPr/>
          </p:nvSpPr>
          <p:spPr>
            <a:xfrm>
              <a:off x="6656400" y="3449520"/>
              <a:ext cx="16920" cy="5821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8" name="Freeform 1310"/>
            <p:cNvSpPr/>
            <p:nvPr/>
          </p:nvSpPr>
          <p:spPr>
            <a:xfrm>
              <a:off x="6672240" y="3597120"/>
              <a:ext cx="63360" cy="536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9" name="Freeform 1311"/>
            <p:cNvSpPr/>
            <p:nvPr/>
          </p:nvSpPr>
          <p:spPr>
            <a:xfrm>
              <a:off x="6674040" y="3513240"/>
              <a:ext cx="64440" cy="615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0" name="Oval 1312"/>
            <p:cNvSpPr/>
            <p:nvPr/>
          </p:nvSpPr>
          <p:spPr>
            <a:xfrm>
              <a:off x="6728040" y="4005360"/>
              <a:ext cx="12600" cy="234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1" name="Freeform 1313"/>
            <p:cNvSpPr/>
            <p:nvPr/>
          </p:nvSpPr>
          <p:spPr>
            <a:xfrm>
              <a:off x="6670800" y="4005360"/>
              <a:ext cx="64440" cy="504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2" name="AutoShape 1314"/>
            <p:cNvSpPr/>
            <p:nvPr/>
          </p:nvSpPr>
          <p:spPr>
            <a:xfrm>
              <a:off x="6359400" y="4021200"/>
              <a:ext cx="320040" cy="378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3" name="AutoShape 1315"/>
            <p:cNvSpPr/>
            <p:nvPr/>
          </p:nvSpPr>
          <p:spPr>
            <a:xfrm>
              <a:off x="6377040" y="4030920"/>
              <a:ext cx="285480" cy="201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4" name="Oval 1316"/>
            <p:cNvSpPr/>
            <p:nvPr/>
          </p:nvSpPr>
          <p:spPr>
            <a:xfrm>
              <a:off x="6404040" y="3946680"/>
              <a:ext cx="42480" cy="36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5" name="Oval 1317"/>
            <p:cNvSpPr/>
            <p:nvPr/>
          </p:nvSpPr>
          <p:spPr>
            <a:xfrm>
              <a:off x="6451560" y="3946680"/>
              <a:ext cx="42480" cy="363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6" name="Oval 1318"/>
            <p:cNvSpPr/>
            <p:nvPr/>
          </p:nvSpPr>
          <p:spPr>
            <a:xfrm>
              <a:off x="6499440" y="3946680"/>
              <a:ext cx="42480" cy="345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7" name="Rectangle 1319"/>
            <p:cNvSpPr/>
            <p:nvPr/>
          </p:nvSpPr>
          <p:spPr>
            <a:xfrm>
              <a:off x="6605640" y="3807000"/>
              <a:ext cx="23400" cy="193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08" name="TextBox 465"/>
          <p:cNvSpPr/>
          <p:nvPr/>
        </p:nvSpPr>
        <p:spPr>
          <a:xfrm>
            <a:off x="6753240" y="3398760"/>
            <a:ext cx="1591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Load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balancer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409" name="Group 1287"/>
          <p:cNvGrpSpPr/>
          <p:nvPr/>
        </p:nvGrpSpPr>
        <p:grpSpPr>
          <a:xfrm>
            <a:off x="1343160" y="3322800"/>
            <a:ext cx="380880" cy="609120"/>
            <a:chOff x="1343160" y="3322800"/>
            <a:chExt cx="380880" cy="609120"/>
          </a:xfrm>
        </p:grpSpPr>
        <p:sp>
          <p:nvSpPr>
            <p:cNvPr id="3410" name="Freeform 1288"/>
            <p:cNvSpPr/>
            <p:nvPr/>
          </p:nvSpPr>
          <p:spPr>
            <a:xfrm>
              <a:off x="1644480" y="3324240"/>
              <a:ext cx="75960" cy="5806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1" name="Rectangle 1289"/>
            <p:cNvSpPr/>
            <p:nvPr/>
          </p:nvSpPr>
          <p:spPr>
            <a:xfrm>
              <a:off x="1360440" y="3322800"/>
              <a:ext cx="279000" cy="5806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2" name="Freeform 1290"/>
            <p:cNvSpPr/>
            <p:nvPr/>
          </p:nvSpPr>
          <p:spPr>
            <a:xfrm>
              <a:off x="1658880" y="3359160"/>
              <a:ext cx="43920" cy="5378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3" name="Freeform 1291"/>
            <p:cNvSpPr/>
            <p:nvPr/>
          </p:nvSpPr>
          <p:spPr>
            <a:xfrm>
              <a:off x="1649520" y="3630600"/>
              <a:ext cx="69480" cy="47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4" name="Rectangle 1292"/>
            <p:cNvSpPr/>
            <p:nvPr/>
          </p:nvSpPr>
          <p:spPr>
            <a:xfrm>
              <a:off x="1361880" y="3389400"/>
              <a:ext cx="16020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15" name="Group 1293"/>
            <p:cNvGrpSpPr/>
            <p:nvPr/>
          </p:nvGrpSpPr>
          <p:grpSpPr>
            <a:xfrm>
              <a:off x="1506600" y="3382920"/>
              <a:ext cx="153720" cy="41040"/>
              <a:chOff x="1506600" y="3382920"/>
              <a:chExt cx="153720" cy="41040"/>
            </a:xfrm>
          </p:grpSpPr>
          <p:sp>
            <p:nvSpPr>
              <p:cNvPr id="3416" name="AutoShape 1294"/>
              <p:cNvSpPr/>
              <p:nvPr/>
            </p:nvSpPr>
            <p:spPr>
              <a:xfrm>
                <a:off x="1506600" y="3382920"/>
                <a:ext cx="15372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7" name="AutoShape 1295"/>
              <p:cNvSpPr/>
              <p:nvPr/>
            </p:nvSpPr>
            <p:spPr>
              <a:xfrm>
                <a:off x="1509840" y="3387600"/>
                <a:ext cx="147240" cy="28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18" name="Rectangle 1296"/>
            <p:cNvSpPr/>
            <p:nvPr/>
          </p:nvSpPr>
          <p:spPr>
            <a:xfrm>
              <a:off x="1365120" y="3473640"/>
              <a:ext cx="16020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19" name="Group 1297"/>
            <p:cNvGrpSpPr/>
            <p:nvPr/>
          </p:nvGrpSpPr>
          <p:grpSpPr>
            <a:xfrm>
              <a:off x="1504800" y="3467160"/>
              <a:ext cx="155160" cy="33120"/>
              <a:chOff x="1504800" y="3467160"/>
              <a:chExt cx="155160" cy="33120"/>
            </a:xfrm>
          </p:grpSpPr>
          <p:sp>
            <p:nvSpPr>
              <p:cNvPr id="3420" name="AutoShape 1298"/>
              <p:cNvSpPr/>
              <p:nvPr/>
            </p:nvSpPr>
            <p:spPr>
              <a:xfrm>
                <a:off x="1504800" y="3467160"/>
                <a:ext cx="15516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1" name="AutoShape 1299"/>
              <p:cNvSpPr/>
              <p:nvPr/>
            </p:nvSpPr>
            <p:spPr>
              <a:xfrm>
                <a:off x="1508040" y="3470400"/>
                <a:ext cx="14868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22" name="Rectangle 1300"/>
            <p:cNvSpPr/>
            <p:nvPr/>
          </p:nvSpPr>
          <p:spPr>
            <a:xfrm>
              <a:off x="1363680" y="3559320"/>
              <a:ext cx="15840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3" name="Rectangle 1301"/>
            <p:cNvSpPr/>
            <p:nvPr/>
          </p:nvSpPr>
          <p:spPr>
            <a:xfrm>
              <a:off x="1366920" y="3633840"/>
              <a:ext cx="15840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24" name="Group 1302"/>
            <p:cNvGrpSpPr/>
            <p:nvPr/>
          </p:nvGrpSpPr>
          <p:grpSpPr>
            <a:xfrm>
              <a:off x="1501560" y="3627360"/>
              <a:ext cx="155160" cy="37800"/>
              <a:chOff x="1501560" y="3627360"/>
              <a:chExt cx="155160" cy="37800"/>
            </a:xfrm>
          </p:grpSpPr>
          <p:sp>
            <p:nvSpPr>
              <p:cNvPr id="3425" name="AutoShape 1303"/>
              <p:cNvSpPr/>
              <p:nvPr/>
            </p:nvSpPr>
            <p:spPr>
              <a:xfrm>
                <a:off x="1501560" y="3627360"/>
                <a:ext cx="155160" cy="37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6" name="AutoShape 1304"/>
              <p:cNvSpPr/>
              <p:nvPr/>
            </p:nvSpPr>
            <p:spPr>
              <a:xfrm>
                <a:off x="1504800" y="3632040"/>
                <a:ext cx="14868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27" name="Freeform 1305"/>
            <p:cNvSpPr/>
            <p:nvPr/>
          </p:nvSpPr>
          <p:spPr>
            <a:xfrm>
              <a:off x="1649520" y="3557520"/>
              <a:ext cx="70920" cy="47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28" name="Group 1306"/>
            <p:cNvGrpSpPr/>
            <p:nvPr/>
          </p:nvGrpSpPr>
          <p:grpSpPr>
            <a:xfrm>
              <a:off x="1503360" y="3551040"/>
              <a:ext cx="155160" cy="34560"/>
              <a:chOff x="1503360" y="3551040"/>
              <a:chExt cx="155160" cy="34560"/>
            </a:xfrm>
          </p:grpSpPr>
          <p:sp>
            <p:nvSpPr>
              <p:cNvPr id="3429" name="AutoShape 1307"/>
              <p:cNvSpPr/>
              <p:nvPr/>
            </p:nvSpPr>
            <p:spPr>
              <a:xfrm>
                <a:off x="1503360" y="355104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0" name="AutoShape 1308"/>
              <p:cNvSpPr/>
              <p:nvPr/>
            </p:nvSpPr>
            <p:spPr>
              <a:xfrm>
                <a:off x="1506600" y="3556080"/>
                <a:ext cx="14868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31" name="Rectangle 1309"/>
            <p:cNvSpPr/>
            <p:nvPr/>
          </p:nvSpPr>
          <p:spPr>
            <a:xfrm>
              <a:off x="1639800" y="3322800"/>
              <a:ext cx="16920" cy="5821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2" name="Freeform 1310"/>
            <p:cNvSpPr/>
            <p:nvPr/>
          </p:nvSpPr>
          <p:spPr>
            <a:xfrm>
              <a:off x="1656000" y="3470040"/>
              <a:ext cx="63360" cy="536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3" name="Freeform 1311"/>
            <p:cNvSpPr/>
            <p:nvPr/>
          </p:nvSpPr>
          <p:spPr>
            <a:xfrm>
              <a:off x="1657440" y="3386160"/>
              <a:ext cx="64440" cy="615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4" name="Oval 1312"/>
            <p:cNvSpPr/>
            <p:nvPr/>
          </p:nvSpPr>
          <p:spPr>
            <a:xfrm>
              <a:off x="1711440" y="3878280"/>
              <a:ext cx="12600" cy="234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5" name="Freeform 1313"/>
            <p:cNvSpPr/>
            <p:nvPr/>
          </p:nvSpPr>
          <p:spPr>
            <a:xfrm>
              <a:off x="1654200" y="3878280"/>
              <a:ext cx="64440" cy="504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6" name="AutoShape 1314"/>
            <p:cNvSpPr/>
            <p:nvPr/>
          </p:nvSpPr>
          <p:spPr>
            <a:xfrm>
              <a:off x="1343160" y="3894120"/>
              <a:ext cx="320040" cy="378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7" name="AutoShape 1315"/>
            <p:cNvSpPr/>
            <p:nvPr/>
          </p:nvSpPr>
          <p:spPr>
            <a:xfrm>
              <a:off x="1360440" y="3903840"/>
              <a:ext cx="285480" cy="201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8" name="Oval 1316"/>
            <p:cNvSpPr/>
            <p:nvPr/>
          </p:nvSpPr>
          <p:spPr>
            <a:xfrm>
              <a:off x="1387440" y="3819600"/>
              <a:ext cx="42480" cy="36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9" name="Oval 1317"/>
            <p:cNvSpPr/>
            <p:nvPr/>
          </p:nvSpPr>
          <p:spPr>
            <a:xfrm>
              <a:off x="1434960" y="3819600"/>
              <a:ext cx="42480" cy="363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0" name="Oval 1318"/>
            <p:cNvSpPr/>
            <p:nvPr/>
          </p:nvSpPr>
          <p:spPr>
            <a:xfrm>
              <a:off x="1482840" y="3819600"/>
              <a:ext cx="42480" cy="345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1" name="Rectangle 1319"/>
            <p:cNvSpPr/>
            <p:nvPr/>
          </p:nvSpPr>
          <p:spPr>
            <a:xfrm>
              <a:off x="1589040" y="3679920"/>
              <a:ext cx="23400" cy="1933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42" name="TextBox 503"/>
          <p:cNvSpPr/>
          <p:nvPr/>
        </p:nvSpPr>
        <p:spPr>
          <a:xfrm>
            <a:off x="379440" y="3336840"/>
            <a:ext cx="980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Load 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balancer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43" name="Straight Connector 103"/>
          <p:cNvSpPr/>
          <p:nvPr/>
        </p:nvSpPr>
        <p:spPr>
          <a:xfrm flipH="1">
            <a:off x="834840" y="4676760"/>
            <a:ext cx="355680" cy="4950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4" name="Straight Connector 105"/>
          <p:cNvSpPr/>
          <p:nvPr/>
        </p:nvSpPr>
        <p:spPr>
          <a:xfrm flipH="1">
            <a:off x="1139760" y="4890960"/>
            <a:ext cx="201600" cy="485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5" name="Straight Connector 107"/>
          <p:cNvSpPr/>
          <p:nvPr/>
        </p:nvSpPr>
        <p:spPr>
          <a:xfrm>
            <a:off x="1457280" y="4690800"/>
            <a:ext cx="56880" cy="490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6" name="Straight Connector 109"/>
          <p:cNvSpPr/>
          <p:nvPr/>
        </p:nvSpPr>
        <p:spPr>
          <a:xfrm>
            <a:off x="1596960" y="4714560"/>
            <a:ext cx="274680" cy="4572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47" name="Group 505"/>
          <p:cNvGrpSpPr/>
          <p:nvPr/>
        </p:nvGrpSpPr>
        <p:grpSpPr>
          <a:xfrm>
            <a:off x="569880" y="5172120"/>
            <a:ext cx="331560" cy="1029960"/>
            <a:chOff x="569880" y="5172120"/>
            <a:chExt cx="331560" cy="1029960"/>
          </a:xfrm>
        </p:grpSpPr>
        <p:grpSp>
          <p:nvGrpSpPr>
            <p:cNvPr id="3448" name="Group 506"/>
            <p:cNvGrpSpPr/>
            <p:nvPr/>
          </p:nvGrpSpPr>
          <p:grpSpPr>
            <a:xfrm>
              <a:off x="569880" y="5354280"/>
              <a:ext cx="299880" cy="847800"/>
              <a:chOff x="569880" y="5354280"/>
              <a:chExt cx="299880" cy="847800"/>
            </a:xfrm>
          </p:grpSpPr>
          <p:sp>
            <p:nvSpPr>
              <p:cNvPr id="3449" name="Rectangle 533"/>
              <p:cNvSpPr/>
              <p:nvPr/>
            </p:nvSpPr>
            <p:spPr>
              <a:xfrm>
                <a:off x="630360" y="535464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0" name="Straight Connector 534"/>
              <p:cNvSpPr/>
              <p:nvPr/>
            </p:nvSpPr>
            <p:spPr>
              <a:xfrm flipV="1">
                <a:off x="809280" y="5354280"/>
                <a:ext cx="60480" cy="939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1" name="Rectangle 535"/>
              <p:cNvSpPr/>
              <p:nvPr/>
            </p:nvSpPr>
            <p:spPr>
              <a:xfrm>
                <a:off x="612720" y="53640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2" name="Straight Connector 536"/>
              <p:cNvSpPr/>
              <p:nvPr/>
            </p:nvSpPr>
            <p:spPr>
              <a:xfrm flipV="1">
                <a:off x="569880" y="5354280"/>
                <a:ext cx="60120" cy="939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3" name="Rectangle 539"/>
              <p:cNvSpPr/>
              <p:nvPr/>
            </p:nvSpPr>
            <p:spPr>
              <a:xfrm>
                <a:off x="793800" y="600408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4" name="Rectangle 540"/>
              <p:cNvSpPr/>
              <p:nvPr/>
            </p:nvSpPr>
            <p:spPr>
              <a:xfrm>
                <a:off x="574560" y="545148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5" name="Straight Connector 542"/>
              <p:cNvSpPr/>
              <p:nvPr/>
            </p:nvSpPr>
            <p:spPr>
              <a:xfrm flipV="1">
                <a:off x="809280" y="610524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456" name="Group 544"/>
              <p:cNvGrpSpPr/>
              <p:nvPr/>
            </p:nvGrpSpPr>
            <p:grpSpPr>
              <a:xfrm>
                <a:off x="571320" y="5430600"/>
                <a:ext cx="298440" cy="93960"/>
                <a:chOff x="571320" y="5430600"/>
                <a:chExt cx="298440" cy="93960"/>
              </a:xfrm>
            </p:grpSpPr>
            <p:sp>
              <p:nvSpPr>
                <p:cNvPr id="3457" name="Straight Connector 577"/>
                <p:cNvSpPr/>
                <p:nvPr/>
              </p:nvSpPr>
              <p:spPr>
                <a:xfrm flipV="1">
                  <a:off x="809280" y="54306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58" name="Straight Connector 578"/>
                <p:cNvSpPr/>
                <p:nvPr/>
              </p:nvSpPr>
              <p:spPr>
                <a:xfrm>
                  <a:off x="571320" y="55242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459" name="Group 547"/>
              <p:cNvGrpSpPr/>
              <p:nvPr/>
            </p:nvGrpSpPr>
            <p:grpSpPr>
              <a:xfrm>
                <a:off x="571320" y="5497200"/>
                <a:ext cx="298440" cy="94320"/>
                <a:chOff x="571320" y="5497200"/>
                <a:chExt cx="298440" cy="94320"/>
              </a:xfrm>
            </p:grpSpPr>
            <p:sp>
              <p:nvSpPr>
                <p:cNvPr id="3460" name="Straight Connector 575"/>
                <p:cNvSpPr/>
                <p:nvPr/>
              </p:nvSpPr>
              <p:spPr>
                <a:xfrm flipV="1">
                  <a:off x="809280" y="549720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61" name="Straight Connector 576"/>
                <p:cNvSpPr/>
                <p:nvPr/>
              </p:nvSpPr>
              <p:spPr>
                <a:xfrm>
                  <a:off x="571320" y="55911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462" name="Group 549"/>
              <p:cNvGrpSpPr/>
              <p:nvPr/>
            </p:nvGrpSpPr>
            <p:grpSpPr>
              <a:xfrm>
                <a:off x="571320" y="5564160"/>
                <a:ext cx="297000" cy="93960"/>
                <a:chOff x="571320" y="5564160"/>
                <a:chExt cx="297000" cy="93960"/>
              </a:xfrm>
            </p:grpSpPr>
            <p:sp>
              <p:nvSpPr>
                <p:cNvPr id="3463" name="Straight Connector 573"/>
                <p:cNvSpPr/>
                <p:nvPr/>
              </p:nvSpPr>
              <p:spPr>
                <a:xfrm flipV="1">
                  <a:off x="807840" y="55641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64" name="Straight Connector 574"/>
                <p:cNvSpPr/>
                <p:nvPr/>
              </p:nvSpPr>
              <p:spPr>
                <a:xfrm>
                  <a:off x="571320" y="5657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465" name="Group 550"/>
              <p:cNvGrpSpPr/>
              <p:nvPr/>
            </p:nvGrpSpPr>
            <p:grpSpPr>
              <a:xfrm>
                <a:off x="571320" y="5630760"/>
                <a:ext cx="297000" cy="93960"/>
                <a:chOff x="571320" y="5630760"/>
                <a:chExt cx="297000" cy="93960"/>
              </a:xfrm>
            </p:grpSpPr>
            <p:sp>
              <p:nvSpPr>
                <p:cNvPr id="3466" name="Straight Connector 571"/>
                <p:cNvSpPr/>
                <p:nvPr/>
              </p:nvSpPr>
              <p:spPr>
                <a:xfrm flipV="1">
                  <a:off x="807840" y="56307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67" name="Straight Connector 572"/>
                <p:cNvSpPr/>
                <p:nvPr/>
              </p:nvSpPr>
              <p:spPr>
                <a:xfrm>
                  <a:off x="571320" y="5724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468" name="Group 551"/>
              <p:cNvGrpSpPr/>
              <p:nvPr/>
            </p:nvGrpSpPr>
            <p:grpSpPr>
              <a:xfrm>
                <a:off x="571320" y="5697360"/>
                <a:ext cx="297000" cy="93960"/>
                <a:chOff x="571320" y="5697360"/>
                <a:chExt cx="297000" cy="93960"/>
              </a:xfrm>
            </p:grpSpPr>
            <p:sp>
              <p:nvSpPr>
                <p:cNvPr id="3469" name="Straight Connector 569"/>
                <p:cNvSpPr/>
                <p:nvPr/>
              </p:nvSpPr>
              <p:spPr>
                <a:xfrm flipV="1">
                  <a:off x="807840" y="56973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70" name="Straight Connector 570"/>
                <p:cNvSpPr/>
                <p:nvPr/>
              </p:nvSpPr>
              <p:spPr>
                <a:xfrm>
                  <a:off x="571320" y="57909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471" name="Group 552"/>
              <p:cNvGrpSpPr/>
              <p:nvPr/>
            </p:nvGrpSpPr>
            <p:grpSpPr>
              <a:xfrm>
                <a:off x="571320" y="5763960"/>
                <a:ext cx="297000" cy="93960"/>
                <a:chOff x="571320" y="5763960"/>
                <a:chExt cx="297000" cy="93960"/>
              </a:xfrm>
            </p:grpSpPr>
            <p:sp>
              <p:nvSpPr>
                <p:cNvPr id="3472" name="Straight Connector 567"/>
                <p:cNvSpPr/>
                <p:nvPr/>
              </p:nvSpPr>
              <p:spPr>
                <a:xfrm flipV="1">
                  <a:off x="807840" y="57639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73" name="Straight Connector 568"/>
                <p:cNvSpPr/>
                <p:nvPr/>
              </p:nvSpPr>
              <p:spPr>
                <a:xfrm>
                  <a:off x="571320" y="58575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474" name="Group 555"/>
              <p:cNvGrpSpPr/>
              <p:nvPr/>
            </p:nvGrpSpPr>
            <p:grpSpPr>
              <a:xfrm>
                <a:off x="569880" y="5830560"/>
                <a:ext cx="298440" cy="94320"/>
                <a:chOff x="569880" y="5830560"/>
                <a:chExt cx="298440" cy="94320"/>
              </a:xfrm>
            </p:grpSpPr>
            <p:sp>
              <p:nvSpPr>
                <p:cNvPr id="3475" name="Straight Connector 565"/>
                <p:cNvSpPr/>
                <p:nvPr/>
              </p:nvSpPr>
              <p:spPr>
                <a:xfrm flipV="1">
                  <a:off x="807840" y="583056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76" name="Straight Connector 566"/>
                <p:cNvSpPr/>
                <p:nvPr/>
              </p:nvSpPr>
              <p:spPr>
                <a:xfrm>
                  <a:off x="569880" y="592452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477" name="Group 556"/>
              <p:cNvGrpSpPr/>
              <p:nvPr/>
            </p:nvGrpSpPr>
            <p:grpSpPr>
              <a:xfrm>
                <a:off x="569880" y="5897520"/>
                <a:ext cx="298440" cy="93960"/>
                <a:chOff x="569880" y="5897520"/>
                <a:chExt cx="298440" cy="93960"/>
              </a:xfrm>
            </p:grpSpPr>
            <p:sp>
              <p:nvSpPr>
                <p:cNvPr id="3478" name="Straight Connector 563"/>
                <p:cNvSpPr/>
                <p:nvPr/>
              </p:nvSpPr>
              <p:spPr>
                <a:xfrm flipV="1">
                  <a:off x="807840" y="589752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79" name="Straight Connector 564"/>
                <p:cNvSpPr/>
                <p:nvPr/>
              </p:nvSpPr>
              <p:spPr>
                <a:xfrm>
                  <a:off x="569880" y="599112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480" name="Group 557"/>
              <p:cNvGrpSpPr/>
              <p:nvPr/>
            </p:nvGrpSpPr>
            <p:grpSpPr>
              <a:xfrm>
                <a:off x="569880" y="5964120"/>
                <a:ext cx="293400" cy="93960"/>
                <a:chOff x="569880" y="5964120"/>
                <a:chExt cx="293400" cy="93960"/>
              </a:xfrm>
            </p:grpSpPr>
            <p:sp>
              <p:nvSpPr>
                <p:cNvPr id="3481" name="Straight Connector 561"/>
                <p:cNvSpPr/>
                <p:nvPr/>
              </p:nvSpPr>
              <p:spPr>
                <a:xfrm flipV="1">
                  <a:off x="806400" y="5964120"/>
                  <a:ext cx="568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82" name="Straight Connector 562"/>
                <p:cNvSpPr/>
                <p:nvPr/>
              </p:nvSpPr>
              <p:spPr>
                <a:xfrm>
                  <a:off x="569880" y="605772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483" name="Group 558"/>
              <p:cNvGrpSpPr/>
              <p:nvPr/>
            </p:nvGrpSpPr>
            <p:grpSpPr>
              <a:xfrm>
                <a:off x="569880" y="6030720"/>
                <a:ext cx="296640" cy="93960"/>
                <a:chOff x="569880" y="6030720"/>
                <a:chExt cx="296640" cy="93960"/>
              </a:xfrm>
            </p:grpSpPr>
            <p:sp>
              <p:nvSpPr>
                <p:cNvPr id="3484" name="Straight Connector 559"/>
                <p:cNvSpPr/>
                <p:nvPr/>
              </p:nvSpPr>
              <p:spPr>
                <a:xfrm flipV="1">
                  <a:off x="806400" y="603072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485" name="Straight Connector 560"/>
                <p:cNvSpPr/>
                <p:nvPr/>
              </p:nvSpPr>
              <p:spPr>
                <a:xfrm>
                  <a:off x="569880" y="612432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3486" name="Group 508"/>
            <p:cNvGrpSpPr/>
            <p:nvPr/>
          </p:nvGrpSpPr>
          <p:grpSpPr>
            <a:xfrm>
              <a:off x="587520" y="5172120"/>
              <a:ext cx="313920" cy="932040"/>
              <a:chOff x="587520" y="5172120"/>
              <a:chExt cx="313920" cy="932040"/>
            </a:xfrm>
          </p:grpSpPr>
          <p:grpSp>
            <p:nvGrpSpPr>
              <p:cNvPr id="3487" name="Group 509"/>
              <p:cNvGrpSpPr/>
              <p:nvPr/>
            </p:nvGrpSpPr>
            <p:grpSpPr>
              <a:xfrm>
                <a:off x="587520" y="5172120"/>
                <a:ext cx="291600" cy="141120"/>
                <a:chOff x="587520" y="5172120"/>
                <a:chExt cx="291600" cy="141120"/>
              </a:xfrm>
            </p:grpSpPr>
            <p:sp>
              <p:nvSpPr>
                <p:cNvPr id="3488" name="Rectangle 188"/>
                <p:cNvSpPr/>
                <p:nvPr/>
              </p:nvSpPr>
              <p:spPr>
                <a:xfrm>
                  <a:off x="587520" y="524844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89" name="AutoShape 189"/>
                <p:cNvSpPr/>
                <p:nvPr/>
              </p:nvSpPr>
              <p:spPr>
                <a:xfrm>
                  <a:off x="587520" y="517212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90" name="Freeform 190"/>
                <p:cNvSpPr/>
                <p:nvPr/>
              </p:nvSpPr>
              <p:spPr>
                <a:xfrm>
                  <a:off x="825480" y="51735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91" name="Freeform 191"/>
                <p:cNvSpPr/>
                <p:nvPr/>
              </p:nvSpPr>
              <p:spPr>
                <a:xfrm>
                  <a:off x="623880" y="518796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92" name="Freeform 192"/>
                <p:cNvSpPr/>
                <p:nvPr/>
              </p:nvSpPr>
              <p:spPr>
                <a:xfrm>
                  <a:off x="676440" y="51847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493" name="Straight Connector 510"/>
              <p:cNvSpPr/>
              <p:nvPr/>
            </p:nvSpPr>
            <p:spPr>
              <a:xfrm flipH="1">
                <a:off x="895320" y="524160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4" name="Straight Connector 512"/>
              <p:cNvSpPr/>
              <p:nvPr/>
            </p:nvSpPr>
            <p:spPr>
              <a:xfrm>
                <a:off x="842760" y="54244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5" name="Straight Connector 513"/>
              <p:cNvSpPr/>
              <p:nvPr/>
            </p:nvSpPr>
            <p:spPr>
              <a:xfrm>
                <a:off x="841320" y="54892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6" name="Straight Connector 514"/>
              <p:cNvSpPr/>
              <p:nvPr/>
            </p:nvSpPr>
            <p:spPr>
              <a:xfrm>
                <a:off x="841320" y="55656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7" name="Straight Connector 515"/>
              <p:cNvSpPr/>
              <p:nvPr/>
            </p:nvSpPr>
            <p:spPr>
              <a:xfrm>
                <a:off x="839520" y="56307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8" name="Straight Connector 516"/>
              <p:cNvSpPr/>
              <p:nvPr/>
            </p:nvSpPr>
            <p:spPr>
              <a:xfrm>
                <a:off x="838080" y="5692680"/>
                <a:ext cx="601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9" name="Straight Connector 517"/>
              <p:cNvSpPr/>
              <p:nvPr/>
            </p:nvSpPr>
            <p:spPr>
              <a:xfrm>
                <a:off x="838080" y="57625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0" name="Straight Connector 518"/>
              <p:cNvSpPr/>
              <p:nvPr/>
            </p:nvSpPr>
            <p:spPr>
              <a:xfrm>
                <a:off x="836280" y="583056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1" name="Straight Connector 519"/>
              <p:cNvSpPr/>
              <p:nvPr/>
            </p:nvSpPr>
            <p:spPr>
              <a:xfrm>
                <a:off x="839520" y="59004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2" name="Straight Connector 520"/>
              <p:cNvSpPr/>
              <p:nvPr/>
            </p:nvSpPr>
            <p:spPr>
              <a:xfrm>
                <a:off x="841320" y="59688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3" name="Straight Connector 521"/>
              <p:cNvSpPr/>
              <p:nvPr/>
            </p:nvSpPr>
            <p:spPr>
              <a:xfrm>
                <a:off x="841320" y="60386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4" name="Straight Connector 522"/>
              <p:cNvSpPr/>
              <p:nvPr/>
            </p:nvSpPr>
            <p:spPr>
              <a:xfrm>
                <a:off x="842760" y="61038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5" name="Straight Connector 523"/>
              <p:cNvSpPr/>
              <p:nvPr/>
            </p:nvSpPr>
            <p:spPr>
              <a:xfrm flipH="1">
                <a:off x="842760" y="52495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506" name="Group 638"/>
          <p:cNvGrpSpPr/>
          <p:nvPr/>
        </p:nvGrpSpPr>
        <p:grpSpPr>
          <a:xfrm>
            <a:off x="955440" y="5172120"/>
            <a:ext cx="331920" cy="1029960"/>
            <a:chOff x="955440" y="5172120"/>
            <a:chExt cx="331920" cy="1029960"/>
          </a:xfrm>
        </p:grpSpPr>
        <p:grpSp>
          <p:nvGrpSpPr>
            <p:cNvPr id="3507" name="Group 639"/>
            <p:cNvGrpSpPr/>
            <p:nvPr/>
          </p:nvGrpSpPr>
          <p:grpSpPr>
            <a:xfrm>
              <a:off x="955440" y="5354280"/>
              <a:ext cx="300240" cy="847800"/>
              <a:chOff x="955440" y="5354280"/>
              <a:chExt cx="300240" cy="847800"/>
            </a:xfrm>
          </p:grpSpPr>
          <p:sp>
            <p:nvSpPr>
              <p:cNvPr id="3508" name="Rectangle 660"/>
              <p:cNvSpPr/>
              <p:nvPr/>
            </p:nvSpPr>
            <p:spPr>
              <a:xfrm>
                <a:off x="1015920" y="535464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9" name="Straight Connector 661"/>
              <p:cNvSpPr/>
              <p:nvPr/>
            </p:nvSpPr>
            <p:spPr>
              <a:xfrm flipV="1">
                <a:off x="1195200" y="5354280"/>
                <a:ext cx="60480" cy="939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0" name="Rectangle 662"/>
              <p:cNvSpPr/>
              <p:nvPr/>
            </p:nvSpPr>
            <p:spPr>
              <a:xfrm>
                <a:off x="998640" y="53640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1" name="Straight Connector 663"/>
              <p:cNvSpPr/>
              <p:nvPr/>
            </p:nvSpPr>
            <p:spPr>
              <a:xfrm flipV="1">
                <a:off x="955440" y="5354280"/>
                <a:ext cx="60480" cy="939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2" name="Rectangle 664"/>
              <p:cNvSpPr/>
              <p:nvPr/>
            </p:nvSpPr>
            <p:spPr>
              <a:xfrm>
                <a:off x="1179360" y="600408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3" name="Rectangle 665"/>
              <p:cNvSpPr/>
              <p:nvPr/>
            </p:nvSpPr>
            <p:spPr>
              <a:xfrm>
                <a:off x="960480" y="545148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4" name="Straight Connector 666"/>
              <p:cNvSpPr/>
              <p:nvPr/>
            </p:nvSpPr>
            <p:spPr>
              <a:xfrm flipV="1">
                <a:off x="1195200" y="610524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515" name="Group 667"/>
              <p:cNvGrpSpPr/>
              <p:nvPr/>
            </p:nvGrpSpPr>
            <p:grpSpPr>
              <a:xfrm>
                <a:off x="957240" y="5430600"/>
                <a:ext cx="298440" cy="93960"/>
                <a:chOff x="957240" y="5430600"/>
                <a:chExt cx="298440" cy="93960"/>
              </a:xfrm>
            </p:grpSpPr>
            <p:sp>
              <p:nvSpPr>
                <p:cNvPr id="3516" name="Straight Connector 695"/>
                <p:cNvSpPr/>
                <p:nvPr/>
              </p:nvSpPr>
              <p:spPr>
                <a:xfrm flipV="1">
                  <a:off x="1195200" y="54306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17" name="Straight Connector 696"/>
                <p:cNvSpPr/>
                <p:nvPr/>
              </p:nvSpPr>
              <p:spPr>
                <a:xfrm>
                  <a:off x="957240" y="55242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18" name="Group 668"/>
              <p:cNvGrpSpPr/>
              <p:nvPr/>
            </p:nvGrpSpPr>
            <p:grpSpPr>
              <a:xfrm>
                <a:off x="957240" y="5497200"/>
                <a:ext cx="298440" cy="94320"/>
                <a:chOff x="957240" y="5497200"/>
                <a:chExt cx="298440" cy="94320"/>
              </a:xfrm>
            </p:grpSpPr>
            <p:sp>
              <p:nvSpPr>
                <p:cNvPr id="3519" name="Straight Connector 693"/>
                <p:cNvSpPr/>
                <p:nvPr/>
              </p:nvSpPr>
              <p:spPr>
                <a:xfrm flipV="1">
                  <a:off x="1195200" y="549720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20" name="Straight Connector 694"/>
                <p:cNvSpPr/>
                <p:nvPr/>
              </p:nvSpPr>
              <p:spPr>
                <a:xfrm>
                  <a:off x="957240" y="55911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21" name="Group 669"/>
              <p:cNvGrpSpPr/>
              <p:nvPr/>
            </p:nvGrpSpPr>
            <p:grpSpPr>
              <a:xfrm>
                <a:off x="957240" y="5564160"/>
                <a:ext cx="296640" cy="93960"/>
                <a:chOff x="957240" y="5564160"/>
                <a:chExt cx="296640" cy="93960"/>
              </a:xfrm>
            </p:grpSpPr>
            <p:sp>
              <p:nvSpPr>
                <p:cNvPr id="3522" name="Straight Connector 691"/>
                <p:cNvSpPr/>
                <p:nvPr/>
              </p:nvSpPr>
              <p:spPr>
                <a:xfrm flipV="1">
                  <a:off x="1193760" y="55641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23" name="Straight Connector 692"/>
                <p:cNvSpPr/>
                <p:nvPr/>
              </p:nvSpPr>
              <p:spPr>
                <a:xfrm>
                  <a:off x="957240" y="565776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24" name="Group 670"/>
              <p:cNvGrpSpPr/>
              <p:nvPr/>
            </p:nvGrpSpPr>
            <p:grpSpPr>
              <a:xfrm>
                <a:off x="957240" y="5630760"/>
                <a:ext cx="296640" cy="93960"/>
                <a:chOff x="957240" y="5630760"/>
                <a:chExt cx="296640" cy="93960"/>
              </a:xfrm>
            </p:grpSpPr>
            <p:sp>
              <p:nvSpPr>
                <p:cNvPr id="3525" name="Straight Connector 689"/>
                <p:cNvSpPr/>
                <p:nvPr/>
              </p:nvSpPr>
              <p:spPr>
                <a:xfrm flipV="1">
                  <a:off x="1193760" y="56307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26" name="Straight Connector 690"/>
                <p:cNvSpPr/>
                <p:nvPr/>
              </p:nvSpPr>
              <p:spPr>
                <a:xfrm>
                  <a:off x="957240" y="572436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27" name="Group 671"/>
              <p:cNvGrpSpPr/>
              <p:nvPr/>
            </p:nvGrpSpPr>
            <p:grpSpPr>
              <a:xfrm>
                <a:off x="957240" y="5697360"/>
                <a:ext cx="296640" cy="93960"/>
                <a:chOff x="957240" y="5697360"/>
                <a:chExt cx="296640" cy="93960"/>
              </a:xfrm>
            </p:grpSpPr>
            <p:sp>
              <p:nvSpPr>
                <p:cNvPr id="3528" name="Straight Connector 687"/>
                <p:cNvSpPr/>
                <p:nvPr/>
              </p:nvSpPr>
              <p:spPr>
                <a:xfrm flipV="1">
                  <a:off x="1193760" y="56973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29" name="Straight Connector 688"/>
                <p:cNvSpPr/>
                <p:nvPr/>
              </p:nvSpPr>
              <p:spPr>
                <a:xfrm>
                  <a:off x="957240" y="579096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30" name="Group 672"/>
              <p:cNvGrpSpPr/>
              <p:nvPr/>
            </p:nvGrpSpPr>
            <p:grpSpPr>
              <a:xfrm>
                <a:off x="957240" y="5763960"/>
                <a:ext cx="296640" cy="93960"/>
                <a:chOff x="957240" y="5763960"/>
                <a:chExt cx="296640" cy="93960"/>
              </a:xfrm>
            </p:grpSpPr>
            <p:sp>
              <p:nvSpPr>
                <p:cNvPr id="3531" name="Straight Connector 685"/>
                <p:cNvSpPr/>
                <p:nvPr/>
              </p:nvSpPr>
              <p:spPr>
                <a:xfrm flipV="1">
                  <a:off x="1193760" y="57639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32" name="Straight Connector 686"/>
                <p:cNvSpPr/>
                <p:nvPr/>
              </p:nvSpPr>
              <p:spPr>
                <a:xfrm>
                  <a:off x="957240" y="585756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33" name="Group 673"/>
              <p:cNvGrpSpPr/>
              <p:nvPr/>
            </p:nvGrpSpPr>
            <p:grpSpPr>
              <a:xfrm>
                <a:off x="955440" y="5830560"/>
                <a:ext cx="298440" cy="94320"/>
                <a:chOff x="955440" y="5830560"/>
                <a:chExt cx="298440" cy="94320"/>
              </a:xfrm>
            </p:grpSpPr>
            <p:sp>
              <p:nvSpPr>
                <p:cNvPr id="3534" name="Straight Connector 683"/>
                <p:cNvSpPr/>
                <p:nvPr/>
              </p:nvSpPr>
              <p:spPr>
                <a:xfrm flipV="1">
                  <a:off x="1193760" y="583056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35" name="Straight Connector 684"/>
                <p:cNvSpPr/>
                <p:nvPr/>
              </p:nvSpPr>
              <p:spPr>
                <a:xfrm>
                  <a:off x="955440" y="592452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36" name="Group 674"/>
              <p:cNvGrpSpPr/>
              <p:nvPr/>
            </p:nvGrpSpPr>
            <p:grpSpPr>
              <a:xfrm>
                <a:off x="955440" y="5897520"/>
                <a:ext cx="298440" cy="93960"/>
                <a:chOff x="955440" y="5897520"/>
                <a:chExt cx="298440" cy="93960"/>
              </a:xfrm>
            </p:grpSpPr>
            <p:sp>
              <p:nvSpPr>
                <p:cNvPr id="3537" name="Straight Connector 681"/>
                <p:cNvSpPr/>
                <p:nvPr/>
              </p:nvSpPr>
              <p:spPr>
                <a:xfrm flipV="1">
                  <a:off x="1193760" y="589752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38" name="Straight Connector 682"/>
                <p:cNvSpPr/>
                <p:nvPr/>
              </p:nvSpPr>
              <p:spPr>
                <a:xfrm>
                  <a:off x="955440" y="599112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39" name="Group 675"/>
              <p:cNvGrpSpPr/>
              <p:nvPr/>
            </p:nvGrpSpPr>
            <p:grpSpPr>
              <a:xfrm>
                <a:off x="955440" y="5964120"/>
                <a:ext cx="293760" cy="93960"/>
                <a:chOff x="955440" y="5964120"/>
                <a:chExt cx="293760" cy="93960"/>
              </a:xfrm>
            </p:grpSpPr>
            <p:sp>
              <p:nvSpPr>
                <p:cNvPr id="3540" name="Straight Connector 679"/>
                <p:cNvSpPr/>
                <p:nvPr/>
              </p:nvSpPr>
              <p:spPr>
                <a:xfrm flipV="1">
                  <a:off x="1191960" y="596412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41" name="Straight Connector 680"/>
                <p:cNvSpPr/>
                <p:nvPr/>
              </p:nvSpPr>
              <p:spPr>
                <a:xfrm>
                  <a:off x="955440" y="60577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42" name="Group 676"/>
              <p:cNvGrpSpPr/>
              <p:nvPr/>
            </p:nvGrpSpPr>
            <p:grpSpPr>
              <a:xfrm>
                <a:off x="955440" y="6030720"/>
                <a:ext cx="297000" cy="93960"/>
                <a:chOff x="955440" y="6030720"/>
                <a:chExt cx="297000" cy="93960"/>
              </a:xfrm>
            </p:grpSpPr>
            <p:sp>
              <p:nvSpPr>
                <p:cNvPr id="3543" name="Straight Connector 677"/>
                <p:cNvSpPr/>
                <p:nvPr/>
              </p:nvSpPr>
              <p:spPr>
                <a:xfrm flipV="1">
                  <a:off x="1191960" y="603072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44" name="Straight Connector 678"/>
                <p:cNvSpPr/>
                <p:nvPr/>
              </p:nvSpPr>
              <p:spPr>
                <a:xfrm>
                  <a:off x="955440" y="61243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3545" name="Group 640"/>
            <p:cNvGrpSpPr/>
            <p:nvPr/>
          </p:nvGrpSpPr>
          <p:grpSpPr>
            <a:xfrm>
              <a:off x="973080" y="5172120"/>
              <a:ext cx="314280" cy="932040"/>
              <a:chOff x="973080" y="5172120"/>
              <a:chExt cx="314280" cy="932040"/>
            </a:xfrm>
          </p:grpSpPr>
          <p:grpSp>
            <p:nvGrpSpPr>
              <p:cNvPr id="3546" name="Group 641"/>
              <p:cNvGrpSpPr/>
              <p:nvPr/>
            </p:nvGrpSpPr>
            <p:grpSpPr>
              <a:xfrm>
                <a:off x="973080" y="5172120"/>
                <a:ext cx="291960" cy="141120"/>
                <a:chOff x="973080" y="5172120"/>
                <a:chExt cx="291960" cy="141120"/>
              </a:xfrm>
            </p:grpSpPr>
            <p:sp>
              <p:nvSpPr>
                <p:cNvPr id="3547" name="Rectangle 188"/>
                <p:cNvSpPr/>
                <p:nvPr/>
              </p:nvSpPr>
              <p:spPr>
                <a:xfrm>
                  <a:off x="973080" y="524844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48" name="AutoShape 189"/>
                <p:cNvSpPr/>
                <p:nvPr/>
              </p:nvSpPr>
              <p:spPr>
                <a:xfrm>
                  <a:off x="973080" y="517212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49" name="Freeform 190"/>
                <p:cNvSpPr/>
                <p:nvPr/>
              </p:nvSpPr>
              <p:spPr>
                <a:xfrm>
                  <a:off x="1211400" y="51735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50" name="Freeform 191"/>
                <p:cNvSpPr/>
                <p:nvPr/>
              </p:nvSpPr>
              <p:spPr>
                <a:xfrm>
                  <a:off x="1009800" y="518796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51" name="Freeform 192"/>
                <p:cNvSpPr/>
                <p:nvPr/>
              </p:nvSpPr>
              <p:spPr>
                <a:xfrm>
                  <a:off x="1062000" y="51847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552" name="Straight Connector 642"/>
              <p:cNvSpPr/>
              <p:nvPr/>
            </p:nvSpPr>
            <p:spPr>
              <a:xfrm flipH="1">
                <a:off x="1280880" y="524160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3" name="Straight Connector 643"/>
              <p:cNvSpPr/>
              <p:nvPr/>
            </p:nvSpPr>
            <p:spPr>
              <a:xfrm>
                <a:off x="1228680" y="54244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4" name="Straight Connector 644"/>
              <p:cNvSpPr/>
              <p:nvPr/>
            </p:nvSpPr>
            <p:spPr>
              <a:xfrm>
                <a:off x="1226880" y="54892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5" name="Straight Connector 645"/>
              <p:cNvSpPr/>
              <p:nvPr/>
            </p:nvSpPr>
            <p:spPr>
              <a:xfrm>
                <a:off x="1226880" y="55656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6" name="Straight Connector 646"/>
              <p:cNvSpPr/>
              <p:nvPr/>
            </p:nvSpPr>
            <p:spPr>
              <a:xfrm>
                <a:off x="1225440" y="56307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7" name="Straight Connector 647"/>
              <p:cNvSpPr/>
              <p:nvPr/>
            </p:nvSpPr>
            <p:spPr>
              <a:xfrm>
                <a:off x="1223640" y="5692680"/>
                <a:ext cx="604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8" name="Straight Connector 648"/>
              <p:cNvSpPr/>
              <p:nvPr/>
            </p:nvSpPr>
            <p:spPr>
              <a:xfrm>
                <a:off x="1223640" y="576252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9" name="Straight Connector 649"/>
              <p:cNvSpPr/>
              <p:nvPr/>
            </p:nvSpPr>
            <p:spPr>
              <a:xfrm>
                <a:off x="1222200" y="58305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0" name="Straight Connector 650"/>
              <p:cNvSpPr/>
              <p:nvPr/>
            </p:nvSpPr>
            <p:spPr>
              <a:xfrm>
                <a:off x="1225440" y="59004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1" name="Straight Connector 651"/>
              <p:cNvSpPr/>
              <p:nvPr/>
            </p:nvSpPr>
            <p:spPr>
              <a:xfrm>
                <a:off x="1226880" y="59688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2" name="Straight Connector 652"/>
              <p:cNvSpPr/>
              <p:nvPr/>
            </p:nvSpPr>
            <p:spPr>
              <a:xfrm>
                <a:off x="1226880" y="60386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3" name="Straight Connector 653"/>
              <p:cNvSpPr/>
              <p:nvPr/>
            </p:nvSpPr>
            <p:spPr>
              <a:xfrm>
                <a:off x="1228680" y="61038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4" name="Straight Connector 654"/>
              <p:cNvSpPr/>
              <p:nvPr/>
            </p:nvSpPr>
            <p:spPr>
              <a:xfrm flipH="1">
                <a:off x="1228680" y="52495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565" name="Group 697"/>
          <p:cNvGrpSpPr/>
          <p:nvPr/>
        </p:nvGrpSpPr>
        <p:grpSpPr>
          <a:xfrm>
            <a:off x="1331640" y="5172120"/>
            <a:ext cx="331920" cy="1029960"/>
            <a:chOff x="1331640" y="5172120"/>
            <a:chExt cx="331920" cy="1029960"/>
          </a:xfrm>
        </p:grpSpPr>
        <p:grpSp>
          <p:nvGrpSpPr>
            <p:cNvPr id="3566" name="Group 698"/>
            <p:cNvGrpSpPr/>
            <p:nvPr/>
          </p:nvGrpSpPr>
          <p:grpSpPr>
            <a:xfrm>
              <a:off x="1331640" y="5354280"/>
              <a:ext cx="300240" cy="847800"/>
              <a:chOff x="1331640" y="5354280"/>
              <a:chExt cx="300240" cy="847800"/>
            </a:xfrm>
          </p:grpSpPr>
          <p:sp>
            <p:nvSpPr>
              <p:cNvPr id="3567" name="Rectangle 719"/>
              <p:cNvSpPr/>
              <p:nvPr/>
            </p:nvSpPr>
            <p:spPr>
              <a:xfrm>
                <a:off x="1392120" y="535464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8" name="Straight Connector 720"/>
              <p:cNvSpPr/>
              <p:nvPr/>
            </p:nvSpPr>
            <p:spPr>
              <a:xfrm flipV="1">
                <a:off x="1571400" y="5354280"/>
                <a:ext cx="60480" cy="939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9" name="Rectangle 721"/>
              <p:cNvSpPr/>
              <p:nvPr/>
            </p:nvSpPr>
            <p:spPr>
              <a:xfrm>
                <a:off x="1374840" y="53640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0" name="Straight Connector 722"/>
              <p:cNvSpPr/>
              <p:nvPr/>
            </p:nvSpPr>
            <p:spPr>
              <a:xfrm flipV="1">
                <a:off x="1331640" y="5354280"/>
                <a:ext cx="60480" cy="939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1" name="Rectangle 723"/>
              <p:cNvSpPr/>
              <p:nvPr/>
            </p:nvSpPr>
            <p:spPr>
              <a:xfrm>
                <a:off x="1555920" y="600408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2" name="Rectangle 724"/>
              <p:cNvSpPr/>
              <p:nvPr/>
            </p:nvSpPr>
            <p:spPr>
              <a:xfrm>
                <a:off x="1336680" y="545148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3" name="Straight Connector 725"/>
              <p:cNvSpPr/>
              <p:nvPr/>
            </p:nvSpPr>
            <p:spPr>
              <a:xfrm flipV="1">
                <a:off x="1571400" y="610524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574" name="Group 726"/>
              <p:cNvGrpSpPr/>
              <p:nvPr/>
            </p:nvGrpSpPr>
            <p:grpSpPr>
              <a:xfrm>
                <a:off x="1333440" y="5430600"/>
                <a:ext cx="298440" cy="93960"/>
                <a:chOff x="1333440" y="5430600"/>
                <a:chExt cx="298440" cy="93960"/>
              </a:xfrm>
            </p:grpSpPr>
            <p:sp>
              <p:nvSpPr>
                <p:cNvPr id="3575" name="Straight Connector 754"/>
                <p:cNvSpPr/>
                <p:nvPr/>
              </p:nvSpPr>
              <p:spPr>
                <a:xfrm flipV="1">
                  <a:off x="1571400" y="54306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76" name="Straight Connector 755"/>
                <p:cNvSpPr/>
                <p:nvPr/>
              </p:nvSpPr>
              <p:spPr>
                <a:xfrm>
                  <a:off x="1333440" y="55242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77" name="Group 727"/>
              <p:cNvGrpSpPr/>
              <p:nvPr/>
            </p:nvGrpSpPr>
            <p:grpSpPr>
              <a:xfrm>
                <a:off x="1333440" y="5497200"/>
                <a:ext cx="298440" cy="94320"/>
                <a:chOff x="1333440" y="5497200"/>
                <a:chExt cx="298440" cy="94320"/>
              </a:xfrm>
            </p:grpSpPr>
            <p:sp>
              <p:nvSpPr>
                <p:cNvPr id="3578" name="Straight Connector 752"/>
                <p:cNvSpPr/>
                <p:nvPr/>
              </p:nvSpPr>
              <p:spPr>
                <a:xfrm flipV="1">
                  <a:off x="1571400" y="549720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79" name="Straight Connector 753"/>
                <p:cNvSpPr/>
                <p:nvPr/>
              </p:nvSpPr>
              <p:spPr>
                <a:xfrm>
                  <a:off x="1333440" y="55911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80" name="Group 728"/>
              <p:cNvGrpSpPr/>
              <p:nvPr/>
            </p:nvGrpSpPr>
            <p:grpSpPr>
              <a:xfrm>
                <a:off x="1333440" y="5564160"/>
                <a:ext cx="296640" cy="93960"/>
                <a:chOff x="1333440" y="5564160"/>
                <a:chExt cx="296640" cy="93960"/>
              </a:xfrm>
            </p:grpSpPr>
            <p:sp>
              <p:nvSpPr>
                <p:cNvPr id="3581" name="Straight Connector 750"/>
                <p:cNvSpPr/>
                <p:nvPr/>
              </p:nvSpPr>
              <p:spPr>
                <a:xfrm flipV="1">
                  <a:off x="1569960" y="55641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82" name="Straight Connector 751"/>
                <p:cNvSpPr/>
                <p:nvPr/>
              </p:nvSpPr>
              <p:spPr>
                <a:xfrm>
                  <a:off x="1333440" y="5657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83" name="Group 729"/>
              <p:cNvGrpSpPr/>
              <p:nvPr/>
            </p:nvGrpSpPr>
            <p:grpSpPr>
              <a:xfrm>
                <a:off x="1333440" y="5630760"/>
                <a:ext cx="296640" cy="93960"/>
                <a:chOff x="1333440" y="5630760"/>
                <a:chExt cx="296640" cy="93960"/>
              </a:xfrm>
            </p:grpSpPr>
            <p:sp>
              <p:nvSpPr>
                <p:cNvPr id="3584" name="Straight Connector 748"/>
                <p:cNvSpPr/>
                <p:nvPr/>
              </p:nvSpPr>
              <p:spPr>
                <a:xfrm flipV="1">
                  <a:off x="1569960" y="56307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85" name="Straight Connector 749"/>
                <p:cNvSpPr/>
                <p:nvPr/>
              </p:nvSpPr>
              <p:spPr>
                <a:xfrm>
                  <a:off x="1333440" y="5724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86" name="Group 730"/>
              <p:cNvGrpSpPr/>
              <p:nvPr/>
            </p:nvGrpSpPr>
            <p:grpSpPr>
              <a:xfrm>
                <a:off x="1333440" y="5697360"/>
                <a:ext cx="296640" cy="93960"/>
                <a:chOff x="1333440" y="5697360"/>
                <a:chExt cx="296640" cy="93960"/>
              </a:xfrm>
            </p:grpSpPr>
            <p:sp>
              <p:nvSpPr>
                <p:cNvPr id="3587" name="Straight Connector 746"/>
                <p:cNvSpPr/>
                <p:nvPr/>
              </p:nvSpPr>
              <p:spPr>
                <a:xfrm flipV="1">
                  <a:off x="1569960" y="56973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88" name="Straight Connector 747"/>
                <p:cNvSpPr/>
                <p:nvPr/>
              </p:nvSpPr>
              <p:spPr>
                <a:xfrm>
                  <a:off x="1333440" y="57909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89" name="Group 731"/>
              <p:cNvGrpSpPr/>
              <p:nvPr/>
            </p:nvGrpSpPr>
            <p:grpSpPr>
              <a:xfrm>
                <a:off x="1333440" y="5763960"/>
                <a:ext cx="296640" cy="93960"/>
                <a:chOff x="1333440" y="5763960"/>
                <a:chExt cx="296640" cy="93960"/>
              </a:xfrm>
            </p:grpSpPr>
            <p:sp>
              <p:nvSpPr>
                <p:cNvPr id="3590" name="Straight Connector 744"/>
                <p:cNvSpPr/>
                <p:nvPr/>
              </p:nvSpPr>
              <p:spPr>
                <a:xfrm flipV="1">
                  <a:off x="1569960" y="57639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91" name="Straight Connector 745"/>
                <p:cNvSpPr/>
                <p:nvPr/>
              </p:nvSpPr>
              <p:spPr>
                <a:xfrm>
                  <a:off x="1333440" y="58575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92" name="Group 732"/>
              <p:cNvGrpSpPr/>
              <p:nvPr/>
            </p:nvGrpSpPr>
            <p:grpSpPr>
              <a:xfrm>
                <a:off x="1331640" y="5830560"/>
                <a:ext cx="298440" cy="94320"/>
                <a:chOff x="1331640" y="5830560"/>
                <a:chExt cx="298440" cy="94320"/>
              </a:xfrm>
            </p:grpSpPr>
            <p:sp>
              <p:nvSpPr>
                <p:cNvPr id="3593" name="Straight Connector 742"/>
                <p:cNvSpPr/>
                <p:nvPr/>
              </p:nvSpPr>
              <p:spPr>
                <a:xfrm flipV="1">
                  <a:off x="1569960" y="583056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94" name="Straight Connector 743"/>
                <p:cNvSpPr/>
                <p:nvPr/>
              </p:nvSpPr>
              <p:spPr>
                <a:xfrm>
                  <a:off x="1331640" y="592452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95" name="Group 733"/>
              <p:cNvGrpSpPr/>
              <p:nvPr/>
            </p:nvGrpSpPr>
            <p:grpSpPr>
              <a:xfrm>
                <a:off x="1331640" y="5897520"/>
                <a:ext cx="298440" cy="93960"/>
                <a:chOff x="1331640" y="5897520"/>
                <a:chExt cx="298440" cy="93960"/>
              </a:xfrm>
            </p:grpSpPr>
            <p:sp>
              <p:nvSpPr>
                <p:cNvPr id="3596" name="Straight Connector 740"/>
                <p:cNvSpPr/>
                <p:nvPr/>
              </p:nvSpPr>
              <p:spPr>
                <a:xfrm flipV="1">
                  <a:off x="1569960" y="589752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97" name="Straight Connector 741"/>
                <p:cNvSpPr/>
                <p:nvPr/>
              </p:nvSpPr>
              <p:spPr>
                <a:xfrm>
                  <a:off x="1331640" y="599112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598" name="Group 734"/>
              <p:cNvGrpSpPr/>
              <p:nvPr/>
            </p:nvGrpSpPr>
            <p:grpSpPr>
              <a:xfrm>
                <a:off x="1331640" y="5964120"/>
                <a:ext cx="293760" cy="93960"/>
                <a:chOff x="1331640" y="5964120"/>
                <a:chExt cx="293760" cy="93960"/>
              </a:xfrm>
            </p:grpSpPr>
            <p:sp>
              <p:nvSpPr>
                <p:cNvPr id="3599" name="Straight Connector 738"/>
                <p:cNvSpPr/>
                <p:nvPr/>
              </p:nvSpPr>
              <p:spPr>
                <a:xfrm flipV="1">
                  <a:off x="1568160" y="596412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00" name="Straight Connector 739"/>
                <p:cNvSpPr/>
                <p:nvPr/>
              </p:nvSpPr>
              <p:spPr>
                <a:xfrm>
                  <a:off x="1331640" y="60577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01" name="Group 735"/>
              <p:cNvGrpSpPr/>
              <p:nvPr/>
            </p:nvGrpSpPr>
            <p:grpSpPr>
              <a:xfrm>
                <a:off x="1331640" y="6030720"/>
                <a:ext cx="297000" cy="93960"/>
                <a:chOff x="1331640" y="6030720"/>
                <a:chExt cx="297000" cy="93960"/>
              </a:xfrm>
            </p:grpSpPr>
            <p:sp>
              <p:nvSpPr>
                <p:cNvPr id="3602" name="Straight Connector 736"/>
                <p:cNvSpPr/>
                <p:nvPr/>
              </p:nvSpPr>
              <p:spPr>
                <a:xfrm flipV="1">
                  <a:off x="1568160" y="603072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03" name="Straight Connector 737"/>
                <p:cNvSpPr/>
                <p:nvPr/>
              </p:nvSpPr>
              <p:spPr>
                <a:xfrm>
                  <a:off x="1331640" y="61243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3604" name="Group 699"/>
            <p:cNvGrpSpPr/>
            <p:nvPr/>
          </p:nvGrpSpPr>
          <p:grpSpPr>
            <a:xfrm>
              <a:off x="1349280" y="5172120"/>
              <a:ext cx="314280" cy="932040"/>
              <a:chOff x="1349280" y="5172120"/>
              <a:chExt cx="314280" cy="932040"/>
            </a:xfrm>
          </p:grpSpPr>
          <p:grpSp>
            <p:nvGrpSpPr>
              <p:cNvPr id="3605" name="Group 700"/>
              <p:cNvGrpSpPr/>
              <p:nvPr/>
            </p:nvGrpSpPr>
            <p:grpSpPr>
              <a:xfrm>
                <a:off x="1349280" y="5172120"/>
                <a:ext cx="291960" cy="141120"/>
                <a:chOff x="1349280" y="5172120"/>
                <a:chExt cx="291960" cy="141120"/>
              </a:xfrm>
            </p:grpSpPr>
            <p:sp>
              <p:nvSpPr>
                <p:cNvPr id="3606" name="Rectangle 188"/>
                <p:cNvSpPr/>
                <p:nvPr/>
              </p:nvSpPr>
              <p:spPr>
                <a:xfrm>
                  <a:off x="1349280" y="524844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07" name="AutoShape 189"/>
                <p:cNvSpPr/>
                <p:nvPr/>
              </p:nvSpPr>
              <p:spPr>
                <a:xfrm>
                  <a:off x="1349280" y="517212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08" name="Freeform 190"/>
                <p:cNvSpPr/>
                <p:nvPr/>
              </p:nvSpPr>
              <p:spPr>
                <a:xfrm>
                  <a:off x="1587600" y="51735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09" name="Freeform 191"/>
                <p:cNvSpPr/>
                <p:nvPr/>
              </p:nvSpPr>
              <p:spPr>
                <a:xfrm>
                  <a:off x="1386000" y="518796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10" name="Freeform 192"/>
                <p:cNvSpPr/>
                <p:nvPr/>
              </p:nvSpPr>
              <p:spPr>
                <a:xfrm>
                  <a:off x="1438200" y="51847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611" name="Straight Connector 701"/>
              <p:cNvSpPr/>
              <p:nvPr/>
            </p:nvSpPr>
            <p:spPr>
              <a:xfrm flipH="1">
                <a:off x="1657080" y="524160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2" name="Straight Connector 702"/>
              <p:cNvSpPr/>
              <p:nvPr/>
            </p:nvSpPr>
            <p:spPr>
              <a:xfrm>
                <a:off x="1604880" y="54244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3" name="Straight Connector 703"/>
              <p:cNvSpPr/>
              <p:nvPr/>
            </p:nvSpPr>
            <p:spPr>
              <a:xfrm>
                <a:off x="1603080" y="54892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4" name="Straight Connector 704"/>
              <p:cNvSpPr/>
              <p:nvPr/>
            </p:nvSpPr>
            <p:spPr>
              <a:xfrm>
                <a:off x="1603080" y="55656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5" name="Straight Connector 705"/>
              <p:cNvSpPr/>
              <p:nvPr/>
            </p:nvSpPr>
            <p:spPr>
              <a:xfrm>
                <a:off x="1601640" y="56307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6" name="Straight Connector 706"/>
              <p:cNvSpPr/>
              <p:nvPr/>
            </p:nvSpPr>
            <p:spPr>
              <a:xfrm>
                <a:off x="1599840" y="5692680"/>
                <a:ext cx="604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7" name="Straight Connector 707"/>
              <p:cNvSpPr/>
              <p:nvPr/>
            </p:nvSpPr>
            <p:spPr>
              <a:xfrm>
                <a:off x="1599840" y="576252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8" name="Straight Connector 708"/>
              <p:cNvSpPr/>
              <p:nvPr/>
            </p:nvSpPr>
            <p:spPr>
              <a:xfrm>
                <a:off x="1598400" y="58305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9" name="Straight Connector 709"/>
              <p:cNvSpPr/>
              <p:nvPr/>
            </p:nvSpPr>
            <p:spPr>
              <a:xfrm>
                <a:off x="1601640" y="59004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0" name="Straight Connector 710"/>
              <p:cNvSpPr/>
              <p:nvPr/>
            </p:nvSpPr>
            <p:spPr>
              <a:xfrm>
                <a:off x="1603080" y="59688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1" name="Straight Connector 711"/>
              <p:cNvSpPr/>
              <p:nvPr/>
            </p:nvSpPr>
            <p:spPr>
              <a:xfrm>
                <a:off x="1603080" y="60386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2" name="Straight Connector 712"/>
              <p:cNvSpPr/>
              <p:nvPr/>
            </p:nvSpPr>
            <p:spPr>
              <a:xfrm>
                <a:off x="1604880" y="61038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3" name="Straight Connector 713"/>
              <p:cNvSpPr/>
              <p:nvPr/>
            </p:nvSpPr>
            <p:spPr>
              <a:xfrm flipH="1">
                <a:off x="1604880" y="52495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624" name="Group 756"/>
          <p:cNvGrpSpPr/>
          <p:nvPr/>
        </p:nvGrpSpPr>
        <p:grpSpPr>
          <a:xfrm>
            <a:off x="1707840" y="5172120"/>
            <a:ext cx="331920" cy="1029960"/>
            <a:chOff x="1707840" y="5172120"/>
            <a:chExt cx="331920" cy="1029960"/>
          </a:xfrm>
        </p:grpSpPr>
        <p:grpSp>
          <p:nvGrpSpPr>
            <p:cNvPr id="3625" name="Group 757"/>
            <p:cNvGrpSpPr/>
            <p:nvPr/>
          </p:nvGrpSpPr>
          <p:grpSpPr>
            <a:xfrm>
              <a:off x="1707840" y="5354280"/>
              <a:ext cx="300240" cy="847800"/>
              <a:chOff x="1707840" y="5354280"/>
              <a:chExt cx="300240" cy="847800"/>
            </a:xfrm>
          </p:grpSpPr>
          <p:sp>
            <p:nvSpPr>
              <p:cNvPr id="3626" name="Rectangle 778"/>
              <p:cNvSpPr/>
              <p:nvPr/>
            </p:nvSpPr>
            <p:spPr>
              <a:xfrm>
                <a:off x="1768320" y="535464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7" name="Straight Connector 779"/>
              <p:cNvSpPr/>
              <p:nvPr/>
            </p:nvSpPr>
            <p:spPr>
              <a:xfrm flipV="1">
                <a:off x="1947600" y="5354280"/>
                <a:ext cx="60480" cy="939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8" name="Rectangle 780"/>
              <p:cNvSpPr/>
              <p:nvPr/>
            </p:nvSpPr>
            <p:spPr>
              <a:xfrm>
                <a:off x="1751040" y="53640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9" name="Straight Connector 781"/>
              <p:cNvSpPr/>
              <p:nvPr/>
            </p:nvSpPr>
            <p:spPr>
              <a:xfrm flipV="1">
                <a:off x="1707840" y="5354280"/>
                <a:ext cx="60480" cy="939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30" name="Rectangle 782"/>
              <p:cNvSpPr/>
              <p:nvPr/>
            </p:nvSpPr>
            <p:spPr>
              <a:xfrm>
                <a:off x="1932120" y="600408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31" name="Rectangle 783"/>
              <p:cNvSpPr/>
              <p:nvPr/>
            </p:nvSpPr>
            <p:spPr>
              <a:xfrm>
                <a:off x="1712880" y="545148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32" name="Straight Connector 784"/>
              <p:cNvSpPr/>
              <p:nvPr/>
            </p:nvSpPr>
            <p:spPr>
              <a:xfrm flipV="1">
                <a:off x="1947600" y="610524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633" name="Group 785"/>
              <p:cNvGrpSpPr/>
              <p:nvPr/>
            </p:nvGrpSpPr>
            <p:grpSpPr>
              <a:xfrm>
                <a:off x="1709640" y="5430600"/>
                <a:ext cx="298440" cy="93960"/>
                <a:chOff x="1709640" y="5430600"/>
                <a:chExt cx="298440" cy="93960"/>
              </a:xfrm>
            </p:grpSpPr>
            <p:sp>
              <p:nvSpPr>
                <p:cNvPr id="3634" name="Straight Connector 813"/>
                <p:cNvSpPr/>
                <p:nvPr/>
              </p:nvSpPr>
              <p:spPr>
                <a:xfrm flipV="1">
                  <a:off x="1947600" y="54306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35" name="Straight Connector 814"/>
                <p:cNvSpPr/>
                <p:nvPr/>
              </p:nvSpPr>
              <p:spPr>
                <a:xfrm>
                  <a:off x="1709640" y="55242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36" name="Group 786"/>
              <p:cNvGrpSpPr/>
              <p:nvPr/>
            </p:nvGrpSpPr>
            <p:grpSpPr>
              <a:xfrm>
                <a:off x="1709640" y="5497200"/>
                <a:ext cx="298440" cy="94320"/>
                <a:chOff x="1709640" y="5497200"/>
                <a:chExt cx="298440" cy="94320"/>
              </a:xfrm>
            </p:grpSpPr>
            <p:sp>
              <p:nvSpPr>
                <p:cNvPr id="3637" name="Straight Connector 811"/>
                <p:cNvSpPr/>
                <p:nvPr/>
              </p:nvSpPr>
              <p:spPr>
                <a:xfrm flipV="1">
                  <a:off x="1947600" y="549720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38" name="Straight Connector 812"/>
                <p:cNvSpPr/>
                <p:nvPr/>
              </p:nvSpPr>
              <p:spPr>
                <a:xfrm>
                  <a:off x="1709640" y="55911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39" name="Group 787"/>
              <p:cNvGrpSpPr/>
              <p:nvPr/>
            </p:nvGrpSpPr>
            <p:grpSpPr>
              <a:xfrm>
                <a:off x="1709640" y="5564160"/>
                <a:ext cx="296640" cy="93960"/>
                <a:chOff x="1709640" y="5564160"/>
                <a:chExt cx="296640" cy="93960"/>
              </a:xfrm>
            </p:grpSpPr>
            <p:sp>
              <p:nvSpPr>
                <p:cNvPr id="3640" name="Straight Connector 809"/>
                <p:cNvSpPr/>
                <p:nvPr/>
              </p:nvSpPr>
              <p:spPr>
                <a:xfrm flipV="1">
                  <a:off x="1946160" y="55641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41" name="Straight Connector 810"/>
                <p:cNvSpPr/>
                <p:nvPr/>
              </p:nvSpPr>
              <p:spPr>
                <a:xfrm>
                  <a:off x="1709640" y="5657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42" name="Group 788"/>
              <p:cNvGrpSpPr/>
              <p:nvPr/>
            </p:nvGrpSpPr>
            <p:grpSpPr>
              <a:xfrm>
                <a:off x="1709640" y="5630760"/>
                <a:ext cx="296640" cy="93960"/>
                <a:chOff x="1709640" y="5630760"/>
                <a:chExt cx="296640" cy="93960"/>
              </a:xfrm>
            </p:grpSpPr>
            <p:sp>
              <p:nvSpPr>
                <p:cNvPr id="3643" name="Straight Connector 807"/>
                <p:cNvSpPr/>
                <p:nvPr/>
              </p:nvSpPr>
              <p:spPr>
                <a:xfrm flipV="1">
                  <a:off x="1946160" y="56307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44" name="Straight Connector 808"/>
                <p:cNvSpPr/>
                <p:nvPr/>
              </p:nvSpPr>
              <p:spPr>
                <a:xfrm>
                  <a:off x="1709640" y="5724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45" name="Group 789"/>
              <p:cNvGrpSpPr/>
              <p:nvPr/>
            </p:nvGrpSpPr>
            <p:grpSpPr>
              <a:xfrm>
                <a:off x="1709640" y="5697360"/>
                <a:ext cx="296640" cy="93960"/>
                <a:chOff x="1709640" y="5697360"/>
                <a:chExt cx="296640" cy="93960"/>
              </a:xfrm>
            </p:grpSpPr>
            <p:sp>
              <p:nvSpPr>
                <p:cNvPr id="3646" name="Straight Connector 805"/>
                <p:cNvSpPr/>
                <p:nvPr/>
              </p:nvSpPr>
              <p:spPr>
                <a:xfrm flipV="1">
                  <a:off x="1946160" y="56973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47" name="Straight Connector 806"/>
                <p:cNvSpPr/>
                <p:nvPr/>
              </p:nvSpPr>
              <p:spPr>
                <a:xfrm>
                  <a:off x="1709640" y="57909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48" name="Group 790"/>
              <p:cNvGrpSpPr/>
              <p:nvPr/>
            </p:nvGrpSpPr>
            <p:grpSpPr>
              <a:xfrm>
                <a:off x="1709640" y="5763960"/>
                <a:ext cx="296640" cy="93960"/>
                <a:chOff x="1709640" y="5763960"/>
                <a:chExt cx="296640" cy="93960"/>
              </a:xfrm>
            </p:grpSpPr>
            <p:sp>
              <p:nvSpPr>
                <p:cNvPr id="3649" name="Straight Connector 803"/>
                <p:cNvSpPr/>
                <p:nvPr/>
              </p:nvSpPr>
              <p:spPr>
                <a:xfrm flipV="1">
                  <a:off x="1946160" y="57639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50" name="Straight Connector 804"/>
                <p:cNvSpPr/>
                <p:nvPr/>
              </p:nvSpPr>
              <p:spPr>
                <a:xfrm>
                  <a:off x="1709640" y="58575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51" name="Group 791"/>
              <p:cNvGrpSpPr/>
              <p:nvPr/>
            </p:nvGrpSpPr>
            <p:grpSpPr>
              <a:xfrm>
                <a:off x="1707840" y="5830560"/>
                <a:ext cx="298440" cy="94320"/>
                <a:chOff x="1707840" y="5830560"/>
                <a:chExt cx="298440" cy="94320"/>
              </a:xfrm>
            </p:grpSpPr>
            <p:sp>
              <p:nvSpPr>
                <p:cNvPr id="3652" name="Straight Connector 801"/>
                <p:cNvSpPr/>
                <p:nvPr/>
              </p:nvSpPr>
              <p:spPr>
                <a:xfrm flipV="1">
                  <a:off x="1946160" y="583056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53" name="Straight Connector 802"/>
                <p:cNvSpPr/>
                <p:nvPr/>
              </p:nvSpPr>
              <p:spPr>
                <a:xfrm>
                  <a:off x="1707840" y="592452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54" name="Group 792"/>
              <p:cNvGrpSpPr/>
              <p:nvPr/>
            </p:nvGrpSpPr>
            <p:grpSpPr>
              <a:xfrm>
                <a:off x="1707840" y="5897520"/>
                <a:ext cx="298440" cy="93960"/>
                <a:chOff x="1707840" y="5897520"/>
                <a:chExt cx="298440" cy="93960"/>
              </a:xfrm>
            </p:grpSpPr>
            <p:sp>
              <p:nvSpPr>
                <p:cNvPr id="3655" name="Straight Connector 799"/>
                <p:cNvSpPr/>
                <p:nvPr/>
              </p:nvSpPr>
              <p:spPr>
                <a:xfrm flipV="1">
                  <a:off x="1946160" y="589752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56" name="Straight Connector 800"/>
                <p:cNvSpPr/>
                <p:nvPr/>
              </p:nvSpPr>
              <p:spPr>
                <a:xfrm>
                  <a:off x="1707840" y="599112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57" name="Group 793"/>
              <p:cNvGrpSpPr/>
              <p:nvPr/>
            </p:nvGrpSpPr>
            <p:grpSpPr>
              <a:xfrm>
                <a:off x="1707840" y="5964120"/>
                <a:ext cx="293760" cy="93960"/>
                <a:chOff x="1707840" y="5964120"/>
                <a:chExt cx="293760" cy="93960"/>
              </a:xfrm>
            </p:grpSpPr>
            <p:sp>
              <p:nvSpPr>
                <p:cNvPr id="3658" name="Straight Connector 797"/>
                <p:cNvSpPr/>
                <p:nvPr/>
              </p:nvSpPr>
              <p:spPr>
                <a:xfrm flipV="1">
                  <a:off x="1944360" y="596412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59" name="Straight Connector 798"/>
                <p:cNvSpPr/>
                <p:nvPr/>
              </p:nvSpPr>
              <p:spPr>
                <a:xfrm>
                  <a:off x="1707840" y="60577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60" name="Group 794"/>
              <p:cNvGrpSpPr/>
              <p:nvPr/>
            </p:nvGrpSpPr>
            <p:grpSpPr>
              <a:xfrm>
                <a:off x="1707840" y="6030720"/>
                <a:ext cx="297000" cy="93960"/>
                <a:chOff x="1707840" y="6030720"/>
                <a:chExt cx="297000" cy="93960"/>
              </a:xfrm>
            </p:grpSpPr>
            <p:sp>
              <p:nvSpPr>
                <p:cNvPr id="3661" name="Straight Connector 795"/>
                <p:cNvSpPr/>
                <p:nvPr/>
              </p:nvSpPr>
              <p:spPr>
                <a:xfrm flipV="1">
                  <a:off x="1944360" y="603072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62" name="Straight Connector 796"/>
                <p:cNvSpPr/>
                <p:nvPr/>
              </p:nvSpPr>
              <p:spPr>
                <a:xfrm>
                  <a:off x="1707840" y="61243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3663" name="Group 758"/>
            <p:cNvGrpSpPr/>
            <p:nvPr/>
          </p:nvGrpSpPr>
          <p:grpSpPr>
            <a:xfrm>
              <a:off x="1725480" y="5172120"/>
              <a:ext cx="314280" cy="932040"/>
              <a:chOff x="1725480" y="5172120"/>
              <a:chExt cx="314280" cy="932040"/>
            </a:xfrm>
          </p:grpSpPr>
          <p:grpSp>
            <p:nvGrpSpPr>
              <p:cNvPr id="3664" name="Group 759"/>
              <p:cNvGrpSpPr/>
              <p:nvPr/>
            </p:nvGrpSpPr>
            <p:grpSpPr>
              <a:xfrm>
                <a:off x="1725480" y="5172120"/>
                <a:ext cx="291960" cy="141120"/>
                <a:chOff x="1725480" y="5172120"/>
                <a:chExt cx="291960" cy="141120"/>
              </a:xfrm>
            </p:grpSpPr>
            <p:sp>
              <p:nvSpPr>
                <p:cNvPr id="3665" name="Rectangle 188"/>
                <p:cNvSpPr/>
                <p:nvPr/>
              </p:nvSpPr>
              <p:spPr>
                <a:xfrm>
                  <a:off x="1725480" y="524844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66" name="AutoShape 189"/>
                <p:cNvSpPr/>
                <p:nvPr/>
              </p:nvSpPr>
              <p:spPr>
                <a:xfrm>
                  <a:off x="1725480" y="517212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67" name="Freeform 190"/>
                <p:cNvSpPr/>
                <p:nvPr/>
              </p:nvSpPr>
              <p:spPr>
                <a:xfrm>
                  <a:off x="1963800" y="51735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68" name="Freeform 191"/>
                <p:cNvSpPr/>
                <p:nvPr/>
              </p:nvSpPr>
              <p:spPr>
                <a:xfrm>
                  <a:off x="1762200" y="518796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69" name="Freeform 192"/>
                <p:cNvSpPr/>
                <p:nvPr/>
              </p:nvSpPr>
              <p:spPr>
                <a:xfrm>
                  <a:off x="1814400" y="51847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670" name="Straight Connector 760"/>
              <p:cNvSpPr/>
              <p:nvPr/>
            </p:nvSpPr>
            <p:spPr>
              <a:xfrm flipH="1">
                <a:off x="2033280" y="5241600"/>
                <a:ext cx="504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1" name="Straight Connector 761"/>
              <p:cNvSpPr/>
              <p:nvPr/>
            </p:nvSpPr>
            <p:spPr>
              <a:xfrm>
                <a:off x="1981080" y="54244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2" name="Straight Connector 762"/>
              <p:cNvSpPr/>
              <p:nvPr/>
            </p:nvSpPr>
            <p:spPr>
              <a:xfrm>
                <a:off x="1979280" y="548928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3" name="Straight Connector 763"/>
              <p:cNvSpPr/>
              <p:nvPr/>
            </p:nvSpPr>
            <p:spPr>
              <a:xfrm>
                <a:off x="1979280" y="556560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4" name="Straight Connector 764"/>
              <p:cNvSpPr/>
              <p:nvPr/>
            </p:nvSpPr>
            <p:spPr>
              <a:xfrm>
                <a:off x="1977840" y="56307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5" name="Straight Connector 765"/>
              <p:cNvSpPr/>
              <p:nvPr/>
            </p:nvSpPr>
            <p:spPr>
              <a:xfrm>
                <a:off x="1976400" y="5692680"/>
                <a:ext cx="601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6" name="Straight Connector 766"/>
              <p:cNvSpPr/>
              <p:nvPr/>
            </p:nvSpPr>
            <p:spPr>
              <a:xfrm>
                <a:off x="1976400" y="57625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7" name="Straight Connector 767"/>
              <p:cNvSpPr/>
              <p:nvPr/>
            </p:nvSpPr>
            <p:spPr>
              <a:xfrm>
                <a:off x="1974600" y="58305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8" name="Straight Connector 768"/>
              <p:cNvSpPr/>
              <p:nvPr/>
            </p:nvSpPr>
            <p:spPr>
              <a:xfrm>
                <a:off x="1977840" y="59004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9" name="Straight Connector 769"/>
              <p:cNvSpPr/>
              <p:nvPr/>
            </p:nvSpPr>
            <p:spPr>
              <a:xfrm>
                <a:off x="1979280" y="596880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0" name="Straight Connector 770"/>
              <p:cNvSpPr/>
              <p:nvPr/>
            </p:nvSpPr>
            <p:spPr>
              <a:xfrm>
                <a:off x="1979280" y="603864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1" name="Straight Connector 771"/>
              <p:cNvSpPr/>
              <p:nvPr/>
            </p:nvSpPr>
            <p:spPr>
              <a:xfrm>
                <a:off x="1981080" y="61038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2" name="Straight Connector 772"/>
              <p:cNvSpPr/>
              <p:nvPr/>
            </p:nvSpPr>
            <p:spPr>
              <a:xfrm flipH="1">
                <a:off x="1981080" y="52495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683" name="Straight Connector 817"/>
          <p:cNvSpPr/>
          <p:nvPr/>
        </p:nvSpPr>
        <p:spPr>
          <a:xfrm flipH="1">
            <a:off x="2398680" y="4676760"/>
            <a:ext cx="357120" cy="4968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4" name="Straight Connector 818"/>
          <p:cNvSpPr/>
          <p:nvPr/>
        </p:nvSpPr>
        <p:spPr>
          <a:xfrm flipH="1">
            <a:off x="2703240" y="4892400"/>
            <a:ext cx="203400" cy="4860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5" name="Straight Connector 819"/>
          <p:cNvSpPr/>
          <p:nvPr/>
        </p:nvSpPr>
        <p:spPr>
          <a:xfrm>
            <a:off x="3020760" y="4692600"/>
            <a:ext cx="57240" cy="4903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6" name="Straight Connector 820"/>
          <p:cNvSpPr/>
          <p:nvPr/>
        </p:nvSpPr>
        <p:spPr>
          <a:xfrm>
            <a:off x="3160440" y="4716360"/>
            <a:ext cx="274680" cy="4572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87" name="Group 821"/>
          <p:cNvGrpSpPr/>
          <p:nvPr/>
        </p:nvGrpSpPr>
        <p:grpSpPr>
          <a:xfrm>
            <a:off x="2133360" y="5173560"/>
            <a:ext cx="331920" cy="1029960"/>
            <a:chOff x="2133360" y="5173560"/>
            <a:chExt cx="331920" cy="1029960"/>
          </a:xfrm>
        </p:grpSpPr>
        <p:grpSp>
          <p:nvGrpSpPr>
            <p:cNvPr id="3688" name="Group 999"/>
            <p:cNvGrpSpPr/>
            <p:nvPr/>
          </p:nvGrpSpPr>
          <p:grpSpPr>
            <a:xfrm>
              <a:off x="2133360" y="5356080"/>
              <a:ext cx="300240" cy="847440"/>
              <a:chOff x="2133360" y="5356080"/>
              <a:chExt cx="300240" cy="847440"/>
            </a:xfrm>
          </p:grpSpPr>
          <p:sp>
            <p:nvSpPr>
              <p:cNvPr id="3689" name="Rectangle 1020"/>
              <p:cNvSpPr/>
              <p:nvPr/>
            </p:nvSpPr>
            <p:spPr>
              <a:xfrm>
                <a:off x="2193840" y="535608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0" name="Straight Connector 1021"/>
              <p:cNvSpPr/>
              <p:nvPr/>
            </p:nvSpPr>
            <p:spPr>
              <a:xfrm flipV="1">
                <a:off x="2373120" y="535608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1" name="Rectangle 1022"/>
              <p:cNvSpPr/>
              <p:nvPr/>
            </p:nvSpPr>
            <p:spPr>
              <a:xfrm>
                <a:off x="2176560" y="53658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2" name="Straight Connector 1023"/>
              <p:cNvSpPr/>
              <p:nvPr/>
            </p:nvSpPr>
            <p:spPr>
              <a:xfrm flipV="1">
                <a:off x="2133360" y="535608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3" name="Rectangle 1024"/>
              <p:cNvSpPr/>
              <p:nvPr/>
            </p:nvSpPr>
            <p:spPr>
              <a:xfrm>
                <a:off x="2357280" y="600552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4" name="Rectangle 1025"/>
              <p:cNvSpPr/>
              <p:nvPr/>
            </p:nvSpPr>
            <p:spPr>
              <a:xfrm>
                <a:off x="2138400" y="545292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5" name="Straight Connector 1026"/>
              <p:cNvSpPr/>
              <p:nvPr/>
            </p:nvSpPr>
            <p:spPr>
              <a:xfrm flipV="1">
                <a:off x="2373120" y="610704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696" name="Group 1027"/>
              <p:cNvGrpSpPr/>
              <p:nvPr/>
            </p:nvGrpSpPr>
            <p:grpSpPr>
              <a:xfrm>
                <a:off x="2135160" y="5432400"/>
                <a:ext cx="298440" cy="93960"/>
                <a:chOff x="2135160" y="5432400"/>
                <a:chExt cx="298440" cy="93960"/>
              </a:xfrm>
            </p:grpSpPr>
            <p:sp>
              <p:nvSpPr>
                <p:cNvPr id="3697" name="Straight Connector 1055"/>
                <p:cNvSpPr/>
                <p:nvPr/>
              </p:nvSpPr>
              <p:spPr>
                <a:xfrm flipV="1">
                  <a:off x="2373120" y="54324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8" name="Straight Connector 1056"/>
                <p:cNvSpPr/>
                <p:nvPr/>
              </p:nvSpPr>
              <p:spPr>
                <a:xfrm>
                  <a:off x="2135160" y="55260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699" name="Group 1028"/>
              <p:cNvGrpSpPr/>
              <p:nvPr/>
            </p:nvGrpSpPr>
            <p:grpSpPr>
              <a:xfrm>
                <a:off x="2135160" y="5499000"/>
                <a:ext cx="298440" cy="93960"/>
                <a:chOff x="2135160" y="5499000"/>
                <a:chExt cx="298440" cy="93960"/>
              </a:xfrm>
            </p:grpSpPr>
            <p:sp>
              <p:nvSpPr>
                <p:cNvPr id="3700" name="Straight Connector 1053"/>
                <p:cNvSpPr/>
                <p:nvPr/>
              </p:nvSpPr>
              <p:spPr>
                <a:xfrm flipV="1">
                  <a:off x="2373120" y="54990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1" name="Straight Connector 1054"/>
                <p:cNvSpPr/>
                <p:nvPr/>
              </p:nvSpPr>
              <p:spPr>
                <a:xfrm>
                  <a:off x="2135160" y="55926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02" name="Group 1029"/>
              <p:cNvGrpSpPr/>
              <p:nvPr/>
            </p:nvGrpSpPr>
            <p:grpSpPr>
              <a:xfrm>
                <a:off x="2135160" y="5565600"/>
                <a:ext cx="296640" cy="93960"/>
                <a:chOff x="2135160" y="5565600"/>
                <a:chExt cx="296640" cy="93960"/>
              </a:xfrm>
            </p:grpSpPr>
            <p:sp>
              <p:nvSpPr>
                <p:cNvPr id="3703" name="Straight Connector 1051"/>
                <p:cNvSpPr/>
                <p:nvPr/>
              </p:nvSpPr>
              <p:spPr>
                <a:xfrm flipV="1">
                  <a:off x="2371680" y="55656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4" name="Straight Connector 1052"/>
                <p:cNvSpPr/>
                <p:nvPr/>
              </p:nvSpPr>
              <p:spPr>
                <a:xfrm>
                  <a:off x="2135160" y="565920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05" name="Group 1030"/>
              <p:cNvGrpSpPr/>
              <p:nvPr/>
            </p:nvGrpSpPr>
            <p:grpSpPr>
              <a:xfrm>
                <a:off x="2135160" y="5632200"/>
                <a:ext cx="296640" cy="93960"/>
                <a:chOff x="2135160" y="5632200"/>
                <a:chExt cx="296640" cy="93960"/>
              </a:xfrm>
            </p:grpSpPr>
            <p:sp>
              <p:nvSpPr>
                <p:cNvPr id="3706" name="Straight Connector 1049"/>
                <p:cNvSpPr/>
                <p:nvPr/>
              </p:nvSpPr>
              <p:spPr>
                <a:xfrm flipV="1">
                  <a:off x="2371680" y="56322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7" name="Straight Connector 1050"/>
                <p:cNvSpPr/>
                <p:nvPr/>
              </p:nvSpPr>
              <p:spPr>
                <a:xfrm>
                  <a:off x="2135160" y="572580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08" name="Group 1031"/>
              <p:cNvGrpSpPr/>
              <p:nvPr/>
            </p:nvGrpSpPr>
            <p:grpSpPr>
              <a:xfrm>
                <a:off x="2135160" y="5698800"/>
                <a:ext cx="296640" cy="94320"/>
                <a:chOff x="2135160" y="5698800"/>
                <a:chExt cx="296640" cy="94320"/>
              </a:xfrm>
            </p:grpSpPr>
            <p:sp>
              <p:nvSpPr>
                <p:cNvPr id="3709" name="Straight Connector 1047"/>
                <p:cNvSpPr/>
                <p:nvPr/>
              </p:nvSpPr>
              <p:spPr>
                <a:xfrm flipV="1">
                  <a:off x="2371680" y="569880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0" name="Straight Connector 1048"/>
                <p:cNvSpPr/>
                <p:nvPr/>
              </p:nvSpPr>
              <p:spPr>
                <a:xfrm>
                  <a:off x="2135160" y="579276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11" name="Group 1032"/>
              <p:cNvGrpSpPr/>
              <p:nvPr/>
            </p:nvGrpSpPr>
            <p:grpSpPr>
              <a:xfrm>
                <a:off x="2135160" y="5765760"/>
                <a:ext cx="296640" cy="93960"/>
                <a:chOff x="2135160" y="5765760"/>
                <a:chExt cx="296640" cy="93960"/>
              </a:xfrm>
            </p:grpSpPr>
            <p:sp>
              <p:nvSpPr>
                <p:cNvPr id="3712" name="Straight Connector 1045"/>
                <p:cNvSpPr/>
                <p:nvPr/>
              </p:nvSpPr>
              <p:spPr>
                <a:xfrm flipV="1">
                  <a:off x="2371680" y="57657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3" name="Straight Connector 1046"/>
                <p:cNvSpPr/>
                <p:nvPr/>
              </p:nvSpPr>
              <p:spPr>
                <a:xfrm>
                  <a:off x="2135160" y="5859360"/>
                  <a:ext cx="2394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14" name="Group 1033"/>
              <p:cNvGrpSpPr/>
              <p:nvPr/>
            </p:nvGrpSpPr>
            <p:grpSpPr>
              <a:xfrm>
                <a:off x="2133360" y="5832360"/>
                <a:ext cx="298440" cy="93960"/>
                <a:chOff x="2133360" y="5832360"/>
                <a:chExt cx="298440" cy="93960"/>
              </a:xfrm>
            </p:grpSpPr>
            <p:sp>
              <p:nvSpPr>
                <p:cNvPr id="3715" name="Straight Connector 1043"/>
                <p:cNvSpPr/>
                <p:nvPr/>
              </p:nvSpPr>
              <p:spPr>
                <a:xfrm flipV="1">
                  <a:off x="2371680" y="58323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6" name="Straight Connector 1044"/>
                <p:cNvSpPr/>
                <p:nvPr/>
              </p:nvSpPr>
              <p:spPr>
                <a:xfrm>
                  <a:off x="2133360" y="59259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17" name="Group 1034"/>
              <p:cNvGrpSpPr/>
              <p:nvPr/>
            </p:nvGrpSpPr>
            <p:grpSpPr>
              <a:xfrm>
                <a:off x="2133360" y="5898960"/>
                <a:ext cx="298440" cy="93960"/>
                <a:chOff x="2133360" y="5898960"/>
                <a:chExt cx="298440" cy="93960"/>
              </a:xfrm>
            </p:grpSpPr>
            <p:sp>
              <p:nvSpPr>
                <p:cNvPr id="3718" name="Straight Connector 1041"/>
                <p:cNvSpPr/>
                <p:nvPr/>
              </p:nvSpPr>
              <p:spPr>
                <a:xfrm flipV="1">
                  <a:off x="2371680" y="58989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9" name="Straight Connector 1042"/>
                <p:cNvSpPr/>
                <p:nvPr/>
              </p:nvSpPr>
              <p:spPr>
                <a:xfrm>
                  <a:off x="2133360" y="59925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20" name="Group 1035"/>
              <p:cNvGrpSpPr/>
              <p:nvPr/>
            </p:nvGrpSpPr>
            <p:grpSpPr>
              <a:xfrm>
                <a:off x="2133360" y="5965560"/>
                <a:ext cx="293760" cy="93960"/>
                <a:chOff x="2133360" y="5965560"/>
                <a:chExt cx="293760" cy="93960"/>
              </a:xfrm>
            </p:grpSpPr>
            <p:sp>
              <p:nvSpPr>
                <p:cNvPr id="3721" name="Straight Connector 1039"/>
                <p:cNvSpPr/>
                <p:nvPr/>
              </p:nvSpPr>
              <p:spPr>
                <a:xfrm flipV="1">
                  <a:off x="2369880" y="596556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2" name="Straight Connector 1040"/>
                <p:cNvSpPr/>
                <p:nvPr/>
              </p:nvSpPr>
              <p:spPr>
                <a:xfrm>
                  <a:off x="2133360" y="60591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23" name="Group 1036"/>
              <p:cNvGrpSpPr/>
              <p:nvPr/>
            </p:nvGrpSpPr>
            <p:grpSpPr>
              <a:xfrm>
                <a:off x="2133360" y="6032160"/>
                <a:ext cx="297000" cy="94320"/>
                <a:chOff x="2133360" y="6032160"/>
                <a:chExt cx="297000" cy="94320"/>
              </a:xfrm>
            </p:grpSpPr>
            <p:sp>
              <p:nvSpPr>
                <p:cNvPr id="3724" name="Straight Connector 1037"/>
                <p:cNvSpPr/>
                <p:nvPr/>
              </p:nvSpPr>
              <p:spPr>
                <a:xfrm flipV="1">
                  <a:off x="2369880" y="603216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5" name="Straight Connector 1038"/>
                <p:cNvSpPr/>
                <p:nvPr/>
              </p:nvSpPr>
              <p:spPr>
                <a:xfrm>
                  <a:off x="2133360" y="61261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3726" name="Group 1000"/>
            <p:cNvGrpSpPr/>
            <p:nvPr/>
          </p:nvGrpSpPr>
          <p:grpSpPr>
            <a:xfrm>
              <a:off x="2151000" y="5173560"/>
              <a:ext cx="314280" cy="932040"/>
              <a:chOff x="2151000" y="5173560"/>
              <a:chExt cx="314280" cy="932040"/>
            </a:xfrm>
          </p:grpSpPr>
          <p:grpSp>
            <p:nvGrpSpPr>
              <p:cNvPr id="3727" name="Group 1001"/>
              <p:cNvGrpSpPr/>
              <p:nvPr/>
            </p:nvGrpSpPr>
            <p:grpSpPr>
              <a:xfrm>
                <a:off x="2151000" y="5173560"/>
                <a:ext cx="291960" cy="141120"/>
                <a:chOff x="2151000" y="5173560"/>
                <a:chExt cx="291960" cy="141120"/>
              </a:xfrm>
            </p:grpSpPr>
            <p:sp>
              <p:nvSpPr>
                <p:cNvPr id="3728" name="Rectangle 188"/>
                <p:cNvSpPr/>
                <p:nvPr/>
              </p:nvSpPr>
              <p:spPr>
                <a:xfrm>
                  <a:off x="2151000" y="524988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29" name="AutoShape 189"/>
                <p:cNvSpPr/>
                <p:nvPr/>
              </p:nvSpPr>
              <p:spPr>
                <a:xfrm>
                  <a:off x="2151000" y="517356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30" name="Freeform 190"/>
                <p:cNvSpPr/>
                <p:nvPr/>
              </p:nvSpPr>
              <p:spPr>
                <a:xfrm>
                  <a:off x="2389320" y="51753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31" name="Freeform 191"/>
                <p:cNvSpPr/>
                <p:nvPr/>
              </p:nvSpPr>
              <p:spPr>
                <a:xfrm>
                  <a:off x="2187720" y="518940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32" name="Freeform 192"/>
                <p:cNvSpPr/>
                <p:nvPr/>
              </p:nvSpPr>
              <p:spPr>
                <a:xfrm>
                  <a:off x="2239920" y="51865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733" name="Straight Connector 1002"/>
              <p:cNvSpPr/>
              <p:nvPr/>
            </p:nvSpPr>
            <p:spPr>
              <a:xfrm flipH="1">
                <a:off x="2458800" y="524340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4" name="Straight Connector 1003"/>
              <p:cNvSpPr/>
              <p:nvPr/>
            </p:nvSpPr>
            <p:spPr>
              <a:xfrm>
                <a:off x="2406600" y="54259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5" name="Straight Connector 1004"/>
              <p:cNvSpPr/>
              <p:nvPr/>
            </p:nvSpPr>
            <p:spPr>
              <a:xfrm>
                <a:off x="2404800" y="5491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6" name="Straight Connector 1005"/>
              <p:cNvSpPr/>
              <p:nvPr/>
            </p:nvSpPr>
            <p:spPr>
              <a:xfrm>
                <a:off x="2404800" y="55670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7" name="Straight Connector 1006"/>
              <p:cNvSpPr/>
              <p:nvPr/>
            </p:nvSpPr>
            <p:spPr>
              <a:xfrm>
                <a:off x="2403360" y="5632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8" name="Straight Connector 1007"/>
              <p:cNvSpPr/>
              <p:nvPr/>
            </p:nvSpPr>
            <p:spPr>
              <a:xfrm>
                <a:off x="2401560" y="5694120"/>
                <a:ext cx="604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9" name="Straight Connector 1008"/>
              <p:cNvSpPr/>
              <p:nvPr/>
            </p:nvSpPr>
            <p:spPr>
              <a:xfrm>
                <a:off x="2401560" y="576396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0" name="Straight Connector 1009"/>
              <p:cNvSpPr/>
              <p:nvPr/>
            </p:nvSpPr>
            <p:spPr>
              <a:xfrm>
                <a:off x="2400120" y="5832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1" name="Straight Connector 1010"/>
              <p:cNvSpPr/>
              <p:nvPr/>
            </p:nvSpPr>
            <p:spPr>
              <a:xfrm>
                <a:off x="2403360" y="5902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2" name="Straight Connector 1011"/>
              <p:cNvSpPr/>
              <p:nvPr/>
            </p:nvSpPr>
            <p:spPr>
              <a:xfrm>
                <a:off x="2404800" y="5970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3" name="Straight Connector 1012"/>
              <p:cNvSpPr/>
              <p:nvPr/>
            </p:nvSpPr>
            <p:spPr>
              <a:xfrm>
                <a:off x="2404800" y="6040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4" name="Straight Connector 1013"/>
              <p:cNvSpPr/>
              <p:nvPr/>
            </p:nvSpPr>
            <p:spPr>
              <a:xfrm>
                <a:off x="2406600" y="6105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5" name="Straight Connector 1014"/>
              <p:cNvSpPr/>
              <p:nvPr/>
            </p:nvSpPr>
            <p:spPr>
              <a:xfrm flipH="1">
                <a:off x="2406600" y="52513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746" name="Group 822"/>
          <p:cNvGrpSpPr/>
          <p:nvPr/>
        </p:nvGrpSpPr>
        <p:grpSpPr>
          <a:xfrm>
            <a:off x="2519280" y="5173560"/>
            <a:ext cx="331560" cy="1029960"/>
            <a:chOff x="2519280" y="5173560"/>
            <a:chExt cx="331560" cy="1029960"/>
          </a:xfrm>
        </p:grpSpPr>
        <p:grpSp>
          <p:nvGrpSpPr>
            <p:cNvPr id="3747" name="Group 941"/>
            <p:cNvGrpSpPr/>
            <p:nvPr/>
          </p:nvGrpSpPr>
          <p:grpSpPr>
            <a:xfrm>
              <a:off x="2519280" y="5356080"/>
              <a:ext cx="299880" cy="847440"/>
              <a:chOff x="2519280" y="5356080"/>
              <a:chExt cx="299880" cy="847440"/>
            </a:xfrm>
          </p:grpSpPr>
          <p:sp>
            <p:nvSpPr>
              <p:cNvPr id="3748" name="Rectangle 962"/>
              <p:cNvSpPr/>
              <p:nvPr/>
            </p:nvSpPr>
            <p:spPr>
              <a:xfrm>
                <a:off x="2579760" y="535608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9" name="Straight Connector 963"/>
              <p:cNvSpPr/>
              <p:nvPr/>
            </p:nvSpPr>
            <p:spPr>
              <a:xfrm flipV="1">
                <a:off x="2759040" y="535608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0" name="Rectangle 964"/>
              <p:cNvSpPr/>
              <p:nvPr/>
            </p:nvSpPr>
            <p:spPr>
              <a:xfrm>
                <a:off x="2562120" y="53658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1" name="Straight Connector 965"/>
              <p:cNvSpPr/>
              <p:nvPr/>
            </p:nvSpPr>
            <p:spPr>
              <a:xfrm flipV="1">
                <a:off x="2519280" y="535608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2" name="Rectangle 966"/>
              <p:cNvSpPr/>
              <p:nvPr/>
            </p:nvSpPr>
            <p:spPr>
              <a:xfrm>
                <a:off x="2743200" y="600552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3" name="Rectangle 967"/>
              <p:cNvSpPr/>
              <p:nvPr/>
            </p:nvSpPr>
            <p:spPr>
              <a:xfrm>
                <a:off x="2523960" y="545292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4" name="Straight Connector 968"/>
              <p:cNvSpPr/>
              <p:nvPr/>
            </p:nvSpPr>
            <p:spPr>
              <a:xfrm flipV="1">
                <a:off x="2759040" y="610704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755" name="Group 969"/>
              <p:cNvGrpSpPr/>
              <p:nvPr/>
            </p:nvGrpSpPr>
            <p:grpSpPr>
              <a:xfrm>
                <a:off x="2520720" y="5432400"/>
                <a:ext cx="298440" cy="93960"/>
                <a:chOff x="2520720" y="5432400"/>
                <a:chExt cx="298440" cy="93960"/>
              </a:xfrm>
            </p:grpSpPr>
            <p:sp>
              <p:nvSpPr>
                <p:cNvPr id="3756" name="Straight Connector 997"/>
                <p:cNvSpPr/>
                <p:nvPr/>
              </p:nvSpPr>
              <p:spPr>
                <a:xfrm flipV="1">
                  <a:off x="2759040" y="54324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7" name="Straight Connector 998"/>
                <p:cNvSpPr/>
                <p:nvPr/>
              </p:nvSpPr>
              <p:spPr>
                <a:xfrm>
                  <a:off x="2520720" y="55260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58" name="Group 970"/>
              <p:cNvGrpSpPr/>
              <p:nvPr/>
            </p:nvGrpSpPr>
            <p:grpSpPr>
              <a:xfrm>
                <a:off x="2520720" y="5499000"/>
                <a:ext cx="298440" cy="93960"/>
                <a:chOff x="2520720" y="5499000"/>
                <a:chExt cx="298440" cy="93960"/>
              </a:xfrm>
            </p:grpSpPr>
            <p:sp>
              <p:nvSpPr>
                <p:cNvPr id="3759" name="Straight Connector 995"/>
                <p:cNvSpPr/>
                <p:nvPr/>
              </p:nvSpPr>
              <p:spPr>
                <a:xfrm flipV="1">
                  <a:off x="2759040" y="54990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0" name="Straight Connector 996"/>
                <p:cNvSpPr/>
                <p:nvPr/>
              </p:nvSpPr>
              <p:spPr>
                <a:xfrm>
                  <a:off x="2520720" y="55926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61" name="Group 971"/>
              <p:cNvGrpSpPr/>
              <p:nvPr/>
            </p:nvGrpSpPr>
            <p:grpSpPr>
              <a:xfrm>
                <a:off x="2520720" y="5565600"/>
                <a:ext cx="297000" cy="93960"/>
                <a:chOff x="2520720" y="5565600"/>
                <a:chExt cx="297000" cy="93960"/>
              </a:xfrm>
            </p:grpSpPr>
            <p:sp>
              <p:nvSpPr>
                <p:cNvPr id="3762" name="Straight Connector 993"/>
                <p:cNvSpPr/>
                <p:nvPr/>
              </p:nvSpPr>
              <p:spPr>
                <a:xfrm flipV="1">
                  <a:off x="2757240" y="55656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3" name="Straight Connector 994"/>
                <p:cNvSpPr/>
                <p:nvPr/>
              </p:nvSpPr>
              <p:spPr>
                <a:xfrm>
                  <a:off x="2520720" y="56592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64" name="Group 972"/>
              <p:cNvGrpSpPr/>
              <p:nvPr/>
            </p:nvGrpSpPr>
            <p:grpSpPr>
              <a:xfrm>
                <a:off x="2520720" y="5632200"/>
                <a:ext cx="297000" cy="93960"/>
                <a:chOff x="2520720" y="5632200"/>
                <a:chExt cx="297000" cy="93960"/>
              </a:xfrm>
            </p:grpSpPr>
            <p:sp>
              <p:nvSpPr>
                <p:cNvPr id="3765" name="Straight Connector 991"/>
                <p:cNvSpPr/>
                <p:nvPr/>
              </p:nvSpPr>
              <p:spPr>
                <a:xfrm flipV="1">
                  <a:off x="2757240" y="56322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6" name="Straight Connector 992"/>
                <p:cNvSpPr/>
                <p:nvPr/>
              </p:nvSpPr>
              <p:spPr>
                <a:xfrm>
                  <a:off x="2520720" y="57258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67" name="Group 973"/>
              <p:cNvGrpSpPr/>
              <p:nvPr/>
            </p:nvGrpSpPr>
            <p:grpSpPr>
              <a:xfrm>
                <a:off x="2520720" y="5698800"/>
                <a:ext cx="297000" cy="94320"/>
                <a:chOff x="2520720" y="5698800"/>
                <a:chExt cx="297000" cy="94320"/>
              </a:xfrm>
            </p:grpSpPr>
            <p:sp>
              <p:nvSpPr>
                <p:cNvPr id="3768" name="Straight Connector 989"/>
                <p:cNvSpPr/>
                <p:nvPr/>
              </p:nvSpPr>
              <p:spPr>
                <a:xfrm flipV="1">
                  <a:off x="2757240" y="569880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9" name="Straight Connector 990"/>
                <p:cNvSpPr/>
                <p:nvPr/>
              </p:nvSpPr>
              <p:spPr>
                <a:xfrm>
                  <a:off x="2520720" y="5792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70" name="Group 974"/>
              <p:cNvGrpSpPr/>
              <p:nvPr/>
            </p:nvGrpSpPr>
            <p:grpSpPr>
              <a:xfrm>
                <a:off x="2520720" y="5765760"/>
                <a:ext cx="297000" cy="93960"/>
                <a:chOff x="2520720" y="5765760"/>
                <a:chExt cx="297000" cy="93960"/>
              </a:xfrm>
            </p:grpSpPr>
            <p:sp>
              <p:nvSpPr>
                <p:cNvPr id="3771" name="Straight Connector 987"/>
                <p:cNvSpPr/>
                <p:nvPr/>
              </p:nvSpPr>
              <p:spPr>
                <a:xfrm flipV="1">
                  <a:off x="2757240" y="57657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2" name="Straight Connector 988"/>
                <p:cNvSpPr/>
                <p:nvPr/>
              </p:nvSpPr>
              <p:spPr>
                <a:xfrm>
                  <a:off x="2520720" y="5859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73" name="Group 975"/>
              <p:cNvGrpSpPr/>
              <p:nvPr/>
            </p:nvGrpSpPr>
            <p:grpSpPr>
              <a:xfrm>
                <a:off x="2519280" y="5832360"/>
                <a:ext cx="298440" cy="93960"/>
                <a:chOff x="2519280" y="5832360"/>
                <a:chExt cx="298440" cy="93960"/>
              </a:xfrm>
            </p:grpSpPr>
            <p:sp>
              <p:nvSpPr>
                <p:cNvPr id="3774" name="Straight Connector 985"/>
                <p:cNvSpPr/>
                <p:nvPr/>
              </p:nvSpPr>
              <p:spPr>
                <a:xfrm flipV="1">
                  <a:off x="2757240" y="58323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5" name="Straight Connector 986"/>
                <p:cNvSpPr/>
                <p:nvPr/>
              </p:nvSpPr>
              <p:spPr>
                <a:xfrm>
                  <a:off x="2519280" y="59259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76" name="Group 976"/>
              <p:cNvGrpSpPr/>
              <p:nvPr/>
            </p:nvGrpSpPr>
            <p:grpSpPr>
              <a:xfrm>
                <a:off x="2519280" y="5898960"/>
                <a:ext cx="298440" cy="93960"/>
                <a:chOff x="2519280" y="5898960"/>
                <a:chExt cx="298440" cy="93960"/>
              </a:xfrm>
            </p:grpSpPr>
            <p:sp>
              <p:nvSpPr>
                <p:cNvPr id="3777" name="Straight Connector 983"/>
                <p:cNvSpPr/>
                <p:nvPr/>
              </p:nvSpPr>
              <p:spPr>
                <a:xfrm flipV="1">
                  <a:off x="2757240" y="58989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8" name="Straight Connector 984"/>
                <p:cNvSpPr/>
                <p:nvPr/>
              </p:nvSpPr>
              <p:spPr>
                <a:xfrm>
                  <a:off x="2519280" y="59925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79" name="Group 977"/>
              <p:cNvGrpSpPr/>
              <p:nvPr/>
            </p:nvGrpSpPr>
            <p:grpSpPr>
              <a:xfrm>
                <a:off x="2519280" y="5965560"/>
                <a:ext cx="293760" cy="93960"/>
                <a:chOff x="2519280" y="5965560"/>
                <a:chExt cx="293760" cy="93960"/>
              </a:xfrm>
            </p:grpSpPr>
            <p:sp>
              <p:nvSpPr>
                <p:cNvPr id="3780" name="Straight Connector 981"/>
                <p:cNvSpPr/>
                <p:nvPr/>
              </p:nvSpPr>
              <p:spPr>
                <a:xfrm flipV="1">
                  <a:off x="2755800" y="596556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1" name="Straight Connector 982"/>
                <p:cNvSpPr/>
                <p:nvPr/>
              </p:nvSpPr>
              <p:spPr>
                <a:xfrm>
                  <a:off x="2519280" y="60591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782" name="Group 978"/>
              <p:cNvGrpSpPr/>
              <p:nvPr/>
            </p:nvGrpSpPr>
            <p:grpSpPr>
              <a:xfrm>
                <a:off x="2519280" y="6032160"/>
                <a:ext cx="296640" cy="94320"/>
                <a:chOff x="2519280" y="6032160"/>
                <a:chExt cx="296640" cy="94320"/>
              </a:xfrm>
            </p:grpSpPr>
            <p:sp>
              <p:nvSpPr>
                <p:cNvPr id="3783" name="Straight Connector 979"/>
                <p:cNvSpPr/>
                <p:nvPr/>
              </p:nvSpPr>
              <p:spPr>
                <a:xfrm flipV="1">
                  <a:off x="2755800" y="603216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4" name="Straight Connector 980"/>
                <p:cNvSpPr/>
                <p:nvPr/>
              </p:nvSpPr>
              <p:spPr>
                <a:xfrm>
                  <a:off x="2519280" y="61261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3785" name="Group 942"/>
            <p:cNvGrpSpPr/>
            <p:nvPr/>
          </p:nvGrpSpPr>
          <p:grpSpPr>
            <a:xfrm>
              <a:off x="2536920" y="5173560"/>
              <a:ext cx="313920" cy="932040"/>
              <a:chOff x="2536920" y="5173560"/>
              <a:chExt cx="313920" cy="932040"/>
            </a:xfrm>
          </p:grpSpPr>
          <p:grpSp>
            <p:nvGrpSpPr>
              <p:cNvPr id="3786" name="Group 943"/>
              <p:cNvGrpSpPr/>
              <p:nvPr/>
            </p:nvGrpSpPr>
            <p:grpSpPr>
              <a:xfrm>
                <a:off x="2536920" y="5173560"/>
                <a:ext cx="291600" cy="141120"/>
                <a:chOff x="2536920" y="5173560"/>
                <a:chExt cx="291600" cy="141120"/>
              </a:xfrm>
            </p:grpSpPr>
            <p:sp>
              <p:nvSpPr>
                <p:cNvPr id="3787" name="Rectangle 188"/>
                <p:cNvSpPr/>
                <p:nvPr/>
              </p:nvSpPr>
              <p:spPr>
                <a:xfrm>
                  <a:off x="2536920" y="524988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88" name="AutoShape 189"/>
                <p:cNvSpPr/>
                <p:nvPr/>
              </p:nvSpPr>
              <p:spPr>
                <a:xfrm>
                  <a:off x="2536920" y="517356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89" name="Freeform 190"/>
                <p:cNvSpPr/>
                <p:nvPr/>
              </p:nvSpPr>
              <p:spPr>
                <a:xfrm>
                  <a:off x="2774880" y="51753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90" name="Freeform 191"/>
                <p:cNvSpPr/>
                <p:nvPr/>
              </p:nvSpPr>
              <p:spPr>
                <a:xfrm>
                  <a:off x="2573280" y="518940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91" name="Freeform 192"/>
                <p:cNvSpPr/>
                <p:nvPr/>
              </p:nvSpPr>
              <p:spPr>
                <a:xfrm>
                  <a:off x="2625840" y="51865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792" name="Straight Connector 944"/>
              <p:cNvSpPr/>
              <p:nvPr/>
            </p:nvSpPr>
            <p:spPr>
              <a:xfrm flipH="1">
                <a:off x="2844720" y="524340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3" name="Straight Connector 945"/>
              <p:cNvSpPr/>
              <p:nvPr/>
            </p:nvSpPr>
            <p:spPr>
              <a:xfrm>
                <a:off x="2792160" y="54259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4" name="Straight Connector 946"/>
              <p:cNvSpPr/>
              <p:nvPr/>
            </p:nvSpPr>
            <p:spPr>
              <a:xfrm>
                <a:off x="2790720" y="5491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5" name="Straight Connector 947"/>
              <p:cNvSpPr/>
              <p:nvPr/>
            </p:nvSpPr>
            <p:spPr>
              <a:xfrm>
                <a:off x="2790720" y="55670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6" name="Straight Connector 948"/>
              <p:cNvSpPr/>
              <p:nvPr/>
            </p:nvSpPr>
            <p:spPr>
              <a:xfrm>
                <a:off x="2788920" y="563220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7" name="Straight Connector 949"/>
              <p:cNvSpPr/>
              <p:nvPr/>
            </p:nvSpPr>
            <p:spPr>
              <a:xfrm>
                <a:off x="2787480" y="5694120"/>
                <a:ext cx="604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8" name="Straight Connector 950"/>
              <p:cNvSpPr/>
              <p:nvPr/>
            </p:nvSpPr>
            <p:spPr>
              <a:xfrm>
                <a:off x="2787480" y="5763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9" name="Straight Connector 951"/>
              <p:cNvSpPr/>
              <p:nvPr/>
            </p:nvSpPr>
            <p:spPr>
              <a:xfrm>
                <a:off x="2786040" y="5832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0" name="Straight Connector 952"/>
              <p:cNvSpPr/>
              <p:nvPr/>
            </p:nvSpPr>
            <p:spPr>
              <a:xfrm>
                <a:off x="2788920" y="590220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1" name="Straight Connector 953"/>
              <p:cNvSpPr/>
              <p:nvPr/>
            </p:nvSpPr>
            <p:spPr>
              <a:xfrm>
                <a:off x="2790720" y="5970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2" name="Straight Connector 954"/>
              <p:cNvSpPr/>
              <p:nvPr/>
            </p:nvSpPr>
            <p:spPr>
              <a:xfrm>
                <a:off x="2790720" y="6040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3" name="Straight Connector 955"/>
              <p:cNvSpPr/>
              <p:nvPr/>
            </p:nvSpPr>
            <p:spPr>
              <a:xfrm>
                <a:off x="2792160" y="6105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4" name="Straight Connector 956"/>
              <p:cNvSpPr/>
              <p:nvPr/>
            </p:nvSpPr>
            <p:spPr>
              <a:xfrm flipH="1">
                <a:off x="2792160" y="52513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805" name="Group 823"/>
          <p:cNvGrpSpPr/>
          <p:nvPr/>
        </p:nvGrpSpPr>
        <p:grpSpPr>
          <a:xfrm>
            <a:off x="2895480" y="5173560"/>
            <a:ext cx="331560" cy="1029960"/>
            <a:chOff x="2895480" y="5173560"/>
            <a:chExt cx="331560" cy="1029960"/>
          </a:xfrm>
        </p:grpSpPr>
        <p:grpSp>
          <p:nvGrpSpPr>
            <p:cNvPr id="3806" name="Group 883"/>
            <p:cNvGrpSpPr/>
            <p:nvPr/>
          </p:nvGrpSpPr>
          <p:grpSpPr>
            <a:xfrm>
              <a:off x="2895480" y="5356080"/>
              <a:ext cx="299880" cy="847440"/>
              <a:chOff x="2895480" y="5356080"/>
              <a:chExt cx="299880" cy="847440"/>
            </a:xfrm>
          </p:grpSpPr>
          <p:sp>
            <p:nvSpPr>
              <p:cNvPr id="3807" name="Rectangle 904"/>
              <p:cNvSpPr/>
              <p:nvPr/>
            </p:nvSpPr>
            <p:spPr>
              <a:xfrm>
                <a:off x="2955960" y="535608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8" name="Straight Connector 905"/>
              <p:cNvSpPr/>
              <p:nvPr/>
            </p:nvSpPr>
            <p:spPr>
              <a:xfrm flipV="1">
                <a:off x="3135240" y="535608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9" name="Rectangle 906"/>
              <p:cNvSpPr/>
              <p:nvPr/>
            </p:nvSpPr>
            <p:spPr>
              <a:xfrm>
                <a:off x="2938320" y="53658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0" name="Straight Connector 907"/>
              <p:cNvSpPr/>
              <p:nvPr/>
            </p:nvSpPr>
            <p:spPr>
              <a:xfrm flipV="1">
                <a:off x="2895480" y="535608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1" name="Rectangle 908"/>
              <p:cNvSpPr/>
              <p:nvPr/>
            </p:nvSpPr>
            <p:spPr>
              <a:xfrm>
                <a:off x="3119400" y="600552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2" name="Rectangle 909"/>
              <p:cNvSpPr/>
              <p:nvPr/>
            </p:nvSpPr>
            <p:spPr>
              <a:xfrm>
                <a:off x="2900520" y="545292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3" name="Straight Connector 910"/>
              <p:cNvSpPr/>
              <p:nvPr/>
            </p:nvSpPr>
            <p:spPr>
              <a:xfrm flipV="1">
                <a:off x="3135240" y="610704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814" name="Group 911"/>
              <p:cNvGrpSpPr/>
              <p:nvPr/>
            </p:nvGrpSpPr>
            <p:grpSpPr>
              <a:xfrm>
                <a:off x="2896920" y="5432400"/>
                <a:ext cx="298440" cy="93960"/>
                <a:chOff x="2896920" y="5432400"/>
                <a:chExt cx="298440" cy="93960"/>
              </a:xfrm>
            </p:grpSpPr>
            <p:sp>
              <p:nvSpPr>
                <p:cNvPr id="3815" name="Straight Connector 939"/>
                <p:cNvSpPr/>
                <p:nvPr/>
              </p:nvSpPr>
              <p:spPr>
                <a:xfrm flipV="1">
                  <a:off x="3135240" y="54324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6" name="Straight Connector 940"/>
                <p:cNvSpPr/>
                <p:nvPr/>
              </p:nvSpPr>
              <p:spPr>
                <a:xfrm>
                  <a:off x="2896920" y="552600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17" name="Group 912"/>
              <p:cNvGrpSpPr/>
              <p:nvPr/>
            </p:nvGrpSpPr>
            <p:grpSpPr>
              <a:xfrm>
                <a:off x="2896920" y="5499000"/>
                <a:ext cx="298440" cy="93960"/>
                <a:chOff x="2896920" y="5499000"/>
                <a:chExt cx="298440" cy="93960"/>
              </a:xfrm>
            </p:grpSpPr>
            <p:sp>
              <p:nvSpPr>
                <p:cNvPr id="3818" name="Straight Connector 937"/>
                <p:cNvSpPr/>
                <p:nvPr/>
              </p:nvSpPr>
              <p:spPr>
                <a:xfrm flipV="1">
                  <a:off x="3135240" y="54990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9" name="Straight Connector 938"/>
                <p:cNvSpPr/>
                <p:nvPr/>
              </p:nvSpPr>
              <p:spPr>
                <a:xfrm>
                  <a:off x="2896920" y="559260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20" name="Group 913"/>
              <p:cNvGrpSpPr/>
              <p:nvPr/>
            </p:nvGrpSpPr>
            <p:grpSpPr>
              <a:xfrm>
                <a:off x="2896920" y="5565600"/>
                <a:ext cx="297000" cy="93960"/>
                <a:chOff x="2896920" y="5565600"/>
                <a:chExt cx="297000" cy="93960"/>
              </a:xfrm>
            </p:grpSpPr>
            <p:sp>
              <p:nvSpPr>
                <p:cNvPr id="3821" name="Straight Connector 935"/>
                <p:cNvSpPr/>
                <p:nvPr/>
              </p:nvSpPr>
              <p:spPr>
                <a:xfrm flipV="1">
                  <a:off x="3133440" y="55656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2" name="Straight Connector 936"/>
                <p:cNvSpPr/>
                <p:nvPr/>
              </p:nvSpPr>
              <p:spPr>
                <a:xfrm>
                  <a:off x="2896920" y="56592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23" name="Group 914"/>
              <p:cNvGrpSpPr/>
              <p:nvPr/>
            </p:nvGrpSpPr>
            <p:grpSpPr>
              <a:xfrm>
                <a:off x="2896920" y="5632200"/>
                <a:ext cx="297000" cy="93960"/>
                <a:chOff x="2896920" y="5632200"/>
                <a:chExt cx="297000" cy="93960"/>
              </a:xfrm>
            </p:grpSpPr>
            <p:sp>
              <p:nvSpPr>
                <p:cNvPr id="3824" name="Straight Connector 933"/>
                <p:cNvSpPr/>
                <p:nvPr/>
              </p:nvSpPr>
              <p:spPr>
                <a:xfrm flipV="1">
                  <a:off x="3133440" y="56322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5" name="Straight Connector 934"/>
                <p:cNvSpPr/>
                <p:nvPr/>
              </p:nvSpPr>
              <p:spPr>
                <a:xfrm>
                  <a:off x="2896920" y="57258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26" name="Group 915"/>
              <p:cNvGrpSpPr/>
              <p:nvPr/>
            </p:nvGrpSpPr>
            <p:grpSpPr>
              <a:xfrm>
                <a:off x="2896920" y="5698800"/>
                <a:ext cx="297000" cy="94320"/>
                <a:chOff x="2896920" y="5698800"/>
                <a:chExt cx="297000" cy="94320"/>
              </a:xfrm>
            </p:grpSpPr>
            <p:sp>
              <p:nvSpPr>
                <p:cNvPr id="3827" name="Straight Connector 931"/>
                <p:cNvSpPr/>
                <p:nvPr/>
              </p:nvSpPr>
              <p:spPr>
                <a:xfrm flipV="1">
                  <a:off x="3133440" y="569880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8" name="Straight Connector 932"/>
                <p:cNvSpPr/>
                <p:nvPr/>
              </p:nvSpPr>
              <p:spPr>
                <a:xfrm>
                  <a:off x="2896920" y="5792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29" name="Group 916"/>
              <p:cNvGrpSpPr/>
              <p:nvPr/>
            </p:nvGrpSpPr>
            <p:grpSpPr>
              <a:xfrm>
                <a:off x="2896920" y="5765760"/>
                <a:ext cx="297000" cy="93960"/>
                <a:chOff x="2896920" y="5765760"/>
                <a:chExt cx="297000" cy="93960"/>
              </a:xfrm>
            </p:grpSpPr>
            <p:sp>
              <p:nvSpPr>
                <p:cNvPr id="3830" name="Straight Connector 929"/>
                <p:cNvSpPr/>
                <p:nvPr/>
              </p:nvSpPr>
              <p:spPr>
                <a:xfrm flipV="1">
                  <a:off x="3133440" y="57657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1" name="Straight Connector 930"/>
                <p:cNvSpPr/>
                <p:nvPr/>
              </p:nvSpPr>
              <p:spPr>
                <a:xfrm>
                  <a:off x="2896920" y="5859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32" name="Group 917"/>
              <p:cNvGrpSpPr/>
              <p:nvPr/>
            </p:nvGrpSpPr>
            <p:grpSpPr>
              <a:xfrm>
                <a:off x="2895480" y="5832360"/>
                <a:ext cx="298440" cy="93960"/>
                <a:chOff x="2895480" y="5832360"/>
                <a:chExt cx="298440" cy="93960"/>
              </a:xfrm>
            </p:grpSpPr>
            <p:sp>
              <p:nvSpPr>
                <p:cNvPr id="3833" name="Straight Connector 927"/>
                <p:cNvSpPr/>
                <p:nvPr/>
              </p:nvSpPr>
              <p:spPr>
                <a:xfrm flipV="1">
                  <a:off x="3133440" y="58323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4" name="Straight Connector 928"/>
                <p:cNvSpPr/>
                <p:nvPr/>
              </p:nvSpPr>
              <p:spPr>
                <a:xfrm>
                  <a:off x="2895480" y="59259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35" name="Group 918"/>
              <p:cNvGrpSpPr/>
              <p:nvPr/>
            </p:nvGrpSpPr>
            <p:grpSpPr>
              <a:xfrm>
                <a:off x="2895480" y="5898960"/>
                <a:ext cx="298440" cy="93960"/>
                <a:chOff x="2895480" y="5898960"/>
                <a:chExt cx="298440" cy="93960"/>
              </a:xfrm>
            </p:grpSpPr>
            <p:sp>
              <p:nvSpPr>
                <p:cNvPr id="3836" name="Straight Connector 925"/>
                <p:cNvSpPr/>
                <p:nvPr/>
              </p:nvSpPr>
              <p:spPr>
                <a:xfrm flipV="1">
                  <a:off x="3133440" y="58989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7" name="Straight Connector 926"/>
                <p:cNvSpPr/>
                <p:nvPr/>
              </p:nvSpPr>
              <p:spPr>
                <a:xfrm>
                  <a:off x="2895480" y="59925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38" name="Group 919"/>
              <p:cNvGrpSpPr/>
              <p:nvPr/>
            </p:nvGrpSpPr>
            <p:grpSpPr>
              <a:xfrm>
                <a:off x="2895480" y="5965560"/>
                <a:ext cx="293760" cy="93960"/>
                <a:chOff x="2895480" y="5965560"/>
                <a:chExt cx="293760" cy="93960"/>
              </a:xfrm>
            </p:grpSpPr>
            <p:sp>
              <p:nvSpPr>
                <p:cNvPr id="3839" name="Straight Connector 923"/>
                <p:cNvSpPr/>
                <p:nvPr/>
              </p:nvSpPr>
              <p:spPr>
                <a:xfrm flipV="1">
                  <a:off x="3132000" y="596556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0" name="Straight Connector 924"/>
                <p:cNvSpPr/>
                <p:nvPr/>
              </p:nvSpPr>
              <p:spPr>
                <a:xfrm>
                  <a:off x="2895480" y="60591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41" name="Group 920"/>
              <p:cNvGrpSpPr/>
              <p:nvPr/>
            </p:nvGrpSpPr>
            <p:grpSpPr>
              <a:xfrm>
                <a:off x="2895480" y="6032160"/>
                <a:ext cx="296640" cy="94320"/>
                <a:chOff x="2895480" y="6032160"/>
                <a:chExt cx="296640" cy="94320"/>
              </a:xfrm>
            </p:grpSpPr>
            <p:sp>
              <p:nvSpPr>
                <p:cNvPr id="3842" name="Straight Connector 921"/>
                <p:cNvSpPr/>
                <p:nvPr/>
              </p:nvSpPr>
              <p:spPr>
                <a:xfrm flipV="1">
                  <a:off x="3132000" y="603216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3" name="Straight Connector 922"/>
                <p:cNvSpPr/>
                <p:nvPr/>
              </p:nvSpPr>
              <p:spPr>
                <a:xfrm>
                  <a:off x="2895480" y="61261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3844" name="Group 884"/>
            <p:cNvGrpSpPr/>
            <p:nvPr/>
          </p:nvGrpSpPr>
          <p:grpSpPr>
            <a:xfrm>
              <a:off x="2913120" y="5173560"/>
              <a:ext cx="313920" cy="932040"/>
              <a:chOff x="2913120" y="5173560"/>
              <a:chExt cx="313920" cy="932040"/>
            </a:xfrm>
          </p:grpSpPr>
          <p:grpSp>
            <p:nvGrpSpPr>
              <p:cNvPr id="3845" name="Group 885"/>
              <p:cNvGrpSpPr/>
              <p:nvPr/>
            </p:nvGrpSpPr>
            <p:grpSpPr>
              <a:xfrm>
                <a:off x="2913120" y="5173560"/>
                <a:ext cx="291600" cy="141120"/>
                <a:chOff x="2913120" y="5173560"/>
                <a:chExt cx="291600" cy="141120"/>
              </a:xfrm>
            </p:grpSpPr>
            <p:sp>
              <p:nvSpPr>
                <p:cNvPr id="3846" name="Rectangle 188"/>
                <p:cNvSpPr/>
                <p:nvPr/>
              </p:nvSpPr>
              <p:spPr>
                <a:xfrm>
                  <a:off x="2913120" y="524988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47" name="AutoShape 189"/>
                <p:cNvSpPr/>
                <p:nvPr/>
              </p:nvSpPr>
              <p:spPr>
                <a:xfrm>
                  <a:off x="2913120" y="517356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48" name="Freeform 190"/>
                <p:cNvSpPr/>
                <p:nvPr/>
              </p:nvSpPr>
              <p:spPr>
                <a:xfrm>
                  <a:off x="3151080" y="51753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49" name="Freeform 191"/>
                <p:cNvSpPr/>
                <p:nvPr/>
              </p:nvSpPr>
              <p:spPr>
                <a:xfrm>
                  <a:off x="2949480" y="518940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50" name="Freeform 192"/>
                <p:cNvSpPr/>
                <p:nvPr/>
              </p:nvSpPr>
              <p:spPr>
                <a:xfrm>
                  <a:off x="3002040" y="51865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851" name="Straight Connector 886"/>
              <p:cNvSpPr/>
              <p:nvPr/>
            </p:nvSpPr>
            <p:spPr>
              <a:xfrm flipH="1">
                <a:off x="3220920" y="524340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2" name="Straight Connector 887"/>
              <p:cNvSpPr/>
              <p:nvPr/>
            </p:nvSpPr>
            <p:spPr>
              <a:xfrm>
                <a:off x="3168360" y="54259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3" name="Straight Connector 888"/>
              <p:cNvSpPr/>
              <p:nvPr/>
            </p:nvSpPr>
            <p:spPr>
              <a:xfrm>
                <a:off x="3166920" y="5491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4" name="Straight Connector 889"/>
              <p:cNvSpPr/>
              <p:nvPr/>
            </p:nvSpPr>
            <p:spPr>
              <a:xfrm>
                <a:off x="3166920" y="55670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5" name="Straight Connector 890"/>
              <p:cNvSpPr/>
              <p:nvPr/>
            </p:nvSpPr>
            <p:spPr>
              <a:xfrm>
                <a:off x="3165120" y="563220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6" name="Straight Connector 891"/>
              <p:cNvSpPr/>
              <p:nvPr/>
            </p:nvSpPr>
            <p:spPr>
              <a:xfrm>
                <a:off x="3163680" y="5694120"/>
                <a:ext cx="604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7" name="Straight Connector 892"/>
              <p:cNvSpPr/>
              <p:nvPr/>
            </p:nvSpPr>
            <p:spPr>
              <a:xfrm>
                <a:off x="3163680" y="5763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8" name="Straight Connector 893"/>
              <p:cNvSpPr/>
              <p:nvPr/>
            </p:nvSpPr>
            <p:spPr>
              <a:xfrm>
                <a:off x="3162240" y="5832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9" name="Straight Connector 894"/>
              <p:cNvSpPr/>
              <p:nvPr/>
            </p:nvSpPr>
            <p:spPr>
              <a:xfrm>
                <a:off x="3165120" y="590220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0" name="Straight Connector 895"/>
              <p:cNvSpPr/>
              <p:nvPr/>
            </p:nvSpPr>
            <p:spPr>
              <a:xfrm>
                <a:off x="3166920" y="5970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1" name="Straight Connector 896"/>
              <p:cNvSpPr/>
              <p:nvPr/>
            </p:nvSpPr>
            <p:spPr>
              <a:xfrm>
                <a:off x="3166920" y="6040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2" name="Straight Connector 897"/>
              <p:cNvSpPr/>
              <p:nvPr/>
            </p:nvSpPr>
            <p:spPr>
              <a:xfrm>
                <a:off x="3168360" y="6105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3" name="Straight Connector 898"/>
              <p:cNvSpPr/>
              <p:nvPr/>
            </p:nvSpPr>
            <p:spPr>
              <a:xfrm flipH="1">
                <a:off x="3168360" y="52513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864" name="Group 824"/>
          <p:cNvGrpSpPr/>
          <p:nvPr/>
        </p:nvGrpSpPr>
        <p:grpSpPr>
          <a:xfrm>
            <a:off x="3271680" y="5173560"/>
            <a:ext cx="331920" cy="1029960"/>
            <a:chOff x="3271680" y="5173560"/>
            <a:chExt cx="331920" cy="1029960"/>
          </a:xfrm>
        </p:grpSpPr>
        <p:grpSp>
          <p:nvGrpSpPr>
            <p:cNvPr id="3865" name="Group 825"/>
            <p:cNvGrpSpPr/>
            <p:nvPr/>
          </p:nvGrpSpPr>
          <p:grpSpPr>
            <a:xfrm>
              <a:off x="3271680" y="5356080"/>
              <a:ext cx="299880" cy="847440"/>
              <a:chOff x="3271680" y="5356080"/>
              <a:chExt cx="299880" cy="847440"/>
            </a:xfrm>
          </p:grpSpPr>
          <p:sp>
            <p:nvSpPr>
              <p:cNvPr id="3866" name="Rectangle 846"/>
              <p:cNvSpPr/>
              <p:nvPr/>
            </p:nvSpPr>
            <p:spPr>
              <a:xfrm>
                <a:off x="3332160" y="535608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7" name="Straight Connector 847"/>
              <p:cNvSpPr/>
              <p:nvPr/>
            </p:nvSpPr>
            <p:spPr>
              <a:xfrm flipV="1">
                <a:off x="3511440" y="535608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8" name="Rectangle 848"/>
              <p:cNvSpPr/>
              <p:nvPr/>
            </p:nvSpPr>
            <p:spPr>
              <a:xfrm>
                <a:off x="3314520" y="53658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9" name="Straight Connector 849"/>
              <p:cNvSpPr/>
              <p:nvPr/>
            </p:nvSpPr>
            <p:spPr>
              <a:xfrm flipV="1">
                <a:off x="3271680" y="535608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70" name="Rectangle 850"/>
              <p:cNvSpPr/>
              <p:nvPr/>
            </p:nvSpPr>
            <p:spPr>
              <a:xfrm>
                <a:off x="3495600" y="600552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71" name="Rectangle 851"/>
              <p:cNvSpPr/>
              <p:nvPr/>
            </p:nvSpPr>
            <p:spPr>
              <a:xfrm>
                <a:off x="3276720" y="545292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72" name="Straight Connector 852"/>
              <p:cNvSpPr/>
              <p:nvPr/>
            </p:nvSpPr>
            <p:spPr>
              <a:xfrm flipV="1">
                <a:off x="3511440" y="610704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873" name="Group 853"/>
              <p:cNvGrpSpPr/>
              <p:nvPr/>
            </p:nvGrpSpPr>
            <p:grpSpPr>
              <a:xfrm>
                <a:off x="3273120" y="5432400"/>
                <a:ext cx="298440" cy="93960"/>
                <a:chOff x="3273120" y="5432400"/>
                <a:chExt cx="298440" cy="93960"/>
              </a:xfrm>
            </p:grpSpPr>
            <p:sp>
              <p:nvSpPr>
                <p:cNvPr id="3874" name="Straight Connector 881"/>
                <p:cNvSpPr/>
                <p:nvPr/>
              </p:nvSpPr>
              <p:spPr>
                <a:xfrm flipV="1">
                  <a:off x="3511440" y="54324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5" name="Straight Connector 882"/>
                <p:cNvSpPr/>
                <p:nvPr/>
              </p:nvSpPr>
              <p:spPr>
                <a:xfrm>
                  <a:off x="3273120" y="552600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76" name="Group 854"/>
              <p:cNvGrpSpPr/>
              <p:nvPr/>
            </p:nvGrpSpPr>
            <p:grpSpPr>
              <a:xfrm>
                <a:off x="3273120" y="5499000"/>
                <a:ext cx="298440" cy="93960"/>
                <a:chOff x="3273120" y="5499000"/>
                <a:chExt cx="298440" cy="93960"/>
              </a:xfrm>
            </p:grpSpPr>
            <p:sp>
              <p:nvSpPr>
                <p:cNvPr id="3877" name="Straight Connector 879"/>
                <p:cNvSpPr/>
                <p:nvPr/>
              </p:nvSpPr>
              <p:spPr>
                <a:xfrm flipV="1">
                  <a:off x="3511440" y="54990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8" name="Straight Connector 880"/>
                <p:cNvSpPr/>
                <p:nvPr/>
              </p:nvSpPr>
              <p:spPr>
                <a:xfrm>
                  <a:off x="3273120" y="559260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79" name="Group 855"/>
              <p:cNvGrpSpPr/>
              <p:nvPr/>
            </p:nvGrpSpPr>
            <p:grpSpPr>
              <a:xfrm>
                <a:off x="3273120" y="5565600"/>
                <a:ext cx="297000" cy="93960"/>
                <a:chOff x="3273120" y="5565600"/>
                <a:chExt cx="297000" cy="93960"/>
              </a:xfrm>
            </p:grpSpPr>
            <p:sp>
              <p:nvSpPr>
                <p:cNvPr id="3880" name="Straight Connector 877"/>
                <p:cNvSpPr/>
                <p:nvPr/>
              </p:nvSpPr>
              <p:spPr>
                <a:xfrm flipV="1">
                  <a:off x="3509640" y="55656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1" name="Straight Connector 878"/>
                <p:cNvSpPr/>
                <p:nvPr/>
              </p:nvSpPr>
              <p:spPr>
                <a:xfrm>
                  <a:off x="3273120" y="56592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82" name="Group 856"/>
              <p:cNvGrpSpPr/>
              <p:nvPr/>
            </p:nvGrpSpPr>
            <p:grpSpPr>
              <a:xfrm>
                <a:off x="3273120" y="5632200"/>
                <a:ext cx="297000" cy="93960"/>
                <a:chOff x="3273120" y="5632200"/>
                <a:chExt cx="297000" cy="93960"/>
              </a:xfrm>
            </p:grpSpPr>
            <p:sp>
              <p:nvSpPr>
                <p:cNvPr id="3883" name="Straight Connector 875"/>
                <p:cNvSpPr/>
                <p:nvPr/>
              </p:nvSpPr>
              <p:spPr>
                <a:xfrm flipV="1">
                  <a:off x="3509640" y="56322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4" name="Straight Connector 876"/>
                <p:cNvSpPr/>
                <p:nvPr/>
              </p:nvSpPr>
              <p:spPr>
                <a:xfrm>
                  <a:off x="3273120" y="57258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85" name="Group 857"/>
              <p:cNvGrpSpPr/>
              <p:nvPr/>
            </p:nvGrpSpPr>
            <p:grpSpPr>
              <a:xfrm>
                <a:off x="3273120" y="5698800"/>
                <a:ext cx="297000" cy="94320"/>
                <a:chOff x="3273120" y="5698800"/>
                <a:chExt cx="297000" cy="94320"/>
              </a:xfrm>
            </p:grpSpPr>
            <p:sp>
              <p:nvSpPr>
                <p:cNvPr id="3886" name="Straight Connector 873"/>
                <p:cNvSpPr/>
                <p:nvPr/>
              </p:nvSpPr>
              <p:spPr>
                <a:xfrm flipV="1">
                  <a:off x="3509640" y="569880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7" name="Straight Connector 874"/>
                <p:cNvSpPr/>
                <p:nvPr/>
              </p:nvSpPr>
              <p:spPr>
                <a:xfrm>
                  <a:off x="3273120" y="5792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88" name="Group 858"/>
              <p:cNvGrpSpPr/>
              <p:nvPr/>
            </p:nvGrpSpPr>
            <p:grpSpPr>
              <a:xfrm>
                <a:off x="3273120" y="5765760"/>
                <a:ext cx="297000" cy="93960"/>
                <a:chOff x="3273120" y="5765760"/>
                <a:chExt cx="297000" cy="93960"/>
              </a:xfrm>
            </p:grpSpPr>
            <p:sp>
              <p:nvSpPr>
                <p:cNvPr id="3889" name="Straight Connector 871"/>
                <p:cNvSpPr/>
                <p:nvPr/>
              </p:nvSpPr>
              <p:spPr>
                <a:xfrm flipV="1">
                  <a:off x="3509640" y="57657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0" name="Straight Connector 872"/>
                <p:cNvSpPr/>
                <p:nvPr/>
              </p:nvSpPr>
              <p:spPr>
                <a:xfrm>
                  <a:off x="3273120" y="5859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91" name="Group 859"/>
              <p:cNvGrpSpPr/>
              <p:nvPr/>
            </p:nvGrpSpPr>
            <p:grpSpPr>
              <a:xfrm>
                <a:off x="3271680" y="5832360"/>
                <a:ext cx="298440" cy="93960"/>
                <a:chOff x="3271680" y="5832360"/>
                <a:chExt cx="298440" cy="93960"/>
              </a:xfrm>
            </p:grpSpPr>
            <p:sp>
              <p:nvSpPr>
                <p:cNvPr id="3892" name="Straight Connector 869"/>
                <p:cNvSpPr/>
                <p:nvPr/>
              </p:nvSpPr>
              <p:spPr>
                <a:xfrm flipV="1">
                  <a:off x="3509640" y="58323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3" name="Straight Connector 870"/>
                <p:cNvSpPr/>
                <p:nvPr/>
              </p:nvSpPr>
              <p:spPr>
                <a:xfrm>
                  <a:off x="3271680" y="59259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94" name="Group 860"/>
              <p:cNvGrpSpPr/>
              <p:nvPr/>
            </p:nvGrpSpPr>
            <p:grpSpPr>
              <a:xfrm>
                <a:off x="3271680" y="5898960"/>
                <a:ext cx="298440" cy="93960"/>
                <a:chOff x="3271680" y="5898960"/>
                <a:chExt cx="298440" cy="93960"/>
              </a:xfrm>
            </p:grpSpPr>
            <p:sp>
              <p:nvSpPr>
                <p:cNvPr id="3895" name="Straight Connector 867"/>
                <p:cNvSpPr/>
                <p:nvPr/>
              </p:nvSpPr>
              <p:spPr>
                <a:xfrm flipV="1">
                  <a:off x="3509640" y="58989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6" name="Straight Connector 868"/>
                <p:cNvSpPr/>
                <p:nvPr/>
              </p:nvSpPr>
              <p:spPr>
                <a:xfrm>
                  <a:off x="3271680" y="59925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97" name="Group 861"/>
              <p:cNvGrpSpPr/>
              <p:nvPr/>
            </p:nvGrpSpPr>
            <p:grpSpPr>
              <a:xfrm>
                <a:off x="3271680" y="5965560"/>
                <a:ext cx="293760" cy="93960"/>
                <a:chOff x="3271680" y="5965560"/>
                <a:chExt cx="293760" cy="93960"/>
              </a:xfrm>
            </p:grpSpPr>
            <p:sp>
              <p:nvSpPr>
                <p:cNvPr id="3898" name="Straight Connector 865"/>
                <p:cNvSpPr/>
                <p:nvPr/>
              </p:nvSpPr>
              <p:spPr>
                <a:xfrm flipV="1">
                  <a:off x="3508200" y="596556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9" name="Straight Connector 866"/>
                <p:cNvSpPr/>
                <p:nvPr/>
              </p:nvSpPr>
              <p:spPr>
                <a:xfrm>
                  <a:off x="3271680" y="60591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00" name="Group 862"/>
              <p:cNvGrpSpPr/>
              <p:nvPr/>
            </p:nvGrpSpPr>
            <p:grpSpPr>
              <a:xfrm>
                <a:off x="3271680" y="6032160"/>
                <a:ext cx="297000" cy="94320"/>
                <a:chOff x="3271680" y="6032160"/>
                <a:chExt cx="297000" cy="94320"/>
              </a:xfrm>
            </p:grpSpPr>
            <p:sp>
              <p:nvSpPr>
                <p:cNvPr id="3901" name="Straight Connector 863"/>
                <p:cNvSpPr/>
                <p:nvPr/>
              </p:nvSpPr>
              <p:spPr>
                <a:xfrm flipV="1">
                  <a:off x="3508200" y="603216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2" name="Straight Connector 864"/>
                <p:cNvSpPr/>
                <p:nvPr/>
              </p:nvSpPr>
              <p:spPr>
                <a:xfrm>
                  <a:off x="3271680" y="61261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3903" name="Group 826"/>
            <p:cNvGrpSpPr/>
            <p:nvPr/>
          </p:nvGrpSpPr>
          <p:grpSpPr>
            <a:xfrm>
              <a:off x="3289320" y="5173560"/>
              <a:ext cx="314280" cy="932040"/>
              <a:chOff x="3289320" y="5173560"/>
              <a:chExt cx="314280" cy="932040"/>
            </a:xfrm>
          </p:grpSpPr>
          <p:grpSp>
            <p:nvGrpSpPr>
              <p:cNvPr id="3904" name="Group 827"/>
              <p:cNvGrpSpPr/>
              <p:nvPr/>
            </p:nvGrpSpPr>
            <p:grpSpPr>
              <a:xfrm>
                <a:off x="3289320" y="5173560"/>
                <a:ext cx="291600" cy="141120"/>
                <a:chOff x="3289320" y="5173560"/>
                <a:chExt cx="291600" cy="141120"/>
              </a:xfrm>
            </p:grpSpPr>
            <p:sp>
              <p:nvSpPr>
                <p:cNvPr id="3905" name="Rectangle 188"/>
                <p:cNvSpPr/>
                <p:nvPr/>
              </p:nvSpPr>
              <p:spPr>
                <a:xfrm>
                  <a:off x="3289320" y="524988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06" name="AutoShape 189"/>
                <p:cNvSpPr/>
                <p:nvPr/>
              </p:nvSpPr>
              <p:spPr>
                <a:xfrm>
                  <a:off x="3289320" y="517356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07" name="Freeform 190"/>
                <p:cNvSpPr/>
                <p:nvPr/>
              </p:nvSpPr>
              <p:spPr>
                <a:xfrm>
                  <a:off x="3527280" y="51753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08" name="Freeform 191"/>
                <p:cNvSpPr/>
                <p:nvPr/>
              </p:nvSpPr>
              <p:spPr>
                <a:xfrm>
                  <a:off x="3325680" y="518940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09" name="Freeform 192"/>
                <p:cNvSpPr/>
                <p:nvPr/>
              </p:nvSpPr>
              <p:spPr>
                <a:xfrm>
                  <a:off x="3378240" y="51865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910" name="Straight Connector 828"/>
              <p:cNvSpPr/>
              <p:nvPr/>
            </p:nvSpPr>
            <p:spPr>
              <a:xfrm flipH="1">
                <a:off x="3597120" y="524340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1" name="Straight Connector 829"/>
              <p:cNvSpPr/>
              <p:nvPr/>
            </p:nvSpPr>
            <p:spPr>
              <a:xfrm>
                <a:off x="3544560" y="542592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2" name="Straight Connector 830"/>
              <p:cNvSpPr/>
              <p:nvPr/>
            </p:nvSpPr>
            <p:spPr>
              <a:xfrm>
                <a:off x="3543120" y="5491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3" name="Straight Connector 831"/>
              <p:cNvSpPr/>
              <p:nvPr/>
            </p:nvSpPr>
            <p:spPr>
              <a:xfrm>
                <a:off x="3543120" y="55670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4" name="Straight Connector 832"/>
              <p:cNvSpPr/>
              <p:nvPr/>
            </p:nvSpPr>
            <p:spPr>
              <a:xfrm>
                <a:off x="3541680" y="5632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5" name="Straight Connector 833"/>
              <p:cNvSpPr/>
              <p:nvPr/>
            </p:nvSpPr>
            <p:spPr>
              <a:xfrm>
                <a:off x="3539880" y="5694120"/>
                <a:ext cx="604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6" name="Straight Connector 834"/>
              <p:cNvSpPr/>
              <p:nvPr/>
            </p:nvSpPr>
            <p:spPr>
              <a:xfrm>
                <a:off x="3539880" y="5763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7" name="Straight Connector 835"/>
              <p:cNvSpPr/>
              <p:nvPr/>
            </p:nvSpPr>
            <p:spPr>
              <a:xfrm>
                <a:off x="3538440" y="5832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8" name="Straight Connector 836"/>
              <p:cNvSpPr/>
              <p:nvPr/>
            </p:nvSpPr>
            <p:spPr>
              <a:xfrm>
                <a:off x="3541680" y="5902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9" name="Straight Connector 837"/>
              <p:cNvSpPr/>
              <p:nvPr/>
            </p:nvSpPr>
            <p:spPr>
              <a:xfrm>
                <a:off x="3543120" y="5970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20" name="Straight Connector 838"/>
              <p:cNvSpPr/>
              <p:nvPr/>
            </p:nvSpPr>
            <p:spPr>
              <a:xfrm>
                <a:off x="3543120" y="6040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21" name="Straight Connector 839"/>
              <p:cNvSpPr/>
              <p:nvPr/>
            </p:nvSpPr>
            <p:spPr>
              <a:xfrm>
                <a:off x="3544560" y="610524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22" name="Straight Connector 840"/>
              <p:cNvSpPr/>
              <p:nvPr/>
            </p:nvSpPr>
            <p:spPr>
              <a:xfrm flipH="1">
                <a:off x="3544560" y="5251320"/>
                <a:ext cx="5904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923" name="Straight Connector 1064"/>
          <p:cNvSpPr/>
          <p:nvPr/>
        </p:nvSpPr>
        <p:spPr>
          <a:xfrm flipH="1">
            <a:off x="3989160" y="4705200"/>
            <a:ext cx="357120" cy="495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4" name="Straight Connector 1065"/>
          <p:cNvSpPr/>
          <p:nvPr/>
        </p:nvSpPr>
        <p:spPr>
          <a:xfrm flipH="1">
            <a:off x="4294080" y="4919400"/>
            <a:ext cx="203040" cy="4860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5" name="Straight Connector 1066"/>
          <p:cNvSpPr/>
          <p:nvPr/>
        </p:nvSpPr>
        <p:spPr>
          <a:xfrm>
            <a:off x="4611600" y="4719600"/>
            <a:ext cx="58680" cy="4903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6" name="Straight Connector 1067"/>
          <p:cNvSpPr/>
          <p:nvPr/>
        </p:nvSpPr>
        <p:spPr>
          <a:xfrm>
            <a:off x="4751280" y="4743360"/>
            <a:ext cx="274680" cy="4572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27" name="Group 1068"/>
          <p:cNvGrpSpPr/>
          <p:nvPr/>
        </p:nvGrpSpPr>
        <p:grpSpPr>
          <a:xfrm>
            <a:off x="3724200" y="5200560"/>
            <a:ext cx="331560" cy="1029960"/>
            <a:chOff x="3724200" y="5200560"/>
            <a:chExt cx="331560" cy="1029960"/>
          </a:xfrm>
        </p:grpSpPr>
        <p:grpSp>
          <p:nvGrpSpPr>
            <p:cNvPr id="3928" name="Group 1246"/>
            <p:cNvGrpSpPr/>
            <p:nvPr/>
          </p:nvGrpSpPr>
          <p:grpSpPr>
            <a:xfrm>
              <a:off x="3724200" y="5383080"/>
              <a:ext cx="299880" cy="847440"/>
              <a:chOff x="3724200" y="5383080"/>
              <a:chExt cx="299880" cy="847440"/>
            </a:xfrm>
          </p:grpSpPr>
          <p:sp>
            <p:nvSpPr>
              <p:cNvPr id="3929" name="Rectangle 1267"/>
              <p:cNvSpPr/>
              <p:nvPr/>
            </p:nvSpPr>
            <p:spPr>
              <a:xfrm>
                <a:off x="3784680" y="538308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30" name="Straight Connector 1268"/>
              <p:cNvSpPr/>
              <p:nvPr/>
            </p:nvSpPr>
            <p:spPr>
              <a:xfrm flipV="1">
                <a:off x="3963960" y="538308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31" name="Rectangle 1269"/>
              <p:cNvSpPr/>
              <p:nvPr/>
            </p:nvSpPr>
            <p:spPr>
              <a:xfrm>
                <a:off x="3767040" y="53928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32" name="Straight Connector 1270"/>
              <p:cNvSpPr/>
              <p:nvPr/>
            </p:nvSpPr>
            <p:spPr>
              <a:xfrm flipV="1">
                <a:off x="3724200" y="538308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33" name="Rectangle 1271"/>
              <p:cNvSpPr/>
              <p:nvPr/>
            </p:nvSpPr>
            <p:spPr>
              <a:xfrm>
                <a:off x="3948120" y="603252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34" name="Rectangle 1272"/>
              <p:cNvSpPr/>
              <p:nvPr/>
            </p:nvSpPr>
            <p:spPr>
              <a:xfrm>
                <a:off x="3728880" y="547992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35" name="Straight Connector 1273"/>
              <p:cNvSpPr/>
              <p:nvPr/>
            </p:nvSpPr>
            <p:spPr>
              <a:xfrm flipV="1">
                <a:off x="3963960" y="613404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936" name="Group 1274"/>
              <p:cNvGrpSpPr/>
              <p:nvPr/>
            </p:nvGrpSpPr>
            <p:grpSpPr>
              <a:xfrm>
                <a:off x="3725640" y="5459400"/>
                <a:ext cx="298440" cy="93960"/>
                <a:chOff x="3725640" y="5459400"/>
                <a:chExt cx="298440" cy="93960"/>
              </a:xfrm>
            </p:grpSpPr>
            <p:sp>
              <p:nvSpPr>
                <p:cNvPr id="3937" name="Straight Connector 1302"/>
                <p:cNvSpPr/>
                <p:nvPr/>
              </p:nvSpPr>
              <p:spPr>
                <a:xfrm flipV="1">
                  <a:off x="3963960" y="54594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8" name="Straight Connector 1303"/>
                <p:cNvSpPr/>
                <p:nvPr/>
              </p:nvSpPr>
              <p:spPr>
                <a:xfrm>
                  <a:off x="3725640" y="55530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39" name="Group 1275"/>
              <p:cNvGrpSpPr/>
              <p:nvPr/>
            </p:nvGrpSpPr>
            <p:grpSpPr>
              <a:xfrm>
                <a:off x="3725640" y="5526000"/>
                <a:ext cx="298440" cy="93960"/>
                <a:chOff x="3725640" y="5526000"/>
                <a:chExt cx="298440" cy="93960"/>
              </a:xfrm>
            </p:grpSpPr>
            <p:sp>
              <p:nvSpPr>
                <p:cNvPr id="3940" name="Straight Connector 1300"/>
                <p:cNvSpPr/>
                <p:nvPr/>
              </p:nvSpPr>
              <p:spPr>
                <a:xfrm flipV="1">
                  <a:off x="3963960" y="55260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1" name="Straight Connector 1301"/>
                <p:cNvSpPr/>
                <p:nvPr/>
              </p:nvSpPr>
              <p:spPr>
                <a:xfrm>
                  <a:off x="3725640" y="56196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42" name="Group 1276"/>
              <p:cNvGrpSpPr/>
              <p:nvPr/>
            </p:nvGrpSpPr>
            <p:grpSpPr>
              <a:xfrm>
                <a:off x="3725640" y="5592600"/>
                <a:ext cx="297000" cy="93960"/>
                <a:chOff x="3725640" y="5592600"/>
                <a:chExt cx="297000" cy="93960"/>
              </a:xfrm>
            </p:grpSpPr>
            <p:sp>
              <p:nvSpPr>
                <p:cNvPr id="3943" name="Straight Connector 1298"/>
                <p:cNvSpPr/>
                <p:nvPr/>
              </p:nvSpPr>
              <p:spPr>
                <a:xfrm flipV="1">
                  <a:off x="3962160" y="55926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4" name="Straight Connector 1299"/>
                <p:cNvSpPr/>
                <p:nvPr/>
              </p:nvSpPr>
              <p:spPr>
                <a:xfrm>
                  <a:off x="3725640" y="56862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45" name="Group 1277"/>
              <p:cNvGrpSpPr/>
              <p:nvPr/>
            </p:nvGrpSpPr>
            <p:grpSpPr>
              <a:xfrm>
                <a:off x="3725640" y="5659200"/>
                <a:ext cx="297000" cy="93960"/>
                <a:chOff x="3725640" y="5659200"/>
                <a:chExt cx="297000" cy="93960"/>
              </a:xfrm>
            </p:grpSpPr>
            <p:sp>
              <p:nvSpPr>
                <p:cNvPr id="3946" name="Straight Connector 1296"/>
                <p:cNvSpPr/>
                <p:nvPr/>
              </p:nvSpPr>
              <p:spPr>
                <a:xfrm flipV="1">
                  <a:off x="3962160" y="56592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7" name="Straight Connector 1297"/>
                <p:cNvSpPr/>
                <p:nvPr/>
              </p:nvSpPr>
              <p:spPr>
                <a:xfrm>
                  <a:off x="3725640" y="57528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48" name="Group 1278"/>
              <p:cNvGrpSpPr/>
              <p:nvPr/>
            </p:nvGrpSpPr>
            <p:grpSpPr>
              <a:xfrm>
                <a:off x="3725640" y="5725800"/>
                <a:ext cx="297000" cy="94320"/>
                <a:chOff x="3725640" y="5725800"/>
                <a:chExt cx="297000" cy="94320"/>
              </a:xfrm>
            </p:grpSpPr>
            <p:sp>
              <p:nvSpPr>
                <p:cNvPr id="3949" name="Straight Connector 1294"/>
                <p:cNvSpPr/>
                <p:nvPr/>
              </p:nvSpPr>
              <p:spPr>
                <a:xfrm flipV="1">
                  <a:off x="3962160" y="572580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0" name="Straight Connector 1295"/>
                <p:cNvSpPr/>
                <p:nvPr/>
              </p:nvSpPr>
              <p:spPr>
                <a:xfrm>
                  <a:off x="3725640" y="5819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51" name="Group 1279"/>
              <p:cNvGrpSpPr/>
              <p:nvPr/>
            </p:nvGrpSpPr>
            <p:grpSpPr>
              <a:xfrm>
                <a:off x="3725640" y="5792760"/>
                <a:ext cx="297000" cy="93960"/>
                <a:chOff x="3725640" y="5792760"/>
                <a:chExt cx="297000" cy="93960"/>
              </a:xfrm>
            </p:grpSpPr>
            <p:sp>
              <p:nvSpPr>
                <p:cNvPr id="3952" name="Straight Connector 1292"/>
                <p:cNvSpPr/>
                <p:nvPr/>
              </p:nvSpPr>
              <p:spPr>
                <a:xfrm flipV="1">
                  <a:off x="3962160" y="57927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3" name="Straight Connector 1293"/>
                <p:cNvSpPr/>
                <p:nvPr/>
              </p:nvSpPr>
              <p:spPr>
                <a:xfrm>
                  <a:off x="3725640" y="5886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54" name="Group 1280"/>
              <p:cNvGrpSpPr/>
              <p:nvPr/>
            </p:nvGrpSpPr>
            <p:grpSpPr>
              <a:xfrm>
                <a:off x="3724200" y="5859360"/>
                <a:ext cx="298440" cy="93960"/>
                <a:chOff x="3724200" y="5859360"/>
                <a:chExt cx="298440" cy="93960"/>
              </a:xfrm>
            </p:grpSpPr>
            <p:sp>
              <p:nvSpPr>
                <p:cNvPr id="3955" name="Straight Connector 1290"/>
                <p:cNvSpPr/>
                <p:nvPr/>
              </p:nvSpPr>
              <p:spPr>
                <a:xfrm flipV="1">
                  <a:off x="3962160" y="58593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6" name="Straight Connector 1291"/>
                <p:cNvSpPr/>
                <p:nvPr/>
              </p:nvSpPr>
              <p:spPr>
                <a:xfrm>
                  <a:off x="3724200" y="59529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57" name="Group 1281"/>
              <p:cNvGrpSpPr/>
              <p:nvPr/>
            </p:nvGrpSpPr>
            <p:grpSpPr>
              <a:xfrm>
                <a:off x="3724200" y="5925960"/>
                <a:ext cx="298440" cy="93960"/>
                <a:chOff x="3724200" y="5925960"/>
                <a:chExt cx="298440" cy="93960"/>
              </a:xfrm>
            </p:grpSpPr>
            <p:sp>
              <p:nvSpPr>
                <p:cNvPr id="3958" name="Straight Connector 1288"/>
                <p:cNvSpPr/>
                <p:nvPr/>
              </p:nvSpPr>
              <p:spPr>
                <a:xfrm flipV="1">
                  <a:off x="3962160" y="59259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9" name="Straight Connector 1289"/>
                <p:cNvSpPr/>
                <p:nvPr/>
              </p:nvSpPr>
              <p:spPr>
                <a:xfrm>
                  <a:off x="3724200" y="601956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60" name="Group 1282"/>
              <p:cNvGrpSpPr/>
              <p:nvPr/>
            </p:nvGrpSpPr>
            <p:grpSpPr>
              <a:xfrm>
                <a:off x="3724200" y="5992560"/>
                <a:ext cx="293760" cy="93960"/>
                <a:chOff x="3724200" y="5992560"/>
                <a:chExt cx="293760" cy="93960"/>
              </a:xfrm>
            </p:grpSpPr>
            <p:sp>
              <p:nvSpPr>
                <p:cNvPr id="3961" name="Straight Connector 1286"/>
                <p:cNvSpPr/>
                <p:nvPr/>
              </p:nvSpPr>
              <p:spPr>
                <a:xfrm flipV="1">
                  <a:off x="3960720" y="599256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2" name="Straight Connector 1287"/>
                <p:cNvSpPr/>
                <p:nvPr/>
              </p:nvSpPr>
              <p:spPr>
                <a:xfrm>
                  <a:off x="3724200" y="60861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63" name="Group 1283"/>
              <p:cNvGrpSpPr/>
              <p:nvPr/>
            </p:nvGrpSpPr>
            <p:grpSpPr>
              <a:xfrm>
                <a:off x="3724200" y="6059160"/>
                <a:ext cx="296640" cy="94320"/>
                <a:chOff x="3724200" y="6059160"/>
                <a:chExt cx="296640" cy="94320"/>
              </a:xfrm>
            </p:grpSpPr>
            <p:sp>
              <p:nvSpPr>
                <p:cNvPr id="3964" name="Straight Connector 1284"/>
                <p:cNvSpPr/>
                <p:nvPr/>
              </p:nvSpPr>
              <p:spPr>
                <a:xfrm flipV="1">
                  <a:off x="3960720" y="605916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5" name="Straight Connector 1285"/>
                <p:cNvSpPr/>
                <p:nvPr/>
              </p:nvSpPr>
              <p:spPr>
                <a:xfrm>
                  <a:off x="3724200" y="61531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3966" name="Group 1247"/>
            <p:cNvGrpSpPr/>
            <p:nvPr/>
          </p:nvGrpSpPr>
          <p:grpSpPr>
            <a:xfrm>
              <a:off x="3741840" y="5200560"/>
              <a:ext cx="313920" cy="932040"/>
              <a:chOff x="3741840" y="5200560"/>
              <a:chExt cx="313920" cy="932040"/>
            </a:xfrm>
          </p:grpSpPr>
          <p:grpSp>
            <p:nvGrpSpPr>
              <p:cNvPr id="3967" name="Group 1248"/>
              <p:cNvGrpSpPr/>
              <p:nvPr/>
            </p:nvGrpSpPr>
            <p:grpSpPr>
              <a:xfrm>
                <a:off x="3741840" y="5200560"/>
                <a:ext cx="291600" cy="141120"/>
                <a:chOff x="3741840" y="5200560"/>
                <a:chExt cx="291600" cy="141120"/>
              </a:xfrm>
            </p:grpSpPr>
            <p:sp>
              <p:nvSpPr>
                <p:cNvPr id="3968" name="Rectangle 188"/>
                <p:cNvSpPr/>
                <p:nvPr/>
              </p:nvSpPr>
              <p:spPr>
                <a:xfrm>
                  <a:off x="3741840" y="527688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69" name="AutoShape 189"/>
                <p:cNvSpPr/>
                <p:nvPr/>
              </p:nvSpPr>
              <p:spPr>
                <a:xfrm>
                  <a:off x="3741840" y="520056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70" name="Freeform 190"/>
                <p:cNvSpPr/>
                <p:nvPr/>
              </p:nvSpPr>
              <p:spPr>
                <a:xfrm>
                  <a:off x="3979800" y="52023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71" name="Freeform 191"/>
                <p:cNvSpPr/>
                <p:nvPr/>
              </p:nvSpPr>
              <p:spPr>
                <a:xfrm>
                  <a:off x="3778200" y="521640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72" name="Freeform 192"/>
                <p:cNvSpPr/>
                <p:nvPr/>
              </p:nvSpPr>
              <p:spPr>
                <a:xfrm>
                  <a:off x="3830760" y="52135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973" name="Straight Connector 1249"/>
              <p:cNvSpPr/>
              <p:nvPr/>
            </p:nvSpPr>
            <p:spPr>
              <a:xfrm flipH="1">
                <a:off x="4049640" y="527040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4" name="Straight Connector 1250"/>
              <p:cNvSpPr/>
              <p:nvPr/>
            </p:nvSpPr>
            <p:spPr>
              <a:xfrm>
                <a:off x="3997080" y="54529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5" name="Straight Connector 1251"/>
              <p:cNvSpPr/>
              <p:nvPr/>
            </p:nvSpPr>
            <p:spPr>
              <a:xfrm>
                <a:off x="3995640" y="5518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6" name="Straight Connector 1252"/>
              <p:cNvSpPr/>
              <p:nvPr/>
            </p:nvSpPr>
            <p:spPr>
              <a:xfrm>
                <a:off x="3995640" y="55940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7" name="Straight Connector 1253"/>
              <p:cNvSpPr/>
              <p:nvPr/>
            </p:nvSpPr>
            <p:spPr>
              <a:xfrm>
                <a:off x="3993840" y="565920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8" name="Straight Connector 1254"/>
              <p:cNvSpPr/>
              <p:nvPr/>
            </p:nvSpPr>
            <p:spPr>
              <a:xfrm>
                <a:off x="3992400" y="5721120"/>
                <a:ext cx="604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9" name="Straight Connector 1255"/>
              <p:cNvSpPr/>
              <p:nvPr/>
            </p:nvSpPr>
            <p:spPr>
              <a:xfrm>
                <a:off x="3992400" y="5790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0" name="Straight Connector 1256"/>
              <p:cNvSpPr/>
              <p:nvPr/>
            </p:nvSpPr>
            <p:spPr>
              <a:xfrm>
                <a:off x="3990960" y="5859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1" name="Straight Connector 1257"/>
              <p:cNvSpPr/>
              <p:nvPr/>
            </p:nvSpPr>
            <p:spPr>
              <a:xfrm>
                <a:off x="3993840" y="592920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2" name="Straight Connector 1258"/>
              <p:cNvSpPr/>
              <p:nvPr/>
            </p:nvSpPr>
            <p:spPr>
              <a:xfrm>
                <a:off x="3995640" y="5997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3" name="Straight Connector 1259"/>
              <p:cNvSpPr/>
              <p:nvPr/>
            </p:nvSpPr>
            <p:spPr>
              <a:xfrm>
                <a:off x="3995640" y="6067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4" name="Straight Connector 1260"/>
              <p:cNvSpPr/>
              <p:nvPr/>
            </p:nvSpPr>
            <p:spPr>
              <a:xfrm>
                <a:off x="3997080" y="6132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5" name="Straight Connector 1261"/>
              <p:cNvSpPr/>
              <p:nvPr/>
            </p:nvSpPr>
            <p:spPr>
              <a:xfrm flipH="1">
                <a:off x="3997080" y="52783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986" name="Group 1069"/>
          <p:cNvGrpSpPr/>
          <p:nvPr/>
        </p:nvGrpSpPr>
        <p:grpSpPr>
          <a:xfrm>
            <a:off x="4109760" y="5200560"/>
            <a:ext cx="331920" cy="1029960"/>
            <a:chOff x="4109760" y="5200560"/>
            <a:chExt cx="331920" cy="1029960"/>
          </a:xfrm>
        </p:grpSpPr>
        <p:grpSp>
          <p:nvGrpSpPr>
            <p:cNvPr id="3987" name="Group 1188"/>
            <p:cNvGrpSpPr/>
            <p:nvPr/>
          </p:nvGrpSpPr>
          <p:grpSpPr>
            <a:xfrm>
              <a:off x="4109760" y="5383080"/>
              <a:ext cx="300240" cy="847440"/>
              <a:chOff x="4109760" y="5383080"/>
              <a:chExt cx="300240" cy="847440"/>
            </a:xfrm>
          </p:grpSpPr>
          <p:sp>
            <p:nvSpPr>
              <p:cNvPr id="3988" name="Rectangle 1209"/>
              <p:cNvSpPr/>
              <p:nvPr/>
            </p:nvSpPr>
            <p:spPr>
              <a:xfrm>
                <a:off x="4170240" y="538308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9" name="Straight Connector 1210"/>
              <p:cNvSpPr/>
              <p:nvPr/>
            </p:nvSpPr>
            <p:spPr>
              <a:xfrm flipV="1">
                <a:off x="4349520" y="538308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0" name="Rectangle 1211"/>
              <p:cNvSpPr/>
              <p:nvPr/>
            </p:nvSpPr>
            <p:spPr>
              <a:xfrm>
                <a:off x="4152960" y="53928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1" name="Straight Connector 1212"/>
              <p:cNvSpPr/>
              <p:nvPr/>
            </p:nvSpPr>
            <p:spPr>
              <a:xfrm flipV="1">
                <a:off x="4109760" y="538308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2" name="Rectangle 1213"/>
              <p:cNvSpPr/>
              <p:nvPr/>
            </p:nvSpPr>
            <p:spPr>
              <a:xfrm>
                <a:off x="4334040" y="603252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3" name="Rectangle 1214"/>
              <p:cNvSpPr/>
              <p:nvPr/>
            </p:nvSpPr>
            <p:spPr>
              <a:xfrm>
                <a:off x="4114800" y="547992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4" name="Straight Connector 1215"/>
              <p:cNvSpPr/>
              <p:nvPr/>
            </p:nvSpPr>
            <p:spPr>
              <a:xfrm flipV="1">
                <a:off x="4349520" y="613404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995" name="Group 1216"/>
              <p:cNvGrpSpPr/>
              <p:nvPr/>
            </p:nvGrpSpPr>
            <p:grpSpPr>
              <a:xfrm>
                <a:off x="4111560" y="5459400"/>
                <a:ext cx="298440" cy="93960"/>
                <a:chOff x="4111560" y="5459400"/>
                <a:chExt cx="298440" cy="93960"/>
              </a:xfrm>
            </p:grpSpPr>
            <p:sp>
              <p:nvSpPr>
                <p:cNvPr id="3996" name="Straight Connector 1244"/>
                <p:cNvSpPr/>
                <p:nvPr/>
              </p:nvSpPr>
              <p:spPr>
                <a:xfrm flipV="1">
                  <a:off x="4349520" y="54594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7" name="Straight Connector 1245"/>
                <p:cNvSpPr/>
                <p:nvPr/>
              </p:nvSpPr>
              <p:spPr>
                <a:xfrm>
                  <a:off x="4111560" y="55530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998" name="Group 1217"/>
              <p:cNvGrpSpPr/>
              <p:nvPr/>
            </p:nvGrpSpPr>
            <p:grpSpPr>
              <a:xfrm>
                <a:off x="4111560" y="5526000"/>
                <a:ext cx="298440" cy="93960"/>
                <a:chOff x="4111560" y="5526000"/>
                <a:chExt cx="298440" cy="93960"/>
              </a:xfrm>
            </p:grpSpPr>
            <p:sp>
              <p:nvSpPr>
                <p:cNvPr id="3999" name="Straight Connector 1242"/>
                <p:cNvSpPr/>
                <p:nvPr/>
              </p:nvSpPr>
              <p:spPr>
                <a:xfrm flipV="1">
                  <a:off x="4349520" y="55260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0" name="Straight Connector 1243"/>
                <p:cNvSpPr/>
                <p:nvPr/>
              </p:nvSpPr>
              <p:spPr>
                <a:xfrm>
                  <a:off x="4111560" y="56196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01" name="Group 1218"/>
              <p:cNvGrpSpPr/>
              <p:nvPr/>
            </p:nvGrpSpPr>
            <p:grpSpPr>
              <a:xfrm>
                <a:off x="4111560" y="5592600"/>
                <a:ext cx="296640" cy="93960"/>
                <a:chOff x="4111560" y="5592600"/>
                <a:chExt cx="296640" cy="93960"/>
              </a:xfrm>
            </p:grpSpPr>
            <p:sp>
              <p:nvSpPr>
                <p:cNvPr id="4002" name="Straight Connector 1240"/>
                <p:cNvSpPr/>
                <p:nvPr/>
              </p:nvSpPr>
              <p:spPr>
                <a:xfrm flipV="1">
                  <a:off x="4348080" y="55926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3" name="Straight Connector 1241"/>
                <p:cNvSpPr/>
                <p:nvPr/>
              </p:nvSpPr>
              <p:spPr>
                <a:xfrm>
                  <a:off x="4111560" y="56862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04" name="Group 1219"/>
              <p:cNvGrpSpPr/>
              <p:nvPr/>
            </p:nvGrpSpPr>
            <p:grpSpPr>
              <a:xfrm>
                <a:off x="4111560" y="5659200"/>
                <a:ext cx="296640" cy="93960"/>
                <a:chOff x="4111560" y="5659200"/>
                <a:chExt cx="296640" cy="93960"/>
              </a:xfrm>
            </p:grpSpPr>
            <p:sp>
              <p:nvSpPr>
                <p:cNvPr id="4005" name="Straight Connector 1238"/>
                <p:cNvSpPr/>
                <p:nvPr/>
              </p:nvSpPr>
              <p:spPr>
                <a:xfrm flipV="1">
                  <a:off x="4348080" y="56592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6" name="Straight Connector 1239"/>
                <p:cNvSpPr/>
                <p:nvPr/>
              </p:nvSpPr>
              <p:spPr>
                <a:xfrm>
                  <a:off x="4111560" y="57528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07" name="Group 1220"/>
              <p:cNvGrpSpPr/>
              <p:nvPr/>
            </p:nvGrpSpPr>
            <p:grpSpPr>
              <a:xfrm>
                <a:off x="4111560" y="5725800"/>
                <a:ext cx="296640" cy="94320"/>
                <a:chOff x="4111560" y="5725800"/>
                <a:chExt cx="296640" cy="94320"/>
              </a:xfrm>
            </p:grpSpPr>
            <p:sp>
              <p:nvSpPr>
                <p:cNvPr id="4008" name="Straight Connector 1236"/>
                <p:cNvSpPr/>
                <p:nvPr/>
              </p:nvSpPr>
              <p:spPr>
                <a:xfrm flipV="1">
                  <a:off x="4348080" y="572580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9" name="Straight Connector 1237"/>
                <p:cNvSpPr/>
                <p:nvPr/>
              </p:nvSpPr>
              <p:spPr>
                <a:xfrm>
                  <a:off x="4111560" y="5819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10" name="Group 1221"/>
              <p:cNvGrpSpPr/>
              <p:nvPr/>
            </p:nvGrpSpPr>
            <p:grpSpPr>
              <a:xfrm>
                <a:off x="4111560" y="5792760"/>
                <a:ext cx="296640" cy="93960"/>
                <a:chOff x="4111560" y="5792760"/>
                <a:chExt cx="296640" cy="93960"/>
              </a:xfrm>
            </p:grpSpPr>
            <p:sp>
              <p:nvSpPr>
                <p:cNvPr id="4011" name="Straight Connector 1234"/>
                <p:cNvSpPr/>
                <p:nvPr/>
              </p:nvSpPr>
              <p:spPr>
                <a:xfrm flipV="1">
                  <a:off x="4348080" y="57927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2" name="Straight Connector 1235"/>
                <p:cNvSpPr/>
                <p:nvPr/>
              </p:nvSpPr>
              <p:spPr>
                <a:xfrm>
                  <a:off x="4111560" y="5886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13" name="Group 1222"/>
              <p:cNvGrpSpPr/>
              <p:nvPr/>
            </p:nvGrpSpPr>
            <p:grpSpPr>
              <a:xfrm>
                <a:off x="4109760" y="5859360"/>
                <a:ext cx="298440" cy="93960"/>
                <a:chOff x="4109760" y="5859360"/>
                <a:chExt cx="298440" cy="93960"/>
              </a:xfrm>
            </p:grpSpPr>
            <p:sp>
              <p:nvSpPr>
                <p:cNvPr id="4014" name="Straight Connector 1232"/>
                <p:cNvSpPr/>
                <p:nvPr/>
              </p:nvSpPr>
              <p:spPr>
                <a:xfrm flipV="1">
                  <a:off x="4348080" y="58593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5" name="Straight Connector 1233"/>
                <p:cNvSpPr/>
                <p:nvPr/>
              </p:nvSpPr>
              <p:spPr>
                <a:xfrm>
                  <a:off x="4109760" y="595296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16" name="Group 1223"/>
              <p:cNvGrpSpPr/>
              <p:nvPr/>
            </p:nvGrpSpPr>
            <p:grpSpPr>
              <a:xfrm>
                <a:off x="4109760" y="5925960"/>
                <a:ext cx="298440" cy="93960"/>
                <a:chOff x="4109760" y="5925960"/>
                <a:chExt cx="298440" cy="93960"/>
              </a:xfrm>
            </p:grpSpPr>
            <p:sp>
              <p:nvSpPr>
                <p:cNvPr id="4017" name="Straight Connector 1230"/>
                <p:cNvSpPr/>
                <p:nvPr/>
              </p:nvSpPr>
              <p:spPr>
                <a:xfrm flipV="1">
                  <a:off x="4348080" y="59259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8" name="Straight Connector 1231"/>
                <p:cNvSpPr/>
                <p:nvPr/>
              </p:nvSpPr>
              <p:spPr>
                <a:xfrm>
                  <a:off x="4109760" y="601956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19" name="Group 1224"/>
              <p:cNvGrpSpPr/>
              <p:nvPr/>
            </p:nvGrpSpPr>
            <p:grpSpPr>
              <a:xfrm>
                <a:off x="4109760" y="5992560"/>
                <a:ext cx="293760" cy="93960"/>
                <a:chOff x="4109760" y="5992560"/>
                <a:chExt cx="293760" cy="93960"/>
              </a:xfrm>
            </p:grpSpPr>
            <p:sp>
              <p:nvSpPr>
                <p:cNvPr id="4020" name="Straight Connector 1228"/>
                <p:cNvSpPr/>
                <p:nvPr/>
              </p:nvSpPr>
              <p:spPr>
                <a:xfrm flipV="1">
                  <a:off x="4346280" y="599256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1" name="Straight Connector 1229"/>
                <p:cNvSpPr/>
                <p:nvPr/>
              </p:nvSpPr>
              <p:spPr>
                <a:xfrm>
                  <a:off x="4109760" y="60861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22" name="Group 1225"/>
              <p:cNvGrpSpPr/>
              <p:nvPr/>
            </p:nvGrpSpPr>
            <p:grpSpPr>
              <a:xfrm>
                <a:off x="4109760" y="6059160"/>
                <a:ext cx="297000" cy="94320"/>
                <a:chOff x="4109760" y="6059160"/>
                <a:chExt cx="297000" cy="94320"/>
              </a:xfrm>
            </p:grpSpPr>
            <p:sp>
              <p:nvSpPr>
                <p:cNvPr id="4023" name="Straight Connector 1226"/>
                <p:cNvSpPr/>
                <p:nvPr/>
              </p:nvSpPr>
              <p:spPr>
                <a:xfrm flipV="1">
                  <a:off x="4346280" y="605916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4" name="Straight Connector 1227"/>
                <p:cNvSpPr/>
                <p:nvPr/>
              </p:nvSpPr>
              <p:spPr>
                <a:xfrm>
                  <a:off x="4109760" y="61531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4025" name="Group 1189"/>
            <p:cNvGrpSpPr/>
            <p:nvPr/>
          </p:nvGrpSpPr>
          <p:grpSpPr>
            <a:xfrm>
              <a:off x="4127400" y="5200560"/>
              <a:ext cx="314280" cy="932040"/>
              <a:chOff x="4127400" y="5200560"/>
              <a:chExt cx="314280" cy="932040"/>
            </a:xfrm>
          </p:grpSpPr>
          <p:grpSp>
            <p:nvGrpSpPr>
              <p:cNvPr id="4026" name="Group 1190"/>
              <p:cNvGrpSpPr/>
              <p:nvPr/>
            </p:nvGrpSpPr>
            <p:grpSpPr>
              <a:xfrm>
                <a:off x="4127400" y="5200560"/>
                <a:ext cx="291960" cy="141120"/>
                <a:chOff x="4127400" y="5200560"/>
                <a:chExt cx="291960" cy="141120"/>
              </a:xfrm>
            </p:grpSpPr>
            <p:sp>
              <p:nvSpPr>
                <p:cNvPr id="4027" name="Rectangle 188"/>
                <p:cNvSpPr/>
                <p:nvPr/>
              </p:nvSpPr>
              <p:spPr>
                <a:xfrm>
                  <a:off x="4127400" y="527688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28" name="AutoShape 189"/>
                <p:cNvSpPr/>
                <p:nvPr/>
              </p:nvSpPr>
              <p:spPr>
                <a:xfrm>
                  <a:off x="4127400" y="520056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29" name="Freeform 190"/>
                <p:cNvSpPr/>
                <p:nvPr/>
              </p:nvSpPr>
              <p:spPr>
                <a:xfrm>
                  <a:off x="4365720" y="52023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30" name="Freeform 191"/>
                <p:cNvSpPr/>
                <p:nvPr/>
              </p:nvSpPr>
              <p:spPr>
                <a:xfrm>
                  <a:off x="4164120" y="521640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31" name="Freeform 192"/>
                <p:cNvSpPr/>
                <p:nvPr/>
              </p:nvSpPr>
              <p:spPr>
                <a:xfrm>
                  <a:off x="4216320" y="52135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032" name="Straight Connector 1191"/>
              <p:cNvSpPr/>
              <p:nvPr/>
            </p:nvSpPr>
            <p:spPr>
              <a:xfrm flipH="1">
                <a:off x="4435200" y="527040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33" name="Straight Connector 1192"/>
              <p:cNvSpPr/>
              <p:nvPr/>
            </p:nvSpPr>
            <p:spPr>
              <a:xfrm>
                <a:off x="4383000" y="54529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34" name="Straight Connector 1193"/>
              <p:cNvSpPr/>
              <p:nvPr/>
            </p:nvSpPr>
            <p:spPr>
              <a:xfrm>
                <a:off x="4381200" y="5518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35" name="Straight Connector 1194"/>
              <p:cNvSpPr/>
              <p:nvPr/>
            </p:nvSpPr>
            <p:spPr>
              <a:xfrm>
                <a:off x="4381200" y="55940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36" name="Straight Connector 1195"/>
              <p:cNvSpPr/>
              <p:nvPr/>
            </p:nvSpPr>
            <p:spPr>
              <a:xfrm>
                <a:off x="4379760" y="5659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37" name="Straight Connector 1196"/>
              <p:cNvSpPr/>
              <p:nvPr/>
            </p:nvSpPr>
            <p:spPr>
              <a:xfrm>
                <a:off x="4378320" y="5721120"/>
                <a:ext cx="601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38" name="Straight Connector 1197"/>
              <p:cNvSpPr/>
              <p:nvPr/>
            </p:nvSpPr>
            <p:spPr>
              <a:xfrm>
                <a:off x="4378320" y="5790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39" name="Straight Connector 1198"/>
              <p:cNvSpPr/>
              <p:nvPr/>
            </p:nvSpPr>
            <p:spPr>
              <a:xfrm>
                <a:off x="4376520" y="5859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0" name="Straight Connector 1199"/>
              <p:cNvSpPr/>
              <p:nvPr/>
            </p:nvSpPr>
            <p:spPr>
              <a:xfrm>
                <a:off x="4379760" y="5929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1" name="Straight Connector 1200"/>
              <p:cNvSpPr/>
              <p:nvPr/>
            </p:nvSpPr>
            <p:spPr>
              <a:xfrm>
                <a:off x="4381200" y="5997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2" name="Straight Connector 1201"/>
              <p:cNvSpPr/>
              <p:nvPr/>
            </p:nvSpPr>
            <p:spPr>
              <a:xfrm>
                <a:off x="4381200" y="6067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3" name="Straight Connector 1202"/>
              <p:cNvSpPr/>
              <p:nvPr/>
            </p:nvSpPr>
            <p:spPr>
              <a:xfrm>
                <a:off x="4383000" y="6132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4" name="Straight Connector 1203"/>
              <p:cNvSpPr/>
              <p:nvPr/>
            </p:nvSpPr>
            <p:spPr>
              <a:xfrm flipH="1">
                <a:off x="4383000" y="52783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4045" name="Group 1070"/>
          <p:cNvGrpSpPr/>
          <p:nvPr/>
        </p:nvGrpSpPr>
        <p:grpSpPr>
          <a:xfrm>
            <a:off x="4485960" y="5200560"/>
            <a:ext cx="331920" cy="1029960"/>
            <a:chOff x="4485960" y="5200560"/>
            <a:chExt cx="331920" cy="1029960"/>
          </a:xfrm>
        </p:grpSpPr>
        <p:grpSp>
          <p:nvGrpSpPr>
            <p:cNvPr id="4046" name="Group 1130"/>
            <p:cNvGrpSpPr/>
            <p:nvPr/>
          </p:nvGrpSpPr>
          <p:grpSpPr>
            <a:xfrm>
              <a:off x="4485960" y="5383080"/>
              <a:ext cx="300240" cy="847440"/>
              <a:chOff x="4485960" y="5383080"/>
              <a:chExt cx="300240" cy="847440"/>
            </a:xfrm>
          </p:grpSpPr>
          <p:sp>
            <p:nvSpPr>
              <p:cNvPr id="4047" name="Rectangle 1151"/>
              <p:cNvSpPr/>
              <p:nvPr/>
            </p:nvSpPr>
            <p:spPr>
              <a:xfrm>
                <a:off x="4546440" y="5383080"/>
                <a:ext cx="23760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8" name="Straight Connector 1152"/>
              <p:cNvSpPr/>
              <p:nvPr/>
            </p:nvSpPr>
            <p:spPr>
              <a:xfrm flipV="1">
                <a:off x="4725720" y="538308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9" name="Rectangle 1153"/>
              <p:cNvSpPr/>
              <p:nvPr/>
            </p:nvSpPr>
            <p:spPr>
              <a:xfrm>
                <a:off x="4529160" y="53928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0" name="Straight Connector 1154"/>
              <p:cNvSpPr/>
              <p:nvPr/>
            </p:nvSpPr>
            <p:spPr>
              <a:xfrm flipV="1">
                <a:off x="4485960" y="538308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1" name="Rectangle 1155"/>
              <p:cNvSpPr/>
              <p:nvPr/>
            </p:nvSpPr>
            <p:spPr>
              <a:xfrm>
                <a:off x="4710240" y="603252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2" name="Rectangle 1156"/>
              <p:cNvSpPr/>
              <p:nvPr/>
            </p:nvSpPr>
            <p:spPr>
              <a:xfrm>
                <a:off x="4491000" y="5479920"/>
                <a:ext cx="23616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3" name="Straight Connector 1157"/>
              <p:cNvSpPr/>
              <p:nvPr/>
            </p:nvSpPr>
            <p:spPr>
              <a:xfrm flipV="1">
                <a:off x="4725720" y="613404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054" name="Group 1158"/>
              <p:cNvGrpSpPr/>
              <p:nvPr/>
            </p:nvGrpSpPr>
            <p:grpSpPr>
              <a:xfrm>
                <a:off x="4487760" y="5459400"/>
                <a:ext cx="298440" cy="93960"/>
                <a:chOff x="4487760" y="5459400"/>
                <a:chExt cx="298440" cy="93960"/>
              </a:xfrm>
            </p:grpSpPr>
            <p:sp>
              <p:nvSpPr>
                <p:cNvPr id="4055" name="Straight Connector 1186"/>
                <p:cNvSpPr/>
                <p:nvPr/>
              </p:nvSpPr>
              <p:spPr>
                <a:xfrm flipV="1">
                  <a:off x="4725720" y="54594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56" name="Straight Connector 1187"/>
                <p:cNvSpPr/>
                <p:nvPr/>
              </p:nvSpPr>
              <p:spPr>
                <a:xfrm>
                  <a:off x="4487760" y="55530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57" name="Group 1159"/>
              <p:cNvGrpSpPr/>
              <p:nvPr/>
            </p:nvGrpSpPr>
            <p:grpSpPr>
              <a:xfrm>
                <a:off x="4487760" y="5526000"/>
                <a:ext cx="298440" cy="93960"/>
                <a:chOff x="4487760" y="5526000"/>
                <a:chExt cx="298440" cy="93960"/>
              </a:xfrm>
            </p:grpSpPr>
            <p:sp>
              <p:nvSpPr>
                <p:cNvPr id="4058" name="Straight Connector 1184"/>
                <p:cNvSpPr/>
                <p:nvPr/>
              </p:nvSpPr>
              <p:spPr>
                <a:xfrm flipV="1">
                  <a:off x="4725720" y="55260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59" name="Straight Connector 1185"/>
                <p:cNvSpPr/>
                <p:nvPr/>
              </p:nvSpPr>
              <p:spPr>
                <a:xfrm>
                  <a:off x="4487760" y="561960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60" name="Group 1160"/>
              <p:cNvGrpSpPr/>
              <p:nvPr/>
            </p:nvGrpSpPr>
            <p:grpSpPr>
              <a:xfrm>
                <a:off x="4487760" y="5592600"/>
                <a:ext cx="296640" cy="93960"/>
                <a:chOff x="4487760" y="5592600"/>
                <a:chExt cx="296640" cy="93960"/>
              </a:xfrm>
            </p:grpSpPr>
            <p:sp>
              <p:nvSpPr>
                <p:cNvPr id="4061" name="Straight Connector 1182"/>
                <p:cNvSpPr/>
                <p:nvPr/>
              </p:nvSpPr>
              <p:spPr>
                <a:xfrm flipV="1">
                  <a:off x="4724280" y="55926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62" name="Straight Connector 1183"/>
                <p:cNvSpPr/>
                <p:nvPr/>
              </p:nvSpPr>
              <p:spPr>
                <a:xfrm>
                  <a:off x="4487760" y="56862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63" name="Group 1161"/>
              <p:cNvGrpSpPr/>
              <p:nvPr/>
            </p:nvGrpSpPr>
            <p:grpSpPr>
              <a:xfrm>
                <a:off x="4487760" y="5659200"/>
                <a:ext cx="296640" cy="93960"/>
                <a:chOff x="4487760" y="5659200"/>
                <a:chExt cx="296640" cy="93960"/>
              </a:xfrm>
            </p:grpSpPr>
            <p:sp>
              <p:nvSpPr>
                <p:cNvPr id="4064" name="Straight Connector 1180"/>
                <p:cNvSpPr/>
                <p:nvPr/>
              </p:nvSpPr>
              <p:spPr>
                <a:xfrm flipV="1">
                  <a:off x="4724280" y="565920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65" name="Straight Connector 1181"/>
                <p:cNvSpPr/>
                <p:nvPr/>
              </p:nvSpPr>
              <p:spPr>
                <a:xfrm>
                  <a:off x="4487760" y="57528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66" name="Group 1162"/>
              <p:cNvGrpSpPr/>
              <p:nvPr/>
            </p:nvGrpSpPr>
            <p:grpSpPr>
              <a:xfrm>
                <a:off x="4487760" y="5725800"/>
                <a:ext cx="296640" cy="94320"/>
                <a:chOff x="4487760" y="5725800"/>
                <a:chExt cx="296640" cy="94320"/>
              </a:xfrm>
            </p:grpSpPr>
            <p:sp>
              <p:nvSpPr>
                <p:cNvPr id="4067" name="Straight Connector 1178"/>
                <p:cNvSpPr/>
                <p:nvPr/>
              </p:nvSpPr>
              <p:spPr>
                <a:xfrm flipV="1">
                  <a:off x="4724280" y="572580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68" name="Straight Connector 1179"/>
                <p:cNvSpPr/>
                <p:nvPr/>
              </p:nvSpPr>
              <p:spPr>
                <a:xfrm>
                  <a:off x="4487760" y="5819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69" name="Group 1163"/>
              <p:cNvGrpSpPr/>
              <p:nvPr/>
            </p:nvGrpSpPr>
            <p:grpSpPr>
              <a:xfrm>
                <a:off x="4487760" y="5792760"/>
                <a:ext cx="296640" cy="93960"/>
                <a:chOff x="4487760" y="5792760"/>
                <a:chExt cx="296640" cy="93960"/>
              </a:xfrm>
            </p:grpSpPr>
            <p:sp>
              <p:nvSpPr>
                <p:cNvPr id="4070" name="Straight Connector 1176"/>
                <p:cNvSpPr/>
                <p:nvPr/>
              </p:nvSpPr>
              <p:spPr>
                <a:xfrm flipV="1">
                  <a:off x="4724280" y="57927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71" name="Straight Connector 1177"/>
                <p:cNvSpPr/>
                <p:nvPr/>
              </p:nvSpPr>
              <p:spPr>
                <a:xfrm>
                  <a:off x="4487760" y="5886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72" name="Group 1164"/>
              <p:cNvGrpSpPr/>
              <p:nvPr/>
            </p:nvGrpSpPr>
            <p:grpSpPr>
              <a:xfrm>
                <a:off x="4485960" y="5859360"/>
                <a:ext cx="298440" cy="93960"/>
                <a:chOff x="4485960" y="5859360"/>
                <a:chExt cx="298440" cy="93960"/>
              </a:xfrm>
            </p:grpSpPr>
            <p:sp>
              <p:nvSpPr>
                <p:cNvPr id="4073" name="Straight Connector 1174"/>
                <p:cNvSpPr/>
                <p:nvPr/>
              </p:nvSpPr>
              <p:spPr>
                <a:xfrm flipV="1">
                  <a:off x="4724280" y="58593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74" name="Straight Connector 1175"/>
                <p:cNvSpPr/>
                <p:nvPr/>
              </p:nvSpPr>
              <p:spPr>
                <a:xfrm>
                  <a:off x="4485960" y="595296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75" name="Group 1165"/>
              <p:cNvGrpSpPr/>
              <p:nvPr/>
            </p:nvGrpSpPr>
            <p:grpSpPr>
              <a:xfrm>
                <a:off x="4485960" y="5925960"/>
                <a:ext cx="298440" cy="93960"/>
                <a:chOff x="4485960" y="5925960"/>
                <a:chExt cx="298440" cy="93960"/>
              </a:xfrm>
            </p:grpSpPr>
            <p:sp>
              <p:nvSpPr>
                <p:cNvPr id="4076" name="Straight Connector 1172"/>
                <p:cNvSpPr/>
                <p:nvPr/>
              </p:nvSpPr>
              <p:spPr>
                <a:xfrm flipV="1">
                  <a:off x="4724280" y="592596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77" name="Straight Connector 1173"/>
                <p:cNvSpPr/>
                <p:nvPr/>
              </p:nvSpPr>
              <p:spPr>
                <a:xfrm>
                  <a:off x="4485960" y="601956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78" name="Group 1166"/>
              <p:cNvGrpSpPr/>
              <p:nvPr/>
            </p:nvGrpSpPr>
            <p:grpSpPr>
              <a:xfrm>
                <a:off x="4485960" y="5992560"/>
                <a:ext cx="293760" cy="93960"/>
                <a:chOff x="4485960" y="5992560"/>
                <a:chExt cx="293760" cy="93960"/>
              </a:xfrm>
            </p:grpSpPr>
            <p:sp>
              <p:nvSpPr>
                <p:cNvPr id="4079" name="Straight Connector 1170"/>
                <p:cNvSpPr/>
                <p:nvPr/>
              </p:nvSpPr>
              <p:spPr>
                <a:xfrm flipV="1">
                  <a:off x="4722480" y="599256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80" name="Straight Connector 1171"/>
                <p:cNvSpPr/>
                <p:nvPr/>
              </p:nvSpPr>
              <p:spPr>
                <a:xfrm>
                  <a:off x="4485960" y="60861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081" name="Group 1167"/>
              <p:cNvGrpSpPr/>
              <p:nvPr/>
            </p:nvGrpSpPr>
            <p:grpSpPr>
              <a:xfrm>
                <a:off x="4485960" y="6059160"/>
                <a:ext cx="297000" cy="94320"/>
                <a:chOff x="4485960" y="6059160"/>
                <a:chExt cx="297000" cy="94320"/>
              </a:xfrm>
            </p:grpSpPr>
            <p:sp>
              <p:nvSpPr>
                <p:cNvPr id="4082" name="Straight Connector 1168"/>
                <p:cNvSpPr/>
                <p:nvPr/>
              </p:nvSpPr>
              <p:spPr>
                <a:xfrm flipV="1">
                  <a:off x="4722480" y="605916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83" name="Straight Connector 1169"/>
                <p:cNvSpPr/>
                <p:nvPr/>
              </p:nvSpPr>
              <p:spPr>
                <a:xfrm>
                  <a:off x="4485960" y="61531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4084" name="Group 1131"/>
            <p:cNvGrpSpPr/>
            <p:nvPr/>
          </p:nvGrpSpPr>
          <p:grpSpPr>
            <a:xfrm>
              <a:off x="4503600" y="5200560"/>
              <a:ext cx="314280" cy="932040"/>
              <a:chOff x="4503600" y="5200560"/>
              <a:chExt cx="314280" cy="932040"/>
            </a:xfrm>
          </p:grpSpPr>
          <p:grpSp>
            <p:nvGrpSpPr>
              <p:cNvPr id="4085" name="Group 1132"/>
              <p:cNvGrpSpPr/>
              <p:nvPr/>
            </p:nvGrpSpPr>
            <p:grpSpPr>
              <a:xfrm>
                <a:off x="4503600" y="5200560"/>
                <a:ext cx="291960" cy="141120"/>
                <a:chOff x="4503600" y="5200560"/>
                <a:chExt cx="291960" cy="141120"/>
              </a:xfrm>
            </p:grpSpPr>
            <p:sp>
              <p:nvSpPr>
                <p:cNvPr id="4086" name="Rectangle 188"/>
                <p:cNvSpPr/>
                <p:nvPr/>
              </p:nvSpPr>
              <p:spPr>
                <a:xfrm>
                  <a:off x="4503600" y="527688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87" name="AutoShape 189"/>
                <p:cNvSpPr/>
                <p:nvPr/>
              </p:nvSpPr>
              <p:spPr>
                <a:xfrm>
                  <a:off x="4503600" y="520056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88" name="Freeform 190"/>
                <p:cNvSpPr/>
                <p:nvPr/>
              </p:nvSpPr>
              <p:spPr>
                <a:xfrm>
                  <a:off x="4741920" y="520236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89" name="Freeform 191"/>
                <p:cNvSpPr/>
                <p:nvPr/>
              </p:nvSpPr>
              <p:spPr>
                <a:xfrm>
                  <a:off x="4540320" y="521640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90" name="Freeform 192"/>
                <p:cNvSpPr/>
                <p:nvPr/>
              </p:nvSpPr>
              <p:spPr>
                <a:xfrm>
                  <a:off x="4592520" y="521352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091" name="Straight Connector 1133"/>
              <p:cNvSpPr/>
              <p:nvPr/>
            </p:nvSpPr>
            <p:spPr>
              <a:xfrm flipH="1">
                <a:off x="4811400" y="5270400"/>
                <a:ext cx="504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2" name="Straight Connector 1134"/>
              <p:cNvSpPr/>
              <p:nvPr/>
            </p:nvSpPr>
            <p:spPr>
              <a:xfrm>
                <a:off x="4759200" y="54529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3" name="Straight Connector 1135"/>
              <p:cNvSpPr/>
              <p:nvPr/>
            </p:nvSpPr>
            <p:spPr>
              <a:xfrm>
                <a:off x="4757400" y="551808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4" name="Straight Connector 1136"/>
              <p:cNvSpPr/>
              <p:nvPr/>
            </p:nvSpPr>
            <p:spPr>
              <a:xfrm>
                <a:off x="4757400" y="559404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5" name="Straight Connector 1137"/>
              <p:cNvSpPr/>
              <p:nvPr/>
            </p:nvSpPr>
            <p:spPr>
              <a:xfrm>
                <a:off x="4755960" y="5659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6" name="Straight Connector 1138"/>
              <p:cNvSpPr/>
              <p:nvPr/>
            </p:nvSpPr>
            <p:spPr>
              <a:xfrm>
                <a:off x="4754520" y="5721120"/>
                <a:ext cx="601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7" name="Straight Connector 1139"/>
              <p:cNvSpPr/>
              <p:nvPr/>
            </p:nvSpPr>
            <p:spPr>
              <a:xfrm>
                <a:off x="4754520" y="5790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8" name="Straight Connector 1140"/>
              <p:cNvSpPr/>
              <p:nvPr/>
            </p:nvSpPr>
            <p:spPr>
              <a:xfrm>
                <a:off x="4752720" y="5859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9" name="Straight Connector 1141"/>
              <p:cNvSpPr/>
              <p:nvPr/>
            </p:nvSpPr>
            <p:spPr>
              <a:xfrm>
                <a:off x="4755960" y="5929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0" name="Straight Connector 1142"/>
              <p:cNvSpPr/>
              <p:nvPr/>
            </p:nvSpPr>
            <p:spPr>
              <a:xfrm>
                <a:off x="4757400" y="599724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1" name="Straight Connector 1143"/>
              <p:cNvSpPr/>
              <p:nvPr/>
            </p:nvSpPr>
            <p:spPr>
              <a:xfrm>
                <a:off x="4757400" y="606708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2" name="Straight Connector 1144"/>
              <p:cNvSpPr/>
              <p:nvPr/>
            </p:nvSpPr>
            <p:spPr>
              <a:xfrm>
                <a:off x="4759200" y="6132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3" name="Straight Connector 1145"/>
              <p:cNvSpPr/>
              <p:nvPr/>
            </p:nvSpPr>
            <p:spPr>
              <a:xfrm flipH="1">
                <a:off x="4759200" y="527832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4104" name="Group 1071"/>
          <p:cNvGrpSpPr/>
          <p:nvPr/>
        </p:nvGrpSpPr>
        <p:grpSpPr>
          <a:xfrm>
            <a:off x="4863960" y="5200560"/>
            <a:ext cx="330120" cy="1029960"/>
            <a:chOff x="4863960" y="5200560"/>
            <a:chExt cx="330120" cy="1029960"/>
          </a:xfrm>
        </p:grpSpPr>
        <p:grpSp>
          <p:nvGrpSpPr>
            <p:cNvPr id="4105" name="Group 1072"/>
            <p:cNvGrpSpPr/>
            <p:nvPr/>
          </p:nvGrpSpPr>
          <p:grpSpPr>
            <a:xfrm>
              <a:off x="4863960" y="5383080"/>
              <a:ext cx="298440" cy="847440"/>
              <a:chOff x="4863960" y="5383080"/>
              <a:chExt cx="298440" cy="847440"/>
            </a:xfrm>
          </p:grpSpPr>
          <p:sp>
            <p:nvSpPr>
              <p:cNvPr id="4106" name="Rectangle 1093"/>
              <p:cNvSpPr/>
              <p:nvPr/>
            </p:nvSpPr>
            <p:spPr>
              <a:xfrm>
                <a:off x="4924440" y="5383080"/>
                <a:ext cx="236160" cy="7506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7" name="Straight Connector 1094"/>
              <p:cNvSpPr/>
              <p:nvPr/>
            </p:nvSpPr>
            <p:spPr>
              <a:xfrm flipV="1">
                <a:off x="5101920" y="538308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8" name="Rectangle 1095"/>
              <p:cNvSpPr/>
              <p:nvPr/>
            </p:nvSpPr>
            <p:spPr>
              <a:xfrm>
                <a:off x="4906800" y="53928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9" name="Straight Connector 1096"/>
              <p:cNvSpPr/>
              <p:nvPr/>
            </p:nvSpPr>
            <p:spPr>
              <a:xfrm flipV="1">
                <a:off x="4863960" y="538308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0" name="Rectangle 1097"/>
              <p:cNvSpPr/>
              <p:nvPr/>
            </p:nvSpPr>
            <p:spPr>
              <a:xfrm>
                <a:off x="5086440" y="6032520"/>
                <a:ext cx="69480" cy="1155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1" name="Rectangle 1098"/>
              <p:cNvSpPr/>
              <p:nvPr/>
            </p:nvSpPr>
            <p:spPr>
              <a:xfrm>
                <a:off x="4869000" y="5479920"/>
                <a:ext cx="234720" cy="7506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2" name="Straight Connector 1099"/>
              <p:cNvSpPr/>
              <p:nvPr/>
            </p:nvSpPr>
            <p:spPr>
              <a:xfrm flipV="1">
                <a:off x="5103720" y="6134040"/>
                <a:ext cx="586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113" name="Group 1100"/>
              <p:cNvGrpSpPr/>
              <p:nvPr/>
            </p:nvGrpSpPr>
            <p:grpSpPr>
              <a:xfrm>
                <a:off x="4865400" y="5459400"/>
                <a:ext cx="297000" cy="93960"/>
                <a:chOff x="4865400" y="5459400"/>
                <a:chExt cx="297000" cy="93960"/>
              </a:xfrm>
            </p:grpSpPr>
            <p:sp>
              <p:nvSpPr>
                <p:cNvPr id="4114" name="Straight Connector 1128"/>
                <p:cNvSpPr/>
                <p:nvPr/>
              </p:nvSpPr>
              <p:spPr>
                <a:xfrm flipV="1">
                  <a:off x="5101920" y="54594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15" name="Straight Connector 1129"/>
                <p:cNvSpPr/>
                <p:nvPr/>
              </p:nvSpPr>
              <p:spPr>
                <a:xfrm>
                  <a:off x="4865400" y="55530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16" name="Group 1101"/>
              <p:cNvGrpSpPr/>
              <p:nvPr/>
            </p:nvGrpSpPr>
            <p:grpSpPr>
              <a:xfrm>
                <a:off x="4865400" y="5526000"/>
                <a:ext cx="297000" cy="93960"/>
                <a:chOff x="4865400" y="5526000"/>
                <a:chExt cx="297000" cy="93960"/>
              </a:xfrm>
            </p:grpSpPr>
            <p:sp>
              <p:nvSpPr>
                <p:cNvPr id="4117" name="Straight Connector 1126"/>
                <p:cNvSpPr/>
                <p:nvPr/>
              </p:nvSpPr>
              <p:spPr>
                <a:xfrm flipV="1">
                  <a:off x="5101920" y="552600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18" name="Straight Connector 1127"/>
                <p:cNvSpPr/>
                <p:nvPr/>
              </p:nvSpPr>
              <p:spPr>
                <a:xfrm>
                  <a:off x="4865400" y="56196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19" name="Group 1102"/>
              <p:cNvGrpSpPr/>
              <p:nvPr/>
            </p:nvGrpSpPr>
            <p:grpSpPr>
              <a:xfrm>
                <a:off x="4865400" y="5592600"/>
                <a:ext cx="292320" cy="93960"/>
                <a:chOff x="4865400" y="5592600"/>
                <a:chExt cx="292320" cy="93960"/>
              </a:xfrm>
            </p:grpSpPr>
            <p:sp>
              <p:nvSpPr>
                <p:cNvPr id="4120" name="Straight Connector 1124"/>
                <p:cNvSpPr/>
                <p:nvPr/>
              </p:nvSpPr>
              <p:spPr>
                <a:xfrm flipV="1">
                  <a:off x="5101920" y="5592600"/>
                  <a:ext cx="5580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21" name="Straight Connector 1125"/>
                <p:cNvSpPr/>
                <p:nvPr/>
              </p:nvSpPr>
              <p:spPr>
                <a:xfrm>
                  <a:off x="4865400" y="56862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22" name="Group 1103"/>
              <p:cNvGrpSpPr/>
              <p:nvPr/>
            </p:nvGrpSpPr>
            <p:grpSpPr>
              <a:xfrm>
                <a:off x="4865400" y="5659200"/>
                <a:ext cx="295560" cy="93960"/>
                <a:chOff x="4865400" y="5659200"/>
                <a:chExt cx="295560" cy="93960"/>
              </a:xfrm>
            </p:grpSpPr>
            <p:sp>
              <p:nvSpPr>
                <p:cNvPr id="4123" name="Straight Connector 1122"/>
                <p:cNvSpPr/>
                <p:nvPr/>
              </p:nvSpPr>
              <p:spPr>
                <a:xfrm flipV="1">
                  <a:off x="5101920" y="5659200"/>
                  <a:ext cx="590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24" name="Straight Connector 1123"/>
                <p:cNvSpPr/>
                <p:nvPr/>
              </p:nvSpPr>
              <p:spPr>
                <a:xfrm>
                  <a:off x="4865400" y="575280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25" name="Group 1104"/>
              <p:cNvGrpSpPr/>
              <p:nvPr/>
            </p:nvGrpSpPr>
            <p:grpSpPr>
              <a:xfrm>
                <a:off x="4865400" y="5725800"/>
                <a:ext cx="295560" cy="94320"/>
                <a:chOff x="4865400" y="5725800"/>
                <a:chExt cx="295560" cy="94320"/>
              </a:xfrm>
            </p:grpSpPr>
            <p:sp>
              <p:nvSpPr>
                <p:cNvPr id="4126" name="Straight Connector 1120"/>
                <p:cNvSpPr/>
                <p:nvPr/>
              </p:nvSpPr>
              <p:spPr>
                <a:xfrm flipV="1">
                  <a:off x="5101920" y="5725800"/>
                  <a:ext cx="5904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27" name="Straight Connector 1121"/>
                <p:cNvSpPr/>
                <p:nvPr/>
              </p:nvSpPr>
              <p:spPr>
                <a:xfrm>
                  <a:off x="4865400" y="58197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28" name="Group 1105"/>
              <p:cNvGrpSpPr/>
              <p:nvPr/>
            </p:nvGrpSpPr>
            <p:grpSpPr>
              <a:xfrm>
                <a:off x="4865400" y="5792760"/>
                <a:ext cx="295560" cy="93960"/>
                <a:chOff x="4865400" y="5792760"/>
                <a:chExt cx="295560" cy="93960"/>
              </a:xfrm>
            </p:grpSpPr>
            <p:sp>
              <p:nvSpPr>
                <p:cNvPr id="4129" name="Straight Connector 1118"/>
                <p:cNvSpPr/>
                <p:nvPr/>
              </p:nvSpPr>
              <p:spPr>
                <a:xfrm flipV="1">
                  <a:off x="5101920" y="5792760"/>
                  <a:ext cx="590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30" name="Straight Connector 1119"/>
                <p:cNvSpPr/>
                <p:nvPr/>
              </p:nvSpPr>
              <p:spPr>
                <a:xfrm>
                  <a:off x="4865400" y="58863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31" name="Group 1106"/>
              <p:cNvGrpSpPr/>
              <p:nvPr/>
            </p:nvGrpSpPr>
            <p:grpSpPr>
              <a:xfrm>
                <a:off x="4863960" y="5859360"/>
                <a:ext cx="297000" cy="93960"/>
                <a:chOff x="4863960" y="5859360"/>
                <a:chExt cx="297000" cy="93960"/>
              </a:xfrm>
            </p:grpSpPr>
            <p:sp>
              <p:nvSpPr>
                <p:cNvPr id="4132" name="Straight Connector 1116"/>
                <p:cNvSpPr/>
                <p:nvPr/>
              </p:nvSpPr>
              <p:spPr>
                <a:xfrm flipV="1">
                  <a:off x="5100480" y="58593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33" name="Straight Connector 1117"/>
                <p:cNvSpPr/>
                <p:nvPr/>
              </p:nvSpPr>
              <p:spPr>
                <a:xfrm>
                  <a:off x="4863960" y="59529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34" name="Group 1107"/>
              <p:cNvGrpSpPr/>
              <p:nvPr/>
            </p:nvGrpSpPr>
            <p:grpSpPr>
              <a:xfrm>
                <a:off x="4863960" y="5925960"/>
                <a:ext cx="297000" cy="93960"/>
                <a:chOff x="4863960" y="5925960"/>
                <a:chExt cx="297000" cy="93960"/>
              </a:xfrm>
            </p:grpSpPr>
            <p:sp>
              <p:nvSpPr>
                <p:cNvPr id="4135" name="Straight Connector 1114"/>
                <p:cNvSpPr/>
                <p:nvPr/>
              </p:nvSpPr>
              <p:spPr>
                <a:xfrm flipV="1">
                  <a:off x="5100480" y="592596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36" name="Straight Connector 1115"/>
                <p:cNvSpPr/>
                <p:nvPr/>
              </p:nvSpPr>
              <p:spPr>
                <a:xfrm>
                  <a:off x="4863960" y="601956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37" name="Group 1108"/>
              <p:cNvGrpSpPr/>
              <p:nvPr/>
            </p:nvGrpSpPr>
            <p:grpSpPr>
              <a:xfrm>
                <a:off x="4863960" y="5992560"/>
                <a:ext cx="291960" cy="93960"/>
                <a:chOff x="4863960" y="5992560"/>
                <a:chExt cx="291960" cy="93960"/>
              </a:xfrm>
            </p:grpSpPr>
            <p:sp>
              <p:nvSpPr>
                <p:cNvPr id="4138" name="Straight Connector 1112"/>
                <p:cNvSpPr/>
                <p:nvPr/>
              </p:nvSpPr>
              <p:spPr>
                <a:xfrm flipV="1">
                  <a:off x="5097240" y="5992560"/>
                  <a:ext cx="586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39" name="Straight Connector 1113"/>
                <p:cNvSpPr/>
                <p:nvPr/>
              </p:nvSpPr>
              <p:spPr>
                <a:xfrm>
                  <a:off x="4863960" y="6086160"/>
                  <a:ext cx="23652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40" name="Group 1109"/>
              <p:cNvGrpSpPr/>
              <p:nvPr/>
            </p:nvGrpSpPr>
            <p:grpSpPr>
              <a:xfrm>
                <a:off x="4863960" y="6059160"/>
                <a:ext cx="295200" cy="94320"/>
                <a:chOff x="4863960" y="6059160"/>
                <a:chExt cx="295200" cy="94320"/>
              </a:xfrm>
            </p:grpSpPr>
            <p:sp>
              <p:nvSpPr>
                <p:cNvPr id="4141" name="Straight Connector 1110"/>
                <p:cNvSpPr/>
                <p:nvPr/>
              </p:nvSpPr>
              <p:spPr>
                <a:xfrm flipV="1">
                  <a:off x="5100480" y="6059160"/>
                  <a:ext cx="586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42" name="Straight Connector 1111"/>
                <p:cNvSpPr/>
                <p:nvPr/>
              </p:nvSpPr>
              <p:spPr>
                <a:xfrm>
                  <a:off x="4863960" y="61531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4143" name="Group 1073"/>
            <p:cNvGrpSpPr/>
            <p:nvPr/>
          </p:nvGrpSpPr>
          <p:grpSpPr>
            <a:xfrm>
              <a:off x="4881600" y="5200560"/>
              <a:ext cx="312480" cy="932040"/>
              <a:chOff x="4881600" y="5200560"/>
              <a:chExt cx="312480" cy="932040"/>
            </a:xfrm>
          </p:grpSpPr>
          <p:grpSp>
            <p:nvGrpSpPr>
              <p:cNvPr id="4144" name="Group 1074"/>
              <p:cNvGrpSpPr/>
              <p:nvPr/>
            </p:nvGrpSpPr>
            <p:grpSpPr>
              <a:xfrm>
                <a:off x="4881600" y="5200560"/>
                <a:ext cx="290160" cy="141120"/>
                <a:chOff x="4881600" y="5200560"/>
                <a:chExt cx="290160" cy="141120"/>
              </a:xfrm>
            </p:grpSpPr>
            <p:sp>
              <p:nvSpPr>
                <p:cNvPr id="4145" name="Rectangle 188"/>
                <p:cNvSpPr/>
                <p:nvPr/>
              </p:nvSpPr>
              <p:spPr>
                <a:xfrm>
                  <a:off x="4881600" y="5276880"/>
                  <a:ext cx="23472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46" name="AutoShape 189"/>
                <p:cNvSpPr/>
                <p:nvPr/>
              </p:nvSpPr>
              <p:spPr>
                <a:xfrm>
                  <a:off x="4881600" y="5200560"/>
                  <a:ext cx="28872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47" name="Freeform 190"/>
                <p:cNvSpPr/>
                <p:nvPr/>
              </p:nvSpPr>
              <p:spPr>
                <a:xfrm>
                  <a:off x="5119560" y="5202360"/>
                  <a:ext cx="5220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48" name="Freeform 191"/>
                <p:cNvSpPr/>
                <p:nvPr/>
              </p:nvSpPr>
              <p:spPr>
                <a:xfrm>
                  <a:off x="4917960" y="5216400"/>
                  <a:ext cx="22356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49" name="Freeform 192"/>
                <p:cNvSpPr/>
                <p:nvPr/>
              </p:nvSpPr>
              <p:spPr>
                <a:xfrm>
                  <a:off x="4970520" y="5213520"/>
                  <a:ext cx="1281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150" name="Straight Connector 1075"/>
              <p:cNvSpPr/>
              <p:nvPr/>
            </p:nvSpPr>
            <p:spPr>
              <a:xfrm flipH="1">
                <a:off x="5187600" y="5270400"/>
                <a:ext cx="504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1" name="Straight Connector 1076"/>
              <p:cNvSpPr/>
              <p:nvPr/>
            </p:nvSpPr>
            <p:spPr>
              <a:xfrm>
                <a:off x="5135400" y="54529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2" name="Straight Connector 1077"/>
              <p:cNvSpPr/>
              <p:nvPr/>
            </p:nvSpPr>
            <p:spPr>
              <a:xfrm>
                <a:off x="5133960" y="5518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3" name="Straight Connector 1078"/>
              <p:cNvSpPr/>
              <p:nvPr/>
            </p:nvSpPr>
            <p:spPr>
              <a:xfrm>
                <a:off x="5133960" y="55940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4" name="Straight Connector 1079"/>
              <p:cNvSpPr/>
              <p:nvPr/>
            </p:nvSpPr>
            <p:spPr>
              <a:xfrm>
                <a:off x="5132160" y="5659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5" name="Straight Connector 1080"/>
              <p:cNvSpPr/>
              <p:nvPr/>
            </p:nvSpPr>
            <p:spPr>
              <a:xfrm>
                <a:off x="5132160" y="57211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6" name="Straight Connector 1081"/>
              <p:cNvSpPr/>
              <p:nvPr/>
            </p:nvSpPr>
            <p:spPr>
              <a:xfrm>
                <a:off x="5130720" y="5790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7" name="Straight Connector 1082"/>
              <p:cNvSpPr/>
              <p:nvPr/>
            </p:nvSpPr>
            <p:spPr>
              <a:xfrm>
                <a:off x="5128920" y="5859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8" name="Straight Connector 1083"/>
              <p:cNvSpPr/>
              <p:nvPr/>
            </p:nvSpPr>
            <p:spPr>
              <a:xfrm>
                <a:off x="5132160" y="5929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9" name="Straight Connector 1084"/>
              <p:cNvSpPr/>
              <p:nvPr/>
            </p:nvSpPr>
            <p:spPr>
              <a:xfrm>
                <a:off x="5133960" y="5997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0" name="Straight Connector 1085"/>
              <p:cNvSpPr/>
              <p:nvPr/>
            </p:nvSpPr>
            <p:spPr>
              <a:xfrm>
                <a:off x="5133960" y="60670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1" name="Straight Connector 1086"/>
              <p:cNvSpPr/>
              <p:nvPr/>
            </p:nvSpPr>
            <p:spPr>
              <a:xfrm>
                <a:off x="5135400" y="61322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2" name="Straight Connector 1087"/>
              <p:cNvSpPr/>
              <p:nvPr/>
            </p:nvSpPr>
            <p:spPr>
              <a:xfrm flipH="1">
                <a:off x="5136840" y="5278320"/>
                <a:ext cx="5724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163" name="Straight Connector 1311"/>
          <p:cNvSpPr/>
          <p:nvPr/>
        </p:nvSpPr>
        <p:spPr>
          <a:xfrm flipH="1">
            <a:off x="5554440" y="4711680"/>
            <a:ext cx="355680" cy="4950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4" name="Straight Connector 1312"/>
          <p:cNvSpPr/>
          <p:nvPr/>
        </p:nvSpPr>
        <p:spPr>
          <a:xfrm flipH="1">
            <a:off x="5859360" y="4927320"/>
            <a:ext cx="201600" cy="4860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5" name="Straight Connector 1313"/>
          <p:cNvSpPr/>
          <p:nvPr/>
        </p:nvSpPr>
        <p:spPr>
          <a:xfrm>
            <a:off x="6176880" y="4725720"/>
            <a:ext cx="56880" cy="4921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6" name="Straight Connector 1314"/>
          <p:cNvSpPr/>
          <p:nvPr/>
        </p:nvSpPr>
        <p:spPr>
          <a:xfrm>
            <a:off x="6316560" y="4749480"/>
            <a:ext cx="272880" cy="4572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67" name="Group 1315"/>
          <p:cNvGrpSpPr/>
          <p:nvPr/>
        </p:nvGrpSpPr>
        <p:grpSpPr>
          <a:xfrm>
            <a:off x="5289480" y="5207040"/>
            <a:ext cx="331560" cy="1031400"/>
            <a:chOff x="5289480" y="5207040"/>
            <a:chExt cx="331560" cy="1031400"/>
          </a:xfrm>
        </p:grpSpPr>
        <p:grpSp>
          <p:nvGrpSpPr>
            <p:cNvPr id="4168" name="Group 1493"/>
            <p:cNvGrpSpPr/>
            <p:nvPr/>
          </p:nvGrpSpPr>
          <p:grpSpPr>
            <a:xfrm>
              <a:off x="5289480" y="5389560"/>
              <a:ext cx="299880" cy="848880"/>
              <a:chOff x="5289480" y="5389560"/>
              <a:chExt cx="299880" cy="848880"/>
            </a:xfrm>
          </p:grpSpPr>
          <p:sp>
            <p:nvSpPr>
              <p:cNvPr id="4169" name="Rectangle 1514"/>
              <p:cNvSpPr/>
              <p:nvPr/>
            </p:nvSpPr>
            <p:spPr>
              <a:xfrm>
                <a:off x="5349960" y="5389560"/>
                <a:ext cx="237600" cy="7520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0" name="Straight Connector 1515"/>
              <p:cNvSpPr/>
              <p:nvPr/>
            </p:nvSpPr>
            <p:spPr>
              <a:xfrm flipV="1">
                <a:off x="5529240" y="538956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1" name="Rectangle 1516"/>
              <p:cNvSpPr/>
              <p:nvPr/>
            </p:nvSpPr>
            <p:spPr>
              <a:xfrm>
                <a:off x="5332320" y="539892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2" name="Straight Connector 1517"/>
              <p:cNvSpPr/>
              <p:nvPr/>
            </p:nvSpPr>
            <p:spPr>
              <a:xfrm flipV="1">
                <a:off x="5289480" y="538956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3" name="Rectangle 1518"/>
              <p:cNvSpPr/>
              <p:nvPr/>
            </p:nvSpPr>
            <p:spPr>
              <a:xfrm>
                <a:off x="5513400" y="60390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4" name="Rectangle 1519"/>
              <p:cNvSpPr/>
              <p:nvPr/>
            </p:nvSpPr>
            <p:spPr>
              <a:xfrm>
                <a:off x="5294160" y="5486400"/>
                <a:ext cx="236160" cy="752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5" name="Straight Connector 1520"/>
              <p:cNvSpPr/>
              <p:nvPr/>
            </p:nvSpPr>
            <p:spPr>
              <a:xfrm flipV="1">
                <a:off x="5529240" y="614196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176" name="Group 1521"/>
              <p:cNvGrpSpPr/>
              <p:nvPr/>
            </p:nvGrpSpPr>
            <p:grpSpPr>
              <a:xfrm>
                <a:off x="5290920" y="5465520"/>
                <a:ext cx="298440" cy="93960"/>
                <a:chOff x="5290920" y="5465520"/>
                <a:chExt cx="298440" cy="93960"/>
              </a:xfrm>
            </p:grpSpPr>
            <p:sp>
              <p:nvSpPr>
                <p:cNvPr id="4177" name="Straight Connector 1549"/>
                <p:cNvSpPr/>
                <p:nvPr/>
              </p:nvSpPr>
              <p:spPr>
                <a:xfrm flipV="1">
                  <a:off x="5529240" y="546552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78" name="Straight Connector 1550"/>
                <p:cNvSpPr/>
                <p:nvPr/>
              </p:nvSpPr>
              <p:spPr>
                <a:xfrm>
                  <a:off x="5290920" y="555912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79" name="Group 1522"/>
              <p:cNvGrpSpPr/>
              <p:nvPr/>
            </p:nvGrpSpPr>
            <p:grpSpPr>
              <a:xfrm>
                <a:off x="5290920" y="5532120"/>
                <a:ext cx="298440" cy="94320"/>
                <a:chOff x="5290920" y="5532120"/>
                <a:chExt cx="298440" cy="94320"/>
              </a:xfrm>
            </p:grpSpPr>
            <p:sp>
              <p:nvSpPr>
                <p:cNvPr id="4180" name="Straight Connector 1547"/>
                <p:cNvSpPr/>
                <p:nvPr/>
              </p:nvSpPr>
              <p:spPr>
                <a:xfrm flipV="1">
                  <a:off x="5529240" y="553212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81" name="Straight Connector 1548"/>
                <p:cNvSpPr/>
                <p:nvPr/>
              </p:nvSpPr>
              <p:spPr>
                <a:xfrm>
                  <a:off x="5290920" y="562608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82" name="Group 1523"/>
              <p:cNvGrpSpPr/>
              <p:nvPr/>
            </p:nvGrpSpPr>
            <p:grpSpPr>
              <a:xfrm>
                <a:off x="5290920" y="5599080"/>
                <a:ext cx="297000" cy="93960"/>
                <a:chOff x="5290920" y="5599080"/>
                <a:chExt cx="297000" cy="93960"/>
              </a:xfrm>
            </p:grpSpPr>
            <p:sp>
              <p:nvSpPr>
                <p:cNvPr id="4183" name="Straight Connector 1545"/>
                <p:cNvSpPr/>
                <p:nvPr/>
              </p:nvSpPr>
              <p:spPr>
                <a:xfrm flipV="1">
                  <a:off x="5527440" y="559908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84" name="Straight Connector 1546"/>
                <p:cNvSpPr/>
                <p:nvPr/>
              </p:nvSpPr>
              <p:spPr>
                <a:xfrm>
                  <a:off x="5290920" y="56926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85" name="Group 1524"/>
              <p:cNvGrpSpPr/>
              <p:nvPr/>
            </p:nvGrpSpPr>
            <p:grpSpPr>
              <a:xfrm>
                <a:off x="5290920" y="5665680"/>
                <a:ext cx="297000" cy="93960"/>
                <a:chOff x="5290920" y="5665680"/>
                <a:chExt cx="297000" cy="93960"/>
              </a:xfrm>
            </p:grpSpPr>
            <p:sp>
              <p:nvSpPr>
                <p:cNvPr id="4186" name="Straight Connector 1543"/>
                <p:cNvSpPr/>
                <p:nvPr/>
              </p:nvSpPr>
              <p:spPr>
                <a:xfrm flipV="1">
                  <a:off x="5527440" y="566568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87" name="Straight Connector 1544"/>
                <p:cNvSpPr/>
                <p:nvPr/>
              </p:nvSpPr>
              <p:spPr>
                <a:xfrm>
                  <a:off x="5290920" y="57592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88" name="Group 1525"/>
              <p:cNvGrpSpPr/>
              <p:nvPr/>
            </p:nvGrpSpPr>
            <p:grpSpPr>
              <a:xfrm>
                <a:off x="5290920" y="5732280"/>
                <a:ext cx="297000" cy="90720"/>
                <a:chOff x="5290920" y="5732280"/>
                <a:chExt cx="297000" cy="90720"/>
              </a:xfrm>
            </p:grpSpPr>
            <p:sp>
              <p:nvSpPr>
                <p:cNvPr id="4189" name="Straight Connector 1541"/>
                <p:cNvSpPr/>
                <p:nvPr/>
              </p:nvSpPr>
              <p:spPr>
                <a:xfrm flipV="1">
                  <a:off x="5527440" y="5732280"/>
                  <a:ext cx="60480" cy="90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90" name="Straight Connector 1542"/>
                <p:cNvSpPr/>
                <p:nvPr/>
              </p:nvSpPr>
              <p:spPr>
                <a:xfrm>
                  <a:off x="5290920" y="582264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91" name="Group 1526"/>
              <p:cNvGrpSpPr/>
              <p:nvPr/>
            </p:nvGrpSpPr>
            <p:grpSpPr>
              <a:xfrm>
                <a:off x="5290920" y="5798880"/>
                <a:ext cx="297000" cy="95760"/>
                <a:chOff x="5290920" y="5798880"/>
                <a:chExt cx="297000" cy="95760"/>
              </a:xfrm>
            </p:grpSpPr>
            <p:sp>
              <p:nvSpPr>
                <p:cNvPr id="4192" name="Straight Connector 1539"/>
                <p:cNvSpPr/>
                <p:nvPr/>
              </p:nvSpPr>
              <p:spPr>
                <a:xfrm flipV="1">
                  <a:off x="5527440" y="5798880"/>
                  <a:ext cx="60480" cy="954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93" name="Straight Connector 1540"/>
                <p:cNvSpPr/>
                <p:nvPr/>
              </p:nvSpPr>
              <p:spPr>
                <a:xfrm>
                  <a:off x="5290920" y="58942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94" name="Group 1527"/>
              <p:cNvGrpSpPr/>
              <p:nvPr/>
            </p:nvGrpSpPr>
            <p:grpSpPr>
              <a:xfrm>
                <a:off x="5289480" y="5865480"/>
                <a:ext cx="298440" cy="95760"/>
                <a:chOff x="5289480" y="5865480"/>
                <a:chExt cx="298440" cy="95760"/>
              </a:xfrm>
            </p:grpSpPr>
            <p:sp>
              <p:nvSpPr>
                <p:cNvPr id="4195" name="Straight Connector 1537"/>
                <p:cNvSpPr/>
                <p:nvPr/>
              </p:nvSpPr>
              <p:spPr>
                <a:xfrm flipV="1">
                  <a:off x="5527440" y="5865480"/>
                  <a:ext cx="60480" cy="954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96" name="Straight Connector 1538"/>
                <p:cNvSpPr/>
                <p:nvPr/>
              </p:nvSpPr>
              <p:spPr>
                <a:xfrm>
                  <a:off x="5289480" y="596088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197" name="Group 1528"/>
              <p:cNvGrpSpPr/>
              <p:nvPr/>
            </p:nvGrpSpPr>
            <p:grpSpPr>
              <a:xfrm>
                <a:off x="5289480" y="5932440"/>
                <a:ext cx="298440" cy="95400"/>
                <a:chOff x="5289480" y="5932440"/>
                <a:chExt cx="298440" cy="95400"/>
              </a:xfrm>
            </p:grpSpPr>
            <p:sp>
              <p:nvSpPr>
                <p:cNvPr id="4198" name="Straight Connector 1535"/>
                <p:cNvSpPr/>
                <p:nvPr/>
              </p:nvSpPr>
              <p:spPr>
                <a:xfrm flipV="1">
                  <a:off x="5527440" y="5932440"/>
                  <a:ext cx="60480" cy="9504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199" name="Straight Connector 1536"/>
                <p:cNvSpPr/>
                <p:nvPr/>
              </p:nvSpPr>
              <p:spPr>
                <a:xfrm>
                  <a:off x="5289480" y="602748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00" name="Group 1529"/>
              <p:cNvGrpSpPr/>
              <p:nvPr/>
            </p:nvGrpSpPr>
            <p:grpSpPr>
              <a:xfrm>
                <a:off x="5289480" y="6000480"/>
                <a:ext cx="293400" cy="93960"/>
                <a:chOff x="5289480" y="6000480"/>
                <a:chExt cx="293400" cy="93960"/>
              </a:xfrm>
            </p:grpSpPr>
            <p:sp>
              <p:nvSpPr>
                <p:cNvPr id="4201" name="Straight Connector 1533"/>
                <p:cNvSpPr/>
                <p:nvPr/>
              </p:nvSpPr>
              <p:spPr>
                <a:xfrm flipV="1">
                  <a:off x="5526000" y="6000480"/>
                  <a:ext cx="568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02" name="Straight Connector 1534"/>
                <p:cNvSpPr/>
                <p:nvPr/>
              </p:nvSpPr>
              <p:spPr>
                <a:xfrm>
                  <a:off x="5289480" y="60940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03" name="Group 1530"/>
              <p:cNvGrpSpPr/>
              <p:nvPr/>
            </p:nvGrpSpPr>
            <p:grpSpPr>
              <a:xfrm>
                <a:off x="5289480" y="6067080"/>
                <a:ext cx="296640" cy="94320"/>
                <a:chOff x="5289480" y="6067080"/>
                <a:chExt cx="296640" cy="94320"/>
              </a:xfrm>
            </p:grpSpPr>
            <p:sp>
              <p:nvSpPr>
                <p:cNvPr id="4204" name="Straight Connector 1531"/>
                <p:cNvSpPr/>
                <p:nvPr/>
              </p:nvSpPr>
              <p:spPr>
                <a:xfrm flipV="1">
                  <a:off x="5526000" y="606708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05" name="Straight Connector 1532"/>
                <p:cNvSpPr/>
                <p:nvPr/>
              </p:nvSpPr>
              <p:spPr>
                <a:xfrm>
                  <a:off x="5289480" y="616104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4206" name="Group 1494"/>
            <p:cNvGrpSpPr/>
            <p:nvPr/>
          </p:nvGrpSpPr>
          <p:grpSpPr>
            <a:xfrm>
              <a:off x="5307120" y="5207040"/>
              <a:ext cx="313920" cy="933480"/>
              <a:chOff x="5307120" y="5207040"/>
              <a:chExt cx="313920" cy="933480"/>
            </a:xfrm>
          </p:grpSpPr>
          <p:grpSp>
            <p:nvGrpSpPr>
              <p:cNvPr id="4207" name="Group 1495"/>
              <p:cNvGrpSpPr/>
              <p:nvPr/>
            </p:nvGrpSpPr>
            <p:grpSpPr>
              <a:xfrm>
                <a:off x="5307120" y="5207040"/>
                <a:ext cx="291600" cy="141120"/>
                <a:chOff x="5307120" y="5207040"/>
                <a:chExt cx="291600" cy="141120"/>
              </a:xfrm>
            </p:grpSpPr>
            <p:sp>
              <p:nvSpPr>
                <p:cNvPr id="4208" name="Rectangle 188"/>
                <p:cNvSpPr/>
                <p:nvPr/>
              </p:nvSpPr>
              <p:spPr>
                <a:xfrm>
                  <a:off x="5307120" y="528336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09" name="AutoShape 189"/>
                <p:cNvSpPr/>
                <p:nvPr/>
              </p:nvSpPr>
              <p:spPr>
                <a:xfrm>
                  <a:off x="5307120" y="520704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10" name="Freeform 190"/>
                <p:cNvSpPr/>
                <p:nvPr/>
              </p:nvSpPr>
              <p:spPr>
                <a:xfrm>
                  <a:off x="5545080" y="520848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11" name="Freeform 191"/>
                <p:cNvSpPr/>
                <p:nvPr/>
              </p:nvSpPr>
              <p:spPr>
                <a:xfrm>
                  <a:off x="5343480" y="522288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12" name="Freeform 192"/>
                <p:cNvSpPr/>
                <p:nvPr/>
              </p:nvSpPr>
              <p:spPr>
                <a:xfrm>
                  <a:off x="5396040" y="521964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213" name="Straight Connector 1496"/>
              <p:cNvSpPr/>
              <p:nvPr/>
            </p:nvSpPr>
            <p:spPr>
              <a:xfrm flipH="1">
                <a:off x="5614920" y="527832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4" name="Straight Connector 1497"/>
              <p:cNvSpPr/>
              <p:nvPr/>
            </p:nvSpPr>
            <p:spPr>
              <a:xfrm>
                <a:off x="5562360" y="54594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5" name="Straight Connector 1498"/>
              <p:cNvSpPr/>
              <p:nvPr/>
            </p:nvSpPr>
            <p:spPr>
              <a:xfrm>
                <a:off x="5560920" y="5524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6" name="Straight Connector 1499"/>
              <p:cNvSpPr/>
              <p:nvPr/>
            </p:nvSpPr>
            <p:spPr>
              <a:xfrm>
                <a:off x="5560920" y="5601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7" name="Straight Connector 1500"/>
              <p:cNvSpPr/>
              <p:nvPr/>
            </p:nvSpPr>
            <p:spPr>
              <a:xfrm>
                <a:off x="5559120" y="566712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8" name="Straight Connector 1501"/>
              <p:cNvSpPr/>
              <p:nvPr/>
            </p:nvSpPr>
            <p:spPr>
              <a:xfrm>
                <a:off x="5557680" y="5729040"/>
                <a:ext cx="604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9" name="Straight Connector 1502"/>
              <p:cNvSpPr/>
              <p:nvPr/>
            </p:nvSpPr>
            <p:spPr>
              <a:xfrm>
                <a:off x="5557680" y="57974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0" name="Straight Connector 1503"/>
              <p:cNvSpPr/>
              <p:nvPr/>
            </p:nvSpPr>
            <p:spPr>
              <a:xfrm>
                <a:off x="5556240" y="58672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1" name="Straight Connector 1504"/>
              <p:cNvSpPr/>
              <p:nvPr/>
            </p:nvSpPr>
            <p:spPr>
              <a:xfrm>
                <a:off x="5559120" y="593712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2" name="Straight Connector 1505"/>
              <p:cNvSpPr/>
              <p:nvPr/>
            </p:nvSpPr>
            <p:spPr>
              <a:xfrm>
                <a:off x="5560920" y="60051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3" name="Straight Connector 1506"/>
              <p:cNvSpPr/>
              <p:nvPr/>
            </p:nvSpPr>
            <p:spPr>
              <a:xfrm>
                <a:off x="5560920" y="6075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4" name="Straight Connector 1507"/>
              <p:cNvSpPr/>
              <p:nvPr/>
            </p:nvSpPr>
            <p:spPr>
              <a:xfrm>
                <a:off x="5562360" y="61401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5" name="Straight Connector 1508"/>
              <p:cNvSpPr/>
              <p:nvPr/>
            </p:nvSpPr>
            <p:spPr>
              <a:xfrm flipH="1">
                <a:off x="5562360" y="528444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4226" name="Group 1316"/>
          <p:cNvGrpSpPr/>
          <p:nvPr/>
        </p:nvGrpSpPr>
        <p:grpSpPr>
          <a:xfrm>
            <a:off x="5675040" y="5207040"/>
            <a:ext cx="330120" cy="1031400"/>
            <a:chOff x="5675040" y="5207040"/>
            <a:chExt cx="330120" cy="1031400"/>
          </a:xfrm>
        </p:grpSpPr>
        <p:grpSp>
          <p:nvGrpSpPr>
            <p:cNvPr id="4227" name="Group 1435"/>
            <p:cNvGrpSpPr/>
            <p:nvPr/>
          </p:nvGrpSpPr>
          <p:grpSpPr>
            <a:xfrm>
              <a:off x="5675040" y="5389560"/>
              <a:ext cx="298440" cy="848880"/>
              <a:chOff x="5675040" y="5389560"/>
              <a:chExt cx="298440" cy="848880"/>
            </a:xfrm>
          </p:grpSpPr>
          <p:sp>
            <p:nvSpPr>
              <p:cNvPr id="4228" name="Rectangle 1456"/>
              <p:cNvSpPr/>
              <p:nvPr/>
            </p:nvSpPr>
            <p:spPr>
              <a:xfrm>
                <a:off x="5735520" y="5389560"/>
                <a:ext cx="236160" cy="7520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9" name="Straight Connector 1457"/>
              <p:cNvSpPr/>
              <p:nvPr/>
            </p:nvSpPr>
            <p:spPr>
              <a:xfrm flipV="1">
                <a:off x="5913360" y="5389560"/>
                <a:ext cx="6012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0" name="Rectangle 1458"/>
              <p:cNvSpPr/>
              <p:nvPr/>
            </p:nvSpPr>
            <p:spPr>
              <a:xfrm>
                <a:off x="5718240" y="539892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1" name="Straight Connector 1459"/>
              <p:cNvSpPr/>
              <p:nvPr/>
            </p:nvSpPr>
            <p:spPr>
              <a:xfrm flipV="1">
                <a:off x="5675040" y="538956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2" name="Rectangle 1460"/>
              <p:cNvSpPr/>
              <p:nvPr/>
            </p:nvSpPr>
            <p:spPr>
              <a:xfrm>
                <a:off x="5897520" y="60390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3" name="Rectangle 1461"/>
              <p:cNvSpPr/>
              <p:nvPr/>
            </p:nvSpPr>
            <p:spPr>
              <a:xfrm>
                <a:off x="5680080" y="5486400"/>
                <a:ext cx="234720" cy="752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4" name="Straight Connector 1462"/>
              <p:cNvSpPr/>
              <p:nvPr/>
            </p:nvSpPr>
            <p:spPr>
              <a:xfrm flipV="1">
                <a:off x="5914800" y="6141960"/>
                <a:ext cx="586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235" name="Group 1463"/>
              <p:cNvGrpSpPr/>
              <p:nvPr/>
            </p:nvGrpSpPr>
            <p:grpSpPr>
              <a:xfrm>
                <a:off x="5676840" y="5465520"/>
                <a:ext cx="296640" cy="93960"/>
                <a:chOff x="5676840" y="5465520"/>
                <a:chExt cx="296640" cy="93960"/>
              </a:xfrm>
            </p:grpSpPr>
            <p:sp>
              <p:nvSpPr>
                <p:cNvPr id="4236" name="Straight Connector 1491"/>
                <p:cNvSpPr/>
                <p:nvPr/>
              </p:nvSpPr>
              <p:spPr>
                <a:xfrm flipV="1">
                  <a:off x="5913360" y="546552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37" name="Straight Connector 1492"/>
                <p:cNvSpPr/>
                <p:nvPr/>
              </p:nvSpPr>
              <p:spPr>
                <a:xfrm>
                  <a:off x="5676840" y="555912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38" name="Group 1464"/>
              <p:cNvGrpSpPr/>
              <p:nvPr/>
            </p:nvGrpSpPr>
            <p:grpSpPr>
              <a:xfrm>
                <a:off x="5676840" y="5532120"/>
                <a:ext cx="296640" cy="94320"/>
                <a:chOff x="5676840" y="5532120"/>
                <a:chExt cx="296640" cy="94320"/>
              </a:xfrm>
            </p:grpSpPr>
            <p:sp>
              <p:nvSpPr>
                <p:cNvPr id="4239" name="Straight Connector 1489"/>
                <p:cNvSpPr/>
                <p:nvPr/>
              </p:nvSpPr>
              <p:spPr>
                <a:xfrm flipV="1">
                  <a:off x="5913360" y="553212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40" name="Straight Connector 1490"/>
                <p:cNvSpPr/>
                <p:nvPr/>
              </p:nvSpPr>
              <p:spPr>
                <a:xfrm>
                  <a:off x="5676840" y="56260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41" name="Group 1465"/>
              <p:cNvGrpSpPr/>
              <p:nvPr/>
            </p:nvGrpSpPr>
            <p:grpSpPr>
              <a:xfrm>
                <a:off x="5676840" y="5599080"/>
                <a:ext cx="291960" cy="93960"/>
                <a:chOff x="5676840" y="5599080"/>
                <a:chExt cx="291960" cy="93960"/>
              </a:xfrm>
            </p:grpSpPr>
            <p:sp>
              <p:nvSpPr>
                <p:cNvPr id="4242" name="Straight Connector 1487"/>
                <p:cNvSpPr/>
                <p:nvPr/>
              </p:nvSpPr>
              <p:spPr>
                <a:xfrm flipV="1">
                  <a:off x="5913360" y="5599080"/>
                  <a:ext cx="554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43" name="Straight Connector 1488"/>
                <p:cNvSpPr/>
                <p:nvPr/>
              </p:nvSpPr>
              <p:spPr>
                <a:xfrm>
                  <a:off x="5676840" y="56926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44" name="Group 1466"/>
              <p:cNvGrpSpPr/>
              <p:nvPr/>
            </p:nvGrpSpPr>
            <p:grpSpPr>
              <a:xfrm>
                <a:off x="5676840" y="5665680"/>
                <a:ext cx="295200" cy="93960"/>
                <a:chOff x="5676840" y="5665680"/>
                <a:chExt cx="295200" cy="93960"/>
              </a:xfrm>
            </p:grpSpPr>
            <p:sp>
              <p:nvSpPr>
                <p:cNvPr id="4245" name="Straight Connector 1485"/>
                <p:cNvSpPr/>
                <p:nvPr/>
              </p:nvSpPr>
              <p:spPr>
                <a:xfrm flipV="1">
                  <a:off x="5913360" y="5665680"/>
                  <a:ext cx="586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46" name="Straight Connector 1486"/>
                <p:cNvSpPr/>
                <p:nvPr/>
              </p:nvSpPr>
              <p:spPr>
                <a:xfrm>
                  <a:off x="5676840" y="57592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47" name="Group 1467"/>
              <p:cNvGrpSpPr/>
              <p:nvPr/>
            </p:nvGrpSpPr>
            <p:grpSpPr>
              <a:xfrm>
                <a:off x="5676840" y="5732280"/>
                <a:ext cx="295200" cy="90720"/>
                <a:chOff x="5676840" y="5732280"/>
                <a:chExt cx="295200" cy="90720"/>
              </a:xfrm>
            </p:grpSpPr>
            <p:sp>
              <p:nvSpPr>
                <p:cNvPr id="4248" name="Straight Connector 1483"/>
                <p:cNvSpPr/>
                <p:nvPr/>
              </p:nvSpPr>
              <p:spPr>
                <a:xfrm flipV="1">
                  <a:off x="5913360" y="5732280"/>
                  <a:ext cx="58680" cy="90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49" name="Straight Connector 1484"/>
                <p:cNvSpPr/>
                <p:nvPr/>
              </p:nvSpPr>
              <p:spPr>
                <a:xfrm>
                  <a:off x="5676840" y="582264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50" name="Group 1468"/>
              <p:cNvGrpSpPr/>
              <p:nvPr/>
            </p:nvGrpSpPr>
            <p:grpSpPr>
              <a:xfrm>
                <a:off x="5676840" y="5798880"/>
                <a:ext cx="295200" cy="95760"/>
                <a:chOff x="5676840" y="5798880"/>
                <a:chExt cx="295200" cy="95760"/>
              </a:xfrm>
            </p:grpSpPr>
            <p:sp>
              <p:nvSpPr>
                <p:cNvPr id="4251" name="Straight Connector 1481"/>
                <p:cNvSpPr/>
                <p:nvPr/>
              </p:nvSpPr>
              <p:spPr>
                <a:xfrm flipV="1">
                  <a:off x="5913360" y="5798880"/>
                  <a:ext cx="58680" cy="954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52" name="Straight Connector 1482"/>
                <p:cNvSpPr/>
                <p:nvPr/>
              </p:nvSpPr>
              <p:spPr>
                <a:xfrm>
                  <a:off x="5676840" y="58942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53" name="Group 1469"/>
              <p:cNvGrpSpPr/>
              <p:nvPr/>
            </p:nvGrpSpPr>
            <p:grpSpPr>
              <a:xfrm>
                <a:off x="5675040" y="5865480"/>
                <a:ext cx="297000" cy="95760"/>
                <a:chOff x="5675040" y="5865480"/>
                <a:chExt cx="297000" cy="95760"/>
              </a:xfrm>
            </p:grpSpPr>
            <p:sp>
              <p:nvSpPr>
                <p:cNvPr id="4254" name="Straight Connector 1479"/>
                <p:cNvSpPr/>
                <p:nvPr/>
              </p:nvSpPr>
              <p:spPr>
                <a:xfrm flipV="1">
                  <a:off x="5911560" y="5865480"/>
                  <a:ext cx="60480" cy="954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55" name="Straight Connector 1480"/>
                <p:cNvSpPr/>
                <p:nvPr/>
              </p:nvSpPr>
              <p:spPr>
                <a:xfrm>
                  <a:off x="5675040" y="59608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56" name="Group 1470"/>
              <p:cNvGrpSpPr/>
              <p:nvPr/>
            </p:nvGrpSpPr>
            <p:grpSpPr>
              <a:xfrm>
                <a:off x="5675040" y="5932440"/>
                <a:ext cx="297000" cy="95400"/>
                <a:chOff x="5675040" y="5932440"/>
                <a:chExt cx="297000" cy="95400"/>
              </a:xfrm>
            </p:grpSpPr>
            <p:sp>
              <p:nvSpPr>
                <p:cNvPr id="4257" name="Straight Connector 1477"/>
                <p:cNvSpPr/>
                <p:nvPr/>
              </p:nvSpPr>
              <p:spPr>
                <a:xfrm flipV="1">
                  <a:off x="5911560" y="5932440"/>
                  <a:ext cx="60480" cy="9504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58" name="Straight Connector 1478"/>
                <p:cNvSpPr/>
                <p:nvPr/>
              </p:nvSpPr>
              <p:spPr>
                <a:xfrm>
                  <a:off x="5675040" y="60274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59" name="Group 1471"/>
              <p:cNvGrpSpPr/>
              <p:nvPr/>
            </p:nvGrpSpPr>
            <p:grpSpPr>
              <a:xfrm>
                <a:off x="5675040" y="6000480"/>
                <a:ext cx="292320" cy="93960"/>
                <a:chOff x="5675040" y="6000480"/>
                <a:chExt cx="292320" cy="93960"/>
              </a:xfrm>
            </p:grpSpPr>
            <p:sp>
              <p:nvSpPr>
                <p:cNvPr id="4260" name="Straight Connector 1475"/>
                <p:cNvSpPr/>
                <p:nvPr/>
              </p:nvSpPr>
              <p:spPr>
                <a:xfrm flipV="1">
                  <a:off x="5908320" y="6000480"/>
                  <a:ext cx="590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61" name="Straight Connector 1476"/>
                <p:cNvSpPr/>
                <p:nvPr/>
              </p:nvSpPr>
              <p:spPr>
                <a:xfrm>
                  <a:off x="5675040" y="6094080"/>
                  <a:ext cx="23652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62" name="Group 1472"/>
              <p:cNvGrpSpPr/>
              <p:nvPr/>
            </p:nvGrpSpPr>
            <p:grpSpPr>
              <a:xfrm>
                <a:off x="5675040" y="6067080"/>
                <a:ext cx="295200" cy="94320"/>
                <a:chOff x="5675040" y="6067080"/>
                <a:chExt cx="295200" cy="94320"/>
              </a:xfrm>
            </p:grpSpPr>
            <p:sp>
              <p:nvSpPr>
                <p:cNvPr id="4263" name="Straight Connector 1473"/>
                <p:cNvSpPr/>
                <p:nvPr/>
              </p:nvSpPr>
              <p:spPr>
                <a:xfrm flipV="1">
                  <a:off x="5911560" y="6067080"/>
                  <a:ext cx="586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64" name="Straight Connector 1474"/>
                <p:cNvSpPr/>
                <p:nvPr/>
              </p:nvSpPr>
              <p:spPr>
                <a:xfrm>
                  <a:off x="5675040" y="616104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4265" name="Group 1436"/>
            <p:cNvGrpSpPr/>
            <p:nvPr/>
          </p:nvGrpSpPr>
          <p:grpSpPr>
            <a:xfrm>
              <a:off x="5692680" y="5207040"/>
              <a:ext cx="312480" cy="933480"/>
              <a:chOff x="5692680" y="5207040"/>
              <a:chExt cx="312480" cy="933480"/>
            </a:xfrm>
          </p:grpSpPr>
          <p:grpSp>
            <p:nvGrpSpPr>
              <p:cNvPr id="4266" name="Group 1437"/>
              <p:cNvGrpSpPr/>
              <p:nvPr/>
            </p:nvGrpSpPr>
            <p:grpSpPr>
              <a:xfrm>
                <a:off x="5692680" y="5207040"/>
                <a:ext cx="290520" cy="141120"/>
                <a:chOff x="5692680" y="5207040"/>
                <a:chExt cx="290520" cy="141120"/>
              </a:xfrm>
            </p:grpSpPr>
            <p:sp>
              <p:nvSpPr>
                <p:cNvPr id="4267" name="Rectangle 188"/>
                <p:cNvSpPr/>
                <p:nvPr/>
              </p:nvSpPr>
              <p:spPr>
                <a:xfrm>
                  <a:off x="5692680" y="5283360"/>
                  <a:ext cx="23472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68" name="AutoShape 189"/>
                <p:cNvSpPr/>
                <p:nvPr/>
              </p:nvSpPr>
              <p:spPr>
                <a:xfrm>
                  <a:off x="5692680" y="5207040"/>
                  <a:ext cx="28872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69" name="Freeform 190"/>
                <p:cNvSpPr/>
                <p:nvPr/>
              </p:nvSpPr>
              <p:spPr>
                <a:xfrm>
                  <a:off x="5931000" y="5208480"/>
                  <a:ext cx="5220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70" name="Freeform 191"/>
                <p:cNvSpPr/>
                <p:nvPr/>
              </p:nvSpPr>
              <p:spPr>
                <a:xfrm>
                  <a:off x="5729400" y="5222880"/>
                  <a:ext cx="22356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71" name="Freeform 192"/>
                <p:cNvSpPr/>
                <p:nvPr/>
              </p:nvSpPr>
              <p:spPr>
                <a:xfrm>
                  <a:off x="5781600" y="5219640"/>
                  <a:ext cx="1281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272" name="Straight Connector 1438"/>
              <p:cNvSpPr/>
              <p:nvPr/>
            </p:nvSpPr>
            <p:spPr>
              <a:xfrm flipH="1">
                <a:off x="5999040" y="5278320"/>
                <a:ext cx="468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3" name="Straight Connector 1439"/>
              <p:cNvSpPr/>
              <p:nvPr/>
            </p:nvSpPr>
            <p:spPr>
              <a:xfrm>
                <a:off x="5946480" y="54594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4" name="Straight Connector 1440"/>
              <p:cNvSpPr/>
              <p:nvPr/>
            </p:nvSpPr>
            <p:spPr>
              <a:xfrm>
                <a:off x="5945040" y="5524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5" name="Straight Connector 1441"/>
              <p:cNvSpPr/>
              <p:nvPr/>
            </p:nvSpPr>
            <p:spPr>
              <a:xfrm>
                <a:off x="5945040" y="5601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6" name="Straight Connector 1442"/>
              <p:cNvSpPr/>
              <p:nvPr/>
            </p:nvSpPr>
            <p:spPr>
              <a:xfrm>
                <a:off x="5943600" y="56671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7" name="Straight Connector 1443"/>
              <p:cNvSpPr/>
              <p:nvPr/>
            </p:nvSpPr>
            <p:spPr>
              <a:xfrm>
                <a:off x="5943600" y="57290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8" name="Straight Connector 1444"/>
              <p:cNvSpPr/>
              <p:nvPr/>
            </p:nvSpPr>
            <p:spPr>
              <a:xfrm>
                <a:off x="5941800" y="57974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9" name="Straight Connector 1445"/>
              <p:cNvSpPr/>
              <p:nvPr/>
            </p:nvSpPr>
            <p:spPr>
              <a:xfrm>
                <a:off x="5940360" y="58672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0" name="Straight Connector 1446"/>
              <p:cNvSpPr/>
              <p:nvPr/>
            </p:nvSpPr>
            <p:spPr>
              <a:xfrm>
                <a:off x="5943600" y="59371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1" name="Straight Connector 1447"/>
              <p:cNvSpPr/>
              <p:nvPr/>
            </p:nvSpPr>
            <p:spPr>
              <a:xfrm>
                <a:off x="5945040" y="60051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2" name="Straight Connector 1448"/>
              <p:cNvSpPr/>
              <p:nvPr/>
            </p:nvSpPr>
            <p:spPr>
              <a:xfrm>
                <a:off x="5945040" y="6075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3" name="Straight Connector 1449"/>
              <p:cNvSpPr/>
              <p:nvPr/>
            </p:nvSpPr>
            <p:spPr>
              <a:xfrm>
                <a:off x="5946480" y="61401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4" name="Straight Connector 1450"/>
              <p:cNvSpPr/>
              <p:nvPr/>
            </p:nvSpPr>
            <p:spPr>
              <a:xfrm flipH="1">
                <a:off x="5948280" y="5284440"/>
                <a:ext cx="568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4285" name="Group 1317"/>
          <p:cNvGrpSpPr/>
          <p:nvPr/>
        </p:nvGrpSpPr>
        <p:grpSpPr>
          <a:xfrm>
            <a:off x="6051240" y="5207040"/>
            <a:ext cx="331920" cy="1031400"/>
            <a:chOff x="6051240" y="5207040"/>
            <a:chExt cx="331920" cy="1031400"/>
          </a:xfrm>
        </p:grpSpPr>
        <p:grpSp>
          <p:nvGrpSpPr>
            <p:cNvPr id="4286" name="Group 1377"/>
            <p:cNvGrpSpPr/>
            <p:nvPr/>
          </p:nvGrpSpPr>
          <p:grpSpPr>
            <a:xfrm>
              <a:off x="6051240" y="5389560"/>
              <a:ext cx="300240" cy="848880"/>
              <a:chOff x="6051240" y="5389560"/>
              <a:chExt cx="300240" cy="848880"/>
            </a:xfrm>
          </p:grpSpPr>
          <p:sp>
            <p:nvSpPr>
              <p:cNvPr id="4287" name="Rectangle 1398"/>
              <p:cNvSpPr/>
              <p:nvPr/>
            </p:nvSpPr>
            <p:spPr>
              <a:xfrm>
                <a:off x="6111720" y="5389560"/>
                <a:ext cx="237600" cy="7520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8" name="Straight Connector 1399"/>
              <p:cNvSpPr/>
              <p:nvPr/>
            </p:nvSpPr>
            <p:spPr>
              <a:xfrm flipV="1">
                <a:off x="6291000" y="538956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9" name="Rectangle 1400"/>
              <p:cNvSpPr/>
              <p:nvPr/>
            </p:nvSpPr>
            <p:spPr>
              <a:xfrm>
                <a:off x="6094440" y="539892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0" name="Straight Connector 1401"/>
              <p:cNvSpPr/>
              <p:nvPr/>
            </p:nvSpPr>
            <p:spPr>
              <a:xfrm flipV="1">
                <a:off x="6051240" y="538956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1" name="Rectangle 1402"/>
              <p:cNvSpPr/>
              <p:nvPr/>
            </p:nvSpPr>
            <p:spPr>
              <a:xfrm>
                <a:off x="6275520" y="60390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2" name="Rectangle 1403"/>
              <p:cNvSpPr/>
              <p:nvPr/>
            </p:nvSpPr>
            <p:spPr>
              <a:xfrm>
                <a:off x="6056280" y="5486400"/>
                <a:ext cx="236160" cy="752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3" name="Straight Connector 1404"/>
              <p:cNvSpPr/>
              <p:nvPr/>
            </p:nvSpPr>
            <p:spPr>
              <a:xfrm flipV="1">
                <a:off x="6291000" y="614196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294" name="Group 1405"/>
              <p:cNvGrpSpPr/>
              <p:nvPr/>
            </p:nvGrpSpPr>
            <p:grpSpPr>
              <a:xfrm>
                <a:off x="6053040" y="5465520"/>
                <a:ext cx="298440" cy="93960"/>
                <a:chOff x="6053040" y="5465520"/>
                <a:chExt cx="298440" cy="93960"/>
              </a:xfrm>
            </p:grpSpPr>
            <p:sp>
              <p:nvSpPr>
                <p:cNvPr id="4295" name="Straight Connector 1433"/>
                <p:cNvSpPr/>
                <p:nvPr/>
              </p:nvSpPr>
              <p:spPr>
                <a:xfrm flipV="1">
                  <a:off x="6291000" y="546552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6" name="Straight Connector 1434"/>
                <p:cNvSpPr/>
                <p:nvPr/>
              </p:nvSpPr>
              <p:spPr>
                <a:xfrm>
                  <a:off x="6053040" y="555912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297" name="Group 1406"/>
              <p:cNvGrpSpPr/>
              <p:nvPr/>
            </p:nvGrpSpPr>
            <p:grpSpPr>
              <a:xfrm>
                <a:off x="6053040" y="5532120"/>
                <a:ext cx="298440" cy="94320"/>
                <a:chOff x="6053040" y="5532120"/>
                <a:chExt cx="298440" cy="94320"/>
              </a:xfrm>
            </p:grpSpPr>
            <p:sp>
              <p:nvSpPr>
                <p:cNvPr id="4298" name="Straight Connector 1431"/>
                <p:cNvSpPr/>
                <p:nvPr/>
              </p:nvSpPr>
              <p:spPr>
                <a:xfrm flipV="1">
                  <a:off x="6291000" y="553212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9" name="Straight Connector 1432"/>
                <p:cNvSpPr/>
                <p:nvPr/>
              </p:nvSpPr>
              <p:spPr>
                <a:xfrm>
                  <a:off x="6053040" y="562608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00" name="Group 1407"/>
              <p:cNvGrpSpPr/>
              <p:nvPr/>
            </p:nvGrpSpPr>
            <p:grpSpPr>
              <a:xfrm>
                <a:off x="6053040" y="5599080"/>
                <a:ext cx="296640" cy="93960"/>
                <a:chOff x="6053040" y="5599080"/>
                <a:chExt cx="296640" cy="93960"/>
              </a:xfrm>
            </p:grpSpPr>
            <p:sp>
              <p:nvSpPr>
                <p:cNvPr id="4301" name="Straight Connector 1429"/>
                <p:cNvSpPr/>
                <p:nvPr/>
              </p:nvSpPr>
              <p:spPr>
                <a:xfrm flipV="1">
                  <a:off x="6289560" y="559908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2" name="Straight Connector 1430"/>
                <p:cNvSpPr/>
                <p:nvPr/>
              </p:nvSpPr>
              <p:spPr>
                <a:xfrm>
                  <a:off x="6053040" y="56926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03" name="Group 1408"/>
              <p:cNvGrpSpPr/>
              <p:nvPr/>
            </p:nvGrpSpPr>
            <p:grpSpPr>
              <a:xfrm>
                <a:off x="6053040" y="5665680"/>
                <a:ext cx="296640" cy="93960"/>
                <a:chOff x="6053040" y="5665680"/>
                <a:chExt cx="296640" cy="93960"/>
              </a:xfrm>
            </p:grpSpPr>
            <p:sp>
              <p:nvSpPr>
                <p:cNvPr id="4304" name="Straight Connector 1427"/>
                <p:cNvSpPr/>
                <p:nvPr/>
              </p:nvSpPr>
              <p:spPr>
                <a:xfrm flipV="1">
                  <a:off x="6289560" y="566568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5" name="Straight Connector 1428"/>
                <p:cNvSpPr/>
                <p:nvPr/>
              </p:nvSpPr>
              <p:spPr>
                <a:xfrm>
                  <a:off x="6053040" y="57592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06" name="Group 1409"/>
              <p:cNvGrpSpPr/>
              <p:nvPr/>
            </p:nvGrpSpPr>
            <p:grpSpPr>
              <a:xfrm>
                <a:off x="6053040" y="5732280"/>
                <a:ext cx="296640" cy="90720"/>
                <a:chOff x="6053040" y="5732280"/>
                <a:chExt cx="296640" cy="90720"/>
              </a:xfrm>
            </p:grpSpPr>
            <p:sp>
              <p:nvSpPr>
                <p:cNvPr id="4307" name="Straight Connector 1425"/>
                <p:cNvSpPr/>
                <p:nvPr/>
              </p:nvSpPr>
              <p:spPr>
                <a:xfrm flipV="1">
                  <a:off x="6289560" y="5732280"/>
                  <a:ext cx="60120" cy="90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8" name="Straight Connector 1426"/>
                <p:cNvSpPr/>
                <p:nvPr/>
              </p:nvSpPr>
              <p:spPr>
                <a:xfrm>
                  <a:off x="6053040" y="582264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09" name="Group 1410"/>
              <p:cNvGrpSpPr/>
              <p:nvPr/>
            </p:nvGrpSpPr>
            <p:grpSpPr>
              <a:xfrm>
                <a:off x="6053040" y="5798880"/>
                <a:ext cx="296640" cy="95760"/>
                <a:chOff x="6053040" y="5798880"/>
                <a:chExt cx="296640" cy="95760"/>
              </a:xfrm>
            </p:grpSpPr>
            <p:sp>
              <p:nvSpPr>
                <p:cNvPr id="4310" name="Straight Connector 1423"/>
                <p:cNvSpPr/>
                <p:nvPr/>
              </p:nvSpPr>
              <p:spPr>
                <a:xfrm flipV="1">
                  <a:off x="6289560" y="5798880"/>
                  <a:ext cx="60120" cy="954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1" name="Straight Connector 1424"/>
                <p:cNvSpPr/>
                <p:nvPr/>
              </p:nvSpPr>
              <p:spPr>
                <a:xfrm>
                  <a:off x="6053040" y="58942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12" name="Group 1411"/>
              <p:cNvGrpSpPr/>
              <p:nvPr/>
            </p:nvGrpSpPr>
            <p:grpSpPr>
              <a:xfrm>
                <a:off x="6051240" y="5865480"/>
                <a:ext cx="298440" cy="95760"/>
                <a:chOff x="6051240" y="5865480"/>
                <a:chExt cx="298440" cy="95760"/>
              </a:xfrm>
            </p:grpSpPr>
            <p:sp>
              <p:nvSpPr>
                <p:cNvPr id="4313" name="Straight Connector 1421"/>
                <p:cNvSpPr/>
                <p:nvPr/>
              </p:nvSpPr>
              <p:spPr>
                <a:xfrm flipV="1">
                  <a:off x="6289560" y="5865480"/>
                  <a:ext cx="60120" cy="954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4" name="Straight Connector 1422"/>
                <p:cNvSpPr/>
                <p:nvPr/>
              </p:nvSpPr>
              <p:spPr>
                <a:xfrm>
                  <a:off x="6051240" y="596088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15" name="Group 1412"/>
              <p:cNvGrpSpPr/>
              <p:nvPr/>
            </p:nvGrpSpPr>
            <p:grpSpPr>
              <a:xfrm>
                <a:off x="6051240" y="5932440"/>
                <a:ext cx="298440" cy="95400"/>
                <a:chOff x="6051240" y="5932440"/>
                <a:chExt cx="298440" cy="95400"/>
              </a:xfrm>
            </p:grpSpPr>
            <p:sp>
              <p:nvSpPr>
                <p:cNvPr id="4316" name="Straight Connector 1419"/>
                <p:cNvSpPr/>
                <p:nvPr/>
              </p:nvSpPr>
              <p:spPr>
                <a:xfrm flipV="1">
                  <a:off x="6289560" y="5932440"/>
                  <a:ext cx="60120" cy="9504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7" name="Straight Connector 1420"/>
                <p:cNvSpPr/>
                <p:nvPr/>
              </p:nvSpPr>
              <p:spPr>
                <a:xfrm>
                  <a:off x="6051240" y="602748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18" name="Group 1413"/>
              <p:cNvGrpSpPr/>
              <p:nvPr/>
            </p:nvGrpSpPr>
            <p:grpSpPr>
              <a:xfrm>
                <a:off x="6051240" y="6000480"/>
                <a:ext cx="293760" cy="93960"/>
                <a:chOff x="6051240" y="6000480"/>
                <a:chExt cx="293760" cy="93960"/>
              </a:xfrm>
            </p:grpSpPr>
            <p:sp>
              <p:nvSpPr>
                <p:cNvPr id="4319" name="Straight Connector 1417"/>
                <p:cNvSpPr/>
                <p:nvPr/>
              </p:nvSpPr>
              <p:spPr>
                <a:xfrm flipV="1">
                  <a:off x="6287760" y="6000480"/>
                  <a:ext cx="5724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20" name="Straight Connector 1418"/>
                <p:cNvSpPr/>
                <p:nvPr/>
              </p:nvSpPr>
              <p:spPr>
                <a:xfrm>
                  <a:off x="6051240" y="60940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21" name="Group 1414"/>
              <p:cNvGrpSpPr/>
              <p:nvPr/>
            </p:nvGrpSpPr>
            <p:grpSpPr>
              <a:xfrm>
                <a:off x="6051240" y="6067080"/>
                <a:ext cx="297000" cy="94320"/>
                <a:chOff x="6051240" y="6067080"/>
                <a:chExt cx="297000" cy="94320"/>
              </a:xfrm>
            </p:grpSpPr>
            <p:sp>
              <p:nvSpPr>
                <p:cNvPr id="4322" name="Straight Connector 1415"/>
                <p:cNvSpPr/>
                <p:nvPr/>
              </p:nvSpPr>
              <p:spPr>
                <a:xfrm flipV="1">
                  <a:off x="6287760" y="606708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23" name="Straight Connector 1416"/>
                <p:cNvSpPr/>
                <p:nvPr/>
              </p:nvSpPr>
              <p:spPr>
                <a:xfrm>
                  <a:off x="6051240" y="616104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4324" name="Group 1378"/>
            <p:cNvGrpSpPr/>
            <p:nvPr/>
          </p:nvGrpSpPr>
          <p:grpSpPr>
            <a:xfrm>
              <a:off x="6068880" y="5207040"/>
              <a:ext cx="314280" cy="933480"/>
              <a:chOff x="6068880" y="5207040"/>
              <a:chExt cx="314280" cy="933480"/>
            </a:xfrm>
          </p:grpSpPr>
          <p:grpSp>
            <p:nvGrpSpPr>
              <p:cNvPr id="4325" name="Group 1379"/>
              <p:cNvGrpSpPr/>
              <p:nvPr/>
            </p:nvGrpSpPr>
            <p:grpSpPr>
              <a:xfrm>
                <a:off x="6068880" y="5207040"/>
                <a:ext cx="291960" cy="141120"/>
                <a:chOff x="6068880" y="5207040"/>
                <a:chExt cx="291960" cy="141120"/>
              </a:xfrm>
            </p:grpSpPr>
            <p:sp>
              <p:nvSpPr>
                <p:cNvPr id="4326" name="Rectangle 188"/>
                <p:cNvSpPr/>
                <p:nvPr/>
              </p:nvSpPr>
              <p:spPr>
                <a:xfrm>
                  <a:off x="6068880" y="528336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27" name="AutoShape 189"/>
                <p:cNvSpPr/>
                <p:nvPr/>
              </p:nvSpPr>
              <p:spPr>
                <a:xfrm>
                  <a:off x="6068880" y="520704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28" name="Freeform 190"/>
                <p:cNvSpPr/>
                <p:nvPr/>
              </p:nvSpPr>
              <p:spPr>
                <a:xfrm>
                  <a:off x="6307200" y="520848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29" name="Freeform 191"/>
                <p:cNvSpPr/>
                <p:nvPr/>
              </p:nvSpPr>
              <p:spPr>
                <a:xfrm>
                  <a:off x="6105600" y="522288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30" name="Freeform 192"/>
                <p:cNvSpPr/>
                <p:nvPr/>
              </p:nvSpPr>
              <p:spPr>
                <a:xfrm>
                  <a:off x="6157800" y="521964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331" name="Straight Connector 1380"/>
              <p:cNvSpPr/>
              <p:nvPr/>
            </p:nvSpPr>
            <p:spPr>
              <a:xfrm flipH="1">
                <a:off x="6376680" y="5278320"/>
                <a:ext cx="504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2" name="Straight Connector 1381"/>
              <p:cNvSpPr/>
              <p:nvPr/>
            </p:nvSpPr>
            <p:spPr>
              <a:xfrm>
                <a:off x="6324480" y="54594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3" name="Straight Connector 1382"/>
              <p:cNvSpPr/>
              <p:nvPr/>
            </p:nvSpPr>
            <p:spPr>
              <a:xfrm>
                <a:off x="6322680" y="552420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4" name="Straight Connector 1383"/>
              <p:cNvSpPr/>
              <p:nvPr/>
            </p:nvSpPr>
            <p:spPr>
              <a:xfrm>
                <a:off x="6322680" y="560196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5" name="Straight Connector 1384"/>
              <p:cNvSpPr/>
              <p:nvPr/>
            </p:nvSpPr>
            <p:spPr>
              <a:xfrm>
                <a:off x="6321240" y="56671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6" name="Straight Connector 1385"/>
              <p:cNvSpPr/>
              <p:nvPr/>
            </p:nvSpPr>
            <p:spPr>
              <a:xfrm>
                <a:off x="6319800" y="5729040"/>
                <a:ext cx="601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7" name="Straight Connector 1386"/>
              <p:cNvSpPr/>
              <p:nvPr/>
            </p:nvSpPr>
            <p:spPr>
              <a:xfrm>
                <a:off x="6319800" y="57974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8" name="Straight Connector 1387"/>
              <p:cNvSpPr/>
              <p:nvPr/>
            </p:nvSpPr>
            <p:spPr>
              <a:xfrm>
                <a:off x="6318000" y="58672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9" name="Straight Connector 1388"/>
              <p:cNvSpPr/>
              <p:nvPr/>
            </p:nvSpPr>
            <p:spPr>
              <a:xfrm>
                <a:off x="6321240" y="59371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0" name="Straight Connector 1389"/>
              <p:cNvSpPr/>
              <p:nvPr/>
            </p:nvSpPr>
            <p:spPr>
              <a:xfrm>
                <a:off x="6322680" y="600516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1" name="Straight Connector 1390"/>
              <p:cNvSpPr/>
              <p:nvPr/>
            </p:nvSpPr>
            <p:spPr>
              <a:xfrm>
                <a:off x="6322680" y="6075360"/>
                <a:ext cx="5904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2" name="Straight Connector 1391"/>
              <p:cNvSpPr/>
              <p:nvPr/>
            </p:nvSpPr>
            <p:spPr>
              <a:xfrm>
                <a:off x="6324480" y="61401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3" name="Straight Connector 1392"/>
              <p:cNvSpPr/>
              <p:nvPr/>
            </p:nvSpPr>
            <p:spPr>
              <a:xfrm flipH="1">
                <a:off x="6324480" y="528444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4344" name="Group 1318"/>
          <p:cNvGrpSpPr/>
          <p:nvPr/>
        </p:nvGrpSpPr>
        <p:grpSpPr>
          <a:xfrm>
            <a:off x="6427440" y="5207040"/>
            <a:ext cx="331920" cy="1031400"/>
            <a:chOff x="6427440" y="5207040"/>
            <a:chExt cx="331920" cy="1031400"/>
          </a:xfrm>
        </p:grpSpPr>
        <p:grpSp>
          <p:nvGrpSpPr>
            <p:cNvPr id="4345" name="Group 1319"/>
            <p:cNvGrpSpPr/>
            <p:nvPr/>
          </p:nvGrpSpPr>
          <p:grpSpPr>
            <a:xfrm>
              <a:off x="6427440" y="5389560"/>
              <a:ext cx="300240" cy="848880"/>
              <a:chOff x="6427440" y="5389560"/>
              <a:chExt cx="300240" cy="848880"/>
            </a:xfrm>
          </p:grpSpPr>
          <p:sp>
            <p:nvSpPr>
              <p:cNvPr id="4346" name="Rectangle 1340"/>
              <p:cNvSpPr/>
              <p:nvPr/>
            </p:nvSpPr>
            <p:spPr>
              <a:xfrm>
                <a:off x="6488280" y="5389560"/>
                <a:ext cx="237600" cy="75204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7" name="Straight Connector 1341"/>
              <p:cNvSpPr/>
              <p:nvPr/>
            </p:nvSpPr>
            <p:spPr>
              <a:xfrm flipV="1">
                <a:off x="6667200" y="538956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8" name="Rectangle 1342"/>
              <p:cNvSpPr/>
              <p:nvPr/>
            </p:nvSpPr>
            <p:spPr>
              <a:xfrm>
                <a:off x="6470640" y="539892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9" name="Straight Connector 1343"/>
              <p:cNvSpPr/>
              <p:nvPr/>
            </p:nvSpPr>
            <p:spPr>
              <a:xfrm flipV="1">
                <a:off x="6427440" y="538956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0" name="Rectangle 1344"/>
              <p:cNvSpPr/>
              <p:nvPr/>
            </p:nvSpPr>
            <p:spPr>
              <a:xfrm>
                <a:off x="6651720" y="6039000"/>
                <a:ext cx="69480" cy="1170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1" name="Rectangle 1345"/>
              <p:cNvSpPr/>
              <p:nvPr/>
            </p:nvSpPr>
            <p:spPr>
              <a:xfrm>
                <a:off x="6432480" y="5486400"/>
                <a:ext cx="236160" cy="752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2" name="Straight Connector 1346"/>
              <p:cNvSpPr/>
              <p:nvPr/>
            </p:nvSpPr>
            <p:spPr>
              <a:xfrm flipV="1">
                <a:off x="6667200" y="6141960"/>
                <a:ext cx="60480" cy="936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353" name="Group 1347"/>
              <p:cNvGrpSpPr/>
              <p:nvPr/>
            </p:nvGrpSpPr>
            <p:grpSpPr>
              <a:xfrm>
                <a:off x="6429240" y="5465520"/>
                <a:ext cx="298440" cy="93960"/>
                <a:chOff x="6429240" y="5465520"/>
                <a:chExt cx="298440" cy="93960"/>
              </a:xfrm>
            </p:grpSpPr>
            <p:sp>
              <p:nvSpPr>
                <p:cNvPr id="4354" name="Straight Connector 1375"/>
                <p:cNvSpPr/>
                <p:nvPr/>
              </p:nvSpPr>
              <p:spPr>
                <a:xfrm flipV="1">
                  <a:off x="6667200" y="5465520"/>
                  <a:ext cx="604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5" name="Straight Connector 1376"/>
                <p:cNvSpPr/>
                <p:nvPr/>
              </p:nvSpPr>
              <p:spPr>
                <a:xfrm>
                  <a:off x="6429240" y="555912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56" name="Group 1348"/>
              <p:cNvGrpSpPr/>
              <p:nvPr/>
            </p:nvGrpSpPr>
            <p:grpSpPr>
              <a:xfrm>
                <a:off x="6429240" y="5532120"/>
                <a:ext cx="298440" cy="94320"/>
                <a:chOff x="6429240" y="5532120"/>
                <a:chExt cx="298440" cy="94320"/>
              </a:xfrm>
            </p:grpSpPr>
            <p:sp>
              <p:nvSpPr>
                <p:cNvPr id="4357" name="Straight Connector 1373"/>
                <p:cNvSpPr/>
                <p:nvPr/>
              </p:nvSpPr>
              <p:spPr>
                <a:xfrm flipV="1">
                  <a:off x="6667200" y="5532120"/>
                  <a:ext cx="6048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8" name="Straight Connector 1374"/>
                <p:cNvSpPr/>
                <p:nvPr/>
              </p:nvSpPr>
              <p:spPr>
                <a:xfrm>
                  <a:off x="6429240" y="5626080"/>
                  <a:ext cx="24120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59" name="Group 1349"/>
              <p:cNvGrpSpPr/>
              <p:nvPr/>
            </p:nvGrpSpPr>
            <p:grpSpPr>
              <a:xfrm>
                <a:off x="6429240" y="5599080"/>
                <a:ext cx="296640" cy="93960"/>
                <a:chOff x="6429240" y="5599080"/>
                <a:chExt cx="296640" cy="93960"/>
              </a:xfrm>
            </p:grpSpPr>
            <p:sp>
              <p:nvSpPr>
                <p:cNvPr id="4360" name="Straight Connector 1371"/>
                <p:cNvSpPr/>
                <p:nvPr/>
              </p:nvSpPr>
              <p:spPr>
                <a:xfrm flipV="1">
                  <a:off x="6665760" y="559908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1" name="Straight Connector 1372"/>
                <p:cNvSpPr/>
                <p:nvPr/>
              </p:nvSpPr>
              <p:spPr>
                <a:xfrm>
                  <a:off x="6429240" y="56926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62" name="Group 1350"/>
              <p:cNvGrpSpPr/>
              <p:nvPr/>
            </p:nvGrpSpPr>
            <p:grpSpPr>
              <a:xfrm>
                <a:off x="6429240" y="5665680"/>
                <a:ext cx="296640" cy="93960"/>
                <a:chOff x="6429240" y="5665680"/>
                <a:chExt cx="296640" cy="93960"/>
              </a:xfrm>
            </p:grpSpPr>
            <p:sp>
              <p:nvSpPr>
                <p:cNvPr id="4363" name="Straight Connector 1369"/>
                <p:cNvSpPr/>
                <p:nvPr/>
              </p:nvSpPr>
              <p:spPr>
                <a:xfrm flipV="1">
                  <a:off x="6665760" y="5665680"/>
                  <a:ext cx="6012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4" name="Straight Connector 1370"/>
                <p:cNvSpPr/>
                <p:nvPr/>
              </p:nvSpPr>
              <p:spPr>
                <a:xfrm>
                  <a:off x="6429240" y="57592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65" name="Group 1351"/>
              <p:cNvGrpSpPr/>
              <p:nvPr/>
            </p:nvGrpSpPr>
            <p:grpSpPr>
              <a:xfrm>
                <a:off x="6429240" y="5732280"/>
                <a:ext cx="296640" cy="90720"/>
                <a:chOff x="6429240" y="5732280"/>
                <a:chExt cx="296640" cy="90720"/>
              </a:xfrm>
            </p:grpSpPr>
            <p:sp>
              <p:nvSpPr>
                <p:cNvPr id="4366" name="Straight Connector 1367"/>
                <p:cNvSpPr/>
                <p:nvPr/>
              </p:nvSpPr>
              <p:spPr>
                <a:xfrm flipV="1">
                  <a:off x="6665760" y="5732280"/>
                  <a:ext cx="60120" cy="90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7" name="Straight Connector 1368"/>
                <p:cNvSpPr/>
                <p:nvPr/>
              </p:nvSpPr>
              <p:spPr>
                <a:xfrm>
                  <a:off x="6429240" y="582264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68" name="Group 1352"/>
              <p:cNvGrpSpPr/>
              <p:nvPr/>
            </p:nvGrpSpPr>
            <p:grpSpPr>
              <a:xfrm>
                <a:off x="6429240" y="5798880"/>
                <a:ext cx="296640" cy="95760"/>
                <a:chOff x="6429240" y="5798880"/>
                <a:chExt cx="296640" cy="95760"/>
              </a:xfrm>
            </p:grpSpPr>
            <p:sp>
              <p:nvSpPr>
                <p:cNvPr id="4369" name="Straight Connector 1365"/>
                <p:cNvSpPr/>
                <p:nvPr/>
              </p:nvSpPr>
              <p:spPr>
                <a:xfrm flipV="1">
                  <a:off x="6665760" y="5798880"/>
                  <a:ext cx="60120" cy="954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0" name="Straight Connector 1366"/>
                <p:cNvSpPr/>
                <p:nvPr/>
              </p:nvSpPr>
              <p:spPr>
                <a:xfrm>
                  <a:off x="6429240" y="58942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71" name="Group 1353"/>
              <p:cNvGrpSpPr/>
              <p:nvPr/>
            </p:nvGrpSpPr>
            <p:grpSpPr>
              <a:xfrm>
                <a:off x="6427440" y="5865480"/>
                <a:ext cx="298440" cy="95760"/>
                <a:chOff x="6427440" y="5865480"/>
                <a:chExt cx="298440" cy="95760"/>
              </a:xfrm>
            </p:grpSpPr>
            <p:sp>
              <p:nvSpPr>
                <p:cNvPr id="4372" name="Straight Connector 1363"/>
                <p:cNvSpPr/>
                <p:nvPr/>
              </p:nvSpPr>
              <p:spPr>
                <a:xfrm flipV="1">
                  <a:off x="6665760" y="5865480"/>
                  <a:ext cx="60120" cy="954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3" name="Straight Connector 1364"/>
                <p:cNvSpPr/>
                <p:nvPr/>
              </p:nvSpPr>
              <p:spPr>
                <a:xfrm>
                  <a:off x="6427440" y="596088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74" name="Group 1354"/>
              <p:cNvGrpSpPr/>
              <p:nvPr/>
            </p:nvGrpSpPr>
            <p:grpSpPr>
              <a:xfrm>
                <a:off x="6427440" y="5932440"/>
                <a:ext cx="298440" cy="95400"/>
                <a:chOff x="6427440" y="5932440"/>
                <a:chExt cx="298440" cy="95400"/>
              </a:xfrm>
            </p:grpSpPr>
            <p:sp>
              <p:nvSpPr>
                <p:cNvPr id="4375" name="Straight Connector 1361"/>
                <p:cNvSpPr/>
                <p:nvPr/>
              </p:nvSpPr>
              <p:spPr>
                <a:xfrm flipV="1">
                  <a:off x="6665760" y="5932440"/>
                  <a:ext cx="60120" cy="9504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6" name="Straight Connector 1362"/>
                <p:cNvSpPr/>
                <p:nvPr/>
              </p:nvSpPr>
              <p:spPr>
                <a:xfrm>
                  <a:off x="6427440" y="6027480"/>
                  <a:ext cx="2415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77" name="Group 1355"/>
              <p:cNvGrpSpPr/>
              <p:nvPr/>
            </p:nvGrpSpPr>
            <p:grpSpPr>
              <a:xfrm>
                <a:off x="6427440" y="6000480"/>
                <a:ext cx="293760" cy="93960"/>
                <a:chOff x="6427440" y="6000480"/>
                <a:chExt cx="293760" cy="93960"/>
              </a:xfrm>
            </p:grpSpPr>
            <p:sp>
              <p:nvSpPr>
                <p:cNvPr id="4378" name="Straight Connector 1359"/>
                <p:cNvSpPr/>
                <p:nvPr/>
              </p:nvSpPr>
              <p:spPr>
                <a:xfrm flipV="1">
                  <a:off x="6664320" y="6000480"/>
                  <a:ext cx="56880" cy="93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9" name="Straight Connector 1360"/>
                <p:cNvSpPr/>
                <p:nvPr/>
              </p:nvSpPr>
              <p:spPr>
                <a:xfrm>
                  <a:off x="6427440" y="609408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80" name="Group 1356"/>
              <p:cNvGrpSpPr/>
              <p:nvPr/>
            </p:nvGrpSpPr>
            <p:grpSpPr>
              <a:xfrm>
                <a:off x="6427440" y="6067080"/>
                <a:ext cx="297000" cy="94320"/>
                <a:chOff x="6427440" y="6067080"/>
                <a:chExt cx="297000" cy="94320"/>
              </a:xfrm>
            </p:grpSpPr>
            <p:sp>
              <p:nvSpPr>
                <p:cNvPr id="4381" name="Straight Connector 1357"/>
                <p:cNvSpPr/>
                <p:nvPr/>
              </p:nvSpPr>
              <p:spPr>
                <a:xfrm flipV="1">
                  <a:off x="6664320" y="6067080"/>
                  <a:ext cx="60120" cy="939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82" name="Straight Connector 1358"/>
                <p:cNvSpPr/>
                <p:nvPr/>
              </p:nvSpPr>
              <p:spPr>
                <a:xfrm>
                  <a:off x="6427440" y="6161040"/>
                  <a:ext cx="239760" cy="3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grpSp>
          <p:nvGrpSpPr>
            <p:cNvPr id="4383" name="Group 1320"/>
            <p:cNvGrpSpPr/>
            <p:nvPr/>
          </p:nvGrpSpPr>
          <p:grpSpPr>
            <a:xfrm>
              <a:off x="6445080" y="5207040"/>
              <a:ext cx="314280" cy="933480"/>
              <a:chOff x="6445080" y="5207040"/>
              <a:chExt cx="314280" cy="933480"/>
            </a:xfrm>
          </p:grpSpPr>
          <p:grpSp>
            <p:nvGrpSpPr>
              <p:cNvPr id="4384" name="Group 1321"/>
              <p:cNvGrpSpPr/>
              <p:nvPr/>
            </p:nvGrpSpPr>
            <p:grpSpPr>
              <a:xfrm>
                <a:off x="6445080" y="5207040"/>
                <a:ext cx="291960" cy="141120"/>
                <a:chOff x="6445080" y="5207040"/>
                <a:chExt cx="291960" cy="141120"/>
              </a:xfrm>
            </p:grpSpPr>
            <p:sp>
              <p:nvSpPr>
                <p:cNvPr id="4385" name="Rectangle 188"/>
                <p:cNvSpPr/>
                <p:nvPr/>
              </p:nvSpPr>
              <p:spPr>
                <a:xfrm>
                  <a:off x="6445080" y="5283360"/>
                  <a:ext cx="236160" cy="64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86" name="AutoShape 189"/>
                <p:cNvSpPr/>
                <p:nvPr/>
              </p:nvSpPr>
              <p:spPr>
                <a:xfrm>
                  <a:off x="6445080" y="5207040"/>
                  <a:ext cx="290160" cy="7884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87" name="Freeform 190"/>
                <p:cNvSpPr/>
                <p:nvPr/>
              </p:nvSpPr>
              <p:spPr>
                <a:xfrm>
                  <a:off x="6683400" y="5208480"/>
                  <a:ext cx="53640" cy="139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88" name="Freeform 191"/>
                <p:cNvSpPr/>
                <p:nvPr/>
              </p:nvSpPr>
              <p:spPr>
                <a:xfrm>
                  <a:off x="6481800" y="5222880"/>
                  <a:ext cx="225000" cy="45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89" name="Freeform 192"/>
                <p:cNvSpPr/>
                <p:nvPr/>
              </p:nvSpPr>
              <p:spPr>
                <a:xfrm>
                  <a:off x="6534000" y="5219640"/>
                  <a:ext cx="129960" cy="536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390" name="Straight Connector 1322"/>
              <p:cNvSpPr/>
              <p:nvPr/>
            </p:nvSpPr>
            <p:spPr>
              <a:xfrm flipH="1">
                <a:off x="6752880" y="5278320"/>
                <a:ext cx="5040" cy="8557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1" name="Straight Connector 1323"/>
              <p:cNvSpPr/>
              <p:nvPr/>
            </p:nvSpPr>
            <p:spPr>
              <a:xfrm>
                <a:off x="6700680" y="54594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2" name="Straight Connector 1324"/>
              <p:cNvSpPr/>
              <p:nvPr/>
            </p:nvSpPr>
            <p:spPr>
              <a:xfrm>
                <a:off x="6699240" y="552420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3" name="Straight Connector 1325"/>
              <p:cNvSpPr/>
              <p:nvPr/>
            </p:nvSpPr>
            <p:spPr>
              <a:xfrm>
                <a:off x="6699240" y="56019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4" name="Straight Connector 1326"/>
              <p:cNvSpPr/>
              <p:nvPr/>
            </p:nvSpPr>
            <p:spPr>
              <a:xfrm>
                <a:off x="6697440" y="56671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5" name="Straight Connector 1327"/>
              <p:cNvSpPr/>
              <p:nvPr/>
            </p:nvSpPr>
            <p:spPr>
              <a:xfrm>
                <a:off x="6696000" y="5729040"/>
                <a:ext cx="601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6" name="Straight Connector 1328"/>
              <p:cNvSpPr/>
              <p:nvPr/>
            </p:nvSpPr>
            <p:spPr>
              <a:xfrm>
                <a:off x="6696000" y="579744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7" name="Straight Connector 1329"/>
              <p:cNvSpPr/>
              <p:nvPr/>
            </p:nvSpPr>
            <p:spPr>
              <a:xfrm>
                <a:off x="6694200" y="586728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8" name="Straight Connector 1330"/>
              <p:cNvSpPr/>
              <p:nvPr/>
            </p:nvSpPr>
            <p:spPr>
              <a:xfrm>
                <a:off x="6697440" y="593712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9" name="Straight Connector 1331"/>
              <p:cNvSpPr/>
              <p:nvPr/>
            </p:nvSpPr>
            <p:spPr>
              <a:xfrm>
                <a:off x="6699240" y="60051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0" name="Straight Connector 1332"/>
              <p:cNvSpPr/>
              <p:nvPr/>
            </p:nvSpPr>
            <p:spPr>
              <a:xfrm>
                <a:off x="6699240" y="60753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1" name="Straight Connector 1333"/>
              <p:cNvSpPr/>
              <p:nvPr/>
            </p:nvSpPr>
            <p:spPr>
              <a:xfrm>
                <a:off x="6700680" y="6140160"/>
                <a:ext cx="5868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2" name="Straight Connector 1334"/>
              <p:cNvSpPr/>
              <p:nvPr/>
            </p:nvSpPr>
            <p:spPr>
              <a:xfrm flipH="1">
                <a:off x="6700680" y="5284440"/>
                <a:ext cx="58680" cy="360"/>
              </a:xfrm>
              <a:prstGeom prst="line">
                <a:avLst/>
              </a:prstGeom>
              <a:ln w="22225"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403" name="TextBox 1556"/>
          <p:cNvSpPr/>
          <p:nvPr/>
        </p:nvSpPr>
        <p:spPr>
          <a:xfrm flipH="1">
            <a:off x="2958480" y="4105440"/>
            <a:ext cx="542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4" name="TextBox 1558"/>
          <p:cNvSpPr/>
          <p:nvPr/>
        </p:nvSpPr>
        <p:spPr>
          <a:xfrm>
            <a:off x="537480" y="6156360"/>
            <a:ext cx="283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05" name="TextBox 1559"/>
          <p:cNvSpPr/>
          <p:nvPr/>
        </p:nvSpPr>
        <p:spPr>
          <a:xfrm>
            <a:off x="937440" y="6154560"/>
            <a:ext cx="283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06" name="TextBox 1560"/>
          <p:cNvSpPr/>
          <p:nvPr/>
        </p:nvSpPr>
        <p:spPr>
          <a:xfrm>
            <a:off x="1335960" y="6153120"/>
            <a:ext cx="283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07" name="TextBox 1561"/>
          <p:cNvSpPr/>
          <p:nvPr/>
        </p:nvSpPr>
        <p:spPr>
          <a:xfrm>
            <a:off x="1702800" y="6151680"/>
            <a:ext cx="283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08" name="TextBox 1562"/>
          <p:cNvSpPr/>
          <p:nvPr/>
        </p:nvSpPr>
        <p:spPr>
          <a:xfrm>
            <a:off x="2129760" y="6149880"/>
            <a:ext cx="283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09" name="TextBox 1563"/>
          <p:cNvSpPr/>
          <p:nvPr/>
        </p:nvSpPr>
        <p:spPr>
          <a:xfrm>
            <a:off x="2501280" y="6148440"/>
            <a:ext cx="283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10" name="TextBox 1564"/>
          <p:cNvSpPr/>
          <p:nvPr/>
        </p:nvSpPr>
        <p:spPr>
          <a:xfrm>
            <a:off x="2883960" y="6146640"/>
            <a:ext cx="283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11" name="TextBox 1565"/>
          <p:cNvSpPr/>
          <p:nvPr/>
        </p:nvSpPr>
        <p:spPr>
          <a:xfrm>
            <a:off x="3261600" y="6151680"/>
            <a:ext cx="283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412" name="Group 187"/>
          <p:cNvGrpSpPr/>
          <p:nvPr/>
        </p:nvGrpSpPr>
        <p:grpSpPr>
          <a:xfrm>
            <a:off x="949320" y="4538520"/>
            <a:ext cx="1052280" cy="355320"/>
            <a:chOff x="949320" y="4538520"/>
            <a:chExt cx="1052280" cy="355320"/>
          </a:xfrm>
        </p:grpSpPr>
        <p:sp>
          <p:nvSpPr>
            <p:cNvPr id="4413" name="Rectangle 188"/>
            <p:cNvSpPr/>
            <p:nvPr/>
          </p:nvSpPr>
          <p:spPr>
            <a:xfrm>
              <a:off x="949320" y="4753080"/>
              <a:ext cx="785520" cy="1378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4" name="AutoShape 189"/>
            <p:cNvSpPr/>
            <p:nvPr/>
          </p:nvSpPr>
          <p:spPr>
            <a:xfrm>
              <a:off x="949320" y="4543560"/>
              <a:ext cx="1052280" cy="21384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5" name="Freeform 190"/>
            <p:cNvSpPr/>
            <p:nvPr/>
          </p:nvSpPr>
          <p:spPr>
            <a:xfrm>
              <a:off x="1733400" y="4538520"/>
              <a:ext cx="267840" cy="355320"/>
            </a:xfrm>
            <a:custGeom>
              <a:avLst/>
              <a:gdLst/>
              <a:ah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6" name="Freeform 191"/>
            <p:cNvSpPr/>
            <p:nvPr/>
          </p:nvSpPr>
          <p:spPr>
            <a:xfrm>
              <a:off x="1052640" y="4586400"/>
              <a:ext cx="802800" cy="126720"/>
            </a:xfrm>
            <a:custGeom>
              <a:avLst/>
              <a:gdLst/>
              <a:ah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7" name="Freeform 192"/>
            <p:cNvSpPr/>
            <p:nvPr/>
          </p:nvSpPr>
          <p:spPr>
            <a:xfrm>
              <a:off x="1239840" y="4579920"/>
              <a:ext cx="464760" cy="147240"/>
            </a:xfrm>
            <a:custGeom>
              <a:avLst/>
              <a:gdLst/>
              <a:ah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18" name="Group 187"/>
          <p:cNvGrpSpPr/>
          <p:nvPr/>
        </p:nvGrpSpPr>
        <p:grpSpPr>
          <a:xfrm>
            <a:off x="2513160" y="4540320"/>
            <a:ext cx="1052280" cy="355320"/>
            <a:chOff x="2513160" y="4540320"/>
            <a:chExt cx="1052280" cy="355320"/>
          </a:xfrm>
        </p:grpSpPr>
        <p:sp>
          <p:nvSpPr>
            <p:cNvPr id="4419" name="Rectangle 188"/>
            <p:cNvSpPr/>
            <p:nvPr/>
          </p:nvSpPr>
          <p:spPr>
            <a:xfrm>
              <a:off x="2513160" y="4754520"/>
              <a:ext cx="785520" cy="1378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0" name="AutoShape 189"/>
            <p:cNvSpPr/>
            <p:nvPr/>
          </p:nvSpPr>
          <p:spPr>
            <a:xfrm>
              <a:off x="2513160" y="4545000"/>
              <a:ext cx="1052280" cy="21384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1" name="Freeform 190"/>
            <p:cNvSpPr/>
            <p:nvPr/>
          </p:nvSpPr>
          <p:spPr>
            <a:xfrm>
              <a:off x="3297240" y="4540320"/>
              <a:ext cx="267840" cy="355320"/>
            </a:xfrm>
            <a:custGeom>
              <a:avLst/>
              <a:gdLst/>
              <a:ah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2" name="Freeform 191"/>
            <p:cNvSpPr/>
            <p:nvPr/>
          </p:nvSpPr>
          <p:spPr>
            <a:xfrm>
              <a:off x="2616120" y="4587840"/>
              <a:ext cx="802800" cy="126720"/>
            </a:xfrm>
            <a:custGeom>
              <a:avLst/>
              <a:gdLst/>
              <a:ah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3" name="Freeform 192"/>
            <p:cNvSpPr/>
            <p:nvPr/>
          </p:nvSpPr>
          <p:spPr>
            <a:xfrm>
              <a:off x="2803680" y="4581360"/>
              <a:ext cx="464760" cy="147240"/>
            </a:xfrm>
            <a:custGeom>
              <a:avLst/>
              <a:gdLst/>
              <a:ah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24" name="Group 187"/>
          <p:cNvGrpSpPr/>
          <p:nvPr/>
        </p:nvGrpSpPr>
        <p:grpSpPr>
          <a:xfrm>
            <a:off x="4103640" y="4567320"/>
            <a:ext cx="1052280" cy="355320"/>
            <a:chOff x="4103640" y="4567320"/>
            <a:chExt cx="1052280" cy="355320"/>
          </a:xfrm>
        </p:grpSpPr>
        <p:sp>
          <p:nvSpPr>
            <p:cNvPr id="4425" name="Rectangle 188"/>
            <p:cNvSpPr/>
            <p:nvPr/>
          </p:nvSpPr>
          <p:spPr>
            <a:xfrm>
              <a:off x="4103640" y="4781520"/>
              <a:ext cx="785520" cy="1378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6" name="AutoShape 189"/>
            <p:cNvSpPr/>
            <p:nvPr/>
          </p:nvSpPr>
          <p:spPr>
            <a:xfrm>
              <a:off x="4103640" y="4572000"/>
              <a:ext cx="1052280" cy="21384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7" name="Freeform 190"/>
            <p:cNvSpPr/>
            <p:nvPr/>
          </p:nvSpPr>
          <p:spPr>
            <a:xfrm>
              <a:off x="4888080" y="4567320"/>
              <a:ext cx="267840" cy="355320"/>
            </a:xfrm>
            <a:custGeom>
              <a:avLst/>
              <a:gdLst/>
              <a:ah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8" name="Freeform 191"/>
            <p:cNvSpPr/>
            <p:nvPr/>
          </p:nvSpPr>
          <p:spPr>
            <a:xfrm>
              <a:off x="4206960" y="4614840"/>
              <a:ext cx="802800" cy="126720"/>
            </a:xfrm>
            <a:custGeom>
              <a:avLst/>
              <a:gdLst/>
              <a:ah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9" name="Freeform 192"/>
            <p:cNvSpPr/>
            <p:nvPr/>
          </p:nvSpPr>
          <p:spPr>
            <a:xfrm>
              <a:off x="4394160" y="4608360"/>
              <a:ext cx="464760" cy="147240"/>
            </a:xfrm>
            <a:custGeom>
              <a:avLst/>
              <a:gdLst/>
              <a:ah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30" name="Group 187"/>
          <p:cNvGrpSpPr/>
          <p:nvPr/>
        </p:nvGrpSpPr>
        <p:grpSpPr>
          <a:xfrm>
            <a:off x="5668920" y="4575240"/>
            <a:ext cx="1052280" cy="355320"/>
            <a:chOff x="5668920" y="4575240"/>
            <a:chExt cx="1052280" cy="355320"/>
          </a:xfrm>
        </p:grpSpPr>
        <p:sp>
          <p:nvSpPr>
            <p:cNvPr id="4431" name="Rectangle 188"/>
            <p:cNvSpPr/>
            <p:nvPr/>
          </p:nvSpPr>
          <p:spPr>
            <a:xfrm>
              <a:off x="5668920" y="4789440"/>
              <a:ext cx="785520" cy="1378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2" name="AutoShape 189"/>
            <p:cNvSpPr/>
            <p:nvPr/>
          </p:nvSpPr>
          <p:spPr>
            <a:xfrm>
              <a:off x="5668920" y="4579920"/>
              <a:ext cx="1052280" cy="21384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3" name="Freeform 190"/>
            <p:cNvSpPr/>
            <p:nvPr/>
          </p:nvSpPr>
          <p:spPr>
            <a:xfrm>
              <a:off x="6453360" y="4575240"/>
              <a:ext cx="267840" cy="355320"/>
            </a:xfrm>
            <a:custGeom>
              <a:avLst/>
              <a:gdLst/>
              <a:ah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4" name="Freeform 191"/>
            <p:cNvSpPr/>
            <p:nvPr/>
          </p:nvSpPr>
          <p:spPr>
            <a:xfrm>
              <a:off x="5772240" y="4622760"/>
              <a:ext cx="802800" cy="126720"/>
            </a:xfrm>
            <a:custGeom>
              <a:avLst/>
              <a:gdLst/>
              <a:ah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5" name="Freeform 192"/>
            <p:cNvSpPr/>
            <p:nvPr/>
          </p:nvSpPr>
          <p:spPr>
            <a:xfrm>
              <a:off x="5959440" y="4616280"/>
              <a:ext cx="464760" cy="147240"/>
            </a:xfrm>
            <a:custGeom>
              <a:avLst/>
              <a:gdLst/>
              <a:ah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36" name="TextBox 27"/>
          <p:cNvSpPr/>
          <p:nvPr/>
        </p:nvSpPr>
        <p:spPr>
          <a:xfrm>
            <a:off x="668520" y="4614840"/>
            <a:ext cx="313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7" name="TextBox 1557"/>
          <p:cNvSpPr/>
          <p:nvPr/>
        </p:nvSpPr>
        <p:spPr>
          <a:xfrm>
            <a:off x="2226240" y="4648320"/>
            <a:ext cx="303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8" name="Straight Connector 543"/>
          <p:cNvSpPr/>
          <p:nvPr/>
        </p:nvSpPr>
        <p:spPr>
          <a:xfrm>
            <a:off x="4394160" y="3065400"/>
            <a:ext cx="915840" cy="4064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9" name="Straight Connector 541"/>
          <p:cNvSpPr/>
          <p:nvPr/>
        </p:nvSpPr>
        <p:spPr>
          <a:xfrm flipH="1">
            <a:off x="2898720" y="3030480"/>
            <a:ext cx="1063440" cy="3808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0" name="TextBox 13"/>
          <p:cNvSpPr/>
          <p:nvPr/>
        </p:nvSpPr>
        <p:spPr>
          <a:xfrm>
            <a:off x="3554280" y="3138480"/>
            <a:ext cx="11718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Border router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41" name="TextBox 545"/>
          <p:cNvSpPr/>
          <p:nvPr/>
        </p:nvSpPr>
        <p:spPr>
          <a:xfrm>
            <a:off x="3056760" y="3522600"/>
            <a:ext cx="11581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Access router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42" name="Rectangle 5"/>
          <p:cNvSpPr/>
          <p:nvPr/>
        </p:nvSpPr>
        <p:spPr>
          <a:xfrm>
            <a:off x="546120" y="115920"/>
            <a:ext cx="7772040" cy="9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Data center networks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43" name="Freeform 25"/>
          <p:cNvSpPr/>
          <p:nvPr/>
        </p:nvSpPr>
        <p:spPr>
          <a:xfrm>
            <a:off x="4657680" y="4206960"/>
            <a:ext cx="1371240" cy="1372680"/>
          </a:xfrm>
          <a:custGeom>
            <a:avLst/>
            <a:gdLst/>
            <a:ahLst/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noFill/>
          <a:ln w="63500">
            <a:solidFill>
              <a:srgbClr val="33cc33"/>
            </a:solidFill>
            <a:round/>
            <a:headEnd len="med" type="triangle" w="med"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44" name="TextBox 28"/>
          <p:cNvSpPr/>
          <p:nvPr/>
        </p:nvSpPr>
        <p:spPr>
          <a:xfrm>
            <a:off x="4016520" y="1112760"/>
            <a:ext cx="5127120" cy="23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load balancer: application-layer routing</a:t>
            </a:r>
            <a:endParaRPr b="0" lang="en-US" sz="2400" spc="-1" strike="noStrike">
              <a:latin typeface="Arial"/>
            </a:endParaRPr>
          </a:p>
          <a:p>
            <a:pPr marL="343080" indent="-25560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receives external client requests</a:t>
            </a:r>
            <a:endParaRPr b="0" lang="en-US" sz="2000" spc="-1" strike="noStrike">
              <a:latin typeface="Arial"/>
            </a:endParaRPr>
          </a:p>
          <a:p>
            <a:pPr marL="343080" indent="-25560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directs workload within data center</a:t>
            </a:r>
            <a:endParaRPr b="0" lang="en-US" sz="2000" spc="-1" strike="noStrike">
              <a:latin typeface="Arial"/>
            </a:endParaRPr>
          </a:p>
          <a:p>
            <a:pPr marL="343080" indent="-255600">
              <a:lnSpc>
                <a:spcPct val="100000"/>
              </a:lnSpc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returns results to external client (hiding data center internals from client)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445" name="Picture 20" descr="underline_base"/>
          <p:cNvPicPr/>
          <p:nvPr/>
        </p:nvPicPr>
        <p:blipFill>
          <a:blip r:embed="rId1"/>
          <a:stretch/>
        </p:blipFill>
        <p:spPr>
          <a:xfrm>
            <a:off x="615960" y="824040"/>
            <a:ext cx="5182920" cy="201240"/>
          </a:xfrm>
          <a:prstGeom prst="rect">
            <a:avLst/>
          </a:prstGeom>
          <a:ln w="0">
            <a:noFill/>
          </a:ln>
        </p:spPr>
      </p:pic>
      <p:sp>
        <p:nvSpPr>
          <p:cNvPr id="4446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2B0B612-CFD0-4CB1-86EC-C8D729450F2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47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  <p:grpSp>
        <p:nvGrpSpPr>
          <p:cNvPr id="4448" name="Group 347"/>
          <p:cNvGrpSpPr/>
          <p:nvPr/>
        </p:nvGrpSpPr>
        <p:grpSpPr>
          <a:xfrm>
            <a:off x="2235240" y="3259080"/>
            <a:ext cx="840600" cy="391320"/>
            <a:chOff x="2235240" y="3259080"/>
            <a:chExt cx="840600" cy="391320"/>
          </a:xfrm>
        </p:grpSpPr>
        <p:sp>
          <p:nvSpPr>
            <p:cNvPr id="4449" name="Oval 1158"/>
            <p:cNvSpPr/>
            <p:nvPr/>
          </p:nvSpPr>
          <p:spPr>
            <a:xfrm flipV="1">
              <a:off x="2237760" y="3364560"/>
              <a:ext cx="838080" cy="28548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0" name="Rectangle 1159"/>
            <p:cNvSpPr/>
            <p:nvPr/>
          </p:nvSpPr>
          <p:spPr>
            <a:xfrm>
              <a:off x="2235600" y="3405600"/>
              <a:ext cx="840240" cy="10332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1" name="Oval 1160"/>
            <p:cNvSpPr/>
            <p:nvPr/>
          </p:nvSpPr>
          <p:spPr>
            <a:xfrm flipV="1">
              <a:off x="2235600" y="3258720"/>
              <a:ext cx="838080" cy="2854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2" name="Freeform 1161"/>
            <p:cNvSpPr/>
            <p:nvPr/>
          </p:nvSpPr>
          <p:spPr>
            <a:xfrm>
              <a:off x="2450520" y="3346200"/>
              <a:ext cx="408240" cy="143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3" name="Freeform 1162"/>
            <p:cNvSpPr/>
            <p:nvPr/>
          </p:nvSpPr>
          <p:spPr>
            <a:xfrm>
              <a:off x="2408040" y="3310200"/>
              <a:ext cx="493200" cy="990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4" name="Freeform 1163"/>
            <p:cNvSpPr/>
            <p:nvPr/>
          </p:nvSpPr>
          <p:spPr>
            <a:xfrm>
              <a:off x="2731320" y="3394800"/>
              <a:ext cx="181440" cy="864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5" name="Freeform 1164"/>
            <p:cNvSpPr/>
            <p:nvPr/>
          </p:nvSpPr>
          <p:spPr>
            <a:xfrm>
              <a:off x="2398320" y="3396960"/>
              <a:ext cx="178920" cy="864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6" name="Straight Connector 1165"/>
            <p:cNvSpPr/>
            <p:nvPr/>
          </p:nvSpPr>
          <p:spPr>
            <a:xfrm flipH="1" flipV="1">
              <a:off x="2235240" y="3403080"/>
              <a:ext cx="2520" cy="1101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57" name="Straight Connector 1166"/>
            <p:cNvSpPr/>
            <p:nvPr/>
          </p:nvSpPr>
          <p:spPr>
            <a:xfrm flipH="1" flipV="1">
              <a:off x="3073680" y="3401280"/>
              <a:ext cx="2160" cy="1098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4458" name="Group 347"/>
          <p:cNvGrpSpPr/>
          <p:nvPr/>
        </p:nvGrpSpPr>
        <p:grpSpPr>
          <a:xfrm>
            <a:off x="5119920" y="3365640"/>
            <a:ext cx="840960" cy="391320"/>
            <a:chOff x="5119920" y="3365640"/>
            <a:chExt cx="840960" cy="391320"/>
          </a:xfrm>
        </p:grpSpPr>
        <p:sp>
          <p:nvSpPr>
            <p:cNvPr id="4459" name="Oval 1223"/>
            <p:cNvSpPr/>
            <p:nvPr/>
          </p:nvSpPr>
          <p:spPr>
            <a:xfrm flipV="1">
              <a:off x="5122440" y="3471120"/>
              <a:ext cx="838080" cy="28548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0" name="Rectangle 1224"/>
            <p:cNvSpPr/>
            <p:nvPr/>
          </p:nvSpPr>
          <p:spPr>
            <a:xfrm>
              <a:off x="5120280" y="3511800"/>
              <a:ext cx="840240" cy="10332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1" name="Oval 1225"/>
            <p:cNvSpPr/>
            <p:nvPr/>
          </p:nvSpPr>
          <p:spPr>
            <a:xfrm flipV="1">
              <a:off x="5120280" y="3365280"/>
              <a:ext cx="838080" cy="2854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2" name="Freeform 1246"/>
            <p:cNvSpPr/>
            <p:nvPr/>
          </p:nvSpPr>
          <p:spPr>
            <a:xfrm>
              <a:off x="5335200" y="3452760"/>
              <a:ext cx="408240" cy="143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3" name="Freeform 1247"/>
            <p:cNvSpPr/>
            <p:nvPr/>
          </p:nvSpPr>
          <p:spPr>
            <a:xfrm>
              <a:off x="5292720" y="3416760"/>
              <a:ext cx="493200" cy="990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4" name="Freeform 1248"/>
            <p:cNvSpPr/>
            <p:nvPr/>
          </p:nvSpPr>
          <p:spPr>
            <a:xfrm>
              <a:off x="5616000" y="3501360"/>
              <a:ext cx="181440" cy="864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5" name="Freeform 1274"/>
            <p:cNvSpPr/>
            <p:nvPr/>
          </p:nvSpPr>
          <p:spPr>
            <a:xfrm>
              <a:off x="5283360" y="3503520"/>
              <a:ext cx="178920" cy="864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6" name="Straight Connector 1275"/>
            <p:cNvSpPr/>
            <p:nvPr/>
          </p:nvSpPr>
          <p:spPr>
            <a:xfrm flipH="1" flipV="1">
              <a:off x="5119920" y="3509640"/>
              <a:ext cx="2520" cy="1101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67" name="Straight Connector 1276"/>
            <p:cNvSpPr/>
            <p:nvPr/>
          </p:nvSpPr>
          <p:spPr>
            <a:xfrm flipH="1" flipV="1">
              <a:off x="5958360" y="3507480"/>
              <a:ext cx="2520" cy="1101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468" name="Straight Connector 538"/>
          <p:cNvSpPr/>
          <p:nvPr/>
        </p:nvSpPr>
        <p:spPr>
          <a:xfrm>
            <a:off x="3014640" y="2539800"/>
            <a:ext cx="1069920" cy="4460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9" name="Freeform 159"/>
          <p:cNvSpPr/>
          <p:nvPr/>
        </p:nvSpPr>
        <p:spPr>
          <a:xfrm>
            <a:off x="1465200" y="2244600"/>
            <a:ext cx="2045880" cy="603000"/>
          </a:xfrm>
          <a:custGeom>
            <a:avLst/>
            <a:gdLst/>
            <a:ahLst/>
            <a:rect l="l" t="t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Internet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470" name="Group 347"/>
          <p:cNvGrpSpPr/>
          <p:nvPr/>
        </p:nvGrpSpPr>
        <p:grpSpPr>
          <a:xfrm>
            <a:off x="3717360" y="2796480"/>
            <a:ext cx="840600" cy="391320"/>
            <a:chOff x="3717360" y="2796480"/>
            <a:chExt cx="840600" cy="391320"/>
          </a:xfrm>
        </p:grpSpPr>
        <p:sp>
          <p:nvSpPr>
            <p:cNvPr id="4471" name="Oval 1188"/>
            <p:cNvSpPr/>
            <p:nvPr/>
          </p:nvSpPr>
          <p:spPr>
            <a:xfrm flipV="1">
              <a:off x="3719880" y="2901600"/>
              <a:ext cx="838080" cy="28548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2" name="Rectangle 1189"/>
            <p:cNvSpPr/>
            <p:nvPr/>
          </p:nvSpPr>
          <p:spPr>
            <a:xfrm>
              <a:off x="3717720" y="2942640"/>
              <a:ext cx="840240" cy="103320"/>
            </a:xfrm>
            <a:prstGeom prst="rect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10800000"/>
            </a:gradFill>
            <a:ln w="2540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3" name="Oval 1190"/>
            <p:cNvSpPr/>
            <p:nvPr/>
          </p:nvSpPr>
          <p:spPr>
            <a:xfrm flipV="1">
              <a:off x="3717720" y="2795760"/>
              <a:ext cx="838080" cy="2854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4" name="Freeform 1216"/>
            <p:cNvSpPr/>
            <p:nvPr/>
          </p:nvSpPr>
          <p:spPr>
            <a:xfrm>
              <a:off x="3932280" y="2883600"/>
              <a:ext cx="408240" cy="143640"/>
            </a:xfrm>
            <a:custGeom>
              <a:avLst/>
              <a:gdLst/>
              <a:ah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5" name="Freeform 1217"/>
            <p:cNvSpPr/>
            <p:nvPr/>
          </p:nvSpPr>
          <p:spPr>
            <a:xfrm>
              <a:off x="3889800" y="2847600"/>
              <a:ext cx="493200" cy="99000"/>
            </a:xfrm>
            <a:custGeom>
              <a:avLst/>
              <a:gdLst/>
              <a:ah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6" name="Freeform 1218"/>
            <p:cNvSpPr/>
            <p:nvPr/>
          </p:nvSpPr>
          <p:spPr>
            <a:xfrm>
              <a:off x="4213440" y="2932200"/>
              <a:ext cx="181440" cy="86400"/>
            </a:xfrm>
            <a:custGeom>
              <a:avLst/>
              <a:gdLst/>
              <a:ah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7" name="Freeform 1219"/>
            <p:cNvSpPr/>
            <p:nvPr/>
          </p:nvSpPr>
          <p:spPr>
            <a:xfrm>
              <a:off x="3880440" y="2934360"/>
              <a:ext cx="178920" cy="86400"/>
            </a:xfrm>
            <a:custGeom>
              <a:avLst/>
              <a:gdLst/>
              <a:ah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8" name="Straight Connector 1220"/>
            <p:cNvSpPr/>
            <p:nvPr/>
          </p:nvSpPr>
          <p:spPr>
            <a:xfrm flipH="1" flipV="1">
              <a:off x="3717360" y="2940480"/>
              <a:ext cx="2520" cy="1101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479" name="Straight Connector 1221"/>
            <p:cNvSpPr/>
            <p:nvPr/>
          </p:nvSpPr>
          <p:spPr>
            <a:xfrm flipH="1" flipV="1">
              <a:off x="4555800" y="2938320"/>
              <a:ext cx="2160" cy="11016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4480" name="Freeform 26"/>
          <p:cNvSpPr/>
          <p:nvPr/>
        </p:nvSpPr>
        <p:spPr>
          <a:xfrm>
            <a:off x="2552760" y="2189160"/>
            <a:ext cx="3976200" cy="3333240"/>
          </a:xfrm>
          <a:custGeom>
            <a:avLst/>
            <a:gdLst/>
            <a:ahLst/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0000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81" name="Freeform 23"/>
          <p:cNvSpPr/>
          <p:nvPr/>
        </p:nvSpPr>
        <p:spPr>
          <a:xfrm>
            <a:off x="2104920" y="2162160"/>
            <a:ext cx="4328640" cy="3430080"/>
          </a:xfrm>
          <a:custGeom>
            <a:avLst/>
            <a:gdLst/>
            <a:ahLst/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noFill/>
          <a:ln w="47625">
            <a:solidFill>
              <a:srgbClr val="cc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0" dur="indefinite" restart="never" nodeType="tmRoot">
          <p:childTnLst>
            <p:seq>
              <p:cTn id="411" dur="indefinite" nodeType="mainSeq">
                <p:childTnLst>
                  <p:par>
                    <p:cTn id="412" nodeType="clickEffect" fill="hold">
                      <p:stCondLst>
                        <p:cond delay="indefinite"/>
                      </p:stCondLst>
                      <p:childTnLst>
                        <p:par>
                          <p:cTn id="4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16" dur="2000"/>
                                        <p:tgtEl>
                                          <p:spTgt spid="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nodeType="clickEffect" fill="hold">
                      <p:stCondLst>
                        <p:cond delay="indefinite"/>
                      </p:stCondLst>
                      <p:childTnLst>
                        <p:par>
                          <p:cTn id="4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421" dur="1000"/>
                                        <p:tgtEl>
                                          <p:spTgt spid="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423" nodeType="after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24" dur="500"/>
                                        <p:tgtEl>
                                          <p:spTgt spid="4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42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29" dur="1000"/>
                                        <p:tgtEl>
                                          <p:spTgt spid="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43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3" dur="2000"/>
                                        <p:tgtEl>
                                          <p:spTgt spid="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2" name="Group 1"/>
          <p:cNvGrpSpPr/>
          <p:nvPr/>
        </p:nvGrpSpPr>
        <p:grpSpPr>
          <a:xfrm>
            <a:off x="708840" y="3411360"/>
            <a:ext cx="7949160" cy="3029400"/>
            <a:chOff x="708840" y="3411360"/>
            <a:chExt cx="7949160" cy="3029400"/>
          </a:xfrm>
        </p:grpSpPr>
        <p:grpSp>
          <p:nvGrpSpPr>
            <p:cNvPr id="4483" name="Group 187"/>
            <p:cNvGrpSpPr/>
            <p:nvPr/>
          </p:nvGrpSpPr>
          <p:grpSpPr>
            <a:xfrm>
              <a:off x="1122120" y="3422160"/>
              <a:ext cx="1052280" cy="355320"/>
              <a:chOff x="1122120" y="3422160"/>
              <a:chExt cx="1052280" cy="355320"/>
            </a:xfrm>
          </p:grpSpPr>
          <p:sp>
            <p:nvSpPr>
              <p:cNvPr id="4484" name="Rectangle 188"/>
              <p:cNvSpPr/>
              <p:nvPr/>
            </p:nvSpPr>
            <p:spPr>
              <a:xfrm>
                <a:off x="1122120" y="3636720"/>
                <a:ext cx="785520" cy="137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5" name="AutoShape 189"/>
              <p:cNvSpPr/>
              <p:nvPr/>
            </p:nvSpPr>
            <p:spPr>
              <a:xfrm>
                <a:off x="1122120" y="3427200"/>
                <a:ext cx="1052280" cy="214200"/>
              </a:xfrm>
              <a:prstGeom prst="parallelogram">
                <a:avLst>
                  <a:gd name="adj" fmla="val 122778"/>
                </a:avLst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6" name="Freeform 190"/>
              <p:cNvSpPr/>
              <p:nvPr/>
            </p:nvSpPr>
            <p:spPr>
              <a:xfrm>
                <a:off x="1906560" y="3422160"/>
                <a:ext cx="267840" cy="355320"/>
              </a:xfrm>
              <a:custGeom>
                <a:avLst/>
                <a:gdLst/>
                <a:ahLst/>
                <a:rect l="l" t="t" r="r" b="b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7" name="Freeform 191"/>
              <p:cNvSpPr/>
              <p:nvPr/>
            </p:nvSpPr>
            <p:spPr>
              <a:xfrm>
                <a:off x="1225440" y="3470040"/>
                <a:ext cx="803160" cy="126720"/>
              </a:xfrm>
              <a:custGeom>
                <a:avLst/>
                <a:gdLst/>
                <a:ahLst/>
                <a:rect l="l" t="t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8" name="Freeform 192"/>
              <p:cNvSpPr/>
              <p:nvPr/>
            </p:nvSpPr>
            <p:spPr>
              <a:xfrm>
                <a:off x="1412640" y="3463560"/>
                <a:ext cx="464760" cy="147240"/>
              </a:xfrm>
              <a:custGeom>
                <a:avLst/>
                <a:gdLst/>
                <a:ahLst/>
                <a:rect l="l" t="t" r="r" b="b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89" name="Group 187"/>
            <p:cNvGrpSpPr/>
            <p:nvPr/>
          </p:nvGrpSpPr>
          <p:grpSpPr>
            <a:xfrm>
              <a:off x="4286160" y="3411360"/>
              <a:ext cx="1052280" cy="355320"/>
              <a:chOff x="4286160" y="3411360"/>
              <a:chExt cx="1052280" cy="355320"/>
            </a:xfrm>
          </p:grpSpPr>
          <p:sp>
            <p:nvSpPr>
              <p:cNvPr id="4490" name="Rectangle 188"/>
              <p:cNvSpPr/>
              <p:nvPr/>
            </p:nvSpPr>
            <p:spPr>
              <a:xfrm>
                <a:off x="4286160" y="3625920"/>
                <a:ext cx="785520" cy="137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1" name="AutoShape 189"/>
              <p:cNvSpPr/>
              <p:nvPr/>
            </p:nvSpPr>
            <p:spPr>
              <a:xfrm>
                <a:off x="4286160" y="3416400"/>
                <a:ext cx="1052280" cy="214200"/>
              </a:xfrm>
              <a:prstGeom prst="parallelogram">
                <a:avLst>
                  <a:gd name="adj" fmla="val 122778"/>
                </a:avLst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2" name="Freeform 190"/>
              <p:cNvSpPr/>
              <p:nvPr/>
            </p:nvSpPr>
            <p:spPr>
              <a:xfrm>
                <a:off x="5070600" y="3411360"/>
                <a:ext cx="267840" cy="355320"/>
              </a:xfrm>
              <a:custGeom>
                <a:avLst/>
                <a:gdLst/>
                <a:ahLst/>
                <a:rect l="l" t="t" r="r" b="b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3" name="Freeform 191"/>
              <p:cNvSpPr/>
              <p:nvPr/>
            </p:nvSpPr>
            <p:spPr>
              <a:xfrm>
                <a:off x="4389480" y="3459240"/>
                <a:ext cx="803160" cy="126720"/>
              </a:xfrm>
              <a:custGeom>
                <a:avLst/>
                <a:gdLst/>
                <a:ahLst/>
                <a:rect l="l" t="t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4" name="Freeform 192"/>
              <p:cNvSpPr/>
              <p:nvPr/>
            </p:nvSpPr>
            <p:spPr>
              <a:xfrm>
                <a:off x="4576680" y="3452760"/>
                <a:ext cx="464760" cy="147240"/>
              </a:xfrm>
              <a:custGeom>
                <a:avLst/>
                <a:gdLst/>
                <a:ahLst/>
                <a:rect l="l" t="t" r="r" b="b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95" name="TextBox 546"/>
            <p:cNvSpPr/>
            <p:nvPr/>
          </p:nvSpPr>
          <p:spPr>
            <a:xfrm>
              <a:off x="7087320" y="5549760"/>
              <a:ext cx="10526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Server racks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496" name="TextBox 554"/>
            <p:cNvSpPr/>
            <p:nvPr/>
          </p:nvSpPr>
          <p:spPr>
            <a:xfrm>
              <a:off x="7066080" y="5092560"/>
              <a:ext cx="11440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TOR switches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497" name="TextBox 431"/>
            <p:cNvSpPr/>
            <p:nvPr/>
          </p:nvSpPr>
          <p:spPr>
            <a:xfrm>
              <a:off x="7066080" y="3444840"/>
              <a:ext cx="159192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Tier-1 switches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498" name="TextBox 432"/>
            <p:cNvSpPr/>
            <p:nvPr/>
          </p:nvSpPr>
          <p:spPr>
            <a:xfrm>
              <a:off x="7064280" y="4282920"/>
              <a:ext cx="159192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Tier-2 switches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4499" name="Group 24"/>
            <p:cNvGrpSpPr/>
            <p:nvPr/>
          </p:nvGrpSpPr>
          <p:grpSpPr>
            <a:xfrm>
              <a:off x="741240" y="4283280"/>
              <a:ext cx="1469880" cy="1869480"/>
              <a:chOff x="741240" y="4283280"/>
              <a:chExt cx="1469880" cy="1869480"/>
            </a:xfrm>
          </p:grpSpPr>
          <p:grpSp>
            <p:nvGrpSpPr>
              <p:cNvPr id="4500" name="Group 187"/>
              <p:cNvGrpSpPr/>
              <p:nvPr/>
            </p:nvGrpSpPr>
            <p:grpSpPr>
              <a:xfrm>
                <a:off x="1120320" y="4283280"/>
                <a:ext cx="1052280" cy="355320"/>
                <a:chOff x="1120320" y="4283280"/>
                <a:chExt cx="1052280" cy="355320"/>
              </a:xfrm>
            </p:grpSpPr>
            <p:sp>
              <p:nvSpPr>
                <p:cNvPr id="4501" name="Rectangle 188"/>
                <p:cNvSpPr/>
                <p:nvPr/>
              </p:nvSpPr>
              <p:spPr>
                <a:xfrm>
                  <a:off x="1120320" y="4497480"/>
                  <a:ext cx="785520" cy="1378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02" name="AutoShape 189"/>
                <p:cNvSpPr/>
                <p:nvPr/>
              </p:nvSpPr>
              <p:spPr>
                <a:xfrm>
                  <a:off x="1120320" y="4287960"/>
                  <a:ext cx="1052280" cy="21420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03" name="Freeform 190"/>
                <p:cNvSpPr/>
                <p:nvPr/>
              </p:nvSpPr>
              <p:spPr>
                <a:xfrm>
                  <a:off x="1904760" y="4283280"/>
                  <a:ext cx="267840" cy="355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04" name="Freeform 191"/>
                <p:cNvSpPr/>
                <p:nvPr/>
              </p:nvSpPr>
              <p:spPr>
                <a:xfrm>
                  <a:off x="1223640" y="4330800"/>
                  <a:ext cx="803160" cy="126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05" name="Freeform 192"/>
                <p:cNvSpPr/>
                <p:nvPr/>
              </p:nvSpPr>
              <p:spPr>
                <a:xfrm>
                  <a:off x="1410840" y="4324680"/>
                  <a:ext cx="464760" cy="1472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06" name="Straight Connector 103"/>
              <p:cNvSpPr/>
              <p:nvPr/>
            </p:nvSpPr>
            <p:spPr>
              <a:xfrm flipH="1">
                <a:off x="1006200" y="4625640"/>
                <a:ext cx="355680" cy="495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7" name="Straight Connector 105"/>
              <p:cNvSpPr/>
              <p:nvPr/>
            </p:nvSpPr>
            <p:spPr>
              <a:xfrm flipH="1">
                <a:off x="1311120" y="4635360"/>
                <a:ext cx="201600" cy="48564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8" name="Straight Connector 107"/>
              <p:cNvSpPr/>
              <p:nvPr/>
            </p:nvSpPr>
            <p:spPr>
              <a:xfrm>
                <a:off x="1628640" y="4640040"/>
                <a:ext cx="57240" cy="4921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9" name="Straight Connector 109"/>
              <p:cNvSpPr/>
              <p:nvPr/>
            </p:nvSpPr>
            <p:spPr>
              <a:xfrm>
                <a:off x="1768320" y="4663800"/>
                <a:ext cx="274680" cy="4572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510" name="Group 505"/>
              <p:cNvGrpSpPr/>
              <p:nvPr/>
            </p:nvGrpSpPr>
            <p:grpSpPr>
              <a:xfrm>
                <a:off x="741240" y="5121360"/>
                <a:ext cx="331560" cy="1031400"/>
                <a:chOff x="741240" y="5121360"/>
                <a:chExt cx="331560" cy="1031400"/>
              </a:xfrm>
            </p:grpSpPr>
            <p:grpSp>
              <p:nvGrpSpPr>
                <p:cNvPr id="4511" name="Group 506"/>
                <p:cNvGrpSpPr/>
                <p:nvPr/>
              </p:nvGrpSpPr>
              <p:grpSpPr>
                <a:xfrm>
                  <a:off x="741240" y="5303520"/>
                  <a:ext cx="303120" cy="849240"/>
                  <a:chOff x="741240" y="5303520"/>
                  <a:chExt cx="303120" cy="849240"/>
                </a:xfrm>
              </p:grpSpPr>
              <p:sp>
                <p:nvSpPr>
                  <p:cNvPr id="4512" name="Rectangle 533"/>
                  <p:cNvSpPr/>
                  <p:nvPr/>
                </p:nvSpPr>
                <p:spPr>
                  <a:xfrm>
                    <a:off x="801720" y="5303880"/>
                    <a:ext cx="237600" cy="75204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13" name="Straight Connector 534"/>
                  <p:cNvSpPr/>
                  <p:nvPr/>
                </p:nvSpPr>
                <p:spPr>
                  <a:xfrm flipV="1">
                    <a:off x="981000" y="5303520"/>
                    <a:ext cx="60120" cy="939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14" name="Rectangle 535"/>
                  <p:cNvSpPr/>
                  <p:nvPr/>
                </p:nvSpPr>
                <p:spPr>
                  <a:xfrm>
                    <a:off x="784080" y="531324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15" name="Straight Connector 536"/>
                  <p:cNvSpPr/>
                  <p:nvPr/>
                </p:nvSpPr>
                <p:spPr>
                  <a:xfrm flipV="1">
                    <a:off x="741240" y="5303520"/>
                    <a:ext cx="60120" cy="939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16" name="Rectangle 539"/>
                  <p:cNvSpPr/>
                  <p:nvPr/>
                </p:nvSpPr>
                <p:spPr>
                  <a:xfrm>
                    <a:off x="965160" y="59529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17" name="Rectangle 540"/>
                  <p:cNvSpPr/>
                  <p:nvPr/>
                </p:nvSpPr>
                <p:spPr>
                  <a:xfrm>
                    <a:off x="746280" y="540072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18" name="Straight Connector 542"/>
                  <p:cNvSpPr/>
                  <p:nvPr/>
                </p:nvSpPr>
                <p:spPr>
                  <a:xfrm flipV="1">
                    <a:off x="981000" y="605628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4519" name="Group 544"/>
                  <p:cNvGrpSpPr/>
                  <p:nvPr/>
                </p:nvGrpSpPr>
                <p:grpSpPr>
                  <a:xfrm>
                    <a:off x="742680" y="5379840"/>
                    <a:ext cx="298440" cy="93960"/>
                    <a:chOff x="742680" y="5379840"/>
                    <a:chExt cx="298440" cy="93960"/>
                  </a:xfrm>
                </p:grpSpPr>
                <p:sp>
                  <p:nvSpPr>
                    <p:cNvPr id="4520" name="Straight Connector 577"/>
                    <p:cNvSpPr/>
                    <p:nvPr/>
                  </p:nvSpPr>
                  <p:spPr>
                    <a:xfrm flipV="1">
                      <a:off x="981000" y="537984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21" name="Straight Connector 578"/>
                    <p:cNvSpPr/>
                    <p:nvPr/>
                  </p:nvSpPr>
                  <p:spPr>
                    <a:xfrm>
                      <a:off x="742680" y="547344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22" name="Group 547"/>
                  <p:cNvGrpSpPr/>
                  <p:nvPr/>
                </p:nvGrpSpPr>
                <p:grpSpPr>
                  <a:xfrm>
                    <a:off x="742680" y="5446440"/>
                    <a:ext cx="301680" cy="91080"/>
                    <a:chOff x="742680" y="5446440"/>
                    <a:chExt cx="301680" cy="91080"/>
                  </a:xfrm>
                </p:grpSpPr>
                <p:sp>
                  <p:nvSpPr>
                    <p:cNvPr id="4523" name="Straight Connector 575"/>
                    <p:cNvSpPr/>
                    <p:nvPr/>
                  </p:nvSpPr>
                  <p:spPr>
                    <a:xfrm flipV="1">
                      <a:off x="981000" y="5446440"/>
                      <a:ext cx="6336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24" name="Straight Connector 576"/>
                    <p:cNvSpPr/>
                    <p:nvPr/>
                  </p:nvSpPr>
                  <p:spPr>
                    <a:xfrm>
                      <a:off x="742680" y="553716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25" name="Group 549"/>
                  <p:cNvGrpSpPr/>
                  <p:nvPr/>
                </p:nvGrpSpPr>
                <p:grpSpPr>
                  <a:xfrm>
                    <a:off x="742680" y="5513040"/>
                    <a:ext cx="297000" cy="91080"/>
                    <a:chOff x="742680" y="5513040"/>
                    <a:chExt cx="297000" cy="91080"/>
                  </a:xfrm>
                </p:grpSpPr>
                <p:sp>
                  <p:nvSpPr>
                    <p:cNvPr id="4526" name="Straight Connector 573"/>
                    <p:cNvSpPr/>
                    <p:nvPr/>
                  </p:nvSpPr>
                  <p:spPr>
                    <a:xfrm flipV="1">
                      <a:off x="979200" y="5513040"/>
                      <a:ext cx="6048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27" name="Straight Connector 574"/>
                    <p:cNvSpPr/>
                    <p:nvPr/>
                  </p:nvSpPr>
                  <p:spPr>
                    <a:xfrm>
                      <a:off x="742680" y="56037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28" name="Group 550"/>
                  <p:cNvGrpSpPr/>
                  <p:nvPr/>
                </p:nvGrpSpPr>
                <p:grpSpPr>
                  <a:xfrm>
                    <a:off x="742680" y="5580000"/>
                    <a:ext cx="297000" cy="90720"/>
                    <a:chOff x="742680" y="5580000"/>
                    <a:chExt cx="297000" cy="90720"/>
                  </a:xfrm>
                </p:grpSpPr>
                <p:sp>
                  <p:nvSpPr>
                    <p:cNvPr id="4529" name="Straight Connector 571"/>
                    <p:cNvSpPr/>
                    <p:nvPr/>
                  </p:nvSpPr>
                  <p:spPr>
                    <a:xfrm flipV="1">
                      <a:off x="979200" y="558000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30" name="Straight Connector 572"/>
                    <p:cNvSpPr/>
                    <p:nvPr/>
                  </p:nvSpPr>
                  <p:spPr>
                    <a:xfrm>
                      <a:off x="742680" y="56703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31" name="Group 551"/>
                  <p:cNvGrpSpPr/>
                  <p:nvPr/>
                </p:nvGrpSpPr>
                <p:grpSpPr>
                  <a:xfrm>
                    <a:off x="742680" y="5646600"/>
                    <a:ext cx="297000" cy="90720"/>
                    <a:chOff x="742680" y="5646600"/>
                    <a:chExt cx="297000" cy="90720"/>
                  </a:xfrm>
                </p:grpSpPr>
                <p:sp>
                  <p:nvSpPr>
                    <p:cNvPr id="4532" name="Straight Connector 569"/>
                    <p:cNvSpPr/>
                    <p:nvPr/>
                  </p:nvSpPr>
                  <p:spPr>
                    <a:xfrm flipV="1">
                      <a:off x="979200" y="564660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33" name="Straight Connector 570"/>
                    <p:cNvSpPr/>
                    <p:nvPr/>
                  </p:nvSpPr>
                  <p:spPr>
                    <a:xfrm>
                      <a:off x="742680" y="57369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34" name="Group 552"/>
                  <p:cNvGrpSpPr/>
                  <p:nvPr/>
                </p:nvGrpSpPr>
                <p:grpSpPr>
                  <a:xfrm>
                    <a:off x="742680" y="5713200"/>
                    <a:ext cx="297000" cy="95760"/>
                    <a:chOff x="742680" y="5713200"/>
                    <a:chExt cx="297000" cy="95760"/>
                  </a:xfrm>
                </p:grpSpPr>
                <p:sp>
                  <p:nvSpPr>
                    <p:cNvPr id="4535" name="Straight Connector 567"/>
                    <p:cNvSpPr/>
                    <p:nvPr/>
                  </p:nvSpPr>
                  <p:spPr>
                    <a:xfrm flipV="1">
                      <a:off x="979200" y="5713200"/>
                      <a:ext cx="60480" cy="954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36" name="Straight Connector 568"/>
                    <p:cNvSpPr/>
                    <p:nvPr/>
                  </p:nvSpPr>
                  <p:spPr>
                    <a:xfrm>
                      <a:off x="742680" y="58086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37" name="Group 555"/>
                  <p:cNvGrpSpPr/>
                  <p:nvPr/>
                </p:nvGrpSpPr>
                <p:grpSpPr>
                  <a:xfrm>
                    <a:off x="741240" y="5776560"/>
                    <a:ext cx="298440" cy="99000"/>
                    <a:chOff x="741240" y="5776560"/>
                    <a:chExt cx="298440" cy="99000"/>
                  </a:xfrm>
                </p:grpSpPr>
                <p:sp>
                  <p:nvSpPr>
                    <p:cNvPr id="4538" name="Straight Connector 565"/>
                    <p:cNvSpPr/>
                    <p:nvPr/>
                  </p:nvSpPr>
                  <p:spPr>
                    <a:xfrm flipV="1">
                      <a:off x="979200" y="577656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39" name="Straight Connector 566"/>
                    <p:cNvSpPr/>
                    <p:nvPr/>
                  </p:nvSpPr>
                  <p:spPr>
                    <a:xfrm>
                      <a:off x="741240" y="587520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40" name="Group 556"/>
                  <p:cNvGrpSpPr/>
                  <p:nvPr/>
                </p:nvGrpSpPr>
                <p:grpSpPr>
                  <a:xfrm>
                    <a:off x="741240" y="5843520"/>
                    <a:ext cx="298440" cy="98640"/>
                    <a:chOff x="741240" y="5843520"/>
                    <a:chExt cx="298440" cy="98640"/>
                  </a:xfrm>
                </p:grpSpPr>
                <p:sp>
                  <p:nvSpPr>
                    <p:cNvPr id="4541" name="Straight Connector 563"/>
                    <p:cNvSpPr/>
                    <p:nvPr/>
                  </p:nvSpPr>
                  <p:spPr>
                    <a:xfrm flipV="1">
                      <a:off x="979200" y="584352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42" name="Straight Connector 564"/>
                    <p:cNvSpPr/>
                    <p:nvPr/>
                  </p:nvSpPr>
                  <p:spPr>
                    <a:xfrm>
                      <a:off x="741240" y="594180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43" name="Group 557"/>
                  <p:cNvGrpSpPr/>
                  <p:nvPr/>
                </p:nvGrpSpPr>
                <p:grpSpPr>
                  <a:xfrm>
                    <a:off x="741240" y="5914800"/>
                    <a:ext cx="296640" cy="93960"/>
                    <a:chOff x="741240" y="5914800"/>
                    <a:chExt cx="296640" cy="93960"/>
                  </a:xfrm>
                </p:grpSpPr>
                <p:sp>
                  <p:nvSpPr>
                    <p:cNvPr id="4544" name="Straight Connector 561"/>
                    <p:cNvSpPr/>
                    <p:nvPr/>
                  </p:nvSpPr>
                  <p:spPr>
                    <a:xfrm flipV="1">
                      <a:off x="977760" y="591480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45" name="Straight Connector 562"/>
                    <p:cNvSpPr/>
                    <p:nvPr/>
                  </p:nvSpPr>
                  <p:spPr>
                    <a:xfrm>
                      <a:off x="741240" y="60084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46" name="Group 558"/>
                  <p:cNvGrpSpPr/>
                  <p:nvPr/>
                </p:nvGrpSpPr>
                <p:grpSpPr>
                  <a:xfrm>
                    <a:off x="741240" y="5981400"/>
                    <a:ext cx="296640" cy="94320"/>
                    <a:chOff x="741240" y="5981400"/>
                    <a:chExt cx="296640" cy="94320"/>
                  </a:xfrm>
                </p:grpSpPr>
                <p:sp>
                  <p:nvSpPr>
                    <p:cNvPr id="4547" name="Straight Connector 559"/>
                    <p:cNvSpPr/>
                    <p:nvPr/>
                  </p:nvSpPr>
                  <p:spPr>
                    <a:xfrm flipV="1">
                      <a:off x="977760" y="598140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48" name="Straight Connector 560"/>
                    <p:cNvSpPr/>
                    <p:nvPr/>
                  </p:nvSpPr>
                  <p:spPr>
                    <a:xfrm>
                      <a:off x="741240" y="60753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4549" name="Group 508"/>
                <p:cNvGrpSpPr/>
                <p:nvPr/>
              </p:nvGrpSpPr>
              <p:grpSpPr>
                <a:xfrm>
                  <a:off x="758880" y="5121360"/>
                  <a:ext cx="313920" cy="933480"/>
                  <a:chOff x="758880" y="5121360"/>
                  <a:chExt cx="313920" cy="933480"/>
                </a:xfrm>
              </p:grpSpPr>
              <p:grpSp>
                <p:nvGrpSpPr>
                  <p:cNvPr id="4550" name="Group 509"/>
                  <p:cNvGrpSpPr/>
                  <p:nvPr/>
                </p:nvGrpSpPr>
                <p:grpSpPr>
                  <a:xfrm>
                    <a:off x="758880" y="5121360"/>
                    <a:ext cx="291600" cy="140760"/>
                    <a:chOff x="758880" y="5121360"/>
                    <a:chExt cx="291600" cy="140760"/>
                  </a:xfrm>
                </p:grpSpPr>
                <p:sp>
                  <p:nvSpPr>
                    <p:cNvPr id="4551" name="Rectangle 188"/>
                    <p:cNvSpPr/>
                    <p:nvPr/>
                  </p:nvSpPr>
                  <p:spPr>
                    <a:xfrm>
                      <a:off x="758880" y="519732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552" name="AutoShape 189"/>
                    <p:cNvSpPr/>
                    <p:nvPr/>
                  </p:nvSpPr>
                  <p:spPr>
                    <a:xfrm>
                      <a:off x="758880" y="512136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553" name="Freeform 190"/>
                    <p:cNvSpPr/>
                    <p:nvPr/>
                  </p:nvSpPr>
                  <p:spPr>
                    <a:xfrm>
                      <a:off x="996840" y="51228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554" name="Freeform 191"/>
                    <p:cNvSpPr/>
                    <p:nvPr/>
                  </p:nvSpPr>
                  <p:spPr>
                    <a:xfrm>
                      <a:off x="795240" y="513720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555" name="Freeform 192"/>
                    <p:cNvSpPr/>
                    <p:nvPr/>
                  </p:nvSpPr>
                  <p:spPr>
                    <a:xfrm>
                      <a:off x="847800" y="513396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4556" name="Straight Connector 510"/>
                  <p:cNvSpPr/>
                  <p:nvPr/>
                </p:nvSpPr>
                <p:spPr>
                  <a:xfrm flipH="1">
                    <a:off x="1066680" y="5192640"/>
                    <a:ext cx="468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57" name="Straight Connector 512"/>
                  <p:cNvSpPr/>
                  <p:nvPr/>
                </p:nvSpPr>
                <p:spPr>
                  <a:xfrm>
                    <a:off x="1014120" y="53733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58" name="Straight Connector 513"/>
                  <p:cNvSpPr/>
                  <p:nvPr/>
                </p:nvSpPr>
                <p:spPr>
                  <a:xfrm>
                    <a:off x="1012680" y="54385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59" name="Straight Connector 514"/>
                  <p:cNvSpPr/>
                  <p:nvPr/>
                </p:nvSpPr>
                <p:spPr>
                  <a:xfrm>
                    <a:off x="1012680" y="5516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60" name="Straight Connector 515"/>
                  <p:cNvSpPr/>
                  <p:nvPr/>
                </p:nvSpPr>
                <p:spPr>
                  <a:xfrm>
                    <a:off x="1010880" y="558144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61" name="Straight Connector 516"/>
                  <p:cNvSpPr/>
                  <p:nvPr/>
                </p:nvSpPr>
                <p:spPr>
                  <a:xfrm>
                    <a:off x="1009440" y="5643360"/>
                    <a:ext cx="604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62" name="Straight Connector 517"/>
                  <p:cNvSpPr/>
                  <p:nvPr/>
                </p:nvSpPr>
                <p:spPr>
                  <a:xfrm>
                    <a:off x="1009440" y="57117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63" name="Straight Connector 518"/>
                  <p:cNvSpPr/>
                  <p:nvPr/>
                </p:nvSpPr>
                <p:spPr>
                  <a:xfrm>
                    <a:off x="1008000" y="57816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64" name="Straight Connector 519"/>
                  <p:cNvSpPr/>
                  <p:nvPr/>
                </p:nvSpPr>
                <p:spPr>
                  <a:xfrm>
                    <a:off x="1010880" y="585144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65" name="Straight Connector 520"/>
                  <p:cNvSpPr/>
                  <p:nvPr/>
                </p:nvSpPr>
                <p:spPr>
                  <a:xfrm>
                    <a:off x="1012680" y="59194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66" name="Straight Connector 521"/>
                  <p:cNvSpPr/>
                  <p:nvPr/>
                </p:nvSpPr>
                <p:spPr>
                  <a:xfrm>
                    <a:off x="1012680" y="59893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67" name="Straight Connector 522"/>
                  <p:cNvSpPr/>
                  <p:nvPr/>
                </p:nvSpPr>
                <p:spPr>
                  <a:xfrm>
                    <a:off x="1014120" y="60544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68" name="Straight Connector 523"/>
                  <p:cNvSpPr/>
                  <p:nvPr/>
                </p:nvSpPr>
                <p:spPr>
                  <a:xfrm flipH="1">
                    <a:off x="1014120" y="519876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4569" name="Group 638"/>
              <p:cNvGrpSpPr/>
              <p:nvPr/>
            </p:nvGrpSpPr>
            <p:grpSpPr>
              <a:xfrm>
                <a:off x="1126800" y="5121360"/>
                <a:ext cx="331920" cy="1031400"/>
                <a:chOff x="1126800" y="5121360"/>
                <a:chExt cx="331920" cy="1031400"/>
              </a:xfrm>
            </p:grpSpPr>
            <p:grpSp>
              <p:nvGrpSpPr>
                <p:cNvPr id="4570" name="Group 639"/>
                <p:cNvGrpSpPr/>
                <p:nvPr/>
              </p:nvGrpSpPr>
              <p:grpSpPr>
                <a:xfrm>
                  <a:off x="1126800" y="5303520"/>
                  <a:ext cx="303480" cy="849240"/>
                  <a:chOff x="1126800" y="5303520"/>
                  <a:chExt cx="303480" cy="849240"/>
                </a:xfrm>
              </p:grpSpPr>
              <p:sp>
                <p:nvSpPr>
                  <p:cNvPr id="4571" name="Rectangle 660"/>
                  <p:cNvSpPr/>
                  <p:nvPr/>
                </p:nvSpPr>
                <p:spPr>
                  <a:xfrm>
                    <a:off x="1187280" y="5303880"/>
                    <a:ext cx="237600" cy="75204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72" name="Straight Connector 661"/>
                  <p:cNvSpPr/>
                  <p:nvPr/>
                </p:nvSpPr>
                <p:spPr>
                  <a:xfrm flipV="1">
                    <a:off x="1366560" y="5303520"/>
                    <a:ext cx="60480" cy="939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73" name="Rectangle 662"/>
                  <p:cNvSpPr/>
                  <p:nvPr/>
                </p:nvSpPr>
                <p:spPr>
                  <a:xfrm>
                    <a:off x="1170000" y="531324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74" name="Straight Connector 663"/>
                  <p:cNvSpPr/>
                  <p:nvPr/>
                </p:nvSpPr>
                <p:spPr>
                  <a:xfrm flipV="1">
                    <a:off x="1126800" y="5303520"/>
                    <a:ext cx="60480" cy="939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75" name="Rectangle 664"/>
                  <p:cNvSpPr/>
                  <p:nvPr/>
                </p:nvSpPr>
                <p:spPr>
                  <a:xfrm>
                    <a:off x="1351080" y="59529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76" name="Rectangle 665"/>
                  <p:cNvSpPr/>
                  <p:nvPr/>
                </p:nvSpPr>
                <p:spPr>
                  <a:xfrm>
                    <a:off x="1131840" y="540072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577" name="Straight Connector 666"/>
                  <p:cNvSpPr/>
                  <p:nvPr/>
                </p:nvSpPr>
                <p:spPr>
                  <a:xfrm flipV="1">
                    <a:off x="1366560" y="605628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4578" name="Group 667"/>
                  <p:cNvGrpSpPr/>
                  <p:nvPr/>
                </p:nvGrpSpPr>
                <p:grpSpPr>
                  <a:xfrm>
                    <a:off x="1128600" y="5379840"/>
                    <a:ext cx="298440" cy="93960"/>
                    <a:chOff x="1128600" y="5379840"/>
                    <a:chExt cx="298440" cy="93960"/>
                  </a:xfrm>
                </p:grpSpPr>
                <p:sp>
                  <p:nvSpPr>
                    <p:cNvPr id="4579" name="Straight Connector 695"/>
                    <p:cNvSpPr/>
                    <p:nvPr/>
                  </p:nvSpPr>
                  <p:spPr>
                    <a:xfrm flipV="1">
                      <a:off x="1366560" y="53798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80" name="Straight Connector 696"/>
                    <p:cNvSpPr/>
                    <p:nvPr/>
                  </p:nvSpPr>
                  <p:spPr>
                    <a:xfrm>
                      <a:off x="1128600" y="547344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81" name="Group 668"/>
                  <p:cNvGrpSpPr/>
                  <p:nvPr/>
                </p:nvGrpSpPr>
                <p:grpSpPr>
                  <a:xfrm>
                    <a:off x="1128600" y="5446440"/>
                    <a:ext cx="301680" cy="91080"/>
                    <a:chOff x="1128600" y="5446440"/>
                    <a:chExt cx="301680" cy="91080"/>
                  </a:xfrm>
                </p:grpSpPr>
                <p:sp>
                  <p:nvSpPr>
                    <p:cNvPr id="4582" name="Straight Connector 693"/>
                    <p:cNvSpPr/>
                    <p:nvPr/>
                  </p:nvSpPr>
                  <p:spPr>
                    <a:xfrm flipV="1">
                      <a:off x="1369800" y="5446440"/>
                      <a:ext cx="6048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83" name="Straight Connector 694"/>
                    <p:cNvSpPr/>
                    <p:nvPr/>
                  </p:nvSpPr>
                  <p:spPr>
                    <a:xfrm>
                      <a:off x="1128600" y="553716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84" name="Group 669"/>
                  <p:cNvGrpSpPr/>
                  <p:nvPr/>
                </p:nvGrpSpPr>
                <p:grpSpPr>
                  <a:xfrm>
                    <a:off x="1128600" y="5513040"/>
                    <a:ext cx="296640" cy="91080"/>
                    <a:chOff x="1128600" y="5513040"/>
                    <a:chExt cx="296640" cy="91080"/>
                  </a:xfrm>
                </p:grpSpPr>
                <p:sp>
                  <p:nvSpPr>
                    <p:cNvPr id="4585" name="Straight Connector 691"/>
                    <p:cNvSpPr/>
                    <p:nvPr/>
                  </p:nvSpPr>
                  <p:spPr>
                    <a:xfrm flipV="1">
                      <a:off x="1365120" y="5513040"/>
                      <a:ext cx="6012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86" name="Straight Connector 692"/>
                    <p:cNvSpPr/>
                    <p:nvPr/>
                  </p:nvSpPr>
                  <p:spPr>
                    <a:xfrm>
                      <a:off x="1128600" y="56037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87" name="Group 670"/>
                  <p:cNvGrpSpPr/>
                  <p:nvPr/>
                </p:nvGrpSpPr>
                <p:grpSpPr>
                  <a:xfrm>
                    <a:off x="1128600" y="5580000"/>
                    <a:ext cx="296640" cy="90720"/>
                    <a:chOff x="1128600" y="5580000"/>
                    <a:chExt cx="296640" cy="90720"/>
                  </a:xfrm>
                </p:grpSpPr>
                <p:sp>
                  <p:nvSpPr>
                    <p:cNvPr id="4588" name="Straight Connector 689"/>
                    <p:cNvSpPr/>
                    <p:nvPr/>
                  </p:nvSpPr>
                  <p:spPr>
                    <a:xfrm flipV="1">
                      <a:off x="1365120" y="5580000"/>
                      <a:ext cx="6012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89" name="Straight Connector 690"/>
                    <p:cNvSpPr/>
                    <p:nvPr/>
                  </p:nvSpPr>
                  <p:spPr>
                    <a:xfrm>
                      <a:off x="1128600" y="56703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90" name="Group 671"/>
                  <p:cNvGrpSpPr/>
                  <p:nvPr/>
                </p:nvGrpSpPr>
                <p:grpSpPr>
                  <a:xfrm>
                    <a:off x="1128600" y="5646600"/>
                    <a:ext cx="296640" cy="90720"/>
                    <a:chOff x="1128600" y="5646600"/>
                    <a:chExt cx="296640" cy="90720"/>
                  </a:xfrm>
                </p:grpSpPr>
                <p:sp>
                  <p:nvSpPr>
                    <p:cNvPr id="4591" name="Straight Connector 687"/>
                    <p:cNvSpPr/>
                    <p:nvPr/>
                  </p:nvSpPr>
                  <p:spPr>
                    <a:xfrm flipV="1">
                      <a:off x="1365120" y="5646600"/>
                      <a:ext cx="6012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92" name="Straight Connector 688"/>
                    <p:cNvSpPr/>
                    <p:nvPr/>
                  </p:nvSpPr>
                  <p:spPr>
                    <a:xfrm>
                      <a:off x="1128600" y="57369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93" name="Group 672"/>
                  <p:cNvGrpSpPr/>
                  <p:nvPr/>
                </p:nvGrpSpPr>
                <p:grpSpPr>
                  <a:xfrm>
                    <a:off x="1131840" y="5713200"/>
                    <a:ext cx="293400" cy="95760"/>
                    <a:chOff x="1131840" y="5713200"/>
                    <a:chExt cx="293400" cy="95760"/>
                  </a:xfrm>
                </p:grpSpPr>
                <p:sp>
                  <p:nvSpPr>
                    <p:cNvPr id="4594" name="Straight Connector 685"/>
                    <p:cNvSpPr/>
                    <p:nvPr/>
                  </p:nvSpPr>
                  <p:spPr>
                    <a:xfrm flipV="1">
                      <a:off x="1365120" y="5713200"/>
                      <a:ext cx="60120" cy="954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95" name="Straight Connector 686"/>
                    <p:cNvSpPr/>
                    <p:nvPr/>
                  </p:nvSpPr>
                  <p:spPr>
                    <a:xfrm>
                      <a:off x="1131840" y="580860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96" name="Group 673"/>
                  <p:cNvGrpSpPr/>
                  <p:nvPr/>
                </p:nvGrpSpPr>
                <p:grpSpPr>
                  <a:xfrm>
                    <a:off x="1126800" y="5776560"/>
                    <a:ext cx="298440" cy="99000"/>
                    <a:chOff x="1126800" y="5776560"/>
                    <a:chExt cx="298440" cy="99000"/>
                  </a:xfrm>
                </p:grpSpPr>
                <p:sp>
                  <p:nvSpPr>
                    <p:cNvPr id="4597" name="Straight Connector 683"/>
                    <p:cNvSpPr/>
                    <p:nvPr/>
                  </p:nvSpPr>
                  <p:spPr>
                    <a:xfrm flipV="1">
                      <a:off x="1365120" y="5776560"/>
                      <a:ext cx="6012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598" name="Straight Connector 684"/>
                    <p:cNvSpPr/>
                    <p:nvPr/>
                  </p:nvSpPr>
                  <p:spPr>
                    <a:xfrm>
                      <a:off x="1126800" y="587520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599" name="Group 674"/>
                  <p:cNvGrpSpPr/>
                  <p:nvPr/>
                </p:nvGrpSpPr>
                <p:grpSpPr>
                  <a:xfrm>
                    <a:off x="1126800" y="5843520"/>
                    <a:ext cx="301680" cy="98640"/>
                    <a:chOff x="1126800" y="5843520"/>
                    <a:chExt cx="301680" cy="98640"/>
                  </a:xfrm>
                </p:grpSpPr>
                <p:sp>
                  <p:nvSpPr>
                    <p:cNvPr id="4600" name="Straight Connector 681"/>
                    <p:cNvSpPr/>
                    <p:nvPr/>
                  </p:nvSpPr>
                  <p:spPr>
                    <a:xfrm flipV="1">
                      <a:off x="1365120" y="5843520"/>
                      <a:ext cx="6336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01" name="Straight Connector 682"/>
                    <p:cNvSpPr/>
                    <p:nvPr/>
                  </p:nvSpPr>
                  <p:spPr>
                    <a:xfrm>
                      <a:off x="1126800" y="594180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02" name="Group 675"/>
                  <p:cNvGrpSpPr/>
                  <p:nvPr/>
                </p:nvGrpSpPr>
                <p:grpSpPr>
                  <a:xfrm>
                    <a:off x="1126800" y="5914800"/>
                    <a:ext cx="297000" cy="93960"/>
                    <a:chOff x="1126800" y="5914800"/>
                    <a:chExt cx="297000" cy="93960"/>
                  </a:xfrm>
                </p:grpSpPr>
                <p:sp>
                  <p:nvSpPr>
                    <p:cNvPr id="4603" name="Straight Connector 679"/>
                    <p:cNvSpPr/>
                    <p:nvPr/>
                  </p:nvSpPr>
                  <p:spPr>
                    <a:xfrm flipV="1">
                      <a:off x="1363320" y="591480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04" name="Straight Connector 680"/>
                    <p:cNvSpPr/>
                    <p:nvPr/>
                  </p:nvSpPr>
                  <p:spPr>
                    <a:xfrm>
                      <a:off x="1126800" y="60084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05" name="Group 676"/>
                  <p:cNvGrpSpPr/>
                  <p:nvPr/>
                </p:nvGrpSpPr>
                <p:grpSpPr>
                  <a:xfrm>
                    <a:off x="1126800" y="5981400"/>
                    <a:ext cx="297000" cy="94320"/>
                    <a:chOff x="1126800" y="5981400"/>
                    <a:chExt cx="297000" cy="94320"/>
                  </a:xfrm>
                </p:grpSpPr>
                <p:sp>
                  <p:nvSpPr>
                    <p:cNvPr id="4606" name="Straight Connector 677"/>
                    <p:cNvSpPr/>
                    <p:nvPr/>
                  </p:nvSpPr>
                  <p:spPr>
                    <a:xfrm flipV="1">
                      <a:off x="1363320" y="598140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07" name="Straight Connector 678"/>
                    <p:cNvSpPr/>
                    <p:nvPr/>
                  </p:nvSpPr>
                  <p:spPr>
                    <a:xfrm>
                      <a:off x="1126800" y="60753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4608" name="Group 640"/>
                <p:cNvGrpSpPr/>
                <p:nvPr/>
              </p:nvGrpSpPr>
              <p:grpSpPr>
                <a:xfrm>
                  <a:off x="1147680" y="5121360"/>
                  <a:ext cx="311040" cy="933480"/>
                  <a:chOff x="1147680" y="5121360"/>
                  <a:chExt cx="311040" cy="933480"/>
                </a:xfrm>
              </p:grpSpPr>
              <p:grpSp>
                <p:nvGrpSpPr>
                  <p:cNvPr id="4609" name="Group 641"/>
                  <p:cNvGrpSpPr/>
                  <p:nvPr/>
                </p:nvGrpSpPr>
                <p:grpSpPr>
                  <a:xfrm>
                    <a:off x="1147680" y="5121360"/>
                    <a:ext cx="288720" cy="140760"/>
                    <a:chOff x="1147680" y="5121360"/>
                    <a:chExt cx="288720" cy="140760"/>
                  </a:xfrm>
                </p:grpSpPr>
                <p:sp>
                  <p:nvSpPr>
                    <p:cNvPr id="4610" name="Rectangle 188"/>
                    <p:cNvSpPr/>
                    <p:nvPr/>
                  </p:nvSpPr>
                  <p:spPr>
                    <a:xfrm>
                      <a:off x="1147680" y="5197320"/>
                      <a:ext cx="23292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611" name="AutoShape 189"/>
                    <p:cNvSpPr/>
                    <p:nvPr/>
                  </p:nvSpPr>
                  <p:spPr>
                    <a:xfrm>
                      <a:off x="1147680" y="5121360"/>
                      <a:ext cx="28692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612" name="Freeform 190"/>
                    <p:cNvSpPr/>
                    <p:nvPr/>
                  </p:nvSpPr>
                  <p:spPr>
                    <a:xfrm>
                      <a:off x="1382760" y="51228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613" name="Freeform 191"/>
                    <p:cNvSpPr/>
                    <p:nvPr/>
                  </p:nvSpPr>
                  <p:spPr>
                    <a:xfrm>
                      <a:off x="1181160" y="513720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614" name="Freeform 192"/>
                    <p:cNvSpPr/>
                    <p:nvPr/>
                  </p:nvSpPr>
                  <p:spPr>
                    <a:xfrm>
                      <a:off x="1233360" y="513396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4615" name="Straight Connector 642"/>
                  <p:cNvSpPr/>
                  <p:nvPr/>
                </p:nvSpPr>
                <p:spPr>
                  <a:xfrm flipH="1">
                    <a:off x="1452240" y="5192640"/>
                    <a:ext cx="504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16" name="Straight Connector 643"/>
                  <p:cNvSpPr/>
                  <p:nvPr/>
                </p:nvSpPr>
                <p:spPr>
                  <a:xfrm>
                    <a:off x="1400040" y="53733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17" name="Straight Connector 644"/>
                  <p:cNvSpPr/>
                  <p:nvPr/>
                </p:nvSpPr>
                <p:spPr>
                  <a:xfrm>
                    <a:off x="1398240" y="543852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18" name="Straight Connector 645"/>
                  <p:cNvSpPr/>
                  <p:nvPr/>
                </p:nvSpPr>
                <p:spPr>
                  <a:xfrm>
                    <a:off x="1398240" y="551628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19" name="Straight Connector 646"/>
                  <p:cNvSpPr/>
                  <p:nvPr/>
                </p:nvSpPr>
                <p:spPr>
                  <a:xfrm>
                    <a:off x="1396800" y="5581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20" name="Straight Connector 647"/>
                  <p:cNvSpPr/>
                  <p:nvPr/>
                </p:nvSpPr>
                <p:spPr>
                  <a:xfrm>
                    <a:off x="1395360" y="5643360"/>
                    <a:ext cx="6012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21" name="Straight Connector 648"/>
                  <p:cNvSpPr/>
                  <p:nvPr/>
                </p:nvSpPr>
                <p:spPr>
                  <a:xfrm>
                    <a:off x="1395360" y="57117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22" name="Straight Connector 649"/>
                  <p:cNvSpPr/>
                  <p:nvPr/>
                </p:nvSpPr>
                <p:spPr>
                  <a:xfrm>
                    <a:off x="1393560" y="57816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23" name="Straight Connector 650"/>
                  <p:cNvSpPr/>
                  <p:nvPr/>
                </p:nvSpPr>
                <p:spPr>
                  <a:xfrm>
                    <a:off x="1396800" y="5851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24" name="Straight Connector 651"/>
                  <p:cNvSpPr/>
                  <p:nvPr/>
                </p:nvSpPr>
                <p:spPr>
                  <a:xfrm>
                    <a:off x="1398240" y="591948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25" name="Straight Connector 652"/>
                  <p:cNvSpPr/>
                  <p:nvPr/>
                </p:nvSpPr>
                <p:spPr>
                  <a:xfrm>
                    <a:off x="1398240" y="598932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26" name="Straight Connector 653"/>
                  <p:cNvSpPr/>
                  <p:nvPr/>
                </p:nvSpPr>
                <p:spPr>
                  <a:xfrm>
                    <a:off x="1400040" y="60544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27" name="Straight Connector 654"/>
                  <p:cNvSpPr/>
                  <p:nvPr/>
                </p:nvSpPr>
                <p:spPr>
                  <a:xfrm flipH="1">
                    <a:off x="1400040" y="519876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4628" name="Group 697"/>
              <p:cNvGrpSpPr/>
              <p:nvPr/>
            </p:nvGrpSpPr>
            <p:grpSpPr>
              <a:xfrm>
                <a:off x="1503360" y="5121360"/>
                <a:ext cx="331560" cy="1031400"/>
                <a:chOff x="1503360" y="5121360"/>
                <a:chExt cx="331560" cy="1031400"/>
              </a:xfrm>
            </p:grpSpPr>
            <p:grpSp>
              <p:nvGrpSpPr>
                <p:cNvPr id="4629" name="Group 698"/>
                <p:cNvGrpSpPr/>
                <p:nvPr/>
              </p:nvGrpSpPr>
              <p:grpSpPr>
                <a:xfrm>
                  <a:off x="1503360" y="5303520"/>
                  <a:ext cx="299880" cy="849240"/>
                  <a:chOff x="1503360" y="5303520"/>
                  <a:chExt cx="299880" cy="849240"/>
                </a:xfrm>
              </p:grpSpPr>
              <p:sp>
                <p:nvSpPr>
                  <p:cNvPr id="4630" name="Rectangle 719"/>
                  <p:cNvSpPr/>
                  <p:nvPr/>
                </p:nvSpPr>
                <p:spPr>
                  <a:xfrm>
                    <a:off x="1563840" y="5303880"/>
                    <a:ext cx="237600" cy="75204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31" name="Straight Connector 720"/>
                  <p:cNvSpPr/>
                  <p:nvPr/>
                </p:nvSpPr>
                <p:spPr>
                  <a:xfrm flipV="1">
                    <a:off x="1742760" y="5303520"/>
                    <a:ext cx="60480" cy="939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32" name="Rectangle 721"/>
                  <p:cNvSpPr/>
                  <p:nvPr/>
                </p:nvSpPr>
                <p:spPr>
                  <a:xfrm>
                    <a:off x="1546200" y="531324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33" name="Straight Connector 722"/>
                  <p:cNvSpPr/>
                  <p:nvPr/>
                </p:nvSpPr>
                <p:spPr>
                  <a:xfrm flipV="1">
                    <a:off x="1503360" y="5303520"/>
                    <a:ext cx="60120" cy="939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34" name="Rectangle 723"/>
                  <p:cNvSpPr/>
                  <p:nvPr/>
                </p:nvSpPr>
                <p:spPr>
                  <a:xfrm>
                    <a:off x="1727280" y="59529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35" name="Rectangle 724"/>
                  <p:cNvSpPr/>
                  <p:nvPr/>
                </p:nvSpPr>
                <p:spPr>
                  <a:xfrm>
                    <a:off x="1508040" y="540072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36" name="Straight Connector 725"/>
                  <p:cNvSpPr/>
                  <p:nvPr/>
                </p:nvSpPr>
                <p:spPr>
                  <a:xfrm flipV="1">
                    <a:off x="1742760" y="605628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4637" name="Group 726"/>
                  <p:cNvGrpSpPr/>
                  <p:nvPr/>
                </p:nvGrpSpPr>
                <p:grpSpPr>
                  <a:xfrm>
                    <a:off x="1504800" y="5379840"/>
                    <a:ext cx="298440" cy="93960"/>
                    <a:chOff x="1504800" y="5379840"/>
                    <a:chExt cx="298440" cy="93960"/>
                  </a:xfrm>
                </p:grpSpPr>
                <p:sp>
                  <p:nvSpPr>
                    <p:cNvPr id="4638" name="Straight Connector 754"/>
                    <p:cNvSpPr/>
                    <p:nvPr/>
                  </p:nvSpPr>
                  <p:spPr>
                    <a:xfrm flipV="1">
                      <a:off x="1742760" y="53798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39" name="Straight Connector 755"/>
                    <p:cNvSpPr/>
                    <p:nvPr/>
                  </p:nvSpPr>
                  <p:spPr>
                    <a:xfrm>
                      <a:off x="1504800" y="547344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40" name="Group 727"/>
                  <p:cNvGrpSpPr/>
                  <p:nvPr/>
                </p:nvGrpSpPr>
                <p:grpSpPr>
                  <a:xfrm>
                    <a:off x="1504800" y="5446440"/>
                    <a:ext cx="298440" cy="91080"/>
                    <a:chOff x="1504800" y="5446440"/>
                    <a:chExt cx="298440" cy="91080"/>
                  </a:xfrm>
                </p:grpSpPr>
                <p:sp>
                  <p:nvSpPr>
                    <p:cNvPr id="4641" name="Straight Connector 752"/>
                    <p:cNvSpPr/>
                    <p:nvPr/>
                  </p:nvSpPr>
                  <p:spPr>
                    <a:xfrm flipV="1">
                      <a:off x="1742760" y="5446440"/>
                      <a:ext cx="6048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42" name="Straight Connector 753"/>
                    <p:cNvSpPr/>
                    <p:nvPr/>
                  </p:nvSpPr>
                  <p:spPr>
                    <a:xfrm>
                      <a:off x="1504800" y="553716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43" name="Group 728"/>
                  <p:cNvGrpSpPr/>
                  <p:nvPr/>
                </p:nvGrpSpPr>
                <p:grpSpPr>
                  <a:xfrm>
                    <a:off x="1504800" y="5513040"/>
                    <a:ext cx="297000" cy="91080"/>
                    <a:chOff x="1504800" y="5513040"/>
                    <a:chExt cx="297000" cy="91080"/>
                  </a:xfrm>
                </p:grpSpPr>
                <p:sp>
                  <p:nvSpPr>
                    <p:cNvPr id="4644" name="Straight Connector 750"/>
                    <p:cNvSpPr/>
                    <p:nvPr/>
                  </p:nvSpPr>
                  <p:spPr>
                    <a:xfrm flipV="1">
                      <a:off x="1741320" y="5513040"/>
                      <a:ext cx="6048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45" name="Straight Connector 751"/>
                    <p:cNvSpPr/>
                    <p:nvPr/>
                  </p:nvSpPr>
                  <p:spPr>
                    <a:xfrm>
                      <a:off x="1504800" y="56037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46" name="Group 729"/>
                  <p:cNvGrpSpPr/>
                  <p:nvPr/>
                </p:nvGrpSpPr>
                <p:grpSpPr>
                  <a:xfrm>
                    <a:off x="1504800" y="5580000"/>
                    <a:ext cx="297000" cy="90720"/>
                    <a:chOff x="1504800" y="5580000"/>
                    <a:chExt cx="297000" cy="90720"/>
                  </a:xfrm>
                </p:grpSpPr>
                <p:sp>
                  <p:nvSpPr>
                    <p:cNvPr id="4647" name="Straight Connector 748"/>
                    <p:cNvSpPr/>
                    <p:nvPr/>
                  </p:nvSpPr>
                  <p:spPr>
                    <a:xfrm flipV="1">
                      <a:off x="1741320" y="558000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48" name="Straight Connector 749"/>
                    <p:cNvSpPr/>
                    <p:nvPr/>
                  </p:nvSpPr>
                  <p:spPr>
                    <a:xfrm>
                      <a:off x="1504800" y="56703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49" name="Group 730"/>
                  <p:cNvGrpSpPr/>
                  <p:nvPr/>
                </p:nvGrpSpPr>
                <p:grpSpPr>
                  <a:xfrm>
                    <a:off x="1504800" y="5646600"/>
                    <a:ext cx="297000" cy="90720"/>
                    <a:chOff x="1504800" y="5646600"/>
                    <a:chExt cx="297000" cy="90720"/>
                  </a:xfrm>
                </p:grpSpPr>
                <p:sp>
                  <p:nvSpPr>
                    <p:cNvPr id="4650" name="Straight Connector 746"/>
                    <p:cNvSpPr/>
                    <p:nvPr/>
                  </p:nvSpPr>
                  <p:spPr>
                    <a:xfrm flipV="1">
                      <a:off x="1741320" y="564660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51" name="Straight Connector 747"/>
                    <p:cNvSpPr/>
                    <p:nvPr/>
                  </p:nvSpPr>
                  <p:spPr>
                    <a:xfrm>
                      <a:off x="1504800" y="57369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52" name="Group 731"/>
                  <p:cNvGrpSpPr/>
                  <p:nvPr/>
                </p:nvGrpSpPr>
                <p:grpSpPr>
                  <a:xfrm>
                    <a:off x="1504800" y="5713200"/>
                    <a:ext cx="297000" cy="95760"/>
                    <a:chOff x="1504800" y="5713200"/>
                    <a:chExt cx="297000" cy="95760"/>
                  </a:xfrm>
                </p:grpSpPr>
                <p:sp>
                  <p:nvSpPr>
                    <p:cNvPr id="4653" name="Straight Connector 744"/>
                    <p:cNvSpPr/>
                    <p:nvPr/>
                  </p:nvSpPr>
                  <p:spPr>
                    <a:xfrm flipV="1">
                      <a:off x="1741320" y="5713200"/>
                      <a:ext cx="60480" cy="954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54" name="Straight Connector 745"/>
                    <p:cNvSpPr/>
                    <p:nvPr/>
                  </p:nvSpPr>
                  <p:spPr>
                    <a:xfrm>
                      <a:off x="1504800" y="58086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55" name="Group 732"/>
                  <p:cNvGrpSpPr/>
                  <p:nvPr/>
                </p:nvGrpSpPr>
                <p:grpSpPr>
                  <a:xfrm>
                    <a:off x="1503360" y="5776560"/>
                    <a:ext cx="298440" cy="99000"/>
                    <a:chOff x="1503360" y="5776560"/>
                    <a:chExt cx="298440" cy="99000"/>
                  </a:xfrm>
                </p:grpSpPr>
                <p:sp>
                  <p:nvSpPr>
                    <p:cNvPr id="4656" name="Straight Connector 742"/>
                    <p:cNvSpPr/>
                    <p:nvPr/>
                  </p:nvSpPr>
                  <p:spPr>
                    <a:xfrm flipV="1">
                      <a:off x="1741320" y="577656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57" name="Straight Connector 743"/>
                    <p:cNvSpPr/>
                    <p:nvPr/>
                  </p:nvSpPr>
                  <p:spPr>
                    <a:xfrm>
                      <a:off x="1503360" y="587520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58" name="Group 733"/>
                  <p:cNvGrpSpPr/>
                  <p:nvPr/>
                </p:nvGrpSpPr>
                <p:grpSpPr>
                  <a:xfrm>
                    <a:off x="1503360" y="5843520"/>
                    <a:ext cx="298440" cy="98640"/>
                    <a:chOff x="1503360" y="5843520"/>
                    <a:chExt cx="298440" cy="98640"/>
                  </a:xfrm>
                </p:grpSpPr>
                <p:sp>
                  <p:nvSpPr>
                    <p:cNvPr id="4659" name="Straight Connector 740"/>
                    <p:cNvSpPr/>
                    <p:nvPr/>
                  </p:nvSpPr>
                  <p:spPr>
                    <a:xfrm flipV="1">
                      <a:off x="1741320" y="584352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60" name="Straight Connector 741"/>
                    <p:cNvSpPr/>
                    <p:nvPr/>
                  </p:nvSpPr>
                  <p:spPr>
                    <a:xfrm>
                      <a:off x="1503360" y="594180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61" name="Group 734"/>
                  <p:cNvGrpSpPr/>
                  <p:nvPr/>
                </p:nvGrpSpPr>
                <p:grpSpPr>
                  <a:xfrm>
                    <a:off x="1503360" y="5914800"/>
                    <a:ext cx="296640" cy="93960"/>
                    <a:chOff x="1503360" y="5914800"/>
                    <a:chExt cx="296640" cy="93960"/>
                  </a:xfrm>
                </p:grpSpPr>
                <p:sp>
                  <p:nvSpPr>
                    <p:cNvPr id="4662" name="Straight Connector 738"/>
                    <p:cNvSpPr/>
                    <p:nvPr/>
                  </p:nvSpPr>
                  <p:spPr>
                    <a:xfrm flipV="1">
                      <a:off x="1739880" y="591480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63" name="Straight Connector 739"/>
                    <p:cNvSpPr/>
                    <p:nvPr/>
                  </p:nvSpPr>
                  <p:spPr>
                    <a:xfrm>
                      <a:off x="1503360" y="600840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64" name="Group 735"/>
                  <p:cNvGrpSpPr/>
                  <p:nvPr/>
                </p:nvGrpSpPr>
                <p:grpSpPr>
                  <a:xfrm>
                    <a:off x="1503360" y="5981400"/>
                    <a:ext cx="296640" cy="94320"/>
                    <a:chOff x="1503360" y="5981400"/>
                    <a:chExt cx="296640" cy="94320"/>
                  </a:xfrm>
                </p:grpSpPr>
                <p:sp>
                  <p:nvSpPr>
                    <p:cNvPr id="4665" name="Straight Connector 736"/>
                    <p:cNvSpPr/>
                    <p:nvPr/>
                  </p:nvSpPr>
                  <p:spPr>
                    <a:xfrm flipV="1">
                      <a:off x="1739880" y="598140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66" name="Straight Connector 737"/>
                    <p:cNvSpPr/>
                    <p:nvPr/>
                  </p:nvSpPr>
                  <p:spPr>
                    <a:xfrm>
                      <a:off x="1503360" y="607536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4667" name="Group 699"/>
                <p:cNvGrpSpPr/>
                <p:nvPr/>
              </p:nvGrpSpPr>
              <p:grpSpPr>
                <a:xfrm>
                  <a:off x="1521000" y="5121360"/>
                  <a:ext cx="313920" cy="933480"/>
                  <a:chOff x="1521000" y="5121360"/>
                  <a:chExt cx="313920" cy="933480"/>
                </a:xfrm>
              </p:grpSpPr>
              <p:grpSp>
                <p:nvGrpSpPr>
                  <p:cNvPr id="4668" name="Group 700"/>
                  <p:cNvGrpSpPr/>
                  <p:nvPr/>
                </p:nvGrpSpPr>
                <p:grpSpPr>
                  <a:xfrm>
                    <a:off x="1521000" y="5121360"/>
                    <a:ext cx="291600" cy="140760"/>
                    <a:chOff x="1521000" y="5121360"/>
                    <a:chExt cx="291600" cy="140760"/>
                  </a:xfrm>
                </p:grpSpPr>
                <p:sp>
                  <p:nvSpPr>
                    <p:cNvPr id="4669" name="Rectangle 188"/>
                    <p:cNvSpPr/>
                    <p:nvPr/>
                  </p:nvSpPr>
                  <p:spPr>
                    <a:xfrm>
                      <a:off x="1521000" y="519732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670" name="AutoShape 189"/>
                    <p:cNvSpPr/>
                    <p:nvPr/>
                  </p:nvSpPr>
                  <p:spPr>
                    <a:xfrm>
                      <a:off x="1521000" y="512136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671" name="Freeform 190"/>
                    <p:cNvSpPr/>
                    <p:nvPr/>
                  </p:nvSpPr>
                  <p:spPr>
                    <a:xfrm>
                      <a:off x="1758960" y="51228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672" name="Freeform 191"/>
                    <p:cNvSpPr/>
                    <p:nvPr/>
                  </p:nvSpPr>
                  <p:spPr>
                    <a:xfrm>
                      <a:off x="1557360" y="513720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673" name="Freeform 192"/>
                    <p:cNvSpPr/>
                    <p:nvPr/>
                  </p:nvSpPr>
                  <p:spPr>
                    <a:xfrm>
                      <a:off x="1609560" y="513396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4674" name="Straight Connector 701"/>
                  <p:cNvSpPr/>
                  <p:nvPr/>
                </p:nvSpPr>
                <p:spPr>
                  <a:xfrm flipH="1">
                    <a:off x="1828440" y="5192640"/>
                    <a:ext cx="504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75" name="Straight Connector 702"/>
                  <p:cNvSpPr/>
                  <p:nvPr/>
                </p:nvSpPr>
                <p:spPr>
                  <a:xfrm>
                    <a:off x="1776240" y="53733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76" name="Straight Connector 703"/>
                  <p:cNvSpPr/>
                  <p:nvPr/>
                </p:nvSpPr>
                <p:spPr>
                  <a:xfrm>
                    <a:off x="1774800" y="54385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77" name="Straight Connector 704"/>
                  <p:cNvSpPr/>
                  <p:nvPr/>
                </p:nvSpPr>
                <p:spPr>
                  <a:xfrm>
                    <a:off x="1774800" y="5516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78" name="Straight Connector 705"/>
                  <p:cNvSpPr/>
                  <p:nvPr/>
                </p:nvSpPr>
                <p:spPr>
                  <a:xfrm>
                    <a:off x="1773000" y="5581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79" name="Straight Connector 706"/>
                  <p:cNvSpPr/>
                  <p:nvPr/>
                </p:nvSpPr>
                <p:spPr>
                  <a:xfrm>
                    <a:off x="1771560" y="5643360"/>
                    <a:ext cx="6012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80" name="Straight Connector 707"/>
                  <p:cNvSpPr/>
                  <p:nvPr/>
                </p:nvSpPr>
                <p:spPr>
                  <a:xfrm>
                    <a:off x="1771560" y="57117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81" name="Straight Connector 708"/>
                  <p:cNvSpPr/>
                  <p:nvPr/>
                </p:nvSpPr>
                <p:spPr>
                  <a:xfrm>
                    <a:off x="1769760" y="578160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82" name="Straight Connector 709"/>
                  <p:cNvSpPr/>
                  <p:nvPr/>
                </p:nvSpPr>
                <p:spPr>
                  <a:xfrm>
                    <a:off x="1773000" y="5851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83" name="Straight Connector 710"/>
                  <p:cNvSpPr/>
                  <p:nvPr/>
                </p:nvSpPr>
                <p:spPr>
                  <a:xfrm>
                    <a:off x="1774800" y="59194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84" name="Straight Connector 711"/>
                  <p:cNvSpPr/>
                  <p:nvPr/>
                </p:nvSpPr>
                <p:spPr>
                  <a:xfrm>
                    <a:off x="1774800" y="59893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85" name="Straight Connector 712"/>
                  <p:cNvSpPr/>
                  <p:nvPr/>
                </p:nvSpPr>
                <p:spPr>
                  <a:xfrm>
                    <a:off x="1776240" y="60544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86" name="Straight Connector 713"/>
                  <p:cNvSpPr/>
                  <p:nvPr/>
                </p:nvSpPr>
                <p:spPr>
                  <a:xfrm flipH="1">
                    <a:off x="1776240" y="519876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4687" name="Group 756"/>
              <p:cNvGrpSpPr/>
              <p:nvPr/>
            </p:nvGrpSpPr>
            <p:grpSpPr>
              <a:xfrm>
                <a:off x="1876320" y="5121360"/>
                <a:ext cx="334800" cy="1031400"/>
                <a:chOff x="1876320" y="5121360"/>
                <a:chExt cx="334800" cy="1031400"/>
              </a:xfrm>
            </p:grpSpPr>
            <p:grpSp>
              <p:nvGrpSpPr>
                <p:cNvPr id="4688" name="Group 757"/>
                <p:cNvGrpSpPr/>
                <p:nvPr/>
              </p:nvGrpSpPr>
              <p:grpSpPr>
                <a:xfrm>
                  <a:off x="1876320" y="5303520"/>
                  <a:ext cx="303120" cy="849240"/>
                  <a:chOff x="1876320" y="5303520"/>
                  <a:chExt cx="303120" cy="849240"/>
                </a:xfrm>
              </p:grpSpPr>
              <p:sp>
                <p:nvSpPr>
                  <p:cNvPr id="4689" name="Rectangle 778"/>
                  <p:cNvSpPr/>
                  <p:nvPr/>
                </p:nvSpPr>
                <p:spPr>
                  <a:xfrm>
                    <a:off x="1940040" y="5303880"/>
                    <a:ext cx="237600" cy="75204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90" name="Straight Connector 779"/>
                  <p:cNvSpPr/>
                  <p:nvPr/>
                </p:nvSpPr>
                <p:spPr>
                  <a:xfrm flipV="1">
                    <a:off x="2118960" y="5303520"/>
                    <a:ext cx="60480" cy="939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91" name="Rectangle 780"/>
                  <p:cNvSpPr/>
                  <p:nvPr/>
                </p:nvSpPr>
                <p:spPr>
                  <a:xfrm>
                    <a:off x="1922400" y="531324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92" name="Straight Connector 781"/>
                  <p:cNvSpPr/>
                  <p:nvPr/>
                </p:nvSpPr>
                <p:spPr>
                  <a:xfrm flipV="1">
                    <a:off x="1879560" y="5303520"/>
                    <a:ext cx="60120" cy="939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93" name="Rectangle 782"/>
                  <p:cNvSpPr/>
                  <p:nvPr/>
                </p:nvSpPr>
                <p:spPr>
                  <a:xfrm>
                    <a:off x="2103480" y="59529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94" name="Rectangle 783"/>
                  <p:cNvSpPr/>
                  <p:nvPr/>
                </p:nvSpPr>
                <p:spPr>
                  <a:xfrm>
                    <a:off x="1884240" y="540072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695" name="Straight Connector 784"/>
                  <p:cNvSpPr/>
                  <p:nvPr/>
                </p:nvSpPr>
                <p:spPr>
                  <a:xfrm flipV="1">
                    <a:off x="2118960" y="605628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4696" name="Group 785"/>
                  <p:cNvGrpSpPr/>
                  <p:nvPr/>
                </p:nvGrpSpPr>
                <p:grpSpPr>
                  <a:xfrm>
                    <a:off x="1877760" y="5379840"/>
                    <a:ext cx="301680" cy="93960"/>
                    <a:chOff x="1877760" y="5379840"/>
                    <a:chExt cx="301680" cy="93960"/>
                  </a:xfrm>
                </p:grpSpPr>
                <p:sp>
                  <p:nvSpPr>
                    <p:cNvPr id="4697" name="Straight Connector 813"/>
                    <p:cNvSpPr/>
                    <p:nvPr/>
                  </p:nvSpPr>
                  <p:spPr>
                    <a:xfrm flipV="1">
                      <a:off x="2118960" y="53798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698" name="Straight Connector 814"/>
                    <p:cNvSpPr/>
                    <p:nvPr/>
                  </p:nvSpPr>
                  <p:spPr>
                    <a:xfrm>
                      <a:off x="1877760" y="54734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699" name="Group 786"/>
                  <p:cNvGrpSpPr/>
                  <p:nvPr/>
                </p:nvGrpSpPr>
                <p:grpSpPr>
                  <a:xfrm>
                    <a:off x="1881000" y="5446440"/>
                    <a:ext cx="298440" cy="91080"/>
                    <a:chOff x="1881000" y="5446440"/>
                    <a:chExt cx="298440" cy="91080"/>
                  </a:xfrm>
                </p:grpSpPr>
                <p:sp>
                  <p:nvSpPr>
                    <p:cNvPr id="4700" name="Straight Connector 811"/>
                    <p:cNvSpPr/>
                    <p:nvPr/>
                  </p:nvSpPr>
                  <p:spPr>
                    <a:xfrm flipV="1">
                      <a:off x="2118960" y="5446440"/>
                      <a:ext cx="6048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01" name="Straight Connector 812"/>
                    <p:cNvSpPr/>
                    <p:nvPr/>
                  </p:nvSpPr>
                  <p:spPr>
                    <a:xfrm>
                      <a:off x="1881000" y="553716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02" name="Group 787"/>
                  <p:cNvGrpSpPr/>
                  <p:nvPr/>
                </p:nvGrpSpPr>
                <p:grpSpPr>
                  <a:xfrm>
                    <a:off x="1881000" y="5513040"/>
                    <a:ext cx="293760" cy="91080"/>
                    <a:chOff x="1881000" y="5513040"/>
                    <a:chExt cx="293760" cy="91080"/>
                  </a:xfrm>
                </p:grpSpPr>
                <p:sp>
                  <p:nvSpPr>
                    <p:cNvPr id="4703" name="Straight Connector 809"/>
                    <p:cNvSpPr/>
                    <p:nvPr/>
                  </p:nvSpPr>
                  <p:spPr>
                    <a:xfrm flipV="1">
                      <a:off x="2114280" y="5513040"/>
                      <a:ext cx="6048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04" name="Straight Connector 810"/>
                    <p:cNvSpPr/>
                    <p:nvPr/>
                  </p:nvSpPr>
                  <p:spPr>
                    <a:xfrm>
                      <a:off x="1881000" y="560376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05" name="Group 788"/>
                  <p:cNvGrpSpPr/>
                  <p:nvPr/>
                </p:nvGrpSpPr>
                <p:grpSpPr>
                  <a:xfrm>
                    <a:off x="1881000" y="5580000"/>
                    <a:ext cx="297000" cy="90720"/>
                    <a:chOff x="1881000" y="5580000"/>
                    <a:chExt cx="297000" cy="90720"/>
                  </a:xfrm>
                </p:grpSpPr>
                <p:sp>
                  <p:nvSpPr>
                    <p:cNvPr id="4706" name="Straight Connector 807"/>
                    <p:cNvSpPr/>
                    <p:nvPr/>
                  </p:nvSpPr>
                  <p:spPr>
                    <a:xfrm flipV="1">
                      <a:off x="2117520" y="558000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07" name="Straight Connector 808"/>
                    <p:cNvSpPr/>
                    <p:nvPr/>
                  </p:nvSpPr>
                  <p:spPr>
                    <a:xfrm>
                      <a:off x="1881000" y="56703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08" name="Group 789"/>
                  <p:cNvGrpSpPr/>
                  <p:nvPr/>
                </p:nvGrpSpPr>
                <p:grpSpPr>
                  <a:xfrm>
                    <a:off x="1881000" y="5646600"/>
                    <a:ext cx="297000" cy="90720"/>
                    <a:chOff x="1881000" y="5646600"/>
                    <a:chExt cx="297000" cy="90720"/>
                  </a:xfrm>
                </p:grpSpPr>
                <p:sp>
                  <p:nvSpPr>
                    <p:cNvPr id="4709" name="Straight Connector 805"/>
                    <p:cNvSpPr/>
                    <p:nvPr/>
                  </p:nvSpPr>
                  <p:spPr>
                    <a:xfrm flipV="1">
                      <a:off x="2117520" y="564660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10" name="Straight Connector 806"/>
                    <p:cNvSpPr/>
                    <p:nvPr/>
                  </p:nvSpPr>
                  <p:spPr>
                    <a:xfrm>
                      <a:off x="1881000" y="57369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11" name="Group 790"/>
                  <p:cNvGrpSpPr/>
                  <p:nvPr/>
                </p:nvGrpSpPr>
                <p:grpSpPr>
                  <a:xfrm>
                    <a:off x="1881000" y="5713200"/>
                    <a:ext cx="297000" cy="95760"/>
                    <a:chOff x="1881000" y="5713200"/>
                    <a:chExt cx="297000" cy="95760"/>
                  </a:xfrm>
                </p:grpSpPr>
                <p:sp>
                  <p:nvSpPr>
                    <p:cNvPr id="4712" name="Straight Connector 803"/>
                    <p:cNvSpPr/>
                    <p:nvPr/>
                  </p:nvSpPr>
                  <p:spPr>
                    <a:xfrm flipV="1">
                      <a:off x="2117520" y="5713200"/>
                      <a:ext cx="60480" cy="954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13" name="Straight Connector 804"/>
                    <p:cNvSpPr/>
                    <p:nvPr/>
                  </p:nvSpPr>
                  <p:spPr>
                    <a:xfrm>
                      <a:off x="1881000" y="58086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14" name="Group 791"/>
                  <p:cNvGrpSpPr/>
                  <p:nvPr/>
                </p:nvGrpSpPr>
                <p:grpSpPr>
                  <a:xfrm>
                    <a:off x="1876320" y="5776560"/>
                    <a:ext cx="301680" cy="99000"/>
                    <a:chOff x="1876320" y="5776560"/>
                    <a:chExt cx="301680" cy="99000"/>
                  </a:xfrm>
                </p:grpSpPr>
                <p:sp>
                  <p:nvSpPr>
                    <p:cNvPr id="4715" name="Straight Connector 801"/>
                    <p:cNvSpPr/>
                    <p:nvPr/>
                  </p:nvSpPr>
                  <p:spPr>
                    <a:xfrm flipV="1">
                      <a:off x="2117520" y="577656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16" name="Straight Connector 802"/>
                    <p:cNvSpPr/>
                    <p:nvPr/>
                  </p:nvSpPr>
                  <p:spPr>
                    <a:xfrm>
                      <a:off x="1876320" y="587520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17" name="Group 792"/>
                  <p:cNvGrpSpPr/>
                  <p:nvPr/>
                </p:nvGrpSpPr>
                <p:grpSpPr>
                  <a:xfrm>
                    <a:off x="1879560" y="5843520"/>
                    <a:ext cx="298440" cy="98640"/>
                    <a:chOff x="1879560" y="5843520"/>
                    <a:chExt cx="298440" cy="98640"/>
                  </a:xfrm>
                </p:grpSpPr>
                <p:sp>
                  <p:nvSpPr>
                    <p:cNvPr id="4718" name="Straight Connector 799"/>
                    <p:cNvSpPr/>
                    <p:nvPr/>
                  </p:nvSpPr>
                  <p:spPr>
                    <a:xfrm flipV="1">
                      <a:off x="2117520" y="584352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19" name="Straight Connector 800"/>
                    <p:cNvSpPr/>
                    <p:nvPr/>
                  </p:nvSpPr>
                  <p:spPr>
                    <a:xfrm>
                      <a:off x="1879560" y="594180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20" name="Group 793"/>
                  <p:cNvGrpSpPr/>
                  <p:nvPr/>
                </p:nvGrpSpPr>
                <p:grpSpPr>
                  <a:xfrm>
                    <a:off x="1879560" y="5914800"/>
                    <a:ext cx="293400" cy="93960"/>
                    <a:chOff x="1879560" y="5914800"/>
                    <a:chExt cx="293400" cy="93960"/>
                  </a:xfrm>
                </p:grpSpPr>
                <p:sp>
                  <p:nvSpPr>
                    <p:cNvPr id="4721" name="Straight Connector 797"/>
                    <p:cNvSpPr/>
                    <p:nvPr/>
                  </p:nvSpPr>
                  <p:spPr>
                    <a:xfrm flipV="1">
                      <a:off x="2112840" y="591480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22" name="Straight Connector 798"/>
                    <p:cNvSpPr/>
                    <p:nvPr/>
                  </p:nvSpPr>
                  <p:spPr>
                    <a:xfrm>
                      <a:off x="1879560" y="600840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23" name="Group 794"/>
                  <p:cNvGrpSpPr/>
                  <p:nvPr/>
                </p:nvGrpSpPr>
                <p:grpSpPr>
                  <a:xfrm>
                    <a:off x="1879560" y="5981400"/>
                    <a:ext cx="296640" cy="94320"/>
                    <a:chOff x="1879560" y="5981400"/>
                    <a:chExt cx="296640" cy="94320"/>
                  </a:xfrm>
                </p:grpSpPr>
                <p:sp>
                  <p:nvSpPr>
                    <p:cNvPr id="4724" name="Straight Connector 795"/>
                    <p:cNvSpPr/>
                    <p:nvPr/>
                  </p:nvSpPr>
                  <p:spPr>
                    <a:xfrm flipV="1">
                      <a:off x="2116080" y="598140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25" name="Straight Connector 796"/>
                    <p:cNvSpPr/>
                    <p:nvPr/>
                  </p:nvSpPr>
                  <p:spPr>
                    <a:xfrm>
                      <a:off x="1879560" y="607536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4726" name="Group 758"/>
                <p:cNvGrpSpPr/>
                <p:nvPr/>
              </p:nvGrpSpPr>
              <p:grpSpPr>
                <a:xfrm>
                  <a:off x="1897200" y="5121360"/>
                  <a:ext cx="313920" cy="933480"/>
                  <a:chOff x="1897200" y="5121360"/>
                  <a:chExt cx="313920" cy="933480"/>
                </a:xfrm>
              </p:grpSpPr>
              <p:grpSp>
                <p:nvGrpSpPr>
                  <p:cNvPr id="4727" name="Group 759"/>
                  <p:cNvGrpSpPr/>
                  <p:nvPr/>
                </p:nvGrpSpPr>
                <p:grpSpPr>
                  <a:xfrm>
                    <a:off x="1897200" y="5121360"/>
                    <a:ext cx="291600" cy="140760"/>
                    <a:chOff x="1897200" y="5121360"/>
                    <a:chExt cx="291600" cy="140760"/>
                  </a:xfrm>
                </p:grpSpPr>
                <p:sp>
                  <p:nvSpPr>
                    <p:cNvPr id="4728" name="Rectangle 188"/>
                    <p:cNvSpPr/>
                    <p:nvPr/>
                  </p:nvSpPr>
                  <p:spPr>
                    <a:xfrm>
                      <a:off x="1897200" y="519732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729" name="AutoShape 189"/>
                    <p:cNvSpPr/>
                    <p:nvPr/>
                  </p:nvSpPr>
                  <p:spPr>
                    <a:xfrm>
                      <a:off x="1897200" y="512136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730" name="Freeform 190"/>
                    <p:cNvSpPr/>
                    <p:nvPr/>
                  </p:nvSpPr>
                  <p:spPr>
                    <a:xfrm>
                      <a:off x="2135160" y="51228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731" name="Freeform 191"/>
                    <p:cNvSpPr/>
                    <p:nvPr/>
                  </p:nvSpPr>
                  <p:spPr>
                    <a:xfrm>
                      <a:off x="1933560" y="513720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732" name="Freeform 192"/>
                    <p:cNvSpPr/>
                    <p:nvPr/>
                  </p:nvSpPr>
                  <p:spPr>
                    <a:xfrm>
                      <a:off x="1986120" y="513396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4733" name="Straight Connector 760"/>
                  <p:cNvSpPr/>
                  <p:nvPr/>
                </p:nvSpPr>
                <p:spPr>
                  <a:xfrm flipH="1">
                    <a:off x="2205000" y="5192640"/>
                    <a:ext cx="468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34" name="Straight Connector 761"/>
                  <p:cNvSpPr/>
                  <p:nvPr/>
                </p:nvSpPr>
                <p:spPr>
                  <a:xfrm>
                    <a:off x="2152440" y="53733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35" name="Straight Connector 762"/>
                  <p:cNvSpPr/>
                  <p:nvPr/>
                </p:nvSpPr>
                <p:spPr>
                  <a:xfrm>
                    <a:off x="2151000" y="54385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36" name="Straight Connector 763"/>
                  <p:cNvSpPr/>
                  <p:nvPr/>
                </p:nvSpPr>
                <p:spPr>
                  <a:xfrm>
                    <a:off x="2151000" y="5516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37" name="Straight Connector 764"/>
                  <p:cNvSpPr/>
                  <p:nvPr/>
                </p:nvSpPr>
                <p:spPr>
                  <a:xfrm>
                    <a:off x="2149200" y="5581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38" name="Straight Connector 765"/>
                  <p:cNvSpPr/>
                  <p:nvPr/>
                </p:nvSpPr>
                <p:spPr>
                  <a:xfrm>
                    <a:off x="2147760" y="5643360"/>
                    <a:ext cx="6012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39" name="Straight Connector 766"/>
                  <p:cNvSpPr/>
                  <p:nvPr/>
                </p:nvSpPr>
                <p:spPr>
                  <a:xfrm>
                    <a:off x="2147760" y="57117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40" name="Straight Connector 767"/>
                  <p:cNvSpPr/>
                  <p:nvPr/>
                </p:nvSpPr>
                <p:spPr>
                  <a:xfrm>
                    <a:off x="2145960" y="578160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41" name="Straight Connector 768"/>
                  <p:cNvSpPr/>
                  <p:nvPr/>
                </p:nvSpPr>
                <p:spPr>
                  <a:xfrm>
                    <a:off x="2149200" y="5851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42" name="Straight Connector 769"/>
                  <p:cNvSpPr/>
                  <p:nvPr/>
                </p:nvSpPr>
                <p:spPr>
                  <a:xfrm>
                    <a:off x="2151000" y="59194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43" name="Straight Connector 770"/>
                  <p:cNvSpPr/>
                  <p:nvPr/>
                </p:nvSpPr>
                <p:spPr>
                  <a:xfrm>
                    <a:off x="2151000" y="59893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44" name="Straight Connector 771"/>
                  <p:cNvSpPr/>
                  <p:nvPr/>
                </p:nvSpPr>
                <p:spPr>
                  <a:xfrm>
                    <a:off x="2152440" y="60544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45" name="Straight Connector 772"/>
                  <p:cNvSpPr/>
                  <p:nvPr/>
                </p:nvSpPr>
                <p:spPr>
                  <a:xfrm flipH="1">
                    <a:off x="2152440" y="519876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  <p:grpSp>
          <p:nvGrpSpPr>
            <p:cNvPr id="4746" name="Group 815"/>
            <p:cNvGrpSpPr/>
            <p:nvPr/>
          </p:nvGrpSpPr>
          <p:grpSpPr>
            <a:xfrm>
              <a:off x="2301840" y="4284360"/>
              <a:ext cx="1474560" cy="1869840"/>
              <a:chOff x="2301840" y="4284360"/>
              <a:chExt cx="1474560" cy="1869840"/>
            </a:xfrm>
          </p:grpSpPr>
          <p:grpSp>
            <p:nvGrpSpPr>
              <p:cNvPr id="4747" name="Group 187"/>
              <p:cNvGrpSpPr/>
              <p:nvPr/>
            </p:nvGrpSpPr>
            <p:grpSpPr>
              <a:xfrm>
                <a:off x="2684880" y="4284360"/>
                <a:ext cx="1056960" cy="355320"/>
                <a:chOff x="2684880" y="4284360"/>
                <a:chExt cx="1056960" cy="355320"/>
              </a:xfrm>
            </p:grpSpPr>
            <p:sp>
              <p:nvSpPr>
                <p:cNvPr id="4748" name="Rectangle 188"/>
                <p:cNvSpPr/>
                <p:nvPr/>
              </p:nvSpPr>
              <p:spPr>
                <a:xfrm>
                  <a:off x="2684880" y="4498560"/>
                  <a:ext cx="790200" cy="1378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49" name="AutoShape 189"/>
                <p:cNvSpPr/>
                <p:nvPr/>
              </p:nvSpPr>
              <p:spPr>
                <a:xfrm>
                  <a:off x="2684880" y="4289040"/>
                  <a:ext cx="1056960" cy="21420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50" name="Freeform 190"/>
                <p:cNvSpPr/>
                <p:nvPr/>
              </p:nvSpPr>
              <p:spPr>
                <a:xfrm>
                  <a:off x="3474000" y="4284360"/>
                  <a:ext cx="267840" cy="355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51" name="Freeform 191"/>
                <p:cNvSpPr/>
                <p:nvPr/>
              </p:nvSpPr>
              <p:spPr>
                <a:xfrm>
                  <a:off x="2787840" y="4331880"/>
                  <a:ext cx="807840" cy="126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52" name="Freeform 192"/>
                <p:cNvSpPr/>
                <p:nvPr/>
              </p:nvSpPr>
              <p:spPr>
                <a:xfrm>
                  <a:off x="2975400" y="4325760"/>
                  <a:ext cx="469440" cy="1472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53" name="Straight Connector 817"/>
              <p:cNvSpPr/>
              <p:nvPr/>
            </p:nvSpPr>
            <p:spPr>
              <a:xfrm flipH="1">
                <a:off x="2570040" y="4627440"/>
                <a:ext cx="357120" cy="495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54" name="Straight Connector 818"/>
              <p:cNvSpPr/>
              <p:nvPr/>
            </p:nvSpPr>
            <p:spPr>
              <a:xfrm flipH="1">
                <a:off x="2874960" y="4636800"/>
                <a:ext cx="203040" cy="4860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55" name="Straight Connector 819"/>
              <p:cNvSpPr/>
              <p:nvPr/>
            </p:nvSpPr>
            <p:spPr>
              <a:xfrm>
                <a:off x="3193920" y="4641840"/>
                <a:ext cx="57240" cy="4921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56" name="Straight Connector 820"/>
              <p:cNvSpPr/>
              <p:nvPr/>
            </p:nvSpPr>
            <p:spPr>
              <a:xfrm>
                <a:off x="3333600" y="4665600"/>
                <a:ext cx="274680" cy="4572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757" name="Group 821"/>
              <p:cNvGrpSpPr/>
              <p:nvPr/>
            </p:nvGrpSpPr>
            <p:grpSpPr>
              <a:xfrm>
                <a:off x="2301840" y="5122800"/>
                <a:ext cx="334800" cy="1031400"/>
                <a:chOff x="2301840" y="5122800"/>
                <a:chExt cx="334800" cy="1031400"/>
              </a:xfrm>
            </p:grpSpPr>
            <p:grpSp>
              <p:nvGrpSpPr>
                <p:cNvPr id="4758" name="Group 999"/>
                <p:cNvGrpSpPr/>
                <p:nvPr/>
              </p:nvGrpSpPr>
              <p:grpSpPr>
                <a:xfrm>
                  <a:off x="2301840" y="5305320"/>
                  <a:ext cx="303120" cy="848880"/>
                  <a:chOff x="2301840" y="5305320"/>
                  <a:chExt cx="303120" cy="848880"/>
                </a:xfrm>
              </p:grpSpPr>
              <p:sp>
                <p:nvSpPr>
                  <p:cNvPr id="4759" name="Rectangle 1020"/>
                  <p:cNvSpPr/>
                  <p:nvPr/>
                </p:nvSpPr>
                <p:spPr>
                  <a:xfrm>
                    <a:off x="2365200" y="5305320"/>
                    <a:ext cx="237600" cy="75204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60" name="Straight Connector 1021"/>
                  <p:cNvSpPr/>
                  <p:nvPr/>
                </p:nvSpPr>
                <p:spPr>
                  <a:xfrm flipV="1">
                    <a:off x="2544480" y="530532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61" name="Rectangle 1022"/>
                  <p:cNvSpPr/>
                  <p:nvPr/>
                </p:nvSpPr>
                <p:spPr>
                  <a:xfrm>
                    <a:off x="2347920" y="531504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62" name="Straight Connector 1023"/>
                  <p:cNvSpPr/>
                  <p:nvPr/>
                </p:nvSpPr>
                <p:spPr>
                  <a:xfrm flipV="1">
                    <a:off x="2304720" y="530532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63" name="Rectangle 1024"/>
                  <p:cNvSpPr/>
                  <p:nvPr/>
                </p:nvSpPr>
                <p:spPr>
                  <a:xfrm>
                    <a:off x="2529000" y="59547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64" name="Rectangle 1025"/>
                  <p:cNvSpPr/>
                  <p:nvPr/>
                </p:nvSpPr>
                <p:spPr>
                  <a:xfrm>
                    <a:off x="2309760" y="540216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765" name="Straight Connector 1026"/>
                  <p:cNvSpPr/>
                  <p:nvPr/>
                </p:nvSpPr>
                <p:spPr>
                  <a:xfrm flipV="1">
                    <a:off x="2544480" y="605772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4766" name="Group 1027"/>
                  <p:cNvGrpSpPr/>
                  <p:nvPr/>
                </p:nvGrpSpPr>
                <p:grpSpPr>
                  <a:xfrm>
                    <a:off x="2303280" y="5381280"/>
                    <a:ext cx="301680" cy="94320"/>
                    <a:chOff x="2303280" y="5381280"/>
                    <a:chExt cx="301680" cy="94320"/>
                  </a:xfrm>
                </p:grpSpPr>
                <p:sp>
                  <p:nvSpPr>
                    <p:cNvPr id="4767" name="Straight Connector 1055"/>
                    <p:cNvSpPr/>
                    <p:nvPr/>
                  </p:nvSpPr>
                  <p:spPr>
                    <a:xfrm flipV="1">
                      <a:off x="2544480" y="538128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68" name="Straight Connector 1056"/>
                    <p:cNvSpPr/>
                    <p:nvPr/>
                  </p:nvSpPr>
                  <p:spPr>
                    <a:xfrm>
                      <a:off x="2303280" y="54752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69" name="Group 1028"/>
                  <p:cNvGrpSpPr/>
                  <p:nvPr/>
                </p:nvGrpSpPr>
                <p:grpSpPr>
                  <a:xfrm>
                    <a:off x="2303280" y="5448240"/>
                    <a:ext cx="301680" cy="93960"/>
                    <a:chOff x="2303280" y="5448240"/>
                    <a:chExt cx="301680" cy="93960"/>
                  </a:xfrm>
                </p:grpSpPr>
                <p:sp>
                  <p:nvSpPr>
                    <p:cNvPr id="4770" name="Straight Connector 1053"/>
                    <p:cNvSpPr/>
                    <p:nvPr/>
                  </p:nvSpPr>
                  <p:spPr>
                    <a:xfrm flipV="1">
                      <a:off x="2544480" y="54482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71" name="Straight Connector 1054"/>
                    <p:cNvSpPr/>
                    <p:nvPr/>
                  </p:nvSpPr>
                  <p:spPr>
                    <a:xfrm>
                      <a:off x="2303280" y="55418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72" name="Group 1029"/>
                  <p:cNvGrpSpPr/>
                  <p:nvPr/>
                </p:nvGrpSpPr>
                <p:grpSpPr>
                  <a:xfrm>
                    <a:off x="2306520" y="5514840"/>
                    <a:ext cx="293760" cy="93960"/>
                    <a:chOff x="2306520" y="5514840"/>
                    <a:chExt cx="293760" cy="93960"/>
                  </a:xfrm>
                </p:grpSpPr>
                <p:sp>
                  <p:nvSpPr>
                    <p:cNvPr id="4773" name="Straight Connector 1051"/>
                    <p:cNvSpPr/>
                    <p:nvPr/>
                  </p:nvSpPr>
                  <p:spPr>
                    <a:xfrm flipV="1">
                      <a:off x="2539800" y="55148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74" name="Straight Connector 1052"/>
                    <p:cNvSpPr/>
                    <p:nvPr/>
                  </p:nvSpPr>
                  <p:spPr>
                    <a:xfrm>
                      <a:off x="2306520" y="560844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75" name="Group 1030"/>
                  <p:cNvGrpSpPr/>
                  <p:nvPr/>
                </p:nvGrpSpPr>
                <p:grpSpPr>
                  <a:xfrm>
                    <a:off x="2306520" y="5581440"/>
                    <a:ext cx="293760" cy="93960"/>
                    <a:chOff x="2306520" y="5581440"/>
                    <a:chExt cx="293760" cy="93960"/>
                  </a:xfrm>
                </p:grpSpPr>
                <p:sp>
                  <p:nvSpPr>
                    <p:cNvPr id="4776" name="Straight Connector 1049"/>
                    <p:cNvSpPr/>
                    <p:nvPr/>
                  </p:nvSpPr>
                  <p:spPr>
                    <a:xfrm flipV="1">
                      <a:off x="2539800" y="55814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77" name="Straight Connector 1050"/>
                    <p:cNvSpPr/>
                    <p:nvPr/>
                  </p:nvSpPr>
                  <p:spPr>
                    <a:xfrm>
                      <a:off x="2306520" y="567504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78" name="Group 1031"/>
                  <p:cNvGrpSpPr/>
                  <p:nvPr/>
                </p:nvGrpSpPr>
                <p:grpSpPr>
                  <a:xfrm>
                    <a:off x="2306520" y="5648040"/>
                    <a:ext cx="296640" cy="93960"/>
                    <a:chOff x="2306520" y="5648040"/>
                    <a:chExt cx="296640" cy="93960"/>
                  </a:xfrm>
                </p:grpSpPr>
                <p:sp>
                  <p:nvSpPr>
                    <p:cNvPr id="4779" name="Straight Connector 1047"/>
                    <p:cNvSpPr/>
                    <p:nvPr/>
                  </p:nvSpPr>
                  <p:spPr>
                    <a:xfrm flipV="1">
                      <a:off x="2543040" y="564804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80" name="Straight Connector 1048"/>
                    <p:cNvSpPr/>
                    <p:nvPr/>
                  </p:nvSpPr>
                  <p:spPr>
                    <a:xfrm>
                      <a:off x="2306520" y="574164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81" name="Group 1032"/>
                  <p:cNvGrpSpPr/>
                  <p:nvPr/>
                </p:nvGrpSpPr>
                <p:grpSpPr>
                  <a:xfrm>
                    <a:off x="2306520" y="5715000"/>
                    <a:ext cx="296640" cy="98640"/>
                    <a:chOff x="2306520" y="5715000"/>
                    <a:chExt cx="296640" cy="98640"/>
                  </a:xfrm>
                </p:grpSpPr>
                <p:sp>
                  <p:nvSpPr>
                    <p:cNvPr id="4782" name="Straight Connector 1045"/>
                    <p:cNvSpPr/>
                    <p:nvPr/>
                  </p:nvSpPr>
                  <p:spPr>
                    <a:xfrm flipV="1">
                      <a:off x="2543040" y="571500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83" name="Straight Connector 1046"/>
                    <p:cNvSpPr/>
                    <p:nvPr/>
                  </p:nvSpPr>
                  <p:spPr>
                    <a:xfrm>
                      <a:off x="2306520" y="58132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84" name="Group 1033"/>
                  <p:cNvGrpSpPr/>
                  <p:nvPr/>
                </p:nvGrpSpPr>
                <p:grpSpPr>
                  <a:xfrm>
                    <a:off x="2301840" y="5781600"/>
                    <a:ext cx="301320" cy="98640"/>
                    <a:chOff x="2301840" y="5781600"/>
                    <a:chExt cx="301320" cy="98640"/>
                  </a:xfrm>
                </p:grpSpPr>
                <p:sp>
                  <p:nvSpPr>
                    <p:cNvPr id="4785" name="Straight Connector 1043"/>
                    <p:cNvSpPr/>
                    <p:nvPr/>
                  </p:nvSpPr>
                  <p:spPr>
                    <a:xfrm flipV="1">
                      <a:off x="2543040" y="578160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86" name="Straight Connector 1044"/>
                    <p:cNvSpPr/>
                    <p:nvPr/>
                  </p:nvSpPr>
                  <p:spPr>
                    <a:xfrm>
                      <a:off x="2301840" y="587988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87" name="Group 1034"/>
                  <p:cNvGrpSpPr/>
                  <p:nvPr/>
                </p:nvGrpSpPr>
                <p:grpSpPr>
                  <a:xfrm>
                    <a:off x="2301840" y="5848200"/>
                    <a:ext cx="301320" cy="98640"/>
                    <a:chOff x="2301840" y="5848200"/>
                    <a:chExt cx="301320" cy="98640"/>
                  </a:xfrm>
                </p:grpSpPr>
                <p:sp>
                  <p:nvSpPr>
                    <p:cNvPr id="4788" name="Straight Connector 1041"/>
                    <p:cNvSpPr/>
                    <p:nvPr/>
                  </p:nvSpPr>
                  <p:spPr>
                    <a:xfrm flipV="1">
                      <a:off x="2543040" y="584820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89" name="Straight Connector 1042"/>
                    <p:cNvSpPr/>
                    <p:nvPr/>
                  </p:nvSpPr>
                  <p:spPr>
                    <a:xfrm>
                      <a:off x="2301840" y="594648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90" name="Group 1035"/>
                  <p:cNvGrpSpPr/>
                  <p:nvPr/>
                </p:nvGrpSpPr>
                <p:grpSpPr>
                  <a:xfrm>
                    <a:off x="2304720" y="5919480"/>
                    <a:ext cx="293760" cy="91080"/>
                    <a:chOff x="2304720" y="5919480"/>
                    <a:chExt cx="293760" cy="91080"/>
                  </a:xfrm>
                </p:grpSpPr>
                <p:sp>
                  <p:nvSpPr>
                    <p:cNvPr id="4791" name="Straight Connector 1039"/>
                    <p:cNvSpPr/>
                    <p:nvPr/>
                  </p:nvSpPr>
                  <p:spPr>
                    <a:xfrm flipV="1">
                      <a:off x="2538360" y="5919480"/>
                      <a:ext cx="6012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92" name="Straight Connector 1040"/>
                    <p:cNvSpPr/>
                    <p:nvPr/>
                  </p:nvSpPr>
                  <p:spPr>
                    <a:xfrm>
                      <a:off x="2304720" y="601020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793" name="Group 1036"/>
                  <p:cNvGrpSpPr/>
                  <p:nvPr/>
                </p:nvGrpSpPr>
                <p:grpSpPr>
                  <a:xfrm>
                    <a:off x="2304720" y="5986440"/>
                    <a:ext cx="293760" cy="90720"/>
                    <a:chOff x="2304720" y="5986440"/>
                    <a:chExt cx="293760" cy="90720"/>
                  </a:xfrm>
                </p:grpSpPr>
                <p:sp>
                  <p:nvSpPr>
                    <p:cNvPr id="4794" name="Straight Connector 1037"/>
                    <p:cNvSpPr/>
                    <p:nvPr/>
                  </p:nvSpPr>
                  <p:spPr>
                    <a:xfrm flipV="1">
                      <a:off x="2538360" y="5986440"/>
                      <a:ext cx="6012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795" name="Straight Connector 1038"/>
                    <p:cNvSpPr/>
                    <p:nvPr/>
                  </p:nvSpPr>
                  <p:spPr>
                    <a:xfrm>
                      <a:off x="2304720" y="607680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4796" name="Group 1000"/>
                <p:cNvGrpSpPr/>
                <p:nvPr/>
              </p:nvGrpSpPr>
              <p:grpSpPr>
                <a:xfrm>
                  <a:off x="2322360" y="5122800"/>
                  <a:ext cx="314280" cy="933840"/>
                  <a:chOff x="2322360" y="5122800"/>
                  <a:chExt cx="314280" cy="933840"/>
                </a:xfrm>
              </p:grpSpPr>
              <p:grpSp>
                <p:nvGrpSpPr>
                  <p:cNvPr id="4797" name="Group 1001"/>
                  <p:cNvGrpSpPr/>
                  <p:nvPr/>
                </p:nvGrpSpPr>
                <p:grpSpPr>
                  <a:xfrm>
                    <a:off x="2322360" y="5122800"/>
                    <a:ext cx="291960" cy="141120"/>
                    <a:chOff x="2322360" y="5122800"/>
                    <a:chExt cx="291960" cy="141120"/>
                  </a:xfrm>
                </p:grpSpPr>
                <p:sp>
                  <p:nvSpPr>
                    <p:cNvPr id="4798" name="Rectangle 188"/>
                    <p:cNvSpPr/>
                    <p:nvPr/>
                  </p:nvSpPr>
                  <p:spPr>
                    <a:xfrm>
                      <a:off x="2322360" y="519912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799" name="AutoShape 189"/>
                    <p:cNvSpPr/>
                    <p:nvPr/>
                  </p:nvSpPr>
                  <p:spPr>
                    <a:xfrm>
                      <a:off x="2322360" y="512280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800" name="Freeform 190"/>
                    <p:cNvSpPr/>
                    <p:nvPr/>
                  </p:nvSpPr>
                  <p:spPr>
                    <a:xfrm>
                      <a:off x="2560680" y="51246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801" name="Freeform 191"/>
                    <p:cNvSpPr/>
                    <p:nvPr/>
                  </p:nvSpPr>
                  <p:spPr>
                    <a:xfrm>
                      <a:off x="2359080" y="513864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802" name="Freeform 192"/>
                    <p:cNvSpPr/>
                    <p:nvPr/>
                  </p:nvSpPr>
                  <p:spPr>
                    <a:xfrm>
                      <a:off x="2411280" y="513540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4803" name="Straight Connector 1002"/>
                  <p:cNvSpPr/>
                  <p:nvPr/>
                </p:nvSpPr>
                <p:spPr>
                  <a:xfrm flipH="1">
                    <a:off x="2630160" y="5194080"/>
                    <a:ext cx="504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04" name="Straight Connector 1003"/>
                  <p:cNvSpPr/>
                  <p:nvPr/>
                </p:nvSpPr>
                <p:spPr>
                  <a:xfrm>
                    <a:off x="2577960" y="53751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05" name="Straight Connector 1004"/>
                  <p:cNvSpPr/>
                  <p:nvPr/>
                </p:nvSpPr>
                <p:spPr>
                  <a:xfrm>
                    <a:off x="2576160" y="544032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06" name="Straight Connector 1005"/>
                  <p:cNvSpPr/>
                  <p:nvPr/>
                </p:nvSpPr>
                <p:spPr>
                  <a:xfrm>
                    <a:off x="2576160" y="551808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07" name="Straight Connector 1006"/>
                  <p:cNvSpPr/>
                  <p:nvPr/>
                </p:nvSpPr>
                <p:spPr>
                  <a:xfrm>
                    <a:off x="2574720" y="5582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08" name="Straight Connector 1007"/>
                  <p:cNvSpPr/>
                  <p:nvPr/>
                </p:nvSpPr>
                <p:spPr>
                  <a:xfrm>
                    <a:off x="2573280" y="5644800"/>
                    <a:ext cx="6012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09" name="Straight Connector 1008"/>
                  <p:cNvSpPr/>
                  <p:nvPr/>
                </p:nvSpPr>
                <p:spPr>
                  <a:xfrm>
                    <a:off x="2573280" y="57132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10" name="Straight Connector 1009"/>
                  <p:cNvSpPr/>
                  <p:nvPr/>
                </p:nvSpPr>
                <p:spPr>
                  <a:xfrm>
                    <a:off x="2571480" y="57830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11" name="Straight Connector 1010"/>
                  <p:cNvSpPr/>
                  <p:nvPr/>
                </p:nvSpPr>
                <p:spPr>
                  <a:xfrm>
                    <a:off x="2574720" y="5852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12" name="Straight Connector 1011"/>
                  <p:cNvSpPr/>
                  <p:nvPr/>
                </p:nvSpPr>
                <p:spPr>
                  <a:xfrm>
                    <a:off x="2576160" y="592128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13" name="Straight Connector 1012"/>
                  <p:cNvSpPr/>
                  <p:nvPr/>
                </p:nvSpPr>
                <p:spPr>
                  <a:xfrm>
                    <a:off x="2576160" y="599112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14" name="Straight Connector 1013"/>
                  <p:cNvSpPr/>
                  <p:nvPr/>
                </p:nvSpPr>
                <p:spPr>
                  <a:xfrm>
                    <a:off x="2577960" y="6056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15" name="Straight Connector 1014"/>
                  <p:cNvSpPr/>
                  <p:nvPr/>
                </p:nvSpPr>
                <p:spPr>
                  <a:xfrm flipH="1">
                    <a:off x="2577960" y="520056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4816" name="Group 822"/>
              <p:cNvGrpSpPr/>
              <p:nvPr/>
            </p:nvGrpSpPr>
            <p:grpSpPr>
              <a:xfrm>
                <a:off x="2687400" y="5122800"/>
                <a:ext cx="335160" cy="1031400"/>
                <a:chOff x="2687400" y="5122800"/>
                <a:chExt cx="335160" cy="1031400"/>
              </a:xfrm>
            </p:grpSpPr>
            <p:grpSp>
              <p:nvGrpSpPr>
                <p:cNvPr id="4817" name="Group 941"/>
                <p:cNvGrpSpPr/>
                <p:nvPr/>
              </p:nvGrpSpPr>
              <p:grpSpPr>
                <a:xfrm>
                  <a:off x="2687400" y="5305320"/>
                  <a:ext cx="303120" cy="848880"/>
                  <a:chOff x="2687400" y="5305320"/>
                  <a:chExt cx="303120" cy="848880"/>
                </a:xfrm>
              </p:grpSpPr>
              <p:sp>
                <p:nvSpPr>
                  <p:cNvPr id="4818" name="Rectangle 962"/>
                  <p:cNvSpPr/>
                  <p:nvPr/>
                </p:nvSpPr>
                <p:spPr>
                  <a:xfrm>
                    <a:off x="2751120" y="5305320"/>
                    <a:ext cx="237600" cy="75204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19" name="Straight Connector 963"/>
                  <p:cNvSpPr/>
                  <p:nvPr/>
                </p:nvSpPr>
                <p:spPr>
                  <a:xfrm flipV="1">
                    <a:off x="2930400" y="530532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20" name="Rectangle 964"/>
                  <p:cNvSpPr/>
                  <p:nvPr/>
                </p:nvSpPr>
                <p:spPr>
                  <a:xfrm>
                    <a:off x="2733840" y="531504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21" name="Straight Connector 965"/>
                  <p:cNvSpPr/>
                  <p:nvPr/>
                </p:nvSpPr>
                <p:spPr>
                  <a:xfrm flipV="1">
                    <a:off x="2690640" y="530532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22" name="Rectangle 966"/>
                  <p:cNvSpPr/>
                  <p:nvPr/>
                </p:nvSpPr>
                <p:spPr>
                  <a:xfrm>
                    <a:off x="2914560" y="59547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23" name="Rectangle 967"/>
                  <p:cNvSpPr/>
                  <p:nvPr/>
                </p:nvSpPr>
                <p:spPr>
                  <a:xfrm>
                    <a:off x="2695680" y="540216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24" name="Straight Connector 968"/>
                  <p:cNvSpPr/>
                  <p:nvPr/>
                </p:nvSpPr>
                <p:spPr>
                  <a:xfrm flipV="1">
                    <a:off x="2930400" y="605772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4825" name="Group 969"/>
                  <p:cNvGrpSpPr/>
                  <p:nvPr/>
                </p:nvGrpSpPr>
                <p:grpSpPr>
                  <a:xfrm>
                    <a:off x="2689200" y="5381280"/>
                    <a:ext cx="301320" cy="94320"/>
                    <a:chOff x="2689200" y="5381280"/>
                    <a:chExt cx="301320" cy="94320"/>
                  </a:xfrm>
                </p:grpSpPr>
                <p:sp>
                  <p:nvSpPr>
                    <p:cNvPr id="4826" name="Straight Connector 997"/>
                    <p:cNvSpPr/>
                    <p:nvPr/>
                  </p:nvSpPr>
                  <p:spPr>
                    <a:xfrm flipV="1">
                      <a:off x="2930400" y="538128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27" name="Straight Connector 998"/>
                    <p:cNvSpPr/>
                    <p:nvPr/>
                  </p:nvSpPr>
                  <p:spPr>
                    <a:xfrm>
                      <a:off x="2689200" y="54752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28" name="Group 970"/>
                  <p:cNvGrpSpPr/>
                  <p:nvPr/>
                </p:nvGrpSpPr>
                <p:grpSpPr>
                  <a:xfrm>
                    <a:off x="2692080" y="5448240"/>
                    <a:ext cx="298440" cy="93960"/>
                    <a:chOff x="2692080" y="5448240"/>
                    <a:chExt cx="298440" cy="93960"/>
                  </a:xfrm>
                </p:grpSpPr>
                <p:sp>
                  <p:nvSpPr>
                    <p:cNvPr id="4829" name="Straight Connector 995"/>
                    <p:cNvSpPr/>
                    <p:nvPr/>
                  </p:nvSpPr>
                  <p:spPr>
                    <a:xfrm flipV="1">
                      <a:off x="2930400" y="544824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30" name="Straight Connector 996"/>
                    <p:cNvSpPr/>
                    <p:nvPr/>
                  </p:nvSpPr>
                  <p:spPr>
                    <a:xfrm>
                      <a:off x="2692080" y="554184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31" name="Group 971"/>
                  <p:cNvGrpSpPr/>
                  <p:nvPr/>
                </p:nvGrpSpPr>
                <p:grpSpPr>
                  <a:xfrm>
                    <a:off x="2692080" y="5514840"/>
                    <a:ext cx="293760" cy="93960"/>
                    <a:chOff x="2692080" y="5514840"/>
                    <a:chExt cx="293760" cy="93960"/>
                  </a:xfrm>
                </p:grpSpPr>
                <p:sp>
                  <p:nvSpPr>
                    <p:cNvPr id="4832" name="Straight Connector 993"/>
                    <p:cNvSpPr/>
                    <p:nvPr/>
                  </p:nvSpPr>
                  <p:spPr>
                    <a:xfrm flipV="1">
                      <a:off x="2925720" y="551484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33" name="Straight Connector 994"/>
                    <p:cNvSpPr/>
                    <p:nvPr/>
                  </p:nvSpPr>
                  <p:spPr>
                    <a:xfrm>
                      <a:off x="2692080" y="560844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34" name="Group 972"/>
                  <p:cNvGrpSpPr/>
                  <p:nvPr/>
                </p:nvGrpSpPr>
                <p:grpSpPr>
                  <a:xfrm>
                    <a:off x="2692080" y="5581440"/>
                    <a:ext cx="297000" cy="93960"/>
                    <a:chOff x="2692080" y="5581440"/>
                    <a:chExt cx="297000" cy="93960"/>
                  </a:xfrm>
                </p:grpSpPr>
                <p:sp>
                  <p:nvSpPr>
                    <p:cNvPr id="4835" name="Straight Connector 991"/>
                    <p:cNvSpPr/>
                    <p:nvPr/>
                  </p:nvSpPr>
                  <p:spPr>
                    <a:xfrm flipV="1">
                      <a:off x="2928600" y="55814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36" name="Straight Connector 992"/>
                    <p:cNvSpPr/>
                    <p:nvPr/>
                  </p:nvSpPr>
                  <p:spPr>
                    <a:xfrm>
                      <a:off x="2692080" y="567504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37" name="Group 973"/>
                  <p:cNvGrpSpPr/>
                  <p:nvPr/>
                </p:nvGrpSpPr>
                <p:grpSpPr>
                  <a:xfrm>
                    <a:off x="2692080" y="5648040"/>
                    <a:ext cx="297000" cy="93960"/>
                    <a:chOff x="2692080" y="5648040"/>
                    <a:chExt cx="297000" cy="93960"/>
                  </a:xfrm>
                </p:grpSpPr>
                <p:sp>
                  <p:nvSpPr>
                    <p:cNvPr id="4838" name="Straight Connector 989"/>
                    <p:cNvSpPr/>
                    <p:nvPr/>
                  </p:nvSpPr>
                  <p:spPr>
                    <a:xfrm flipV="1">
                      <a:off x="2928600" y="56480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39" name="Straight Connector 990"/>
                    <p:cNvSpPr/>
                    <p:nvPr/>
                  </p:nvSpPr>
                  <p:spPr>
                    <a:xfrm>
                      <a:off x="2692080" y="574164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40" name="Group 974"/>
                  <p:cNvGrpSpPr/>
                  <p:nvPr/>
                </p:nvGrpSpPr>
                <p:grpSpPr>
                  <a:xfrm>
                    <a:off x="2692080" y="5715000"/>
                    <a:ext cx="297000" cy="98640"/>
                    <a:chOff x="2692080" y="5715000"/>
                    <a:chExt cx="297000" cy="98640"/>
                  </a:xfrm>
                </p:grpSpPr>
                <p:sp>
                  <p:nvSpPr>
                    <p:cNvPr id="4841" name="Straight Connector 987"/>
                    <p:cNvSpPr/>
                    <p:nvPr/>
                  </p:nvSpPr>
                  <p:spPr>
                    <a:xfrm flipV="1">
                      <a:off x="2928600" y="571500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42" name="Straight Connector 988"/>
                    <p:cNvSpPr/>
                    <p:nvPr/>
                  </p:nvSpPr>
                  <p:spPr>
                    <a:xfrm>
                      <a:off x="2692080" y="58132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43" name="Group 975"/>
                  <p:cNvGrpSpPr/>
                  <p:nvPr/>
                </p:nvGrpSpPr>
                <p:grpSpPr>
                  <a:xfrm>
                    <a:off x="2687400" y="5781600"/>
                    <a:ext cx="301680" cy="98640"/>
                    <a:chOff x="2687400" y="5781600"/>
                    <a:chExt cx="301680" cy="98640"/>
                  </a:xfrm>
                </p:grpSpPr>
                <p:sp>
                  <p:nvSpPr>
                    <p:cNvPr id="4844" name="Straight Connector 985"/>
                    <p:cNvSpPr/>
                    <p:nvPr/>
                  </p:nvSpPr>
                  <p:spPr>
                    <a:xfrm flipV="1">
                      <a:off x="2928600" y="578160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45" name="Straight Connector 986"/>
                    <p:cNvSpPr/>
                    <p:nvPr/>
                  </p:nvSpPr>
                  <p:spPr>
                    <a:xfrm>
                      <a:off x="2687400" y="587988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46" name="Group 976"/>
                  <p:cNvGrpSpPr/>
                  <p:nvPr/>
                </p:nvGrpSpPr>
                <p:grpSpPr>
                  <a:xfrm>
                    <a:off x="2690640" y="5848200"/>
                    <a:ext cx="298440" cy="98640"/>
                    <a:chOff x="2690640" y="5848200"/>
                    <a:chExt cx="298440" cy="98640"/>
                  </a:xfrm>
                </p:grpSpPr>
                <p:sp>
                  <p:nvSpPr>
                    <p:cNvPr id="4847" name="Straight Connector 983"/>
                    <p:cNvSpPr/>
                    <p:nvPr/>
                  </p:nvSpPr>
                  <p:spPr>
                    <a:xfrm flipV="1">
                      <a:off x="2928600" y="584820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48" name="Straight Connector 984"/>
                    <p:cNvSpPr/>
                    <p:nvPr/>
                  </p:nvSpPr>
                  <p:spPr>
                    <a:xfrm>
                      <a:off x="2690640" y="594648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49" name="Group 977"/>
                  <p:cNvGrpSpPr/>
                  <p:nvPr/>
                </p:nvGrpSpPr>
                <p:grpSpPr>
                  <a:xfrm>
                    <a:off x="2690640" y="5919480"/>
                    <a:ext cx="293760" cy="91080"/>
                    <a:chOff x="2690640" y="5919480"/>
                    <a:chExt cx="293760" cy="91080"/>
                  </a:xfrm>
                </p:grpSpPr>
                <p:sp>
                  <p:nvSpPr>
                    <p:cNvPr id="4850" name="Straight Connector 981"/>
                    <p:cNvSpPr/>
                    <p:nvPr/>
                  </p:nvSpPr>
                  <p:spPr>
                    <a:xfrm flipV="1">
                      <a:off x="2923920" y="5919480"/>
                      <a:ext cx="6048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51" name="Straight Connector 982"/>
                    <p:cNvSpPr/>
                    <p:nvPr/>
                  </p:nvSpPr>
                  <p:spPr>
                    <a:xfrm>
                      <a:off x="2690640" y="601020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52" name="Group 978"/>
                  <p:cNvGrpSpPr/>
                  <p:nvPr/>
                </p:nvGrpSpPr>
                <p:grpSpPr>
                  <a:xfrm>
                    <a:off x="2690640" y="5986440"/>
                    <a:ext cx="297000" cy="90720"/>
                    <a:chOff x="2690640" y="5986440"/>
                    <a:chExt cx="297000" cy="90720"/>
                  </a:xfrm>
                </p:grpSpPr>
                <p:sp>
                  <p:nvSpPr>
                    <p:cNvPr id="4853" name="Straight Connector 979"/>
                    <p:cNvSpPr/>
                    <p:nvPr/>
                  </p:nvSpPr>
                  <p:spPr>
                    <a:xfrm flipV="1">
                      <a:off x="2927160" y="598644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54" name="Straight Connector 980"/>
                    <p:cNvSpPr/>
                    <p:nvPr/>
                  </p:nvSpPr>
                  <p:spPr>
                    <a:xfrm>
                      <a:off x="2690640" y="60768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4855" name="Group 942"/>
                <p:cNvGrpSpPr/>
                <p:nvPr/>
              </p:nvGrpSpPr>
              <p:grpSpPr>
                <a:xfrm>
                  <a:off x="2708280" y="5122800"/>
                  <a:ext cx="314280" cy="933840"/>
                  <a:chOff x="2708280" y="5122800"/>
                  <a:chExt cx="314280" cy="933840"/>
                </a:xfrm>
              </p:grpSpPr>
              <p:grpSp>
                <p:nvGrpSpPr>
                  <p:cNvPr id="4856" name="Group 943"/>
                  <p:cNvGrpSpPr/>
                  <p:nvPr/>
                </p:nvGrpSpPr>
                <p:grpSpPr>
                  <a:xfrm>
                    <a:off x="2708280" y="5122800"/>
                    <a:ext cx="291600" cy="141120"/>
                    <a:chOff x="2708280" y="5122800"/>
                    <a:chExt cx="291600" cy="141120"/>
                  </a:xfrm>
                </p:grpSpPr>
                <p:sp>
                  <p:nvSpPr>
                    <p:cNvPr id="4857" name="Rectangle 188"/>
                    <p:cNvSpPr/>
                    <p:nvPr/>
                  </p:nvSpPr>
                  <p:spPr>
                    <a:xfrm>
                      <a:off x="2708280" y="519912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858" name="AutoShape 189"/>
                    <p:cNvSpPr/>
                    <p:nvPr/>
                  </p:nvSpPr>
                  <p:spPr>
                    <a:xfrm>
                      <a:off x="2708280" y="512280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859" name="Freeform 190"/>
                    <p:cNvSpPr/>
                    <p:nvPr/>
                  </p:nvSpPr>
                  <p:spPr>
                    <a:xfrm>
                      <a:off x="2946240" y="51246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860" name="Freeform 191"/>
                    <p:cNvSpPr/>
                    <p:nvPr/>
                  </p:nvSpPr>
                  <p:spPr>
                    <a:xfrm>
                      <a:off x="2744640" y="513864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861" name="Freeform 192"/>
                    <p:cNvSpPr/>
                    <p:nvPr/>
                  </p:nvSpPr>
                  <p:spPr>
                    <a:xfrm>
                      <a:off x="2797200" y="513540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4862" name="Straight Connector 944"/>
                  <p:cNvSpPr/>
                  <p:nvPr/>
                </p:nvSpPr>
                <p:spPr>
                  <a:xfrm flipH="1">
                    <a:off x="3016080" y="5194080"/>
                    <a:ext cx="468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63" name="Straight Connector 945"/>
                  <p:cNvSpPr/>
                  <p:nvPr/>
                </p:nvSpPr>
                <p:spPr>
                  <a:xfrm>
                    <a:off x="2963520" y="537516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64" name="Straight Connector 946"/>
                  <p:cNvSpPr/>
                  <p:nvPr/>
                </p:nvSpPr>
                <p:spPr>
                  <a:xfrm>
                    <a:off x="2962080" y="54403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65" name="Straight Connector 947"/>
                  <p:cNvSpPr/>
                  <p:nvPr/>
                </p:nvSpPr>
                <p:spPr>
                  <a:xfrm>
                    <a:off x="2962080" y="55180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66" name="Straight Connector 948"/>
                  <p:cNvSpPr/>
                  <p:nvPr/>
                </p:nvSpPr>
                <p:spPr>
                  <a:xfrm>
                    <a:off x="2960640" y="5582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67" name="Straight Connector 949"/>
                  <p:cNvSpPr/>
                  <p:nvPr/>
                </p:nvSpPr>
                <p:spPr>
                  <a:xfrm>
                    <a:off x="2958840" y="5644800"/>
                    <a:ext cx="604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68" name="Straight Connector 950"/>
                  <p:cNvSpPr/>
                  <p:nvPr/>
                </p:nvSpPr>
                <p:spPr>
                  <a:xfrm>
                    <a:off x="2958840" y="57132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69" name="Straight Connector 951"/>
                  <p:cNvSpPr/>
                  <p:nvPr/>
                </p:nvSpPr>
                <p:spPr>
                  <a:xfrm>
                    <a:off x="2957400" y="57830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70" name="Straight Connector 952"/>
                  <p:cNvSpPr/>
                  <p:nvPr/>
                </p:nvSpPr>
                <p:spPr>
                  <a:xfrm>
                    <a:off x="2960640" y="5852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71" name="Straight Connector 953"/>
                  <p:cNvSpPr/>
                  <p:nvPr/>
                </p:nvSpPr>
                <p:spPr>
                  <a:xfrm>
                    <a:off x="2962080" y="5921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72" name="Straight Connector 954"/>
                  <p:cNvSpPr/>
                  <p:nvPr/>
                </p:nvSpPr>
                <p:spPr>
                  <a:xfrm>
                    <a:off x="2962080" y="5991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73" name="Straight Connector 955"/>
                  <p:cNvSpPr/>
                  <p:nvPr/>
                </p:nvSpPr>
                <p:spPr>
                  <a:xfrm>
                    <a:off x="2963520" y="605628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74" name="Straight Connector 956"/>
                  <p:cNvSpPr/>
                  <p:nvPr/>
                </p:nvSpPr>
                <p:spPr>
                  <a:xfrm flipH="1">
                    <a:off x="2963520" y="5200560"/>
                    <a:ext cx="5904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4875" name="Group 823"/>
              <p:cNvGrpSpPr/>
              <p:nvPr/>
            </p:nvGrpSpPr>
            <p:grpSpPr>
              <a:xfrm>
                <a:off x="3063600" y="5122800"/>
                <a:ext cx="339840" cy="1031400"/>
                <a:chOff x="3063600" y="5122800"/>
                <a:chExt cx="339840" cy="1031400"/>
              </a:xfrm>
            </p:grpSpPr>
            <p:grpSp>
              <p:nvGrpSpPr>
                <p:cNvPr id="4876" name="Group 883"/>
                <p:cNvGrpSpPr/>
                <p:nvPr/>
              </p:nvGrpSpPr>
              <p:grpSpPr>
                <a:xfrm>
                  <a:off x="3063600" y="5305320"/>
                  <a:ext cx="308160" cy="848880"/>
                  <a:chOff x="3063600" y="5305320"/>
                  <a:chExt cx="308160" cy="848880"/>
                </a:xfrm>
              </p:grpSpPr>
              <p:sp>
                <p:nvSpPr>
                  <p:cNvPr id="4877" name="Rectangle 904"/>
                  <p:cNvSpPr/>
                  <p:nvPr/>
                </p:nvSpPr>
                <p:spPr>
                  <a:xfrm>
                    <a:off x="3127320" y="5305320"/>
                    <a:ext cx="242640" cy="75204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78" name="Straight Connector 905"/>
                  <p:cNvSpPr/>
                  <p:nvPr/>
                </p:nvSpPr>
                <p:spPr>
                  <a:xfrm flipV="1">
                    <a:off x="3308040" y="5305320"/>
                    <a:ext cx="637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79" name="Rectangle 906"/>
                  <p:cNvSpPr/>
                  <p:nvPr/>
                </p:nvSpPr>
                <p:spPr>
                  <a:xfrm>
                    <a:off x="3110040" y="5315040"/>
                    <a:ext cx="7092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80" name="Straight Connector 907"/>
                  <p:cNvSpPr/>
                  <p:nvPr/>
                </p:nvSpPr>
                <p:spPr>
                  <a:xfrm flipV="1">
                    <a:off x="3066840" y="530532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81" name="Rectangle 908"/>
                  <p:cNvSpPr/>
                  <p:nvPr/>
                </p:nvSpPr>
                <p:spPr>
                  <a:xfrm>
                    <a:off x="3290760" y="5954760"/>
                    <a:ext cx="7416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82" name="Rectangle 909"/>
                  <p:cNvSpPr/>
                  <p:nvPr/>
                </p:nvSpPr>
                <p:spPr>
                  <a:xfrm>
                    <a:off x="3071880" y="5402160"/>
                    <a:ext cx="23760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883" name="Straight Connector 910"/>
                  <p:cNvSpPr/>
                  <p:nvPr/>
                </p:nvSpPr>
                <p:spPr>
                  <a:xfrm flipV="1">
                    <a:off x="3308040" y="6057720"/>
                    <a:ext cx="637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4884" name="Group 911"/>
                  <p:cNvGrpSpPr/>
                  <p:nvPr/>
                </p:nvGrpSpPr>
                <p:grpSpPr>
                  <a:xfrm>
                    <a:off x="3065400" y="5381280"/>
                    <a:ext cx="306360" cy="94320"/>
                    <a:chOff x="3065400" y="5381280"/>
                    <a:chExt cx="306360" cy="94320"/>
                  </a:xfrm>
                </p:grpSpPr>
                <p:sp>
                  <p:nvSpPr>
                    <p:cNvPr id="4885" name="Straight Connector 939"/>
                    <p:cNvSpPr/>
                    <p:nvPr/>
                  </p:nvSpPr>
                  <p:spPr>
                    <a:xfrm flipV="1">
                      <a:off x="3311280" y="538128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86" name="Straight Connector 940"/>
                    <p:cNvSpPr/>
                    <p:nvPr/>
                  </p:nvSpPr>
                  <p:spPr>
                    <a:xfrm>
                      <a:off x="3065400" y="5475240"/>
                      <a:ext cx="2491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87" name="Group 912"/>
                  <p:cNvGrpSpPr/>
                  <p:nvPr/>
                </p:nvGrpSpPr>
                <p:grpSpPr>
                  <a:xfrm>
                    <a:off x="3065400" y="5448240"/>
                    <a:ext cx="306360" cy="93960"/>
                    <a:chOff x="3065400" y="5448240"/>
                    <a:chExt cx="306360" cy="93960"/>
                  </a:xfrm>
                </p:grpSpPr>
                <p:sp>
                  <p:nvSpPr>
                    <p:cNvPr id="4888" name="Straight Connector 937"/>
                    <p:cNvSpPr/>
                    <p:nvPr/>
                  </p:nvSpPr>
                  <p:spPr>
                    <a:xfrm flipV="1">
                      <a:off x="3311280" y="54482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89" name="Straight Connector 938"/>
                    <p:cNvSpPr/>
                    <p:nvPr/>
                  </p:nvSpPr>
                  <p:spPr>
                    <a:xfrm>
                      <a:off x="3065400" y="5541840"/>
                      <a:ext cx="2491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90" name="Group 913"/>
                  <p:cNvGrpSpPr/>
                  <p:nvPr/>
                </p:nvGrpSpPr>
                <p:grpSpPr>
                  <a:xfrm>
                    <a:off x="3068280" y="5514840"/>
                    <a:ext cx="298800" cy="93960"/>
                    <a:chOff x="3068280" y="5514840"/>
                    <a:chExt cx="298800" cy="93960"/>
                  </a:xfrm>
                </p:grpSpPr>
                <p:sp>
                  <p:nvSpPr>
                    <p:cNvPr id="4891" name="Straight Connector 935"/>
                    <p:cNvSpPr/>
                    <p:nvPr/>
                  </p:nvSpPr>
                  <p:spPr>
                    <a:xfrm flipV="1">
                      <a:off x="3306600" y="55148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92" name="Straight Connector 936"/>
                    <p:cNvSpPr/>
                    <p:nvPr/>
                  </p:nvSpPr>
                  <p:spPr>
                    <a:xfrm>
                      <a:off x="3068280" y="560844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93" name="Group 914"/>
                  <p:cNvGrpSpPr/>
                  <p:nvPr/>
                </p:nvGrpSpPr>
                <p:grpSpPr>
                  <a:xfrm>
                    <a:off x="3068280" y="5581440"/>
                    <a:ext cx="298800" cy="93960"/>
                    <a:chOff x="3068280" y="5581440"/>
                    <a:chExt cx="298800" cy="93960"/>
                  </a:xfrm>
                </p:grpSpPr>
                <p:sp>
                  <p:nvSpPr>
                    <p:cNvPr id="4894" name="Straight Connector 933"/>
                    <p:cNvSpPr/>
                    <p:nvPr/>
                  </p:nvSpPr>
                  <p:spPr>
                    <a:xfrm flipV="1">
                      <a:off x="3306600" y="55814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95" name="Straight Connector 934"/>
                    <p:cNvSpPr/>
                    <p:nvPr/>
                  </p:nvSpPr>
                  <p:spPr>
                    <a:xfrm>
                      <a:off x="3068280" y="567504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96" name="Group 915"/>
                  <p:cNvGrpSpPr/>
                  <p:nvPr/>
                </p:nvGrpSpPr>
                <p:grpSpPr>
                  <a:xfrm>
                    <a:off x="3068280" y="5648040"/>
                    <a:ext cx="301680" cy="93960"/>
                    <a:chOff x="3068280" y="5648040"/>
                    <a:chExt cx="301680" cy="93960"/>
                  </a:xfrm>
                </p:grpSpPr>
                <p:sp>
                  <p:nvSpPr>
                    <p:cNvPr id="4897" name="Straight Connector 931"/>
                    <p:cNvSpPr/>
                    <p:nvPr/>
                  </p:nvSpPr>
                  <p:spPr>
                    <a:xfrm flipV="1">
                      <a:off x="3306600" y="5648040"/>
                      <a:ext cx="6336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898" name="Straight Connector 932"/>
                    <p:cNvSpPr/>
                    <p:nvPr/>
                  </p:nvSpPr>
                  <p:spPr>
                    <a:xfrm>
                      <a:off x="3068280" y="574164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899" name="Group 916"/>
                  <p:cNvGrpSpPr/>
                  <p:nvPr/>
                </p:nvGrpSpPr>
                <p:grpSpPr>
                  <a:xfrm>
                    <a:off x="3068280" y="5715000"/>
                    <a:ext cx="301680" cy="98640"/>
                    <a:chOff x="3068280" y="5715000"/>
                    <a:chExt cx="301680" cy="98640"/>
                  </a:xfrm>
                </p:grpSpPr>
                <p:sp>
                  <p:nvSpPr>
                    <p:cNvPr id="4900" name="Straight Connector 929"/>
                    <p:cNvSpPr/>
                    <p:nvPr/>
                  </p:nvSpPr>
                  <p:spPr>
                    <a:xfrm flipV="1">
                      <a:off x="3309840" y="571500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01" name="Straight Connector 930"/>
                    <p:cNvSpPr/>
                    <p:nvPr/>
                  </p:nvSpPr>
                  <p:spPr>
                    <a:xfrm>
                      <a:off x="3068280" y="5813280"/>
                      <a:ext cx="2448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02" name="Group 917"/>
                  <p:cNvGrpSpPr/>
                  <p:nvPr/>
                </p:nvGrpSpPr>
                <p:grpSpPr>
                  <a:xfrm>
                    <a:off x="3063600" y="5781600"/>
                    <a:ext cx="306360" cy="98640"/>
                    <a:chOff x="3063600" y="5781600"/>
                    <a:chExt cx="306360" cy="98640"/>
                  </a:xfrm>
                </p:grpSpPr>
                <p:sp>
                  <p:nvSpPr>
                    <p:cNvPr id="4903" name="Straight Connector 927"/>
                    <p:cNvSpPr/>
                    <p:nvPr/>
                  </p:nvSpPr>
                  <p:spPr>
                    <a:xfrm flipV="1">
                      <a:off x="3309840" y="578160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04" name="Straight Connector 928"/>
                    <p:cNvSpPr/>
                    <p:nvPr/>
                  </p:nvSpPr>
                  <p:spPr>
                    <a:xfrm>
                      <a:off x="3063600" y="5879880"/>
                      <a:ext cx="24948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05" name="Group 918"/>
                  <p:cNvGrpSpPr/>
                  <p:nvPr/>
                </p:nvGrpSpPr>
                <p:grpSpPr>
                  <a:xfrm>
                    <a:off x="3063600" y="5848200"/>
                    <a:ext cx="306360" cy="98640"/>
                    <a:chOff x="3063600" y="5848200"/>
                    <a:chExt cx="306360" cy="98640"/>
                  </a:xfrm>
                </p:grpSpPr>
                <p:sp>
                  <p:nvSpPr>
                    <p:cNvPr id="4906" name="Straight Connector 925"/>
                    <p:cNvSpPr/>
                    <p:nvPr/>
                  </p:nvSpPr>
                  <p:spPr>
                    <a:xfrm flipV="1">
                      <a:off x="3309840" y="584820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07" name="Straight Connector 926"/>
                    <p:cNvSpPr/>
                    <p:nvPr/>
                  </p:nvSpPr>
                  <p:spPr>
                    <a:xfrm>
                      <a:off x="3063600" y="5946480"/>
                      <a:ext cx="24948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08" name="Group 919"/>
                  <p:cNvGrpSpPr/>
                  <p:nvPr/>
                </p:nvGrpSpPr>
                <p:grpSpPr>
                  <a:xfrm>
                    <a:off x="3063600" y="5919480"/>
                    <a:ext cx="301680" cy="91080"/>
                    <a:chOff x="3063600" y="5919480"/>
                    <a:chExt cx="301680" cy="91080"/>
                  </a:xfrm>
                </p:grpSpPr>
                <p:sp>
                  <p:nvSpPr>
                    <p:cNvPr id="4909" name="Straight Connector 923"/>
                    <p:cNvSpPr/>
                    <p:nvPr/>
                  </p:nvSpPr>
                  <p:spPr>
                    <a:xfrm flipV="1">
                      <a:off x="3305160" y="5919480"/>
                      <a:ext cx="6012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10" name="Straight Connector 924"/>
                    <p:cNvSpPr/>
                    <p:nvPr/>
                  </p:nvSpPr>
                  <p:spPr>
                    <a:xfrm>
                      <a:off x="3063600" y="601020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11" name="Group 920"/>
                  <p:cNvGrpSpPr/>
                  <p:nvPr/>
                </p:nvGrpSpPr>
                <p:grpSpPr>
                  <a:xfrm>
                    <a:off x="3066840" y="5986440"/>
                    <a:ext cx="298440" cy="90720"/>
                    <a:chOff x="3066840" y="5986440"/>
                    <a:chExt cx="298440" cy="90720"/>
                  </a:xfrm>
                </p:grpSpPr>
                <p:sp>
                  <p:nvSpPr>
                    <p:cNvPr id="4912" name="Straight Connector 921"/>
                    <p:cNvSpPr/>
                    <p:nvPr/>
                  </p:nvSpPr>
                  <p:spPr>
                    <a:xfrm flipV="1">
                      <a:off x="3305160" y="5986440"/>
                      <a:ext cx="6012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13" name="Straight Connector 922"/>
                    <p:cNvSpPr/>
                    <p:nvPr/>
                  </p:nvSpPr>
                  <p:spPr>
                    <a:xfrm>
                      <a:off x="3066840" y="607680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4914" name="Group 884"/>
                <p:cNvGrpSpPr/>
                <p:nvPr/>
              </p:nvGrpSpPr>
              <p:grpSpPr>
                <a:xfrm>
                  <a:off x="3084480" y="5122800"/>
                  <a:ext cx="318960" cy="933840"/>
                  <a:chOff x="3084480" y="5122800"/>
                  <a:chExt cx="318960" cy="933840"/>
                </a:xfrm>
              </p:grpSpPr>
              <p:grpSp>
                <p:nvGrpSpPr>
                  <p:cNvPr id="4915" name="Group 885"/>
                  <p:cNvGrpSpPr/>
                  <p:nvPr/>
                </p:nvGrpSpPr>
                <p:grpSpPr>
                  <a:xfrm>
                    <a:off x="3084480" y="5122800"/>
                    <a:ext cx="293400" cy="141120"/>
                    <a:chOff x="3084480" y="5122800"/>
                    <a:chExt cx="293400" cy="141120"/>
                  </a:xfrm>
                </p:grpSpPr>
                <p:sp>
                  <p:nvSpPr>
                    <p:cNvPr id="4916" name="Rectangle 188"/>
                    <p:cNvSpPr/>
                    <p:nvPr/>
                  </p:nvSpPr>
                  <p:spPr>
                    <a:xfrm>
                      <a:off x="3084480" y="5199120"/>
                      <a:ext cx="23760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917" name="AutoShape 189"/>
                    <p:cNvSpPr/>
                    <p:nvPr/>
                  </p:nvSpPr>
                  <p:spPr>
                    <a:xfrm>
                      <a:off x="3084480" y="5122800"/>
                      <a:ext cx="29160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918" name="Freeform 190"/>
                    <p:cNvSpPr/>
                    <p:nvPr/>
                  </p:nvSpPr>
                  <p:spPr>
                    <a:xfrm>
                      <a:off x="3324240" y="51246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919" name="Freeform 191"/>
                    <p:cNvSpPr/>
                    <p:nvPr/>
                  </p:nvSpPr>
                  <p:spPr>
                    <a:xfrm>
                      <a:off x="3121200" y="5138640"/>
                      <a:ext cx="2268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920" name="Freeform 192"/>
                    <p:cNvSpPr/>
                    <p:nvPr/>
                  </p:nvSpPr>
                  <p:spPr>
                    <a:xfrm>
                      <a:off x="3174840" y="513540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4921" name="Straight Connector 886"/>
                  <p:cNvSpPr/>
                  <p:nvPr/>
                </p:nvSpPr>
                <p:spPr>
                  <a:xfrm flipH="1">
                    <a:off x="3396960" y="5194080"/>
                    <a:ext cx="504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22" name="Straight Connector 887"/>
                  <p:cNvSpPr/>
                  <p:nvPr/>
                </p:nvSpPr>
                <p:spPr>
                  <a:xfrm>
                    <a:off x="3344760" y="53751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23" name="Straight Connector 888"/>
                  <p:cNvSpPr/>
                  <p:nvPr/>
                </p:nvSpPr>
                <p:spPr>
                  <a:xfrm>
                    <a:off x="3342960" y="544032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24" name="Straight Connector 889"/>
                  <p:cNvSpPr/>
                  <p:nvPr/>
                </p:nvSpPr>
                <p:spPr>
                  <a:xfrm>
                    <a:off x="3341520" y="5518080"/>
                    <a:ext cx="604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25" name="Straight Connector 890"/>
                  <p:cNvSpPr/>
                  <p:nvPr/>
                </p:nvSpPr>
                <p:spPr>
                  <a:xfrm>
                    <a:off x="3341520" y="5582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26" name="Straight Connector 891"/>
                  <p:cNvSpPr/>
                  <p:nvPr/>
                </p:nvSpPr>
                <p:spPr>
                  <a:xfrm>
                    <a:off x="3340080" y="5644800"/>
                    <a:ext cx="6012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27" name="Straight Connector 892"/>
                  <p:cNvSpPr/>
                  <p:nvPr/>
                </p:nvSpPr>
                <p:spPr>
                  <a:xfrm>
                    <a:off x="3340080" y="57132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28" name="Straight Connector 893"/>
                  <p:cNvSpPr/>
                  <p:nvPr/>
                </p:nvSpPr>
                <p:spPr>
                  <a:xfrm>
                    <a:off x="3338280" y="57830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29" name="Straight Connector 894"/>
                  <p:cNvSpPr/>
                  <p:nvPr/>
                </p:nvSpPr>
                <p:spPr>
                  <a:xfrm>
                    <a:off x="3341520" y="5852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30" name="Straight Connector 895"/>
                  <p:cNvSpPr/>
                  <p:nvPr/>
                </p:nvSpPr>
                <p:spPr>
                  <a:xfrm>
                    <a:off x="3342960" y="592128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31" name="Straight Connector 896"/>
                  <p:cNvSpPr/>
                  <p:nvPr/>
                </p:nvSpPr>
                <p:spPr>
                  <a:xfrm>
                    <a:off x="3341520" y="5991120"/>
                    <a:ext cx="604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32" name="Straight Connector 897"/>
                  <p:cNvSpPr/>
                  <p:nvPr/>
                </p:nvSpPr>
                <p:spPr>
                  <a:xfrm>
                    <a:off x="3344760" y="6056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33" name="Straight Connector 898"/>
                  <p:cNvSpPr/>
                  <p:nvPr/>
                </p:nvSpPr>
                <p:spPr>
                  <a:xfrm flipH="1">
                    <a:off x="3344760" y="520056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4934" name="Group 824"/>
              <p:cNvGrpSpPr/>
              <p:nvPr/>
            </p:nvGrpSpPr>
            <p:grpSpPr>
              <a:xfrm>
                <a:off x="3444840" y="5122800"/>
                <a:ext cx="331560" cy="1031400"/>
                <a:chOff x="3444840" y="5122800"/>
                <a:chExt cx="331560" cy="1031400"/>
              </a:xfrm>
            </p:grpSpPr>
            <p:grpSp>
              <p:nvGrpSpPr>
                <p:cNvPr id="4935" name="Group 825"/>
                <p:cNvGrpSpPr/>
                <p:nvPr/>
              </p:nvGrpSpPr>
              <p:grpSpPr>
                <a:xfrm>
                  <a:off x="3444840" y="5305320"/>
                  <a:ext cx="303120" cy="848880"/>
                  <a:chOff x="3444840" y="5305320"/>
                  <a:chExt cx="303120" cy="848880"/>
                </a:xfrm>
              </p:grpSpPr>
              <p:sp>
                <p:nvSpPr>
                  <p:cNvPr id="4936" name="Rectangle 846"/>
                  <p:cNvSpPr/>
                  <p:nvPr/>
                </p:nvSpPr>
                <p:spPr>
                  <a:xfrm>
                    <a:off x="3505320" y="5305320"/>
                    <a:ext cx="237600" cy="75204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37" name="Straight Connector 847"/>
                  <p:cNvSpPr/>
                  <p:nvPr/>
                </p:nvSpPr>
                <p:spPr>
                  <a:xfrm flipV="1">
                    <a:off x="3684240" y="530532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38" name="Rectangle 848"/>
                  <p:cNvSpPr/>
                  <p:nvPr/>
                </p:nvSpPr>
                <p:spPr>
                  <a:xfrm>
                    <a:off x="3487680" y="531504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39" name="Straight Connector 849"/>
                  <p:cNvSpPr/>
                  <p:nvPr/>
                </p:nvSpPr>
                <p:spPr>
                  <a:xfrm flipV="1">
                    <a:off x="3444840" y="530532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40" name="Rectangle 850"/>
                  <p:cNvSpPr/>
                  <p:nvPr/>
                </p:nvSpPr>
                <p:spPr>
                  <a:xfrm>
                    <a:off x="3668760" y="59547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41" name="Rectangle 851"/>
                  <p:cNvSpPr/>
                  <p:nvPr/>
                </p:nvSpPr>
                <p:spPr>
                  <a:xfrm>
                    <a:off x="3449520" y="540216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42" name="Straight Connector 852"/>
                  <p:cNvSpPr/>
                  <p:nvPr/>
                </p:nvSpPr>
                <p:spPr>
                  <a:xfrm flipV="1">
                    <a:off x="3684240" y="605772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4943" name="Group 853"/>
                  <p:cNvGrpSpPr/>
                  <p:nvPr/>
                </p:nvGrpSpPr>
                <p:grpSpPr>
                  <a:xfrm>
                    <a:off x="3446280" y="5381280"/>
                    <a:ext cx="301680" cy="94320"/>
                    <a:chOff x="3446280" y="5381280"/>
                    <a:chExt cx="301680" cy="94320"/>
                  </a:xfrm>
                </p:grpSpPr>
                <p:sp>
                  <p:nvSpPr>
                    <p:cNvPr id="4944" name="Straight Connector 881"/>
                    <p:cNvSpPr/>
                    <p:nvPr/>
                  </p:nvSpPr>
                  <p:spPr>
                    <a:xfrm flipV="1">
                      <a:off x="3687480" y="538128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45" name="Straight Connector 882"/>
                    <p:cNvSpPr/>
                    <p:nvPr/>
                  </p:nvSpPr>
                  <p:spPr>
                    <a:xfrm>
                      <a:off x="3446280" y="54752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46" name="Group 854"/>
                  <p:cNvGrpSpPr/>
                  <p:nvPr/>
                </p:nvGrpSpPr>
                <p:grpSpPr>
                  <a:xfrm>
                    <a:off x="3446280" y="5448240"/>
                    <a:ext cx="301680" cy="93960"/>
                    <a:chOff x="3446280" y="5448240"/>
                    <a:chExt cx="301680" cy="93960"/>
                  </a:xfrm>
                </p:grpSpPr>
                <p:sp>
                  <p:nvSpPr>
                    <p:cNvPr id="4947" name="Straight Connector 879"/>
                    <p:cNvSpPr/>
                    <p:nvPr/>
                  </p:nvSpPr>
                  <p:spPr>
                    <a:xfrm flipV="1">
                      <a:off x="3687480" y="54482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48" name="Straight Connector 880"/>
                    <p:cNvSpPr/>
                    <p:nvPr/>
                  </p:nvSpPr>
                  <p:spPr>
                    <a:xfrm>
                      <a:off x="3446280" y="55418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49" name="Group 855"/>
                  <p:cNvGrpSpPr/>
                  <p:nvPr/>
                </p:nvGrpSpPr>
                <p:grpSpPr>
                  <a:xfrm>
                    <a:off x="3446280" y="5514840"/>
                    <a:ext cx="297000" cy="93960"/>
                    <a:chOff x="3446280" y="5514840"/>
                    <a:chExt cx="297000" cy="93960"/>
                  </a:xfrm>
                </p:grpSpPr>
                <p:sp>
                  <p:nvSpPr>
                    <p:cNvPr id="4950" name="Straight Connector 877"/>
                    <p:cNvSpPr/>
                    <p:nvPr/>
                  </p:nvSpPr>
                  <p:spPr>
                    <a:xfrm flipV="1">
                      <a:off x="3682800" y="55148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51" name="Straight Connector 878"/>
                    <p:cNvSpPr/>
                    <p:nvPr/>
                  </p:nvSpPr>
                  <p:spPr>
                    <a:xfrm>
                      <a:off x="3446280" y="560844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52" name="Group 856"/>
                  <p:cNvGrpSpPr/>
                  <p:nvPr/>
                </p:nvGrpSpPr>
                <p:grpSpPr>
                  <a:xfrm>
                    <a:off x="3446280" y="5581440"/>
                    <a:ext cx="297000" cy="93960"/>
                    <a:chOff x="3446280" y="5581440"/>
                    <a:chExt cx="297000" cy="93960"/>
                  </a:xfrm>
                </p:grpSpPr>
                <p:sp>
                  <p:nvSpPr>
                    <p:cNvPr id="4953" name="Straight Connector 875"/>
                    <p:cNvSpPr/>
                    <p:nvPr/>
                  </p:nvSpPr>
                  <p:spPr>
                    <a:xfrm flipV="1">
                      <a:off x="3682800" y="55814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54" name="Straight Connector 876"/>
                    <p:cNvSpPr/>
                    <p:nvPr/>
                  </p:nvSpPr>
                  <p:spPr>
                    <a:xfrm>
                      <a:off x="3446280" y="567504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55" name="Group 857"/>
                  <p:cNvGrpSpPr/>
                  <p:nvPr/>
                </p:nvGrpSpPr>
                <p:grpSpPr>
                  <a:xfrm>
                    <a:off x="3449520" y="5648040"/>
                    <a:ext cx="293760" cy="93960"/>
                    <a:chOff x="3449520" y="5648040"/>
                    <a:chExt cx="293760" cy="93960"/>
                  </a:xfrm>
                </p:grpSpPr>
                <p:sp>
                  <p:nvSpPr>
                    <p:cNvPr id="4956" name="Straight Connector 873"/>
                    <p:cNvSpPr/>
                    <p:nvPr/>
                  </p:nvSpPr>
                  <p:spPr>
                    <a:xfrm flipV="1">
                      <a:off x="3682800" y="564804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57" name="Straight Connector 874"/>
                    <p:cNvSpPr/>
                    <p:nvPr/>
                  </p:nvSpPr>
                  <p:spPr>
                    <a:xfrm>
                      <a:off x="3449520" y="574164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58" name="Group 858"/>
                  <p:cNvGrpSpPr/>
                  <p:nvPr/>
                </p:nvGrpSpPr>
                <p:grpSpPr>
                  <a:xfrm>
                    <a:off x="3449520" y="5715000"/>
                    <a:ext cx="293760" cy="98640"/>
                    <a:chOff x="3449520" y="5715000"/>
                    <a:chExt cx="293760" cy="98640"/>
                  </a:xfrm>
                </p:grpSpPr>
                <p:sp>
                  <p:nvSpPr>
                    <p:cNvPr id="4959" name="Straight Connector 871"/>
                    <p:cNvSpPr/>
                    <p:nvPr/>
                  </p:nvSpPr>
                  <p:spPr>
                    <a:xfrm flipV="1">
                      <a:off x="3686040" y="5715000"/>
                      <a:ext cx="5724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60" name="Straight Connector 872"/>
                    <p:cNvSpPr/>
                    <p:nvPr/>
                  </p:nvSpPr>
                  <p:spPr>
                    <a:xfrm>
                      <a:off x="3449520" y="58132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61" name="Group 859"/>
                  <p:cNvGrpSpPr/>
                  <p:nvPr/>
                </p:nvGrpSpPr>
                <p:grpSpPr>
                  <a:xfrm>
                    <a:off x="3444840" y="5781600"/>
                    <a:ext cx="301320" cy="98640"/>
                    <a:chOff x="3444840" y="5781600"/>
                    <a:chExt cx="301320" cy="98640"/>
                  </a:xfrm>
                </p:grpSpPr>
                <p:sp>
                  <p:nvSpPr>
                    <p:cNvPr id="4962" name="Straight Connector 869"/>
                    <p:cNvSpPr/>
                    <p:nvPr/>
                  </p:nvSpPr>
                  <p:spPr>
                    <a:xfrm flipV="1">
                      <a:off x="3686040" y="578160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63" name="Straight Connector 870"/>
                    <p:cNvSpPr/>
                    <p:nvPr/>
                  </p:nvSpPr>
                  <p:spPr>
                    <a:xfrm>
                      <a:off x="3444840" y="587988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64" name="Group 860"/>
                  <p:cNvGrpSpPr/>
                  <p:nvPr/>
                </p:nvGrpSpPr>
                <p:grpSpPr>
                  <a:xfrm>
                    <a:off x="3444840" y="5848200"/>
                    <a:ext cx="301320" cy="98640"/>
                    <a:chOff x="3444840" y="5848200"/>
                    <a:chExt cx="301320" cy="98640"/>
                  </a:xfrm>
                </p:grpSpPr>
                <p:sp>
                  <p:nvSpPr>
                    <p:cNvPr id="4965" name="Straight Connector 867"/>
                    <p:cNvSpPr/>
                    <p:nvPr/>
                  </p:nvSpPr>
                  <p:spPr>
                    <a:xfrm flipV="1">
                      <a:off x="3686040" y="584820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66" name="Straight Connector 868"/>
                    <p:cNvSpPr/>
                    <p:nvPr/>
                  </p:nvSpPr>
                  <p:spPr>
                    <a:xfrm>
                      <a:off x="3444840" y="594648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67" name="Group 861"/>
                  <p:cNvGrpSpPr/>
                  <p:nvPr/>
                </p:nvGrpSpPr>
                <p:grpSpPr>
                  <a:xfrm>
                    <a:off x="3444840" y="5919480"/>
                    <a:ext cx="296640" cy="91080"/>
                    <a:chOff x="3444840" y="5919480"/>
                    <a:chExt cx="296640" cy="91080"/>
                  </a:xfrm>
                </p:grpSpPr>
                <p:sp>
                  <p:nvSpPr>
                    <p:cNvPr id="4968" name="Straight Connector 865"/>
                    <p:cNvSpPr/>
                    <p:nvPr/>
                  </p:nvSpPr>
                  <p:spPr>
                    <a:xfrm flipV="1">
                      <a:off x="3681360" y="5919480"/>
                      <a:ext cx="6012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69" name="Straight Connector 866"/>
                    <p:cNvSpPr/>
                    <p:nvPr/>
                  </p:nvSpPr>
                  <p:spPr>
                    <a:xfrm>
                      <a:off x="3444840" y="601020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4970" name="Group 862"/>
                  <p:cNvGrpSpPr/>
                  <p:nvPr/>
                </p:nvGrpSpPr>
                <p:grpSpPr>
                  <a:xfrm>
                    <a:off x="3444840" y="5986440"/>
                    <a:ext cx="296640" cy="90720"/>
                    <a:chOff x="3444840" y="5986440"/>
                    <a:chExt cx="296640" cy="90720"/>
                  </a:xfrm>
                </p:grpSpPr>
                <p:sp>
                  <p:nvSpPr>
                    <p:cNvPr id="4971" name="Straight Connector 863"/>
                    <p:cNvSpPr/>
                    <p:nvPr/>
                  </p:nvSpPr>
                  <p:spPr>
                    <a:xfrm flipV="1">
                      <a:off x="3681360" y="5986440"/>
                      <a:ext cx="6012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4972" name="Straight Connector 864"/>
                    <p:cNvSpPr/>
                    <p:nvPr/>
                  </p:nvSpPr>
                  <p:spPr>
                    <a:xfrm>
                      <a:off x="3444840" y="607680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4973" name="Group 826"/>
                <p:cNvGrpSpPr/>
                <p:nvPr/>
              </p:nvGrpSpPr>
              <p:grpSpPr>
                <a:xfrm>
                  <a:off x="3465360" y="5122800"/>
                  <a:ext cx="311040" cy="933840"/>
                  <a:chOff x="3465360" y="5122800"/>
                  <a:chExt cx="311040" cy="933840"/>
                </a:xfrm>
              </p:grpSpPr>
              <p:grpSp>
                <p:nvGrpSpPr>
                  <p:cNvPr id="4974" name="Group 827"/>
                  <p:cNvGrpSpPr/>
                  <p:nvPr/>
                </p:nvGrpSpPr>
                <p:grpSpPr>
                  <a:xfrm>
                    <a:off x="3465360" y="5122800"/>
                    <a:ext cx="288720" cy="141120"/>
                    <a:chOff x="3465360" y="5122800"/>
                    <a:chExt cx="288720" cy="141120"/>
                  </a:xfrm>
                </p:grpSpPr>
                <p:sp>
                  <p:nvSpPr>
                    <p:cNvPr id="4975" name="Rectangle 188"/>
                    <p:cNvSpPr/>
                    <p:nvPr/>
                  </p:nvSpPr>
                  <p:spPr>
                    <a:xfrm>
                      <a:off x="3465360" y="5199120"/>
                      <a:ext cx="23292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976" name="AutoShape 189"/>
                    <p:cNvSpPr/>
                    <p:nvPr/>
                  </p:nvSpPr>
                  <p:spPr>
                    <a:xfrm>
                      <a:off x="3465360" y="5122800"/>
                      <a:ext cx="28692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977" name="Freeform 190"/>
                    <p:cNvSpPr/>
                    <p:nvPr/>
                  </p:nvSpPr>
                  <p:spPr>
                    <a:xfrm>
                      <a:off x="3700440" y="51246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978" name="Freeform 191"/>
                    <p:cNvSpPr/>
                    <p:nvPr/>
                  </p:nvSpPr>
                  <p:spPr>
                    <a:xfrm>
                      <a:off x="3502080" y="5138640"/>
                      <a:ext cx="22176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4979" name="Freeform 192"/>
                    <p:cNvSpPr/>
                    <p:nvPr/>
                  </p:nvSpPr>
                  <p:spPr>
                    <a:xfrm>
                      <a:off x="3554280" y="5135400"/>
                      <a:ext cx="12672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4980" name="Straight Connector 828"/>
                  <p:cNvSpPr/>
                  <p:nvPr/>
                </p:nvSpPr>
                <p:spPr>
                  <a:xfrm flipH="1">
                    <a:off x="3770280" y="5194080"/>
                    <a:ext cx="468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81" name="Straight Connector 829"/>
                  <p:cNvSpPr/>
                  <p:nvPr/>
                </p:nvSpPr>
                <p:spPr>
                  <a:xfrm>
                    <a:off x="3720960" y="537516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82" name="Straight Connector 830"/>
                  <p:cNvSpPr/>
                  <p:nvPr/>
                </p:nvSpPr>
                <p:spPr>
                  <a:xfrm>
                    <a:off x="3719160" y="544032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83" name="Straight Connector 831"/>
                  <p:cNvSpPr/>
                  <p:nvPr/>
                </p:nvSpPr>
                <p:spPr>
                  <a:xfrm>
                    <a:off x="3719160" y="551808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84" name="Straight Connector 832"/>
                  <p:cNvSpPr/>
                  <p:nvPr/>
                </p:nvSpPr>
                <p:spPr>
                  <a:xfrm>
                    <a:off x="3717720" y="558288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85" name="Straight Connector 833"/>
                  <p:cNvSpPr/>
                  <p:nvPr/>
                </p:nvSpPr>
                <p:spPr>
                  <a:xfrm>
                    <a:off x="3716280" y="5644800"/>
                    <a:ext cx="568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86" name="Straight Connector 834"/>
                  <p:cNvSpPr/>
                  <p:nvPr/>
                </p:nvSpPr>
                <p:spPr>
                  <a:xfrm>
                    <a:off x="3716280" y="571320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87" name="Straight Connector 835"/>
                  <p:cNvSpPr/>
                  <p:nvPr/>
                </p:nvSpPr>
                <p:spPr>
                  <a:xfrm>
                    <a:off x="3714480" y="578304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88" name="Straight Connector 836"/>
                  <p:cNvSpPr/>
                  <p:nvPr/>
                </p:nvSpPr>
                <p:spPr>
                  <a:xfrm>
                    <a:off x="3717720" y="585288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89" name="Straight Connector 837"/>
                  <p:cNvSpPr/>
                  <p:nvPr/>
                </p:nvSpPr>
                <p:spPr>
                  <a:xfrm>
                    <a:off x="3719160" y="592128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90" name="Straight Connector 838"/>
                  <p:cNvSpPr/>
                  <p:nvPr/>
                </p:nvSpPr>
                <p:spPr>
                  <a:xfrm>
                    <a:off x="3719160" y="599112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91" name="Straight Connector 839"/>
                  <p:cNvSpPr/>
                  <p:nvPr/>
                </p:nvSpPr>
                <p:spPr>
                  <a:xfrm>
                    <a:off x="3720960" y="605628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4992" name="Straight Connector 840"/>
                  <p:cNvSpPr/>
                  <p:nvPr/>
                </p:nvSpPr>
                <p:spPr>
                  <a:xfrm flipH="1">
                    <a:off x="3720960" y="5200560"/>
                    <a:ext cx="5544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  <p:grpSp>
          <p:nvGrpSpPr>
            <p:cNvPr id="4993" name="Group 1062"/>
            <p:cNvGrpSpPr/>
            <p:nvPr/>
          </p:nvGrpSpPr>
          <p:grpSpPr>
            <a:xfrm>
              <a:off x="3897000" y="4312080"/>
              <a:ext cx="1470240" cy="1869120"/>
              <a:chOff x="3897000" y="4312080"/>
              <a:chExt cx="1470240" cy="1869120"/>
            </a:xfrm>
          </p:grpSpPr>
          <p:grpSp>
            <p:nvGrpSpPr>
              <p:cNvPr id="4994" name="Group 187"/>
              <p:cNvGrpSpPr/>
              <p:nvPr/>
            </p:nvGrpSpPr>
            <p:grpSpPr>
              <a:xfrm>
                <a:off x="4280760" y="4312080"/>
                <a:ext cx="1052280" cy="355320"/>
                <a:chOff x="4280760" y="4312080"/>
                <a:chExt cx="1052280" cy="355320"/>
              </a:xfrm>
            </p:grpSpPr>
            <p:sp>
              <p:nvSpPr>
                <p:cNvPr id="4995" name="Rectangle 188"/>
                <p:cNvSpPr/>
                <p:nvPr/>
              </p:nvSpPr>
              <p:spPr>
                <a:xfrm>
                  <a:off x="4280760" y="4526640"/>
                  <a:ext cx="785520" cy="1378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96" name="AutoShape 189"/>
                <p:cNvSpPr/>
                <p:nvPr/>
              </p:nvSpPr>
              <p:spPr>
                <a:xfrm>
                  <a:off x="4280760" y="4316760"/>
                  <a:ext cx="1052280" cy="21420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97" name="Freeform 190"/>
                <p:cNvSpPr/>
                <p:nvPr/>
              </p:nvSpPr>
              <p:spPr>
                <a:xfrm>
                  <a:off x="5060160" y="4312080"/>
                  <a:ext cx="267840" cy="355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98" name="Freeform 191"/>
                <p:cNvSpPr/>
                <p:nvPr/>
              </p:nvSpPr>
              <p:spPr>
                <a:xfrm>
                  <a:off x="4383720" y="4359600"/>
                  <a:ext cx="803160" cy="126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99" name="Freeform 192"/>
                <p:cNvSpPr/>
                <p:nvPr/>
              </p:nvSpPr>
              <p:spPr>
                <a:xfrm>
                  <a:off x="4571280" y="4353480"/>
                  <a:ext cx="464760" cy="1472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000" name="Straight Connector 1064"/>
              <p:cNvSpPr/>
              <p:nvPr/>
            </p:nvSpPr>
            <p:spPr>
              <a:xfrm flipH="1">
                <a:off x="4162320" y="4654440"/>
                <a:ext cx="355680" cy="495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01" name="Straight Connector 1065"/>
              <p:cNvSpPr/>
              <p:nvPr/>
            </p:nvSpPr>
            <p:spPr>
              <a:xfrm flipH="1">
                <a:off x="4466880" y="4663800"/>
                <a:ext cx="201600" cy="4860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02" name="Straight Connector 1066"/>
              <p:cNvSpPr/>
              <p:nvPr/>
            </p:nvSpPr>
            <p:spPr>
              <a:xfrm>
                <a:off x="4784400" y="4668480"/>
                <a:ext cx="57240" cy="49248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03" name="Straight Connector 1067"/>
              <p:cNvSpPr/>
              <p:nvPr/>
            </p:nvSpPr>
            <p:spPr>
              <a:xfrm>
                <a:off x="4924080" y="4692600"/>
                <a:ext cx="274680" cy="4572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5004" name="Group 1068"/>
              <p:cNvGrpSpPr/>
              <p:nvPr/>
            </p:nvGrpSpPr>
            <p:grpSpPr>
              <a:xfrm>
                <a:off x="3897000" y="5149800"/>
                <a:ext cx="331920" cy="1031400"/>
                <a:chOff x="3897000" y="5149800"/>
                <a:chExt cx="331920" cy="1031400"/>
              </a:xfrm>
            </p:grpSpPr>
            <p:grpSp>
              <p:nvGrpSpPr>
                <p:cNvPr id="5005" name="Group 1246"/>
                <p:cNvGrpSpPr/>
                <p:nvPr/>
              </p:nvGrpSpPr>
              <p:grpSpPr>
                <a:xfrm>
                  <a:off x="3897000" y="5329080"/>
                  <a:ext cx="303480" cy="852120"/>
                  <a:chOff x="3897000" y="5329080"/>
                  <a:chExt cx="303480" cy="852120"/>
                </a:xfrm>
              </p:grpSpPr>
              <p:sp>
                <p:nvSpPr>
                  <p:cNvPr id="5006" name="Rectangle 1267"/>
                  <p:cNvSpPr/>
                  <p:nvPr/>
                </p:nvSpPr>
                <p:spPr>
                  <a:xfrm>
                    <a:off x="3957480" y="5329080"/>
                    <a:ext cx="237600" cy="75528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07" name="Straight Connector 1268"/>
                  <p:cNvSpPr/>
                  <p:nvPr/>
                </p:nvSpPr>
                <p:spPr>
                  <a:xfrm flipV="1">
                    <a:off x="4136760" y="5329080"/>
                    <a:ext cx="60480" cy="9684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08" name="Rectangle 1269"/>
                  <p:cNvSpPr/>
                  <p:nvPr/>
                </p:nvSpPr>
                <p:spPr>
                  <a:xfrm>
                    <a:off x="3940200" y="5338800"/>
                    <a:ext cx="69480" cy="1202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09" name="Straight Connector 1270"/>
                  <p:cNvSpPr/>
                  <p:nvPr/>
                </p:nvSpPr>
                <p:spPr>
                  <a:xfrm flipV="1">
                    <a:off x="3897000" y="5329080"/>
                    <a:ext cx="60480" cy="9684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10" name="Rectangle 1271"/>
                  <p:cNvSpPr/>
                  <p:nvPr/>
                </p:nvSpPr>
                <p:spPr>
                  <a:xfrm>
                    <a:off x="4121280" y="59817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11" name="Rectangle 1272"/>
                  <p:cNvSpPr/>
                  <p:nvPr/>
                </p:nvSpPr>
                <p:spPr>
                  <a:xfrm>
                    <a:off x="3902040" y="542916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12" name="Straight Connector 1273"/>
                  <p:cNvSpPr/>
                  <p:nvPr/>
                </p:nvSpPr>
                <p:spPr>
                  <a:xfrm flipV="1">
                    <a:off x="4136760" y="608472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5013" name="Group 1274"/>
                  <p:cNvGrpSpPr/>
                  <p:nvPr/>
                </p:nvGrpSpPr>
                <p:grpSpPr>
                  <a:xfrm>
                    <a:off x="3898800" y="5408280"/>
                    <a:ext cx="301680" cy="91080"/>
                    <a:chOff x="3898800" y="5408280"/>
                    <a:chExt cx="301680" cy="91080"/>
                  </a:xfrm>
                </p:grpSpPr>
                <p:sp>
                  <p:nvSpPr>
                    <p:cNvPr id="5014" name="Straight Connector 1302"/>
                    <p:cNvSpPr/>
                    <p:nvPr/>
                  </p:nvSpPr>
                  <p:spPr>
                    <a:xfrm flipV="1">
                      <a:off x="4140000" y="5408280"/>
                      <a:ext cx="6048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15" name="Straight Connector 1303"/>
                    <p:cNvSpPr/>
                    <p:nvPr/>
                  </p:nvSpPr>
                  <p:spPr>
                    <a:xfrm>
                      <a:off x="3898800" y="549900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16" name="Group 1275"/>
                  <p:cNvGrpSpPr/>
                  <p:nvPr/>
                </p:nvGrpSpPr>
                <p:grpSpPr>
                  <a:xfrm>
                    <a:off x="3898800" y="5475240"/>
                    <a:ext cx="301680" cy="90720"/>
                    <a:chOff x="3898800" y="5475240"/>
                    <a:chExt cx="301680" cy="90720"/>
                  </a:xfrm>
                </p:grpSpPr>
                <p:sp>
                  <p:nvSpPr>
                    <p:cNvPr id="5017" name="Straight Connector 1300"/>
                    <p:cNvSpPr/>
                    <p:nvPr/>
                  </p:nvSpPr>
                  <p:spPr>
                    <a:xfrm flipV="1">
                      <a:off x="4140000" y="547524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18" name="Straight Connector 1301"/>
                    <p:cNvSpPr/>
                    <p:nvPr/>
                  </p:nvSpPr>
                  <p:spPr>
                    <a:xfrm>
                      <a:off x="3898800" y="556560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19" name="Group 1276"/>
                  <p:cNvGrpSpPr/>
                  <p:nvPr/>
                </p:nvGrpSpPr>
                <p:grpSpPr>
                  <a:xfrm>
                    <a:off x="3898800" y="5541840"/>
                    <a:ext cx="296640" cy="90720"/>
                    <a:chOff x="3898800" y="5541840"/>
                    <a:chExt cx="296640" cy="90720"/>
                  </a:xfrm>
                </p:grpSpPr>
                <p:sp>
                  <p:nvSpPr>
                    <p:cNvPr id="5020" name="Straight Connector 1298"/>
                    <p:cNvSpPr/>
                    <p:nvPr/>
                  </p:nvSpPr>
                  <p:spPr>
                    <a:xfrm flipV="1">
                      <a:off x="4135320" y="5541840"/>
                      <a:ext cx="6012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21" name="Straight Connector 1299"/>
                    <p:cNvSpPr/>
                    <p:nvPr/>
                  </p:nvSpPr>
                  <p:spPr>
                    <a:xfrm>
                      <a:off x="3898800" y="56322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22" name="Group 1277"/>
                  <p:cNvGrpSpPr/>
                  <p:nvPr/>
                </p:nvGrpSpPr>
                <p:grpSpPr>
                  <a:xfrm>
                    <a:off x="3898800" y="5605200"/>
                    <a:ext cx="296640" cy="93960"/>
                    <a:chOff x="3898800" y="5605200"/>
                    <a:chExt cx="296640" cy="93960"/>
                  </a:xfrm>
                </p:grpSpPr>
                <p:sp>
                  <p:nvSpPr>
                    <p:cNvPr id="5023" name="Straight Connector 1296"/>
                    <p:cNvSpPr/>
                    <p:nvPr/>
                  </p:nvSpPr>
                  <p:spPr>
                    <a:xfrm flipV="1">
                      <a:off x="4135320" y="560520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24" name="Straight Connector 1297"/>
                    <p:cNvSpPr/>
                    <p:nvPr/>
                  </p:nvSpPr>
                  <p:spPr>
                    <a:xfrm>
                      <a:off x="3898800" y="56988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25" name="Group 1278"/>
                  <p:cNvGrpSpPr/>
                  <p:nvPr/>
                </p:nvGrpSpPr>
                <p:grpSpPr>
                  <a:xfrm>
                    <a:off x="3902040" y="5671800"/>
                    <a:ext cx="293400" cy="94320"/>
                    <a:chOff x="3902040" y="5671800"/>
                    <a:chExt cx="293400" cy="94320"/>
                  </a:xfrm>
                </p:grpSpPr>
                <p:sp>
                  <p:nvSpPr>
                    <p:cNvPr id="5026" name="Straight Connector 1294"/>
                    <p:cNvSpPr/>
                    <p:nvPr/>
                  </p:nvSpPr>
                  <p:spPr>
                    <a:xfrm flipV="1">
                      <a:off x="4135320" y="567180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27" name="Straight Connector 1295"/>
                    <p:cNvSpPr/>
                    <p:nvPr/>
                  </p:nvSpPr>
                  <p:spPr>
                    <a:xfrm>
                      <a:off x="3902040" y="576576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28" name="Group 1279"/>
                  <p:cNvGrpSpPr/>
                  <p:nvPr/>
                </p:nvGrpSpPr>
                <p:grpSpPr>
                  <a:xfrm>
                    <a:off x="3902040" y="5738760"/>
                    <a:ext cx="293400" cy="98640"/>
                    <a:chOff x="3902040" y="5738760"/>
                    <a:chExt cx="293400" cy="98640"/>
                  </a:xfrm>
                </p:grpSpPr>
                <p:sp>
                  <p:nvSpPr>
                    <p:cNvPr id="5029" name="Straight Connector 1292"/>
                    <p:cNvSpPr/>
                    <p:nvPr/>
                  </p:nvSpPr>
                  <p:spPr>
                    <a:xfrm flipV="1">
                      <a:off x="4138560" y="5738760"/>
                      <a:ext cx="568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30" name="Straight Connector 1293"/>
                    <p:cNvSpPr/>
                    <p:nvPr/>
                  </p:nvSpPr>
                  <p:spPr>
                    <a:xfrm>
                      <a:off x="3902040" y="583704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31" name="Group 1280"/>
                  <p:cNvGrpSpPr/>
                  <p:nvPr/>
                </p:nvGrpSpPr>
                <p:grpSpPr>
                  <a:xfrm>
                    <a:off x="3897000" y="5805360"/>
                    <a:ext cx="301680" cy="98640"/>
                    <a:chOff x="3897000" y="5805360"/>
                    <a:chExt cx="301680" cy="98640"/>
                  </a:xfrm>
                </p:grpSpPr>
                <p:sp>
                  <p:nvSpPr>
                    <p:cNvPr id="5032" name="Straight Connector 1290"/>
                    <p:cNvSpPr/>
                    <p:nvPr/>
                  </p:nvSpPr>
                  <p:spPr>
                    <a:xfrm flipV="1">
                      <a:off x="4138560" y="580536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33" name="Straight Connector 1291"/>
                    <p:cNvSpPr/>
                    <p:nvPr/>
                  </p:nvSpPr>
                  <p:spPr>
                    <a:xfrm>
                      <a:off x="3897000" y="59036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34" name="Group 1281"/>
                  <p:cNvGrpSpPr/>
                  <p:nvPr/>
                </p:nvGrpSpPr>
                <p:grpSpPr>
                  <a:xfrm>
                    <a:off x="3897000" y="5871960"/>
                    <a:ext cx="301680" cy="98640"/>
                    <a:chOff x="3897000" y="5871960"/>
                    <a:chExt cx="301680" cy="98640"/>
                  </a:xfrm>
                </p:grpSpPr>
                <p:sp>
                  <p:nvSpPr>
                    <p:cNvPr id="5035" name="Straight Connector 1288"/>
                    <p:cNvSpPr/>
                    <p:nvPr/>
                  </p:nvSpPr>
                  <p:spPr>
                    <a:xfrm flipV="1">
                      <a:off x="4138560" y="587196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36" name="Straight Connector 1289"/>
                    <p:cNvSpPr/>
                    <p:nvPr/>
                  </p:nvSpPr>
                  <p:spPr>
                    <a:xfrm>
                      <a:off x="3897000" y="59702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37" name="Group 1282"/>
                  <p:cNvGrpSpPr/>
                  <p:nvPr/>
                </p:nvGrpSpPr>
                <p:grpSpPr>
                  <a:xfrm>
                    <a:off x="3897000" y="5943240"/>
                    <a:ext cx="297000" cy="94320"/>
                    <a:chOff x="3897000" y="5943240"/>
                    <a:chExt cx="297000" cy="94320"/>
                  </a:xfrm>
                </p:grpSpPr>
                <p:sp>
                  <p:nvSpPr>
                    <p:cNvPr id="5038" name="Straight Connector 1286"/>
                    <p:cNvSpPr/>
                    <p:nvPr/>
                  </p:nvSpPr>
                  <p:spPr>
                    <a:xfrm flipV="1">
                      <a:off x="4133520" y="594324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39" name="Straight Connector 1287"/>
                    <p:cNvSpPr/>
                    <p:nvPr/>
                  </p:nvSpPr>
                  <p:spPr>
                    <a:xfrm>
                      <a:off x="3897000" y="60372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40" name="Group 1283"/>
                  <p:cNvGrpSpPr/>
                  <p:nvPr/>
                </p:nvGrpSpPr>
                <p:grpSpPr>
                  <a:xfrm>
                    <a:off x="3897000" y="6010200"/>
                    <a:ext cx="297000" cy="93960"/>
                    <a:chOff x="3897000" y="6010200"/>
                    <a:chExt cx="297000" cy="93960"/>
                  </a:xfrm>
                </p:grpSpPr>
                <p:sp>
                  <p:nvSpPr>
                    <p:cNvPr id="5041" name="Straight Connector 1284"/>
                    <p:cNvSpPr/>
                    <p:nvPr/>
                  </p:nvSpPr>
                  <p:spPr>
                    <a:xfrm flipV="1">
                      <a:off x="4133520" y="601020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42" name="Straight Connector 1285"/>
                    <p:cNvSpPr/>
                    <p:nvPr/>
                  </p:nvSpPr>
                  <p:spPr>
                    <a:xfrm>
                      <a:off x="3897000" y="61038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5043" name="Group 1247"/>
                <p:cNvGrpSpPr/>
                <p:nvPr/>
              </p:nvGrpSpPr>
              <p:grpSpPr>
                <a:xfrm>
                  <a:off x="3917880" y="5149800"/>
                  <a:ext cx="311040" cy="933840"/>
                  <a:chOff x="3917880" y="5149800"/>
                  <a:chExt cx="311040" cy="933840"/>
                </a:xfrm>
              </p:grpSpPr>
              <p:grpSp>
                <p:nvGrpSpPr>
                  <p:cNvPr id="5044" name="Group 1248"/>
                  <p:cNvGrpSpPr/>
                  <p:nvPr/>
                </p:nvGrpSpPr>
                <p:grpSpPr>
                  <a:xfrm>
                    <a:off x="3917880" y="5149800"/>
                    <a:ext cx="288720" cy="141120"/>
                    <a:chOff x="3917880" y="5149800"/>
                    <a:chExt cx="288720" cy="141120"/>
                  </a:xfrm>
                </p:grpSpPr>
                <p:sp>
                  <p:nvSpPr>
                    <p:cNvPr id="5045" name="Rectangle 188"/>
                    <p:cNvSpPr/>
                    <p:nvPr/>
                  </p:nvSpPr>
                  <p:spPr>
                    <a:xfrm>
                      <a:off x="3917880" y="5226120"/>
                      <a:ext cx="23292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046" name="AutoShape 189"/>
                    <p:cNvSpPr/>
                    <p:nvPr/>
                  </p:nvSpPr>
                  <p:spPr>
                    <a:xfrm>
                      <a:off x="3917880" y="5149800"/>
                      <a:ext cx="28692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047" name="Freeform 190"/>
                    <p:cNvSpPr/>
                    <p:nvPr/>
                  </p:nvSpPr>
                  <p:spPr>
                    <a:xfrm>
                      <a:off x="4152960" y="51516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048" name="Freeform 191"/>
                    <p:cNvSpPr/>
                    <p:nvPr/>
                  </p:nvSpPr>
                  <p:spPr>
                    <a:xfrm>
                      <a:off x="3954600" y="5165640"/>
                      <a:ext cx="22176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049" name="Freeform 192"/>
                    <p:cNvSpPr/>
                    <p:nvPr/>
                  </p:nvSpPr>
                  <p:spPr>
                    <a:xfrm>
                      <a:off x="4006800" y="5162400"/>
                      <a:ext cx="12672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050" name="Straight Connector 1249"/>
                  <p:cNvSpPr/>
                  <p:nvPr/>
                </p:nvSpPr>
                <p:spPr>
                  <a:xfrm flipH="1">
                    <a:off x="4222440" y="5221080"/>
                    <a:ext cx="504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1" name="Straight Connector 1250"/>
                  <p:cNvSpPr/>
                  <p:nvPr/>
                </p:nvSpPr>
                <p:spPr>
                  <a:xfrm>
                    <a:off x="4173480" y="540216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2" name="Straight Connector 1251"/>
                  <p:cNvSpPr/>
                  <p:nvPr/>
                </p:nvSpPr>
                <p:spPr>
                  <a:xfrm>
                    <a:off x="4171680" y="546732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3" name="Straight Connector 1252"/>
                  <p:cNvSpPr/>
                  <p:nvPr/>
                </p:nvSpPr>
                <p:spPr>
                  <a:xfrm>
                    <a:off x="4171680" y="554508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4" name="Straight Connector 1253"/>
                  <p:cNvSpPr/>
                  <p:nvPr/>
                </p:nvSpPr>
                <p:spPr>
                  <a:xfrm>
                    <a:off x="4170240" y="560988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5" name="Straight Connector 1254"/>
                  <p:cNvSpPr/>
                  <p:nvPr/>
                </p:nvSpPr>
                <p:spPr>
                  <a:xfrm>
                    <a:off x="4168440" y="5671800"/>
                    <a:ext cx="572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6" name="Straight Connector 1255"/>
                  <p:cNvSpPr/>
                  <p:nvPr/>
                </p:nvSpPr>
                <p:spPr>
                  <a:xfrm>
                    <a:off x="4168440" y="574020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7" name="Straight Connector 1256"/>
                  <p:cNvSpPr/>
                  <p:nvPr/>
                </p:nvSpPr>
                <p:spPr>
                  <a:xfrm>
                    <a:off x="4167000" y="581004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8" name="Straight Connector 1257"/>
                  <p:cNvSpPr/>
                  <p:nvPr/>
                </p:nvSpPr>
                <p:spPr>
                  <a:xfrm>
                    <a:off x="4170240" y="587988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59" name="Straight Connector 1258"/>
                  <p:cNvSpPr/>
                  <p:nvPr/>
                </p:nvSpPr>
                <p:spPr>
                  <a:xfrm>
                    <a:off x="4171680" y="594828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60" name="Straight Connector 1259"/>
                  <p:cNvSpPr/>
                  <p:nvPr/>
                </p:nvSpPr>
                <p:spPr>
                  <a:xfrm>
                    <a:off x="4171680" y="6018120"/>
                    <a:ext cx="5580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61" name="Straight Connector 1260"/>
                  <p:cNvSpPr/>
                  <p:nvPr/>
                </p:nvSpPr>
                <p:spPr>
                  <a:xfrm>
                    <a:off x="4173480" y="6083280"/>
                    <a:ext cx="554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62" name="Straight Connector 1261"/>
                  <p:cNvSpPr/>
                  <p:nvPr/>
                </p:nvSpPr>
                <p:spPr>
                  <a:xfrm flipH="1">
                    <a:off x="4173480" y="5227560"/>
                    <a:ext cx="5544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063" name="Group 1069"/>
              <p:cNvGrpSpPr/>
              <p:nvPr/>
            </p:nvGrpSpPr>
            <p:grpSpPr>
              <a:xfrm>
                <a:off x="4282920" y="5149800"/>
                <a:ext cx="334800" cy="1031400"/>
                <a:chOff x="4282920" y="5149800"/>
                <a:chExt cx="334800" cy="1031400"/>
              </a:xfrm>
            </p:grpSpPr>
            <p:grpSp>
              <p:nvGrpSpPr>
                <p:cNvPr id="5064" name="Group 1188"/>
                <p:cNvGrpSpPr/>
                <p:nvPr/>
              </p:nvGrpSpPr>
              <p:grpSpPr>
                <a:xfrm>
                  <a:off x="4282920" y="5329080"/>
                  <a:ext cx="303120" cy="852120"/>
                  <a:chOff x="4282920" y="5329080"/>
                  <a:chExt cx="303120" cy="852120"/>
                </a:xfrm>
              </p:grpSpPr>
              <p:sp>
                <p:nvSpPr>
                  <p:cNvPr id="5065" name="Rectangle 1209"/>
                  <p:cNvSpPr/>
                  <p:nvPr/>
                </p:nvSpPr>
                <p:spPr>
                  <a:xfrm>
                    <a:off x="4346640" y="5329080"/>
                    <a:ext cx="237600" cy="75528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66" name="Straight Connector 1210"/>
                  <p:cNvSpPr/>
                  <p:nvPr/>
                </p:nvSpPr>
                <p:spPr>
                  <a:xfrm flipV="1">
                    <a:off x="4525920" y="5329080"/>
                    <a:ext cx="60120" cy="9684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67" name="Rectangle 1211"/>
                  <p:cNvSpPr/>
                  <p:nvPr/>
                </p:nvSpPr>
                <p:spPr>
                  <a:xfrm>
                    <a:off x="4329000" y="5338800"/>
                    <a:ext cx="69480" cy="1202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68" name="Straight Connector 1212"/>
                  <p:cNvSpPr/>
                  <p:nvPr/>
                </p:nvSpPr>
                <p:spPr>
                  <a:xfrm flipV="1">
                    <a:off x="4286160" y="5329080"/>
                    <a:ext cx="60120" cy="9684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69" name="Rectangle 1213"/>
                  <p:cNvSpPr/>
                  <p:nvPr/>
                </p:nvSpPr>
                <p:spPr>
                  <a:xfrm>
                    <a:off x="4510080" y="59817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70" name="Rectangle 1214"/>
                  <p:cNvSpPr/>
                  <p:nvPr/>
                </p:nvSpPr>
                <p:spPr>
                  <a:xfrm>
                    <a:off x="4290840" y="542916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071" name="Straight Connector 1215"/>
                  <p:cNvSpPr/>
                  <p:nvPr/>
                </p:nvSpPr>
                <p:spPr>
                  <a:xfrm flipV="1">
                    <a:off x="4525920" y="608472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5072" name="Group 1216"/>
                  <p:cNvGrpSpPr/>
                  <p:nvPr/>
                </p:nvGrpSpPr>
                <p:grpSpPr>
                  <a:xfrm>
                    <a:off x="4284360" y="5408280"/>
                    <a:ext cx="301680" cy="91080"/>
                    <a:chOff x="4284360" y="5408280"/>
                    <a:chExt cx="301680" cy="91080"/>
                  </a:xfrm>
                </p:grpSpPr>
                <p:sp>
                  <p:nvSpPr>
                    <p:cNvPr id="5073" name="Straight Connector 1244"/>
                    <p:cNvSpPr/>
                    <p:nvPr/>
                  </p:nvSpPr>
                  <p:spPr>
                    <a:xfrm flipV="1">
                      <a:off x="4525920" y="5408280"/>
                      <a:ext cx="6012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74" name="Straight Connector 1245"/>
                    <p:cNvSpPr/>
                    <p:nvPr/>
                  </p:nvSpPr>
                  <p:spPr>
                    <a:xfrm>
                      <a:off x="4284360" y="549900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75" name="Group 1217"/>
                  <p:cNvGrpSpPr/>
                  <p:nvPr/>
                </p:nvGrpSpPr>
                <p:grpSpPr>
                  <a:xfrm>
                    <a:off x="4284360" y="5475240"/>
                    <a:ext cx="301680" cy="90720"/>
                    <a:chOff x="4284360" y="5475240"/>
                    <a:chExt cx="301680" cy="90720"/>
                  </a:xfrm>
                </p:grpSpPr>
                <p:sp>
                  <p:nvSpPr>
                    <p:cNvPr id="5076" name="Straight Connector 1242"/>
                    <p:cNvSpPr/>
                    <p:nvPr/>
                  </p:nvSpPr>
                  <p:spPr>
                    <a:xfrm flipV="1">
                      <a:off x="4525920" y="5475240"/>
                      <a:ext cx="6012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77" name="Straight Connector 1243"/>
                    <p:cNvSpPr/>
                    <p:nvPr/>
                  </p:nvSpPr>
                  <p:spPr>
                    <a:xfrm>
                      <a:off x="4284360" y="556560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78" name="Group 1218"/>
                  <p:cNvGrpSpPr/>
                  <p:nvPr/>
                </p:nvGrpSpPr>
                <p:grpSpPr>
                  <a:xfrm>
                    <a:off x="4284360" y="5541840"/>
                    <a:ext cx="297000" cy="90720"/>
                    <a:chOff x="4284360" y="5541840"/>
                    <a:chExt cx="297000" cy="90720"/>
                  </a:xfrm>
                </p:grpSpPr>
                <p:sp>
                  <p:nvSpPr>
                    <p:cNvPr id="5079" name="Straight Connector 1240"/>
                    <p:cNvSpPr/>
                    <p:nvPr/>
                  </p:nvSpPr>
                  <p:spPr>
                    <a:xfrm flipV="1">
                      <a:off x="4520880" y="554184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80" name="Straight Connector 1241"/>
                    <p:cNvSpPr/>
                    <p:nvPr/>
                  </p:nvSpPr>
                  <p:spPr>
                    <a:xfrm>
                      <a:off x="4284360" y="56322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81" name="Group 1219"/>
                  <p:cNvGrpSpPr/>
                  <p:nvPr/>
                </p:nvGrpSpPr>
                <p:grpSpPr>
                  <a:xfrm>
                    <a:off x="4287600" y="5605200"/>
                    <a:ext cx="293760" cy="93960"/>
                    <a:chOff x="4287600" y="5605200"/>
                    <a:chExt cx="293760" cy="93960"/>
                  </a:xfrm>
                </p:grpSpPr>
                <p:sp>
                  <p:nvSpPr>
                    <p:cNvPr id="5082" name="Straight Connector 1238"/>
                    <p:cNvSpPr/>
                    <p:nvPr/>
                  </p:nvSpPr>
                  <p:spPr>
                    <a:xfrm flipV="1">
                      <a:off x="4520880" y="560520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83" name="Straight Connector 1239"/>
                    <p:cNvSpPr/>
                    <p:nvPr/>
                  </p:nvSpPr>
                  <p:spPr>
                    <a:xfrm>
                      <a:off x="4287600" y="569880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84" name="Group 1220"/>
                  <p:cNvGrpSpPr/>
                  <p:nvPr/>
                </p:nvGrpSpPr>
                <p:grpSpPr>
                  <a:xfrm>
                    <a:off x="4287600" y="5671800"/>
                    <a:ext cx="293760" cy="94320"/>
                    <a:chOff x="4287600" y="5671800"/>
                    <a:chExt cx="293760" cy="94320"/>
                  </a:xfrm>
                </p:grpSpPr>
                <p:sp>
                  <p:nvSpPr>
                    <p:cNvPr id="5085" name="Straight Connector 1236"/>
                    <p:cNvSpPr/>
                    <p:nvPr/>
                  </p:nvSpPr>
                  <p:spPr>
                    <a:xfrm flipV="1">
                      <a:off x="4524120" y="5671800"/>
                      <a:ext cx="5724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86" name="Straight Connector 1237"/>
                    <p:cNvSpPr/>
                    <p:nvPr/>
                  </p:nvSpPr>
                  <p:spPr>
                    <a:xfrm>
                      <a:off x="4287600" y="576576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87" name="Group 1221"/>
                  <p:cNvGrpSpPr/>
                  <p:nvPr/>
                </p:nvGrpSpPr>
                <p:grpSpPr>
                  <a:xfrm>
                    <a:off x="4287600" y="5738760"/>
                    <a:ext cx="297000" cy="98640"/>
                    <a:chOff x="4287600" y="5738760"/>
                    <a:chExt cx="297000" cy="98640"/>
                  </a:xfrm>
                </p:grpSpPr>
                <p:sp>
                  <p:nvSpPr>
                    <p:cNvPr id="5088" name="Straight Connector 1234"/>
                    <p:cNvSpPr/>
                    <p:nvPr/>
                  </p:nvSpPr>
                  <p:spPr>
                    <a:xfrm flipV="1">
                      <a:off x="4524120" y="573876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89" name="Straight Connector 1235"/>
                    <p:cNvSpPr/>
                    <p:nvPr/>
                  </p:nvSpPr>
                  <p:spPr>
                    <a:xfrm>
                      <a:off x="4287600" y="583704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90" name="Group 1222"/>
                  <p:cNvGrpSpPr/>
                  <p:nvPr/>
                </p:nvGrpSpPr>
                <p:grpSpPr>
                  <a:xfrm>
                    <a:off x="4282920" y="5805360"/>
                    <a:ext cx="301680" cy="98640"/>
                    <a:chOff x="4282920" y="5805360"/>
                    <a:chExt cx="301680" cy="98640"/>
                  </a:xfrm>
                </p:grpSpPr>
                <p:sp>
                  <p:nvSpPr>
                    <p:cNvPr id="5091" name="Straight Connector 1232"/>
                    <p:cNvSpPr/>
                    <p:nvPr/>
                  </p:nvSpPr>
                  <p:spPr>
                    <a:xfrm flipV="1">
                      <a:off x="4524120" y="580536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92" name="Straight Connector 1233"/>
                    <p:cNvSpPr/>
                    <p:nvPr/>
                  </p:nvSpPr>
                  <p:spPr>
                    <a:xfrm>
                      <a:off x="4282920" y="59036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93" name="Group 1223"/>
                  <p:cNvGrpSpPr/>
                  <p:nvPr/>
                </p:nvGrpSpPr>
                <p:grpSpPr>
                  <a:xfrm>
                    <a:off x="4282920" y="5871960"/>
                    <a:ext cx="301680" cy="98640"/>
                    <a:chOff x="4282920" y="5871960"/>
                    <a:chExt cx="301680" cy="98640"/>
                  </a:xfrm>
                </p:grpSpPr>
                <p:sp>
                  <p:nvSpPr>
                    <p:cNvPr id="5094" name="Straight Connector 1230"/>
                    <p:cNvSpPr/>
                    <p:nvPr/>
                  </p:nvSpPr>
                  <p:spPr>
                    <a:xfrm flipV="1">
                      <a:off x="4524120" y="587196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95" name="Straight Connector 1231"/>
                    <p:cNvSpPr/>
                    <p:nvPr/>
                  </p:nvSpPr>
                  <p:spPr>
                    <a:xfrm>
                      <a:off x="4282920" y="59702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96" name="Group 1224"/>
                  <p:cNvGrpSpPr/>
                  <p:nvPr/>
                </p:nvGrpSpPr>
                <p:grpSpPr>
                  <a:xfrm>
                    <a:off x="4282920" y="5943240"/>
                    <a:ext cx="297000" cy="94320"/>
                    <a:chOff x="4282920" y="5943240"/>
                    <a:chExt cx="297000" cy="94320"/>
                  </a:xfrm>
                </p:grpSpPr>
                <p:sp>
                  <p:nvSpPr>
                    <p:cNvPr id="5097" name="Straight Connector 1228"/>
                    <p:cNvSpPr/>
                    <p:nvPr/>
                  </p:nvSpPr>
                  <p:spPr>
                    <a:xfrm flipV="1">
                      <a:off x="4519440" y="594324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098" name="Straight Connector 1229"/>
                    <p:cNvSpPr/>
                    <p:nvPr/>
                  </p:nvSpPr>
                  <p:spPr>
                    <a:xfrm>
                      <a:off x="4282920" y="60372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099" name="Group 1225"/>
                  <p:cNvGrpSpPr/>
                  <p:nvPr/>
                </p:nvGrpSpPr>
                <p:grpSpPr>
                  <a:xfrm>
                    <a:off x="4286160" y="6010200"/>
                    <a:ext cx="293760" cy="93960"/>
                    <a:chOff x="4286160" y="6010200"/>
                    <a:chExt cx="293760" cy="93960"/>
                  </a:xfrm>
                </p:grpSpPr>
                <p:sp>
                  <p:nvSpPr>
                    <p:cNvPr id="5100" name="Straight Connector 1226"/>
                    <p:cNvSpPr/>
                    <p:nvPr/>
                  </p:nvSpPr>
                  <p:spPr>
                    <a:xfrm flipV="1">
                      <a:off x="4519440" y="601020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01" name="Straight Connector 1227"/>
                    <p:cNvSpPr/>
                    <p:nvPr/>
                  </p:nvSpPr>
                  <p:spPr>
                    <a:xfrm>
                      <a:off x="4286160" y="610380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5102" name="Group 1189"/>
                <p:cNvGrpSpPr/>
                <p:nvPr/>
              </p:nvGrpSpPr>
              <p:grpSpPr>
                <a:xfrm>
                  <a:off x="4303800" y="5149800"/>
                  <a:ext cx="313920" cy="933840"/>
                  <a:chOff x="4303800" y="5149800"/>
                  <a:chExt cx="313920" cy="933840"/>
                </a:xfrm>
              </p:grpSpPr>
              <p:grpSp>
                <p:nvGrpSpPr>
                  <p:cNvPr id="5103" name="Group 1190"/>
                  <p:cNvGrpSpPr/>
                  <p:nvPr/>
                </p:nvGrpSpPr>
                <p:grpSpPr>
                  <a:xfrm>
                    <a:off x="4303800" y="5149800"/>
                    <a:ext cx="288360" cy="141120"/>
                    <a:chOff x="4303800" y="5149800"/>
                    <a:chExt cx="288360" cy="141120"/>
                  </a:xfrm>
                </p:grpSpPr>
                <p:sp>
                  <p:nvSpPr>
                    <p:cNvPr id="5104" name="Rectangle 188"/>
                    <p:cNvSpPr/>
                    <p:nvPr/>
                  </p:nvSpPr>
                  <p:spPr>
                    <a:xfrm>
                      <a:off x="4303800" y="5226120"/>
                      <a:ext cx="23292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105" name="AutoShape 189"/>
                    <p:cNvSpPr/>
                    <p:nvPr/>
                  </p:nvSpPr>
                  <p:spPr>
                    <a:xfrm>
                      <a:off x="4303800" y="5149800"/>
                      <a:ext cx="28692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106" name="Freeform 190"/>
                    <p:cNvSpPr/>
                    <p:nvPr/>
                  </p:nvSpPr>
                  <p:spPr>
                    <a:xfrm>
                      <a:off x="4538520" y="51516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107" name="Freeform 191"/>
                    <p:cNvSpPr/>
                    <p:nvPr/>
                  </p:nvSpPr>
                  <p:spPr>
                    <a:xfrm>
                      <a:off x="4340160" y="5165640"/>
                      <a:ext cx="22176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108" name="Freeform 192"/>
                    <p:cNvSpPr/>
                    <p:nvPr/>
                  </p:nvSpPr>
                  <p:spPr>
                    <a:xfrm>
                      <a:off x="4392720" y="516240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109" name="Straight Connector 1191"/>
                  <p:cNvSpPr/>
                  <p:nvPr/>
                </p:nvSpPr>
                <p:spPr>
                  <a:xfrm flipH="1">
                    <a:off x="4611600" y="5221080"/>
                    <a:ext cx="468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0" name="Straight Connector 1192"/>
                  <p:cNvSpPr/>
                  <p:nvPr/>
                </p:nvSpPr>
                <p:spPr>
                  <a:xfrm>
                    <a:off x="4559040" y="54021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1" name="Straight Connector 1193"/>
                  <p:cNvSpPr/>
                  <p:nvPr/>
                </p:nvSpPr>
                <p:spPr>
                  <a:xfrm>
                    <a:off x="4557600" y="54673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2" name="Straight Connector 1194"/>
                  <p:cNvSpPr/>
                  <p:nvPr/>
                </p:nvSpPr>
                <p:spPr>
                  <a:xfrm>
                    <a:off x="4557600" y="55450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3" name="Straight Connector 1195"/>
                  <p:cNvSpPr/>
                  <p:nvPr/>
                </p:nvSpPr>
                <p:spPr>
                  <a:xfrm>
                    <a:off x="4555800" y="560988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4" name="Straight Connector 1196"/>
                  <p:cNvSpPr/>
                  <p:nvPr/>
                </p:nvSpPr>
                <p:spPr>
                  <a:xfrm>
                    <a:off x="4554360" y="5671800"/>
                    <a:ext cx="604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5" name="Straight Connector 1197"/>
                  <p:cNvSpPr/>
                  <p:nvPr/>
                </p:nvSpPr>
                <p:spPr>
                  <a:xfrm>
                    <a:off x="4554360" y="57402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6" name="Straight Connector 1198"/>
                  <p:cNvSpPr/>
                  <p:nvPr/>
                </p:nvSpPr>
                <p:spPr>
                  <a:xfrm>
                    <a:off x="4552920" y="58100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7" name="Straight Connector 1199"/>
                  <p:cNvSpPr/>
                  <p:nvPr/>
                </p:nvSpPr>
                <p:spPr>
                  <a:xfrm>
                    <a:off x="4555800" y="587988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8" name="Straight Connector 1200"/>
                  <p:cNvSpPr/>
                  <p:nvPr/>
                </p:nvSpPr>
                <p:spPr>
                  <a:xfrm>
                    <a:off x="4557600" y="5948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19" name="Straight Connector 1201"/>
                  <p:cNvSpPr/>
                  <p:nvPr/>
                </p:nvSpPr>
                <p:spPr>
                  <a:xfrm>
                    <a:off x="4557600" y="6018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20" name="Straight Connector 1202"/>
                  <p:cNvSpPr/>
                  <p:nvPr/>
                </p:nvSpPr>
                <p:spPr>
                  <a:xfrm>
                    <a:off x="4559040" y="6083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21" name="Straight Connector 1203"/>
                  <p:cNvSpPr/>
                  <p:nvPr/>
                </p:nvSpPr>
                <p:spPr>
                  <a:xfrm flipH="1">
                    <a:off x="4559040" y="522756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122" name="Group 1070"/>
              <p:cNvGrpSpPr/>
              <p:nvPr/>
            </p:nvGrpSpPr>
            <p:grpSpPr>
              <a:xfrm>
                <a:off x="4659120" y="5149800"/>
                <a:ext cx="331920" cy="1031400"/>
                <a:chOff x="4659120" y="5149800"/>
                <a:chExt cx="331920" cy="1031400"/>
              </a:xfrm>
            </p:grpSpPr>
            <p:grpSp>
              <p:nvGrpSpPr>
                <p:cNvPr id="5123" name="Group 1130"/>
                <p:cNvGrpSpPr/>
                <p:nvPr/>
              </p:nvGrpSpPr>
              <p:grpSpPr>
                <a:xfrm>
                  <a:off x="4659120" y="5329080"/>
                  <a:ext cx="303120" cy="852120"/>
                  <a:chOff x="4659120" y="5329080"/>
                  <a:chExt cx="303120" cy="852120"/>
                </a:xfrm>
              </p:grpSpPr>
              <p:sp>
                <p:nvSpPr>
                  <p:cNvPr id="5124" name="Rectangle 1151"/>
                  <p:cNvSpPr/>
                  <p:nvPr/>
                </p:nvSpPr>
                <p:spPr>
                  <a:xfrm>
                    <a:off x="4719600" y="5329080"/>
                    <a:ext cx="237600" cy="75528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25" name="Straight Connector 1152"/>
                  <p:cNvSpPr/>
                  <p:nvPr/>
                </p:nvSpPr>
                <p:spPr>
                  <a:xfrm flipV="1">
                    <a:off x="4898880" y="5329080"/>
                    <a:ext cx="60120" cy="9684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26" name="Rectangle 1153"/>
                  <p:cNvSpPr/>
                  <p:nvPr/>
                </p:nvSpPr>
                <p:spPr>
                  <a:xfrm>
                    <a:off x="4702320" y="5338800"/>
                    <a:ext cx="69480" cy="1202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27" name="Straight Connector 1154"/>
                  <p:cNvSpPr/>
                  <p:nvPr/>
                </p:nvSpPr>
                <p:spPr>
                  <a:xfrm flipV="1">
                    <a:off x="4659120" y="5329080"/>
                    <a:ext cx="60480" cy="9684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28" name="Rectangle 1155"/>
                  <p:cNvSpPr/>
                  <p:nvPr/>
                </p:nvSpPr>
                <p:spPr>
                  <a:xfrm>
                    <a:off x="4883040" y="59817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29" name="Rectangle 1156"/>
                  <p:cNvSpPr/>
                  <p:nvPr/>
                </p:nvSpPr>
                <p:spPr>
                  <a:xfrm>
                    <a:off x="4664160" y="542916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30" name="Straight Connector 1157"/>
                  <p:cNvSpPr/>
                  <p:nvPr/>
                </p:nvSpPr>
                <p:spPr>
                  <a:xfrm flipV="1">
                    <a:off x="4898880" y="608472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5131" name="Group 1158"/>
                  <p:cNvGrpSpPr/>
                  <p:nvPr/>
                </p:nvGrpSpPr>
                <p:grpSpPr>
                  <a:xfrm>
                    <a:off x="4660560" y="5408280"/>
                    <a:ext cx="301680" cy="91080"/>
                    <a:chOff x="4660560" y="5408280"/>
                    <a:chExt cx="301680" cy="91080"/>
                  </a:xfrm>
                </p:grpSpPr>
                <p:sp>
                  <p:nvSpPr>
                    <p:cNvPr id="5132" name="Straight Connector 1186"/>
                    <p:cNvSpPr/>
                    <p:nvPr/>
                  </p:nvSpPr>
                  <p:spPr>
                    <a:xfrm flipV="1">
                      <a:off x="4898880" y="5408280"/>
                      <a:ext cx="6336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33" name="Straight Connector 1187"/>
                    <p:cNvSpPr/>
                    <p:nvPr/>
                  </p:nvSpPr>
                  <p:spPr>
                    <a:xfrm>
                      <a:off x="4660560" y="5499000"/>
                      <a:ext cx="2448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34" name="Group 1159"/>
                  <p:cNvGrpSpPr/>
                  <p:nvPr/>
                </p:nvGrpSpPr>
                <p:grpSpPr>
                  <a:xfrm>
                    <a:off x="4660560" y="5475240"/>
                    <a:ext cx="301680" cy="90720"/>
                    <a:chOff x="4660560" y="5475240"/>
                    <a:chExt cx="301680" cy="90720"/>
                  </a:xfrm>
                </p:grpSpPr>
                <p:sp>
                  <p:nvSpPr>
                    <p:cNvPr id="5135" name="Straight Connector 1184"/>
                    <p:cNvSpPr/>
                    <p:nvPr/>
                  </p:nvSpPr>
                  <p:spPr>
                    <a:xfrm flipV="1">
                      <a:off x="4902120" y="5475240"/>
                      <a:ext cx="6012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36" name="Straight Connector 1185"/>
                    <p:cNvSpPr/>
                    <p:nvPr/>
                  </p:nvSpPr>
                  <p:spPr>
                    <a:xfrm>
                      <a:off x="4660560" y="5565600"/>
                      <a:ext cx="2448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37" name="Group 1160"/>
                  <p:cNvGrpSpPr/>
                  <p:nvPr/>
                </p:nvGrpSpPr>
                <p:grpSpPr>
                  <a:xfrm>
                    <a:off x="4660560" y="5541840"/>
                    <a:ext cx="297000" cy="90720"/>
                    <a:chOff x="4660560" y="5541840"/>
                    <a:chExt cx="297000" cy="90720"/>
                  </a:xfrm>
                </p:grpSpPr>
                <p:sp>
                  <p:nvSpPr>
                    <p:cNvPr id="5138" name="Straight Connector 1182"/>
                    <p:cNvSpPr/>
                    <p:nvPr/>
                  </p:nvSpPr>
                  <p:spPr>
                    <a:xfrm flipV="1">
                      <a:off x="4897080" y="5541840"/>
                      <a:ext cx="6048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39" name="Straight Connector 1183"/>
                    <p:cNvSpPr/>
                    <p:nvPr/>
                  </p:nvSpPr>
                  <p:spPr>
                    <a:xfrm>
                      <a:off x="4660560" y="56322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40" name="Group 1161"/>
                  <p:cNvGrpSpPr/>
                  <p:nvPr/>
                </p:nvGrpSpPr>
                <p:grpSpPr>
                  <a:xfrm>
                    <a:off x="4660560" y="5605200"/>
                    <a:ext cx="297000" cy="93960"/>
                    <a:chOff x="4660560" y="5605200"/>
                    <a:chExt cx="297000" cy="93960"/>
                  </a:xfrm>
                </p:grpSpPr>
                <p:sp>
                  <p:nvSpPr>
                    <p:cNvPr id="5141" name="Straight Connector 1180"/>
                    <p:cNvSpPr/>
                    <p:nvPr/>
                  </p:nvSpPr>
                  <p:spPr>
                    <a:xfrm flipV="1">
                      <a:off x="4897080" y="560520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42" name="Straight Connector 1181"/>
                    <p:cNvSpPr/>
                    <p:nvPr/>
                  </p:nvSpPr>
                  <p:spPr>
                    <a:xfrm>
                      <a:off x="4660560" y="56988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43" name="Group 1162"/>
                  <p:cNvGrpSpPr/>
                  <p:nvPr/>
                </p:nvGrpSpPr>
                <p:grpSpPr>
                  <a:xfrm>
                    <a:off x="4663800" y="5671800"/>
                    <a:ext cx="293760" cy="94320"/>
                    <a:chOff x="4663800" y="5671800"/>
                    <a:chExt cx="293760" cy="94320"/>
                  </a:xfrm>
                </p:grpSpPr>
                <p:sp>
                  <p:nvSpPr>
                    <p:cNvPr id="5144" name="Straight Connector 1178"/>
                    <p:cNvSpPr/>
                    <p:nvPr/>
                  </p:nvSpPr>
                  <p:spPr>
                    <a:xfrm flipV="1">
                      <a:off x="4897080" y="567180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45" name="Straight Connector 1179"/>
                    <p:cNvSpPr/>
                    <p:nvPr/>
                  </p:nvSpPr>
                  <p:spPr>
                    <a:xfrm>
                      <a:off x="4663800" y="576576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46" name="Group 1163"/>
                  <p:cNvGrpSpPr/>
                  <p:nvPr/>
                </p:nvGrpSpPr>
                <p:grpSpPr>
                  <a:xfrm>
                    <a:off x="4663800" y="5738760"/>
                    <a:ext cx="293760" cy="98640"/>
                    <a:chOff x="4663800" y="5738760"/>
                    <a:chExt cx="293760" cy="98640"/>
                  </a:xfrm>
                </p:grpSpPr>
                <p:sp>
                  <p:nvSpPr>
                    <p:cNvPr id="5147" name="Straight Connector 1176"/>
                    <p:cNvSpPr/>
                    <p:nvPr/>
                  </p:nvSpPr>
                  <p:spPr>
                    <a:xfrm flipV="1">
                      <a:off x="4897080" y="573876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48" name="Straight Connector 1177"/>
                    <p:cNvSpPr/>
                    <p:nvPr/>
                  </p:nvSpPr>
                  <p:spPr>
                    <a:xfrm>
                      <a:off x="4663800" y="583704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49" name="Group 1164"/>
                  <p:cNvGrpSpPr/>
                  <p:nvPr/>
                </p:nvGrpSpPr>
                <p:grpSpPr>
                  <a:xfrm>
                    <a:off x="4659120" y="5805360"/>
                    <a:ext cx="301680" cy="98640"/>
                    <a:chOff x="4659120" y="5805360"/>
                    <a:chExt cx="301680" cy="98640"/>
                  </a:xfrm>
                </p:grpSpPr>
                <p:sp>
                  <p:nvSpPr>
                    <p:cNvPr id="5150" name="Straight Connector 1174"/>
                    <p:cNvSpPr/>
                    <p:nvPr/>
                  </p:nvSpPr>
                  <p:spPr>
                    <a:xfrm flipV="1">
                      <a:off x="4897080" y="5805360"/>
                      <a:ext cx="637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51" name="Straight Connector 1175"/>
                    <p:cNvSpPr/>
                    <p:nvPr/>
                  </p:nvSpPr>
                  <p:spPr>
                    <a:xfrm>
                      <a:off x="4659120" y="590364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52" name="Group 1165"/>
                  <p:cNvGrpSpPr/>
                  <p:nvPr/>
                </p:nvGrpSpPr>
                <p:grpSpPr>
                  <a:xfrm>
                    <a:off x="4659120" y="5871960"/>
                    <a:ext cx="301680" cy="98640"/>
                    <a:chOff x="4659120" y="5871960"/>
                    <a:chExt cx="301680" cy="98640"/>
                  </a:xfrm>
                </p:grpSpPr>
                <p:sp>
                  <p:nvSpPr>
                    <p:cNvPr id="5153" name="Straight Connector 1172"/>
                    <p:cNvSpPr/>
                    <p:nvPr/>
                  </p:nvSpPr>
                  <p:spPr>
                    <a:xfrm flipV="1">
                      <a:off x="4900320" y="587196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54" name="Straight Connector 1173"/>
                    <p:cNvSpPr/>
                    <p:nvPr/>
                  </p:nvSpPr>
                  <p:spPr>
                    <a:xfrm>
                      <a:off x="4659120" y="597024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55" name="Group 1166"/>
                  <p:cNvGrpSpPr/>
                  <p:nvPr/>
                </p:nvGrpSpPr>
                <p:grpSpPr>
                  <a:xfrm>
                    <a:off x="4659120" y="5943240"/>
                    <a:ext cx="297000" cy="94320"/>
                    <a:chOff x="4659120" y="5943240"/>
                    <a:chExt cx="297000" cy="94320"/>
                  </a:xfrm>
                </p:grpSpPr>
                <p:sp>
                  <p:nvSpPr>
                    <p:cNvPr id="5156" name="Straight Connector 1170"/>
                    <p:cNvSpPr/>
                    <p:nvPr/>
                  </p:nvSpPr>
                  <p:spPr>
                    <a:xfrm flipV="1">
                      <a:off x="4895640" y="594324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57" name="Straight Connector 1171"/>
                    <p:cNvSpPr/>
                    <p:nvPr/>
                  </p:nvSpPr>
                  <p:spPr>
                    <a:xfrm>
                      <a:off x="4659120" y="60372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58" name="Group 1167"/>
                  <p:cNvGrpSpPr/>
                  <p:nvPr/>
                </p:nvGrpSpPr>
                <p:grpSpPr>
                  <a:xfrm>
                    <a:off x="4659120" y="6010200"/>
                    <a:ext cx="297000" cy="93960"/>
                    <a:chOff x="4659120" y="6010200"/>
                    <a:chExt cx="297000" cy="93960"/>
                  </a:xfrm>
                </p:grpSpPr>
                <p:sp>
                  <p:nvSpPr>
                    <p:cNvPr id="5159" name="Straight Connector 1168"/>
                    <p:cNvSpPr/>
                    <p:nvPr/>
                  </p:nvSpPr>
                  <p:spPr>
                    <a:xfrm flipV="1">
                      <a:off x="4895640" y="601020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60" name="Straight Connector 1169"/>
                    <p:cNvSpPr/>
                    <p:nvPr/>
                  </p:nvSpPr>
                  <p:spPr>
                    <a:xfrm>
                      <a:off x="4659120" y="61038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5161" name="Group 1131"/>
                <p:cNvGrpSpPr/>
                <p:nvPr/>
              </p:nvGrpSpPr>
              <p:grpSpPr>
                <a:xfrm>
                  <a:off x="4680000" y="5149800"/>
                  <a:ext cx="311040" cy="933840"/>
                  <a:chOff x="4680000" y="5149800"/>
                  <a:chExt cx="311040" cy="933840"/>
                </a:xfrm>
              </p:grpSpPr>
              <p:grpSp>
                <p:nvGrpSpPr>
                  <p:cNvPr id="5162" name="Group 1132"/>
                  <p:cNvGrpSpPr/>
                  <p:nvPr/>
                </p:nvGrpSpPr>
                <p:grpSpPr>
                  <a:xfrm>
                    <a:off x="4680000" y="5149800"/>
                    <a:ext cx="288360" cy="141120"/>
                    <a:chOff x="4680000" y="5149800"/>
                    <a:chExt cx="288360" cy="141120"/>
                  </a:xfrm>
                </p:grpSpPr>
                <p:sp>
                  <p:nvSpPr>
                    <p:cNvPr id="5163" name="Rectangle 188"/>
                    <p:cNvSpPr/>
                    <p:nvPr/>
                  </p:nvSpPr>
                  <p:spPr>
                    <a:xfrm>
                      <a:off x="4680000" y="5226120"/>
                      <a:ext cx="23292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164" name="AutoShape 189"/>
                    <p:cNvSpPr/>
                    <p:nvPr/>
                  </p:nvSpPr>
                  <p:spPr>
                    <a:xfrm>
                      <a:off x="4680000" y="5149800"/>
                      <a:ext cx="28692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165" name="Freeform 190"/>
                    <p:cNvSpPr/>
                    <p:nvPr/>
                  </p:nvSpPr>
                  <p:spPr>
                    <a:xfrm>
                      <a:off x="4914720" y="51516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166" name="Freeform 191"/>
                    <p:cNvSpPr/>
                    <p:nvPr/>
                  </p:nvSpPr>
                  <p:spPr>
                    <a:xfrm>
                      <a:off x="4716360" y="5165640"/>
                      <a:ext cx="22176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167" name="Freeform 192"/>
                    <p:cNvSpPr/>
                    <p:nvPr/>
                  </p:nvSpPr>
                  <p:spPr>
                    <a:xfrm>
                      <a:off x="4768920" y="5162400"/>
                      <a:ext cx="12672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168" name="Straight Connector 1133"/>
                  <p:cNvSpPr/>
                  <p:nvPr/>
                </p:nvSpPr>
                <p:spPr>
                  <a:xfrm flipH="1">
                    <a:off x="4984560" y="5221080"/>
                    <a:ext cx="468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69" name="Straight Connector 1134"/>
                  <p:cNvSpPr/>
                  <p:nvPr/>
                </p:nvSpPr>
                <p:spPr>
                  <a:xfrm>
                    <a:off x="4932360" y="54021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0" name="Straight Connector 1135"/>
                  <p:cNvSpPr/>
                  <p:nvPr/>
                </p:nvSpPr>
                <p:spPr>
                  <a:xfrm>
                    <a:off x="4930560" y="54673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1" name="Straight Connector 1136"/>
                  <p:cNvSpPr/>
                  <p:nvPr/>
                </p:nvSpPr>
                <p:spPr>
                  <a:xfrm>
                    <a:off x="4930560" y="55450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2" name="Straight Connector 1137"/>
                  <p:cNvSpPr/>
                  <p:nvPr/>
                </p:nvSpPr>
                <p:spPr>
                  <a:xfrm>
                    <a:off x="4929120" y="5609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3" name="Straight Connector 1138"/>
                  <p:cNvSpPr/>
                  <p:nvPr/>
                </p:nvSpPr>
                <p:spPr>
                  <a:xfrm>
                    <a:off x="4927320" y="5671800"/>
                    <a:ext cx="604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4" name="Straight Connector 1139"/>
                  <p:cNvSpPr/>
                  <p:nvPr/>
                </p:nvSpPr>
                <p:spPr>
                  <a:xfrm>
                    <a:off x="4927320" y="57402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5" name="Straight Connector 1140"/>
                  <p:cNvSpPr/>
                  <p:nvPr/>
                </p:nvSpPr>
                <p:spPr>
                  <a:xfrm>
                    <a:off x="4925880" y="58100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6" name="Straight Connector 1141"/>
                  <p:cNvSpPr/>
                  <p:nvPr/>
                </p:nvSpPr>
                <p:spPr>
                  <a:xfrm>
                    <a:off x="4929120" y="5879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7" name="Straight Connector 1142"/>
                  <p:cNvSpPr/>
                  <p:nvPr/>
                </p:nvSpPr>
                <p:spPr>
                  <a:xfrm>
                    <a:off x="4930560" y="5948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8" name="Straight Connector 1143"/>
                  <p:cNvSpPr/>
                  <p:nvPr/>
                </p:nvSpPr>
                <p:spPr>
                  <a:xfrm>
                    <a:off x="4930560" y="6018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79" name="Straight Connector 1144"/>
                  <p:cNvSpPr/>
                  <p:nvPr/>
                </p:nvSpPr>
                <p:spPr>
                  <a:xfrm>
                    <a:off x="4932360" y="6083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80" name="Straight Connector 1145"/>
                  <p:cNvSpPr/>
                  <p:nvPr/>
                </p:nvSpPr>
                <p:spPr>
                  <a:xfrm flipH="1">
                    <a:off x="4932360" y="522756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181" name="Group 1071"/>
              <p:cNvGrpSpPr/>
              <p:nvPr/>
            </p:nvGrpSpPr>
            <p:grpSpPr>
              <a:xfrm>
                <a:off x="5035320" y="5149800"/>
                <a:ext cx="331920" cy="1031400"/>
                <a:chOff x="5035320" y="5149800"/>
                <a:chExt cx="331920" cy="1031400"/>
              </a:xfrm>
            </p:grpSpPr>
            <p:grpSp>
              <p:nvGrpSpPr>
                <p:cNvPr id="5182" name="Group 1072"/>
                <p:cNvGrpSpPr/>
                <p:nvPr/>
              </p:nvGrpSpPr>
              <p:grpSpPr>
                <a:xfrm>
                  <a:off x="5035320" y="5329080"/>
                  <a:ext cx="303120" cy="852120"/>
                  <a:chOff x="5035320" y="5329080"/>
                  <a:chExt cx="303120" cy="852120"/>
                </a:xfrm>
              </p:grpSpPr>
              <p:sp>
                <p:nvSpPr>
                  <p:cNvPr id="5183" name="Rectangle 1093"/>
                  <p:cNvSpPr/>
                  <p:nvPr/>
                </p:nvSpPr>
                <p:spPr>
                  <a:xfrm>
                    <a:off x="5095800" y="5329080"/>
                    <a:ext cx="237600" cy="75528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84" name="Straight Connector 1094"/>
                  <p:cNvSpPr/>
                  <p:nvPr/>
                </p:nvSpPr>
                <p:spPr>
                  <a:xfrm flipV="1">
                    <a:off x="5275080" y="5329080"/>
                    <a:ext cx="60480" cy="9684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85" name="Rectangle 1095"/>
                  <p:cNvSpPr/>
                  <p:nvPr/>
                </p:nvSpPr>
                <p:spPr>
                  <a:xfrm>
                    <a:off x="5078520" y="5338800"/>
                    <a:ext cx="69480" cy="1202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86" name="Straight Connector 1096"/>
                  <p:cNvSpPr/>
                  <p:nvPr/>
                </p:nvSpPr>
                <p:spPr>
                  <a:xfrm flipV="1">
                    <a:off x="5035320" y="5329080"/>
                    <a:ext cx="60480" cy="9684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87" name="Rectangle 1097"/>
                  <p:cNvSpPr/>
                  <p:nvPr/>
                </p:nvSpPr>
                <p:spPr>
                  <a:xfrm>
                    <a:off x="5259240" y="598176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88" name="Rectangle 1098"/>
                  <p:cNvSpPr/>
                  <p:nvPr/>
                </p:nvSpPr>
                <p:spPr>
                  <a:xfrm>
                    <a:off x="5040360" y="5429160"/>
                    <a:ext cx="236160" cy="752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189" name="Straight Connector 1099"/>
                  <p:cNvSpPr/>
                  <p:nvPr/>
                </p:nvSpPr>
                <p:spPr>
                  <a:xfrm flipV="1">
                    <a:off x="5275080" y="608472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5190" name="Group 1100"/>
                  <p:cNvGrpSpPr/>
                  <p:nvPr/>
                </p:nvGrpSpPr>
                <p:grpSpPr>
                  <a:xfrm>
                    <a:off x="5037120" y="5408280"/>
                    <a:ext cx="298440" cy="91080"/>
                    <a:chOff x="5037120" y="5408280"/>
                    <a:chExt cx="298440" cy="91080"/>
                  </a:xfrm>
                </p:grpSpPr>
                <p:sp>
                  <p:nvSpPr>
                    <p:cNvPr id="5191" name="Straight Connector 1128"/>
                    <p:cNvSpPr/>
                    <p:nvPr/>
                  </p:nvSpPr>
                  <p:spPr>
                    <a:xfrm flipV="1">
                      <a:off x="5275080" y="5408280"/>
                      <a:ext cx="60480" cy="9072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92" name="Straight Connector 1129"/>
                    <p:cNvSpPr/>
                    <p:nvPr/>
                  </p:nvSpPr>
                  <p:spPr>
                    <a:xfrm>
                      <a:off x="5037120" y="549900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93" name="Group 1101"/>
                  <p:cNvGrpSpPr/>
                  <p:nvPr/>
                </p:nvGrpSpPr>
                <p:grpSpPr>
                  <a:xfrm>
                    <a:off x="5037120" y="5475240"/>
                    <a:ext cx="301320" cy="90720"/>
                    <a:chOff x="5037120" y="5475240"/>
                    <a:chExt cx="301320" cy="90720"/>
                  </a:xfrm>
                </p:grpSpPr>
                <p:sp>
                  <p:nvSpPr>
                    <p:cNvPr id="5194" name="Straight Connector 1126"/>
                    <p:cNvSpPr/>
                    <p:nvPr/>
                  </p:nvSpPr>
                  <p:spPr>
                    <a:xfrm flipV="1">
                      <a:off x="5275080" y="5475240"/>
                      <a:ext cx="6336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95" name="Straight Connector 1127"/>
                    <p:cNvSpPr/>
                    <p:nvPr/>
                  </p:nvSpPr>
                  <p:spPr>
                    <a:xfrm>
                      <a:off x="5037120" y="556560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96" name="Group 1102"/>
                  <p:cNvGrpSpPr/>
                  <p:nvPr/>
                </p:nvGrpSpPr>
                <p:grpSpPr>
                  <a:xfrm>
                    <a:off x="5037120" y="5541840"/>
                    <a:ext cx="296640" cy="90720"/>
                    <a:chOff x="5037120" y="5541840"/>
                    <a:chExt cx="296640" cy="90720"/>
                  </a:xfrm>
                </p:grpSpPr>
                <p:sp>
                  <p:nvSpPr>
                    <p:cNvPr id="5197" name="Straight Connector 1124"/>
                    <p:cNvSpPr/>
                    <p:nvPr/>
                  </p:nvSpPr>
                  <p:spPr>
                    <a:xfrm flipV="1">
                      <a:off x="5273640" y="5541840"/>
                      <a:ext cx="60120" cy="90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198" name="Straight Connector 1125"/>
                    <p:cNvSpPr/>
                    <p:nvPr/>
                  </p:nvSpPr>
                  <p:spPr>
                    <a:xfrm>
                      <a:off x="5037120" y="563220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199" name="Group 1103"/>
                  <p:cNvGrpSpPr/>
                  <p:nvPr/>
                </p:nvGrpSpPr>
                <p:grpSpPr>
                  <a:xfrm>
                    <a:off x="5037120" y="5605200"/>
                    <a:ext cx="296640" cy="93960"/>
                    <a:chOff x="5037120" y="5605200"/>
                    <a:chExt cx="296640" cy="93960"/>
                  </a:xfrm>
                </p:grpSpPr>
                <p:sp>
                  <p:nvSpPr>
                    <p:cNvPr id="5200" name="Straight Connector 1122"/>
                    <p:cNvSpPr/>
                    <p:nvPr/>
                  </p:nvSpPr>
                  <p:spPr>
                    <a:xfrm flipV="1">
                      <a:off x="5273640" y="560520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01" name="Straight Connector 1123"/>
                    <p:cNvSpPr/>
                    <p:nvPr/>
                  </p:nvSpPr>
                  <p:spPr>
                    <a:xfrm>
                      <a:off x="5037120" y="569880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02" name="Group 1104"/>
                  <p:cNvGrpSpPr/>
                  <p:nvPr/>
                </p:nvGrpSpPr>
                <p:grpSpPr>
                  <a:xfrm>
                    <a:off x="5037120" y="5671800"/>
                    <a:ext cx="296640" cy="94320"/>
                    <a:chOff x="5037120" y="5671800"/>
                    <a:chExt cx="296640" cy="94320"/>
                  </a:xfrm>
                </p:grpSpPr>
                <p:sp>
                  <p:nvSpPr>
                    <p:cNvPr id="5203" name="Straight Connector 1120"/>
                    <p:cNvSpPr/>
                    <p:nvPr/>
                  </p:nvSpPr>
                  <p:spPr>
                    <a:xfrm flipV="1">
                      <a:off x="5273640" y="567180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04" name="Straight Connector 1121"/>
                    <p:cNvSpPr/>
                    <p:nvPr/>
                  </p:nvSpPr>
                  <p:spPr>
                    <a:xfrm>
                      <a:off x="5037120" y="576576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05" name="Group 1105"/>
                  <p:cNvGrpSpPr/>
                  <p:nvPr/>
                </p:nvGrpSpPr>
                <p:grpSpPr>
                  <a:xfrm>
                    <a:off x="5040000" y="5738760"/>
                    <a:ext cx="293760" cy="98640"/>
                    <a:chOff x="5040000" y="5738760"/>
                    <a:chExt cx="293760" cy="98640"/>
                  </a:xfrm>
                </p:grpSpPr>
                <p:sp>
                  <p:nvSpPr>
                    <p:cNvPr id="5206" name="Straight Connector 1118"/>
                    <p:cNvSpPr/>
                    <p:nvPr/>
                  </p:nvSpPr>
                  <p:spPr>
                    <a:xfrm flipV="1">
                      <a:off x="5273640" y="573876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07" name="Straight Connector 1119"/>
                    <p:cNvSpPr/>
                    <p:nvPr/>
                  </p:nvSpPr>
                  <p:spPr>
                    <a:xfrm>
                      <a:off x="5040000" y="583704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08" name="Group 1106"/>
                  <p:cNvGrpSpPr/>
                  <p:nvPr/>
                </p:nvGrpSpPr>
                <p:grpSpPr>
                  <a:xfrm>
                    <a:off x="5035320" y="5805360"/>
                    <a:ext cx="298440" cy="98640"/>
                    <a:chOff x="5035320" y="5805360"/>
                    <a:chExt cx="298440" cy="98640"/>
                  </a:xfrm>
                </p:grpSpPr>
                <p:sp>
                  <p:nvSpPr>
                    <p:cNvPr id="5209" name="Straight Connector 1116"/>
                    <p:cNvSpPr/>
                    <p:nvPr/>
                  </p:nvSpPr>
                  <p:spPr>
                    <a:xfrm flipV="1">
                      <a:off x="5273640" y="5805360"/>
                      <a:ext cx="6012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10" name="Straight Connector 1117"/>
                    <p:cNvSpPr/>
                    <p:nvPr/>
                  </p:nvSpPr>
                  <p:spPr>
                    <a:xfrm>
                      <a:off x="5035320" y="590364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11" name="Group 1107"/>
                  <p:cNvGrpSpPr/>
                  <p:nvPr/>
                </p:nvGrpSpPr>
                <p:grpSpPr>
                  <a:xfrm>
                    <a:off x="5035320" y="5871960"/>
                    <a:ext cx="301680" cy="98640"/>
                    <a:chOff x="5035320" y="5871960"/>
                    <a:chExt cx="301680" cy="98640"/>
                  </a:xfrm>
                </p:grpSpPr>
                <p:sp>
                  <p:nvSpPr>
                    <p:cNvPr id="5212" name="Straight Connector 1114"/>
                    <p:cNvSpPr/>
                    <p:nvPr/>
                  </p:nvSpPr>
                  <p:spPr>
                    <a:xfrm flipV="1">
                      <a:off x="5273640" y="5871960"/>
                      <a:ext cx="6336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13" name="Straight Connector 1115"/>
                    <p:cNvSpPr/>
                    <p:nvPr/>
                  </p:nvSpPr>
                  <p:spPr>
                    <a:xfrm>
                      <a:off x="5035320" y="597024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14" name="Group 1108"/>
                  <p:cNvGrpSpPr/>
                  <p:nvPr/>
                </p:nvGrpSpPr>
                <p:grpSpPr>
                  <a:xfrm>
                    <a:off x="5035320" y="5943240"/>
                    <a:ext cx="297000" cy="94320"/>
                    <a:chOff x="5035320" y="5943240"/>
                    <a:chExt cx="297000" cy="94320"/>
                  </a:xfrm>
                </p:grpSpPr>
                <p:sp>
                  <p:nvSpPr>
                    <p:cNvPr id="5215" name="Straight Connector 1112"/>
                    <p:cNvSpPr/>
                    <p:nvPr/>
                  </p:nvSpPr>
                  <p:spPr>
                    <a:xfrm flipV="1">
                      <a:off x="5271840" y="594324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16" name="Straight Connector 1113"/>
                    <p:cNvSpPr/>
                    <p:nvPr/>
                  </p:nvSpPr>
                  <p:spPr>
                    <a:xfrm>
                      <a:off x="5035320" y="60372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17" name="Group 1109"/>
                  <p:cNvGrpSpPr/>
                  <p:nvPr/>
                </p:nvGrpSpPr>
                <p:grpSpPr>
                  <a:xfrm>
                    <a:off x="5035320" y="6010200"/>
                    <a:ext cx="297000" cy="93960"/>
                    <a:chOff x="5035320" y="6010200"/>
                    <a:chExt cx="297000" cy="93960"/>
                  </a:xfrm>
                </p:grpSpPr>
                <p:sp>
                  <p:nvSpPr>
                    <p:cNvPr id="5218" name="Straight Connector 1110"/>
                    <p:cNvSpPr/>
                    <p:nvPr/>
                  </p:nvSpPr>
                  <p:spPr>
                    <a:xfrm flipV="1">
                      <a:off x="5271840" y="601020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19" name="Straight Connector 1111"/>
                    <p:cNvSpPr/>
                    <p:nvPr/>
                  </p:nvSpPr>
                  <p:spPr>
                    <a:xfrm>
                      <a:off x="5035320" y="610380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5220" name="Group 1073"/>
                <p:cNvGrpSpPr/>
                <p:nvPr/>
              </p:nvGrpSpPr>
              <p:grpSpPr>
                <a:xfrm>
                  <a:off x="5052960" y="5149800"/>
                  <a:ext cx="314280" cy="933840"/>
                  <a:chOff x="5052960" y="5149800"/>
                  <a:chExt cx="314280" cy="933840"/>
                </a:xfrm>
              </p:grpSpPr>
              <p:grpSp>
                <p:nvGrpSpPr>
                  <p:cNvPr id="5221" name="Group 1074"/>
                  <p:cNvGrpSpPr/>
                  <p:nvPr/>
                </p:nvGrpSpPr>
                <p:grpSpPr>
                  <a:xfrm>
                    <a:off x="5052960" y="5149800"/>
                    <a:ext cx="291960" cy="141120"/>
                    <a:chOff x="5052960" y="5149800"/>
                    <a:chExt cx="291960" cy="141120"/>
                  </a:xfrm>
                </p:grpSpPr>
                <p:sp>
                  <p:nvSpPr>
                    <p:cNvPr id="5222" name="Rectangle 188"/>
                    <p:cNvSpPr/>
                    <p:nvPr/>
                  </p:nvSpPr>
                  <p:spPr>
                    <a:xfrm>
                      <a:off x="5052960" y="522612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223" name="AutoShape 189"/>
                    <p:cNvSpPr/>
                    <p:nvPr/>
                  </p:nvSpPr>
                  <p:spPr>
                    <a:xfrm>
                      <a:off x="5052960" y="514980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224" name="Freeform 190"/>
                    <p:cNvSpPr/>
                    <p:nvPr/>
                  </p:nvSpPr>
                  <p:spPr>
                    <a:xfrm>
                      <a:off x="5291280" y="515160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225" name="Freeform 191"/>
                    <p:cNvSpPr/>
                    <p:nvPr/>
                  </p:nvSpPr>
                  <p:spPr>
                    <a:xfrm>
                      <a:off x="5089680" y="516564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226" name="Freeform 192"/>
                    <p:cNvSpPr/>
                    <p:nvPr/>
                  </p:nvSpPr>
                  <p:spPr>
                    <a:xfrm>
                      <a:off x="5141880" y="516240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227" name="Straight Connector 1075"/>
                  <p:cNvSpPr/>
                  <p:nvPr/>
                </p:nvSpPr>
                <p:spPr>
                  <a:xfrm flipH="1">
                    <a:off x="5360760" y="5221080"/>
                    <a:ext cx="4680" cy="85572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28" name="Straight Connector 1076"/>
                  <p:cNvSpPr/>
                  <p:nvPr/>
                </p:nvSpPr>
                <p:spPr>
                  <a:xfrm>
                    <a:off x="5308560" y="54021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29" name="Straight Connector 1077"/>
                  <p:cNvSpPr/>
                  <p:nvPr/>
                </p:nvSpPr>
                <p:spPr>
                  <a:xfrm>
                    <a:off x="5306760" y="54673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0" name="Straight Connector 1078"/>
                  <p:cNvSpPr/>
                  <p:nvPr/>
                </p:nvSpPr>
                <p:spPr>
                  <a:xfrm>
                    <a:off x="5306760" y="55450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1" name="Straight Connector 1079"/>
                  <p:cNvSpPr/>
                  <p:nvPr/>
                </p:nvSpPr>
                <p:spPr>
                  <a:xfrm>
                    <a:off x="5305320" y="5609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2" name="Straight Connector 1080"/>
                  <p:cNvSpPr/>
                  <p:nvPr/>
                </p:nvSpPr>
                <p:spPr>
                  <a:xfrm>
                    <a:off x="5303520" y="5671800"/>
                    <a:ext cx="604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3" name="Straight Connector 1081"/>
                  <p:cNvSpPr/>
                  <p:nvPr/>
                </p:nvSpPr>
                <p:spPr>
                  <a:xfrm>
                    <a:off x="5303520" y="574020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4" name="Straight Connector 1082"/>
                  <p:cNvSpPr/>
                  <p:nvPr/>
                </p:nvSpPr>
                <p:spPr>
                  <a:xfrm>
                    <a:off x="5302080" y="58100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5" name="Straight Connector 1083"/>
                  <p:cNvSpPr/>
                  <p:nvPr/>
                </p:nvSpPr>
                <p:spPr>
                  <a:xfrm>
                    <a:off x="5305320" y="58798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6" name="Straight Connector 1084"/>
                  <p:cNvSpPr/>
                  <p:nvPr/>
                </p:nvSpPr>
                <p:spPr>
                  <a:xfrm>
                    <a:off x="5306760" y="5948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7" name="Straight Connector 1085"/>
                  <p:cNvSpPr/>
                  <p:nvPr/>
                </p:nvSpPr>
                <p:spPr>
                  <a:xfrm>
                    <a:off x="5306760" y="6018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8" name="Straight Connector 1086"/>
                  <p:cNvSpPr/>
                  <p:nvPr/>
                </p:nvSpPr>
                <p:spPr>
                  <a:xfrm>
                    <a:off x="5308560" y="6083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39" name="Straight Connector 1087"/>
                  <p:cNvSpPr/>
                  <p:nvPr/>
                </p:nvSpPr>
                <p:spPr>
                  <a:xfrm flipH="1">
                    <a:off x="5308560" y="522756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  <p:grpSp>
          <p:nvGrpSpPr>
            <p:cNvPr id="5240" name="Group 1309"/>
            <p:cNvGrpSpPr/>
            <p:nvPr/>
          </p:nvGrpSpPr>
          <p:grpSpPr>
            <a:xfrm>
              <a:off x="5460840" y="4318920"/>
              <a:ext cx="1469880" cy="1868760"/>
              <a:chOff x="5460840" y="4318920"/>
              <a:chExt cx="1469880" cy="1868760"/>
            </a:xfrm>
          </p:grpSpPr>
          <p:grpSp>
            <p:nvGrpSpPr>
              <p:cNvPr id="5241" name="Group 187"/>
              <p:cNvGrpSpPr/>
              <p:nvPr/>
            </p:nvGrpSpPr>
            <p:grpSpPr>
              <a:xfrm>
                <a:off x="5840280" y="4318920"/>
                <a:ext cx="1052280" cy="355320"/>
                <a:chOff x="5840280" y="4318920"/>
                <a:chExt cx="1052280" cy="355320"/>
              </a:xfrm>
            </p:grpSpPr>
            <p:sp>
              <p:nvSpPr>
                <p:cNvPr id="5242" name="Rectangle 188"/>
                <p:cNvSpPr/>
                <p:nvPr/>
              </p:nvSpPr>
              <p:spPr>
                <a:xfrm>
                  <a:off x="5840280" y="4528440"/>
                  <a:ext cx="785520" cy="1378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43" name="AutoShape 189"/>
                <p:cNvSpPr/>
                <p:nvPr/>
              </p:nvSpPr>
              <p:spPr>
                <a:xfrm>
                  <a:off x="5840280" y="4323600"/>
                  <a:ext cx="1052280" cy="214200"/>
                </a:xfrm>
                <a:prstGeom prst="parallelogram">
                  <a:avLst>
                    <a:gd name="adj" fmla="val 122778"/>
                  </a:avLst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44" name="Freeform 190"/>
                <p:cNvSpPr/>
                <p:nvPr/>
              </p:nvSpPr>
              <p:spPr>
                <a:xfrm>
                  <a:off x="6624360" y="4318920"/>
                  <a:ext cx="267840" cy="355320"/>
                </a:xfrm>
                <a:custGeom>
                  <a:avLst/>
                  <a:gdLst/>
                  <a:ahLst/>
                  <a:rect l="l" t="t" r="r" b="b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45" name="Freeform 191"/>
                <p:cNvSpPr/>
                <p:nvPr/>
              </p:nvSpPr>
              <p:spPr>
                <a:xfrm>
                  <a:off x="5943600" y="4361760"/>
                  <a:ext cx="803160" cy="126720"/>
                </a:xfrm>
                <a:custGeom>
                  <a:avLst/>
                  <a:gdLst/>
                  <a:ahLst/>
                  <a:rect l="l" t="t" r="r" b="b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46" name="Freeform 192"/>
                <p:cNvSpPr/>
                <p:nvPr/>
              </p:nvSpPr>
              <p:spPr>
                <a:xfrm>
                  <a:off x="6130800" y="4355280"/>
                  <a:ext cx="464760" cy="147240"/>
                </a:xfrm>
                <a:custGeom>
                  <a:avLst/>
                  <a:gdLst/>
                  <a:ahLst/>
                  <a:rect l="l" t="t" r="r" b="b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247" name="Straight Connector 1311"/>
              <p:cNvSpPr/>
              <p:nvPr/>
            </p:nvSpPr>
            <p:spPr>
              <a:xfrm flipH="1">
                <a:off x="5725800" y="4660560"/>
                <a:ext cx="355680" cy="495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48" name="Straight Connector 1312"/>
              <p:cNvSpPr/>
              <p:nvPr/>
            </p:nvSpPr>
            <p:spPr>
              <a:xfrm flipH="1">
                <a:off x="6030720" y="4670280"/>
                <a:ext cx="201600" cy="48564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49" name="Straight Connector 1313"/>
              <p:cNvSpPr/>
              <p:nvPr/>
            </p:nvSpPr>
            <p:spPr>
              <a:xfrm>
                <a:off x="6348240" y="4674960"/>
                <a:ext cx="57240" cy="4921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50" name="Straight Connector 1314"/>
              <p:cNvSpPr/>
              <p:nvPr/>
            </p:nvSpPr>
            <p:spPr>
              <a:xfrm>
                <a:off x="6487920" y="4698720"/>
                <a:ext cx="274680" cy="4572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5251" name="Group 1315"/>
              <p:cNvGrpSpPr/>
              <p:nvPr/>
            </p:nvGrpSpPr>
            <p:grpSpPr>
              <a:xfrm>
                <a:off x="5460840" y="5153040"/>
                <a:ext cx="331920" cy="1034640"/>
                <a:chOff x="5460840" y="5153040"/>
                <a:chExt cx="331920" cy="1034640"/>
              </a:xfrm>
            </p:grpSpPr>
            <p:grpSp>
              <p:nvGrpSpPr>
                <p:cNvPr id="5252" name="Group 1493"/>
                <p:cNvGrpSpPr/>
                <p:nvPr/>
              </p:nvGrpSpPr>
              <p:grpSpPr>
                <a:xfrm>
                  <a:off x="5460840" y="5335560"/>
                  <a:ext cx="299880" cy="852120"/>
                  <a:chOff x="5460840" y="5335560"/>
                  <a:chExt cx="299880" cy="852120"/>
                </a:xfrm>
              </p:grpSpPr>
              <p:sp>
                <p:nvSpPr>
                  <p:cNvPr id="5253" name="Rectangle 1514"/>
                  <p:cNvSpPr/>
                  <p:nvPr/>
                </p:nvSpPr>
                <p:spPr>
                  <a:xfrm>
                    <a:off x="5521320" y="5335560"/>
                    <a:ext cx="237600" cy="75528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54" name="Straight Connector 1515"/>
                  <p:cNvSpPr/>
                  <p:nvPr/>
                </p:nvSpPr>
                <p:spPr>
                  <a:xfrm flipV="1">
                    <a:off x="5700600" y="533556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55" name="Rectangle 1516"/>
                  <p:cNvSpPr/>
                  <p:nvPr/>
                </p:nvSpPr>
                <p:spPr>
                  <a:xfrm>
                    <a:off x="5504040" y="534528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56" name="Straight Connector 1517"/>
                  <p:cNvSpPr/>
                  <p:nvPr/>
                </p:nvSpPr>
                <p:spPr>
                  <a:xfrm flipV="1">
                    <a:off x="5460840" y="533556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57" name="Rectangle 1518"/>
                  <p:cNvSpPr/>
                  <p:nvPr/>
                </p:nvSpPr>
                <p:spPr>
                  <a:xfrm>
                    <a:off x="5684760" y="598788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58" name="Rectangle 1519"/>
                  <p:cNvSpPr/>
                  <p:nvPr/>
                </p:nvSpPr>
                <p:spPr>
                  <a:xfrm>
                    <a:off x="5465880" y="5432400"/>
                    <a:ext cx="236160" cy="7552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59" name="Straight Connector 1520"/>
                  <p:cNvSpPr/>
                  <p:nvPr/>
                </p:nvSpPr>
                <p:spPr>
                  <a:xfrm flipV="1">
                    <a:off x="5700600" y="609120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5260" name="Group 1521"/>
                  <p:cNvGrpSpPr/>
                  <p:nvPr/>
                </p:nvGrpSpPr>
                <p:grpSpPr>
                  <a:xfrm>
                    <a:off x="5462280" y="5411520"/>
                    <a:ext cx="298440" cy="93960"/>
                    <a:chOff x="5462280" y="5411520"/>
                    <a:chExt cx="298440" cy="93960"/>
                  </a:xfrm>
                </p:grpSpPr>
                <p:sp>
                  <p:nvSpPr>
                    <p:cNvPr id="5261" name="Straight Connector 1549"/>
                    <p:cNvSpPr/>
                    <p:nvPr/>
                  </p:nvSpPr>
                  <p:spPr>
                    <a:xfrm flipV="1">
                      <a:off x="5700600" y="541152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62" name="Straight Connector 1550"/>
                    <p:cNvSpPr/>
                    <p:nvPr/>
                  </p:nvSpPr>
                  <p:spPr>
                    <a:xfrm>
                      <a:off x="5462280" y="550512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63" name="Group 1522"/>
                  <p:cNvGrpSpPr/>
                  <p:nvPr/>
                </p:nvGrpSpPr>
                <p:grpSpPr>
                  <a:xfrm>
                    <a:off x="5462280" y="5478120"/>
                    <a:ext cx="298440" cy="94320"/>
                    <a:chOff x="5462280" y="5478120"/>
                    <a:chExt cx="298440" cy="94320"/>
                  </a:xfrm>
                </p:grpSpPr>
                <p:sp>
                  <p:nvSpPr>
                    <p:cNvPr id="5264" name="Straight Connector 1547"/>
                    <p:cNvSpPr/>
                    <p:nvPr/>
                  </p:nvSpPr>
                  <p:spPr>
                    <a:xfrm flipV="1">
                      <a:off x="5700600" y="547812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65" name="Straight Connector 1548"/>
                    <p:cNvSpPr/>
                    <p:nvPr/>
                  </p:nvSpPr>
                  <p:spPr>
                    <a:xfrm>
                      <a:off x="5462280" y="5572080"/>
                      <a:ext cx="2415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66" name="Group 1523"/>
                  <p:cNvGrpSpPr/>
                  <p:nvPr/>
                </p:nvGrpSpPr>
                <p:grpSpPr>
                  <a:xfrm>
                    <a:off x="5462280" y="5545080"/>
                    <a:ext cx="297000" cy="93960"/>
                    <a:chOff x="5462280" y="5545080"/>
                    <a:chExt cx="297000" cy="93960"/>
                  </a:xfrm>
                </p:grpSpPr>
                <p:sp>
                  <p:nvSpPr>
                    <p:cNvPr id="5267" name="Straight Connector 1545"/>
                    <p:cNvSpPr/>
                    <p:nvPr/>
                  </p:nvSpPr>
                  <p:spPr>
                    <a:xfrm flipV="1">
                      <a:off x="5698800" y="55450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68" name="Straight Connector 1546"/>
                    <p:cNvSpPr/>
                    <p:nvPr/>
                  </p:nvSpPr>
                  <p:spPr>
                    <a:xfrm>
                      <a:off x="5462280" y="56386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69" name="Group 1524"/>
                  <p:cNvGrpSpPr/>
                  <p:nvPr/>
                </p:nvGrpSpPr>
                <p:grpSpPr>
                  <a:xfrm>
                    <a:off x="5462280" y="5611680"/>
                    <a:ext cx="297000" cy="93960"/>
                    <a:chOff x="5462280" y="5611680"/>
                    <a:chExt cx="297000" cy="93960"/>
                  </a:xfrm>
                </p:grpSpPr>
                <p:sp>
                  <p:nvSpPr>
                    <p:cNvPr id="5270" name="Straight Connector 1543"/>
                    <p:cNvSpPr/>
                    <p:nvPr/>
                  </p:nvSpPr>
                  <p:spPr>
                    <a:xfrm flipV="1">
                      <a:off x="5698800" y="56116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71" name="Straight Connector 1544"/>
                    <p:cNvSpPr/>
                    <p:nvPr/>
                  </p:nvSpPr>
                  <p:spPr>
                    <a:xfrm>
                      <a:off x="5462280" y="57052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72" name="Group 1525"/>
                  <p:cNvGrpSpPr/>
                  <p:nvPr/>
                </p:nvGrpSpPr>
                <p:grpSpPr>
                  <a:xfrm>
                    <a:off x="5462280" y="5678280"/>
                    <a:ext cx="297000" cy="93960"/>
                    <a:chOff x="5462280" y="5678280"/>
                    <a:chExt cx="297000" cy="93960"/>
                  </a:xfrm>
                </p:grpSpPr>
                <p:sp>
                  <p:nvSpPr>
                    <p:cNvPr id="5273" name="Straight Connector 1541"/>
                    <p:cNvSpPr/>
                    <p:nvPr/>
                  </p:nvSpPr>
                  <p:spPr>
                    <a:xfrm flipV="1">
                      <a:off x="5698800" y="56782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74" name="Straight Connector 1542"/>
                    <p:cNvSpPr/>
                    <p:nvPr/>
                  </p:nvSpPr>
                  <p:spPr>
                    <a:xfrm>
                      <a:off x="5462280" y="57718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75" name="Group 1526"/>
                  <p:cNvGrpSpPr/>
                  <p:nvPr/>
                </p:nvGrpSpPr>
                <p:grpSpPr>
                  <a:xfrm>
                    <a:off x="5462280" y="5744880"/>
                    <a:ext cx="297000" cy="99000"/>
                    <a:chOff x="5462280" y="5744880"/>
                    <a:chExt cx="297000" cy="99000"/>
                  </a:xfrm>
                </p:grpSpPr>
                <p:sp>
                  <p:nvSpPr>
                    <p:cNvPr id="5276" name="Straight Connector 1539"/>
                    <p:cNvSpPr/>
                    <p:nvPr/>
                  </p:nvSpPr>
                  <p:spPr>
                    <a:xfrm flipV="1">
                      <a:off x="5698800" y="574488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77" name="Straight Connector 1540"/>
                    <p:cNvSpPr/>
                    <p:nvPr/>
                  </p:nvSpPr>
                  <p:spPr>
                    <a:xfrm>
                      <a:off x="5462280" y="584352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78" name="Group 1527"/>
                  <p:cNvGrpSpPr/>
                  <p:nvPr/>
                </p:nvGrpSpPr>
                <p:grpSpPr>
                  <a:xfrm>
                    <a:off x="5460840" y="5811480"/>
                    <a:ext cx="298440" cy="99000"/>
                    <a:chOff x="5460840" y="5811480"/>
                    <a:chExt cx="298440" cy="99000"/>
                  </a:xfrm>
                </p:grpSpPr>
                <p:sp>
                  <p:nvSpPr>
                    <p:cNvPr id="5279" name="Straight Connector 1537"/>
                    <p:cNvSpPr/>
                    <p:nvPr/>
                  </p:nvSpPr>
                  <p:spPr>
                    <a:xfrm flipV="1">
                      <a:off x="5698800" y="581148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80" name="Straight Connector 1538"/>
                    <p:cNvSpPr/>
                    <p:nvPr/>
                  </p:nvSpPr>
                  <p:spPr>
                    <a:xfrm>
                      <a:off x="5460840" y="591012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81" name="Group 1528"/>
                  <p:cNvGrpSpPr/>
                  <p:nvPr/>
                </p:nvGrpSpPr>
                <p:grpSpPr>
                  <a:xfrm>
                    <a:off x="5460840" y="5878440"/>
                    <a:ext cx="298440" cy="98640"/>
                    <a:chOff x="5460840" y="5878440"/>
                    <a:chExt cx="298440" cy="98640"/>
                  </a:xfrm>
                </p:grpSpPr>
                <p:sp>
                  <p:nvSpPr>
                    <p:cNvPr id="5282" name="Straight Connector 1535"/>
                    <p:cNvSpPr/>
                    <p:nvPr/>
                  </p:nvSpPr>
                  <p:spPr>
                    <a:xfrm flipV="1">
                      <a:off x="5698800" y="587844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83" name="Straight Connector 1536"/>
                    <p:cNvSpPr/>
                    <p:nvPr/>
                  </p:nvSpPr>
                  <p:spPr>
                    <a:xfrm>
                      <a:off x="5460840" y="597672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84" name="Group 1529"/>
                  <p:cNvGrpSpPr/>
                  <p:nvPr/>
                </p:nvGrpSpPr>
                <p:grpSpPr>
                  <a:xfrm>
                    <a:off x="5460840" y="5949720"/>
                    <a:ext cx="297000" cy="93960"/>
                    <a:chOff x="5460840" y="5949720"/>
                    <a:chExt cx="297000" cy="93960"/>
                  </a:xfrm>
                </p:grpSpPr>
                <p:sp>
                  <p:nvSpPr>
                    <p:cNvPr id="5285" name="Straight Connector 1533"/>
                    <p:cNvSpPr/>
                    <p:nvPr/>
                  </p:nvSpPr>
                  <p:spPr>
                    <a:xfrm flipV="1">
                      <a:off x="5697360" y="594972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86" name="Straight Connector 1534"/>
                    <p:cNvSpPr/>
                    <p:nvPr/>
                  </p:nvSpPr>
                  <p:spPr>
                    <a:xfrm>
                      <a:off x="5460840" y="604332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287" name="Group 1530"/>
                  <p:cNvGrpSpPr/>
                  <p:nvPr/>
                </p:nvGrpSpPr>
                <p:grpSpPr>
                  <a:xfrm>
                    <a:off x="5460840" y="6016320"/>
                    <a:ext cx="297000" cy="94320"/>
                    <a:chOff x="5460840" y="6016320"/>
                    <a:chExt cx="297000" cy="94320"/>
                  </a:xfrm>
                </p:grpSpPr>
                <p:sp>
                  <p:nvSpPr>
                    <p:cNvPr id="5288" name="Straight Connector 1531"/>
                    <p:cNvSpPr/>
                    <p:nvPr/>
                  </p:nvSpPr>
                  <p:spPr>
                    <a:xfrm flipV="1">
                      <a:off x="5697360" y="601632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289" name="Straight Connector 1532"/>
                    <p:cNvSpPr/>
                    <p:nvPr/>
                  </p:nvSpPr>
                  <p:spPr>
                    <a:xfrm>
                      <a:off x="5460840" y="61102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5290" name="Group 1494"/>
                <p:cNvGrpSpPr/>
                <p:nvPr/>
              </p:nvGrpSpPr>
              <p:grpSpPr>
                <a:xfrm>
                  <a:off x="5478480" y="5153040"/>
                  <a:ext cx="314280" cy="936720"/>
                  <a:chOff x="5478480" y="5153040"/>
                  <a:chExt cx="314280" cy="936720"/>
                </a:xfrm>
              </p:grpSpPr>
              <p:grpSp>
                <p:nvGrpSpPr>
                  <p:cNvPr id="5291" name="Group 1495"/>
                  <p:cNvGrpSpPr/>
                  <p:nvPr/>
                </p:nvGrpSpPr>
                <p:grpSpPr>
                  <a:xfrm>
                    <a:off x="5478480" y="5153040"/>
                    <a:ext cx="291600" cy="141120"/>
                    <a:chOff x="5478480" y="5153040"/>
                    <a:chExt cx="291600" cy="141120"/>
                  </a:xfrm>
                </p:grpSpPr>
                <p:sp>
                  <p:nvSpPr>
                    <p:cNvPr id="5292" name="Rectangle 188"/>
                    <p:cNvSpPr/>
                    <p:nvPr/>
                  </p:nvSpPr>
                  <p:spPr>
                    <a:xfrm>
                      <a:off x="5478480" y="522936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293" name="AutoShape 189"/>
                    <p:cNvSpPr/>
                    <p:nvPr/>
                  </p:nvSpPr>
                  <p:spPr>
                    <a:xfrm>
                      <a:off x="5478480" y="515304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294" name="Freeform 190"/>
                    <p:cNvSpPr/>
                    <p:nvPr/>
                  </p:nvSpPr>
                  <p:spPr>
                    <a:xfrm>
                      <a:off x="5716440" y="515448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295" name="Freeform 191"/>
                    <p:cNvSpPr/>
                    <p:nvPr/>
                  </p:nvSpPr>
                  <p:spPr>
                    <a:xfrm>
                      <a:off x="5514840" y="516888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296" name="Freeform 192"/>
                    <p:cNvSpPr/>
                    <p:nvPr/>
                  </p:nvSpPr>
                  <p:spPr>
                    <a:xfrm>
                      <a:off x="5567400" y="516564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297" name="Straight Connector 1496"/>
                  <p:cNvSpPr/>
                  <p:nvPr/>
                </p:nvSpPr>
                <p:spPr>
                  <a:xfrm flipH="1">
                    <a:off x="5786280" y="5224320"/>
                    <a:ext cx="4680" cy="85896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98" name="Straight Connector 1497"/>
                  <p:cNvSpPr/>
                  <p:nvPr/>
                </p:nvSpPr>
                <p:spPr>
                  <a:xfrm>
                    <a:off x="5733720" y="540540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299" name="Straight Connector 1498"/>
                  <p:cNvSpPr/>
                  <p:nvPr/>
                </p:nvSpPr>
                <p:spPr>
                  <a:xfrm>
                    <a:off x="5732280" y="54702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0" name="Straight Connector 1499"/>
                  <p:cNvSpPr/>
                  <p:nvPr/>
                </p:nvSpPr>
                <p:spPr>
                  <a:xfrm>
                    <a:off x="5732280" y="55479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1" name="Straight Connector 1500"/>
                  <p:cNvSpPr/>
                  <p:nvPr/>
                </p:nvSpPr>
                <p:spPr>
                  <a:xfrm>
                    <a:off x="5730840" y="5613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2" name="Straight Connector 1501"/>
                  <p:cNvSpPr/>
                  <p:nvPr/>
                </p:nvSpPr>
                <p:spPr>
                  <a:xfrm>
                    <a:off x="5729040" y="5675040"/>
                    <a:ext cx="604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3" name="Straight Connector 1502"/>
                  <p:cNvSpPr/>
                  <p:nvPr/>
                </p:nvSpPr>
                <p:spPr>
                  <a:xfrm>
                    <a:off x="5729040" y="5743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4" name="Straight Connector 1503"/>
                  <p:cNvSpPr/>
                  <p:nvPr/>
                </p:nvSpPr>
                <p:spPr>
                  <a:xfrm>
                    <a:off x="5727600" y="5813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5" name="Straight Connector 1504"/>
                  <p:cNvSpPr/>
                  <p:nvPr/>
                </p:nvSpPr>
                <p:spPr>
                  <a:xfrm>
                    <a:off x="5730840" y="5883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6" name="Straight Connector 1505"/>
                  <p:cNvSpPr/>
                  <p:nvPr/>
                </p:nvSpPr>
                <p:spPr>
                  <a:xfrm>
                    <a:off x="5732280" y="5954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7" name="Straight Connector 1506"/>
                  <p:cNvSpPr/>
                  <p:nvPr/>
                </p:nvSpPr>
                <p:spPr>
                  <a:xfrm>
                    <a:off x="5732280" y="60242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8" name="Straight Connector 1507"/>
                  <p:cNvSpPr/>
                  <p:nvPr/>
                </p:nvSpPr>
                <p:spPr>
                  <a:xfrm>
                    <a:off x="5733720" y="608940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09" name="Straight Connector 1508"/>
                  <p:cNvSpPr/>
                  <p:nvPr/>
                </p:nvSpPr>
                <p:spPr>
                  <a:xfrm flipH="1">
                    <a:off x="5733720" y="5230800"/>
                    <a:ext cx="5904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310" name="Group 1316"/>
              <p:cNvGrpSpPr/>
              <p:nvPr/>
            </p:nvGrpSpPr>
            <p:grpSpPr>
              <a:xfrm>
                <a:off x="5846760" y="5153040"/>
                <a:ext cx="331560" cy="1034640"/>
                <a:chOff x="5846760" y="5153040"/>
                <a:chExt cx="331560" cy="1034640"/>
              </a:xfrm>
            </p:grpSpPr>
            <p:grpSp>
              <p:nvGrpSpPr>
                <p:cNvPr id="5311" name="Group 1435"/>
                <p:cNvGrpSpPr/>
                <p:nvPr/>
              </p:nvGrpSpPr>
              <p:grpSpPr>
                <a:xfrm>
                  <a:off x="5846760" y="5335560"/>
                  <a:ext cx="303120" cy="852120"/>
                  <a:chOff x="5846760" y="5335560"/>
                  <a:chExt cx="303120" cy="852120"/>
                </a:xfrm>
              </p:grpSpPr>
              <p:sp>
                <p:nvSpPr>
                  <p:cNvPr id="5312" name="Rectangle 1456"/>
                  <p:cNvSpPr/>
                  <p:nvPr/>
                </p:nvSpPr>
                <p:spPr>
                  <a:xfrm>
                    <a:off x="5907240" y="5335560"/>
                    <a:ext cx="237600" cy="75528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13" name="Straight Connector 1457"/>
                  <p:cNvSpPr/>
                  <p:nvPr/>
                </p:nvSpPr>
                <p:spPr>
                  <a:xfrm flipV="1">
                    <a:off x="6086160" y="533556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14" name="Rectangle 1458"/>
                  <p:cNvSpPr/>
                  <p:nvPr/>
                </p:nvSpPr>
                <p:spPr>
                  <a:xfrm>
                    <a:off x="5889600" y="534528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15" name="Straight Connector 1459"/>
                  <p:cNvSpPr/>
                  <p:nvPr/>
                </p:nvSpPr>
                <p:spPr>
                  <a:xfrm flipV="1">
                    <a:off x="5846760" y="533556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16" name="Rectangle 1460"/>
                  <p:cNvSpPr/>
                  <p:nvPr/>
                </p:nvSpPr>
                <p:spPr>
                  <a:xfrm>
                    <a:off x="6070680" y="598788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17" name="Rectangle 1461"/>
                  <p:cNvSpPr/>
                  <p:nvPr/>
                </p:nvSpPr>
                <p:spPr>
                  <a:xfrm>
                    <a:off x="5851440" y="5432400"/>
                    <a:ext cx="236160" cy="7552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18" name="Straight Connector 1462"/>
                  <p:cNvSpPr/>
                  <p:nvPr/>
                </p:nvSpPr>
                <p:spPr>
                  <a:xfrm flipV="1">
                    <a:off x="6086160" y="609120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5319" name="Group 1463"/>
                  <p:cNvGrpSpPr/>
                  <p:nvPr/>
                </p:nvGrpSpPr>
                <p:grpSpPr>
                  <a:xfrm>
                    <a:off x="5848200" y="5411520"/>
                    <a:ext cx="298440" cy="93960"/>
                    <a:chOff x="5848200" y="5411520"/>
                    <a:chExt cx="298440" cy="93960"/>
                  </a:xfrm>
                </p:grpSpPr>
                <p:sp>
                  <p:nvSpPr>
                    <p:cNvPr id="5320" name="Straight Connector 1491"/>
                    <p:cNvSpPr/>
                    <p:nvPr/>
                  </p:nvSpPr>
                  <p:spPr>
                    <a:xfrm flipV="1">
                      <a:off x="6086160" y="541152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21" name="Straight Connector 1492"/>
                    <p:cNvSpPr/>
                    <p:nvPr/>
                  </p:nvSpPr>
                  <p:spPr>
                    <a:xfrm>
                      <a:off x="5848200" y="550512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22" name="Group 1464"/>
                  <p:cNvGrpSpPr/>
                  <p:nvPr/>
                </p:nvGrpSpPr>
                <p:grpSpPr>
                  <a:xfrm>
                    <a:off x="5848200" y="5478120"/>
                    <a:ext cx="301680" cy="94320"/>
                    <a:chOff x="5848200" y="5478120"/>
                    <a:chExt cx="301680" cy="94320"/>
                  </a:xfrm>
                </p:grpSpPr>
                <p:sp>
                  <p:nvSpPr>
                    <p:cNvPr id="5323" name="Straight Connector 1489"/>
                    <p:cNvSpPr/>
                    <p:nvPr/>
                  </p:nvSpPr>
                  <p:spPr>
                    <a:xfrm flipV="1">
                      <a:off x="6086160" y="5478120"/>
                      <a:ext cx="637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24" name="Straight Connector 1490"/>
                    <p:cNvSpPr/>
                    <p:nvPr/>
                  </p:nvSpPr>
                  <p:spPr>
                    <a:xfrm>
                      <a:off x="5848200" y="557208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25" name="Group 1465"/>
                  <p:cNvGrpSpPr/>
                  <p:nvPr/>
                </p:nvGrpSpPr>
                <p:grpSpPr>
                  <a:xfrm>
                    <a:off x="5848200" y="5545080"/>
                    <a:ext cx="297000" cy="93960"/>
                    <a:chOff x="5848200" y="5545080"/>
                    <a:chExt cx="297000" cy="93960"/>
                  </a:xfrm>
                </p:grpSpPr>
                <p:sp>
                  <p:nvSpPr>
                    <p:cNvPr id="5326" name="Straight Connector 1487"/>
                    <p:cNvSpPr/>
                    <p:nvPr/>
                  </p:nvSpPr>
                  <p:spPr>
                    <a:xfrm flipV="1">
                      <a:off x="6084720" y="55450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27" name="Straight Connector 1488"/>
                    <p:cNvSpPr/>
                    <p:nvPr/>
                  </p:nvSpPr>
                  <p:spPr>
                    <a:xfrm>
                      <a:off x="5848200" y="56386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28" name="Group 1466"/>
                  <p:cNvGrpSpPr/>
                  <p:nvPr/>
                </p:nvGrpSpPr>
                <p:grpSpPr>
                  <a:xfrm>
                    <a:off x="5848200" y="5611680"/>
                    <a:ext cx="297000" cy="93960"/>
                    <a:chOff x="5848200" y="5611680"/>
                    <a:chExt cx="297000" cy="93960"/>
                  </a:xfrm>
                </p:grpSpPr>
                <p:sp>
                  <p:nvSpPr>
                    <p:cNvPr id="5329" name="Straight Connector 1485"/>
                    <p:cNvSpPr/>
                    <p:nvPr/>
                  </p:nvSpPr>
                  <p:spPr>
                    <a:xfrm flipV="1">
                      <a:off x="6084720" y="56116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30" name="Straight Connector 1486"/>
                    <p:cNvSpPr/>
                    <p:nvPr/>
                  </p:nvSpPr>
                  <p:spPr>
                    <a:xfrm>
                      <a:off x="5848200" y="57052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31" name="Group 1467"/>
                  <p:cNvGrpSpPr/>
                  <p:nvPr/>
                </p:nvGrpSpPr>
                <p:grpSpPr>
                  <a:xfrm>
                    <a:off x="5848200" y="5678280"/>
                    <a:ext cx="297000" cy="93960"/>
                    <a:chOff x="5848200" y="5678280"/>
                    <a:chExt cx="297000" cy="93960"/>
                  </a:xfrm>
                </p:grpSpPr>
                <p:sp>
                  <p:nvSpPr>
                    <p:cNvPr id="5332" name="Straight Connector 1483"/>
                    <p:cNvSpPr/>
                    <p:nvPr/>
                  </p:nvSpPr>
                  <p:spPr>
                    <a:xfrm flipV="1">
                      <a:off x="6084720" y="56782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33" name="Straight Connector 1484"/>
                    <p:cNvSpPr/>
                    <p:nvPr/>
                  </p:nvSpPr>
                  <p:spPr>
                    <a:xfrm>
                      <a:off x="5848200" y="57718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34" name="Group 1468"/>
                  <p:cNvGrpSpPr/>
                  <p:nvPr/>
                </p:nvGrpSpPr>
                <p:grpSpPr>
                  <a:xfrm>
                    <a:off x="5851440" y="5744880"/>
                    <a:ext cx="293760" cy="99000"/>
                    <a:chOff x="5851440" y="5744880"/>
                    <a:chExt cx="293760" cy="99000"/>
                  </a:xfrm>
                </p:grpSpPr>
                <p:sp>
                  <p:nvSpPr>
                    <p:cNvPr id="5335" name="Straight Connector 1481"/>
                    <p:cNvSpPr/>
                    <p:nvPr/>
                  </p:nvSpPr>
                  <p:spPr>
                    <a:xfrm flipV="1">
                      <a:off x="6084720" y="574488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36" name="Straight Connector 1482"/>
                    <p:cNvSpPr/>
                    <p:nvPr/>
                  </p:nvSpPr>
                  <p:spPr>
                    <a:xfrm>
                      <a:off x="5851440" y="584352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37" name="Group 1469"/>
                  <p:cNvGrpSpPr/>
                  <p:nvPr/>
                </p:nvGrpSpPr>
                <p:grpSpPr>
                  <a:xfrm>
                    <a:off x="5846760" y="5811480"/>
                    <a:ext cx="298440" cy="99000"/>
                    <a:chOff x="5846760" y="5811480"/>
                    <a:chExt cx="298440" cy="99000"/>
                  </a:xfrm>
                </p:grpSpPr>
                <p:sp>
                  <p:nvSpPr>
                    <p:cNvPr id="5338" name="Straight Connector 1479"/>
                    <p:cNvSpPr/>
                    <p:nvPr/>
                  </p:nvSpPr>
                  <p:spPr>
                    <a:xfrm flipV="1">
                      <a:off x="6084720" y="581148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39" name="Straight Connector 1480"/>
                    <p:cNvSpPr/>
                    <p:nvPr/>
                  </p:nvSpPr>
                  <p:spPr>
                    <a:xfrm>
                      <a:off x="5846760" y="591012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40" name="Group 1470"/>
                  <p:cNvGrpSpPr/>
                  <p:nvPr/>
                </p:nvGrpSpPr>
                <p:grpSpPr>
                  <a:xfrm>
                    <a:off x="5846760" y="5878440"/>
                    <a:ext cx="301320" cy="98640"/>
                    <a:chOff x="5846760" y="5878440"/>
                    <a:chExt cx="301320" cy="98640"/>
                  </a:xfrm>
                </p:grpSpPr>
                <p:sp>
                  <p:nvSpPr>
                    <p:cNvPr id="5341" name="Straight Connector 1477"/>
                    <p:cNvSpPr/>
                    <p:nvPr/>
                  </p:nvSpPr>
                  <p:spPr>
                    <a:xfrm flipV="1">
                      <a:off x="6084720" y="5878440"/>
                      <a:ext cx="6336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42" name="Straight Connector 1478"/>
                    <p:cNvSpPr/>
                    <p:nvPr/>
                  </p:nvSpPr>
                  <p:spPr>
                    <a:xfrm>
                      <a:off x="5846760" y="597672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43" name="Group 1471"/>
                  <p:cNvGrpSpPr/>
                  <p:nvPr/>
                </p:nvGrpSpPr>
                <p:grpSpPr>
                  <a:xfrm>
                    <a:off x="5846760" y="5949720"/>
                    <a:ext cx="296640" cy="93960"/>
                    <a:chOff x="5846760" y="5949720"/>
                    <a:chExt cx="296640" cy="93960"/>
                  </a:xfrm>
                </p:grpSpPr>
                <p:sp>
                  <p:nvSpPr>
                    <p:cNvPr id="5344" name="Straight Connector 1475"/>
                    <p:cNvSpPr/>
                    <p:nvPr/>
                  </p:nvSpPr>
                  <p:spPr>
                    <a:xfrm flipV="1">
                      <a:off x="6083280" y="594972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45" name="Straight Connector 1476"/>
                    <p:cNvSpPr/>
                    <p:nvPr/>
                  </p:nvSpPr>
                  <p:spPr>
                    <a:xfrm>
                      <a:off x="5846760" y="604332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46" name="Group 1472"/>
                  <p:cNvGrpSpPr/>
                  <p:nvPr/>
                </p:nvGrpSpPr>
                <p:grpSpPr>
                  <a:xfrm>
                    <a:off x="5846760" y="6016320"/>
                    <a:ext cx="296640" cy="94320"/>
                    <a:chOff x="5846760" y="6016320"/>
                    <a:chExt cx="296640" cy="94320"/>
                  </a:xfrm>
                </p:grpSpPr>
                <p:sp>
                  <p:nvSpPr>
                    <p:cNvPr id="5347" name="Straight Connector 1473"/>
                    <p:cNvSpPr/>
                    <p:nvPr/>
                  </p:nvSpPr>
                  <p:spPr>
                    <a:xfrm flipV="1">
                      <a:off x="6083280" y="601632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48" name="Straight Connector 1474"/>
                    <p:cNvSpPr/>
                    <p:nvPr/>
                  </p:nvSpPr>
                  <p:spPr>
                    <a:xfrm>
                      <a:off x="5846760" y="611028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5349" name="Group 1436"/>
                <p:cNvGrpSpPr/>
                <p:nvPr/>
              </p:nvGrpSpPr>
              <p:grpSpPr>
                <a:xfrm>
                  <a:off x="5864400" y="5153040"/>
                  <a:ext cx="313920" cy="936720"/>
                  <a:chOff x="5864400" y="5153040"/>
                  <a:chExt cx="313920" cy="936720"/>
                </a:xfrm>
              </p:grpSpPr>
              <p:grpSp>
                <p:nvGrpSpPr>
                  <p:cNvPr id="5350" name="Group 1437"/>
                  <p:cNvGrpSpPr/>
                  <p:nvPr/>
                </p:nvGrpSpPr>
                <p:grpSpPr>
                  <a:xfrm>
                    <a:off x="5864400" y="5153040"/>
                    <a:ext cx="291600" cy="141120"/>
                    <a:chOff x="5864400" y="5153040"/>
                    <a:chExt cx="291600" cy="141120"/>
                  </a:xfrm>
                </p:grpSpPr>
                <p:sp>
                  <p:nvSpPr>
                    <p:cNvPr id="5351" name="Rectangle 188"/>
                    <p:cNvSpPr/>
                    <p:nvPr/>
                  </p:nvSpPr>
                  <p:spPr>
                    <a:xfrm>
                      <a:off x="5864400" y="522936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352" name="AutoShape 189"/>
                    <p:cNvSpPr/>
                    <p:nvPr/>
                  </p:nvSpPr>
                  <p:spPr>
                    <a:xfrm>
                      <a:off x="5864400" y="515304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353" name="Freeform 190"/>
                    <p:cNvSpPr/>
                    <p:nvPr/>
                  </p:nvSpPr>
                  <p:spPr>
                    <a:xfrm>
                      <a:off x="6102360" y="515448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354" name="Freeform 191"/>
                    <p:cNvSpPr/>
                    <p:nvPr/>
                  </p:nvSpPr>
                  <p:spPr>
                    <a:xfrm>
                      <a:off x="5900760" y="516888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355" name="Freeform 192"/>
                    <p:cNvSpPr/>
                    <p:nvPr/>
                  </p:nvSpPr>
                  <p:spPr>
                    <a:xfrm>
                      <a:off x="5952960" y="516564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356" name="Straight Connector 1438"/>
                  <p:cNvSpPr/>
                  <p:nvPr/>
                </p:nvSpPr>
                <p:spPr>
                  <a:xfrm flipH="1">
                    <a:off x="6171840" y="5224320"/>
                    <a:ext cx="5040" cy="85896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57" name="Straight Connector 1439"/>
                  <p:cNvSpPr/>
                  <p:nvPr/>
                </p:nvSpPr>
                <p:spPr>
                  <a:xfrm>
                    <a:off x="6119640" y="5405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58" name="Straight Connector 1440"/>
                  <p:cNvSpPr/>
                  <p:nvPr/>
                </p:nvSpPr>
                <p:spPr>
                  <a:xfrm>
                    <a:off x="6118200" y="54702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59" name="Straight Connector 1441"/>
                  <p:cNvSpPr/>
                  <p:nvPr/>
                </p:nvSpPr>
                <p:spPr>
                  <a:xfrm>
                    <a:off x="6118200" y="55479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60" name="Straight Connector 1442"/>
                  <p:cNvSpPr/>
                  <p:nvPr/>
                </p:nvSpPr>
                <p:spPr>
                  <a:xfrm>
                    <a:off x="6116400" y="5613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61" name="Straight Connector 1443"/>
                  <p:cNvSpPr/>
                  <p:nvPr/>
                </p:nvSpPr>
                <p:spPr>
                  <a:xfrm>
                    <a:off x="6114960" y="5675040"/>
                    <a:ext cx="6012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62" name="Straight Connector 1444"/>
                  <p:cNvSpPr/>
                  <p:nvPr/>
                </p:nvSpPr>
                <p:spPr>
                  <a:xfrm>
                    <a:off x="6114960" y="5743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63" name="Straight Connector 1445"/>
                  <p:cNvSpPr/>
                  <p:nvPr/>
                </p:nvSpPr>
                <p:spPr>
                  <a:xfrm>
                    <a:off x="6113160" y="5813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64" name="Straight Connector 1446"/>
                  <p:cNvSpPr/>
                  <p:nvPr/>
                </p:nvSpPr>
                <p:spPr>
                  <a:xfrm>
                    <a:off x="6116400" y="5883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65" name="Straight Connector 1447"/>
                  <p:cNvSpPr/>
                  <p:nvPr/>
                </p:nvSpPr>
                <p:spPr>
                  <a:xfrm>
                    <a:off x="6118200" y="5954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66" name="Straight Connector 1448"/>
                  <p:cNvSpPr/>
                  <p:nvPr/>
                </p:nvSpPr>
                <p:spPr>
                  <a:xfrm>
                    <a:off x="6118200" y="60242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67" name="Straight Connector 1449"/>
                  <p:cNvSpPr/>
                  <p:nvPr/>
                </p:nvSpPr>
                <p:spPr>
                  <a:xfrm>
                    <a:off x="6119640" y="6089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68" name="Straight Connector 1450"/>
                  <p:cNvSpPr/>
                  <p:nvPr/>
                </p:nvSpPr>
                <p:spPr>
                  <a:xfrm flipH="1">
                    <a:off x="6119640" y="523080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369" name="Group 1317"/>
              <p:cNvGrpSpPr/>
              <p:nvPr/>
            </p:nvGrpSpPr>
            <p:grpSpPr>
              <a:xfrm>
                <a:off x="6219720" y="5153040"/>
                <a:ext cx="334800" cy="1034640"/>
                <a:chOff x="6219720" y="5153040"/>
                <a:chExt cx="334800" cy="1034640"/>
              </a:xfrm>
            </p:grpSpPr>
            <p:grpSp>
              <p:nvGrpSpPr>
                <p:cNvPr id="5370" name="Group 1377"/>
                <p:cNvGrpSpPr/>
                <p:nvPr/>
              </p:nvGrpSpPr>
              <p:grpSpPr>
                <a:xfrm>
                  <a:off x="6219720" y="5335560"/>
                  <a:ext cx="303120" cy="852120"/>
                  <a:chOff x="6219720" y="5335560"/>
                  <a:chExt cx="303120" cy="852120"/>
                </a:xfrm>
              </p:grpSpPr>
              <p:sp>
                <p:nvSpPr>
                  <p:cNvPr id="5371" name="Rectangle 1398"/>
                  <p:cNvSpPr/>
                  <p:nvPr/>
                </p:nvSpPr>
                <p:spPr>
                  <a:xfrm>
                    <a:off x="6283440" y="5335560"/>
                    <a:ext cx="237600" cy="75528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72" name="Straight Connector 1399"/>
                  <p:cNvSpPr/>
                  <p:nvPr/>
                </p:nvSpPr>
                <p:spPr>
                  <a:xfrm flipV="1">
                    <a:off x="6462360" y="533556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73" name="Rectangle 1400"/>
                  <p:cNvSpPr/>
                  <p:nvPr/>
                </p:nvSpPr>
                <p:spPr>
                  <a:xfrm>
                    <a:off x="6265800" y="534528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74" name="Straight Connector 1401"/>
                  <p:cNvSpPr/>
                  <p:nvPr/>
                </p:nvSpPr>
                <p:spPr>
                  <a:xfrm flipV="1">
                    <a:off x="6222960" y="533556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75" name="Rectangle 1402"/>
                  <p:cNvSpPr/>
                  <p:nvPr/>
                </p:nvSpPr>
                <p:spPr>
                  <a:xfrm>
                    <a:off x="6446880" y="598788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76" name="Rectangle 1403"/>
                  <p:cNvSpPr/>
                  <p:nvPr/>
                </p:nvSpPr>
                <p:spPr>
                  <a:xfrm>
                    <a:off x="6227640" y="5432400"/>
                    <a:ext cx="236160" cy="7552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377" name="Straight Connector 1404"/>
                  <p:cNvSpPr/>
                  <p:nvPr/>
                </p:nvSpPr>
                <p:spPr>
                  <a:xfrm flipV="1">
                    <a:off x="6462360" y="6091200"/>
                    <a:ext cx="6048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5378" name="Group 1405"/>
                  <p:cNvGrpSpPr/>
                  <p:nvPr/>
                </p:nvGrpSpPr>
                <p:grpSpPr>
                  <a:xfrm>
                    <a:off x="6224400" y="5411520"/>
                    <a:ext cx="298440" cy="93960"/>
                    <a:chOff x="6224400" y="5411520"/>
                    <a:chExt cx="298440" cy="93960"/>
                  </a:xfrm>
                </p:grpSpPr>
                <p:sp>
                  <p:nvSpPr>
                    <p:cNvPr id="5379" name="Straight Connector 1433"/>
                    <p:cNvSpPr/>
                    <p:nvPr/>
                  </p:nvSpPr>
                  <p:spPr>
                    <a:xfrm flipV="1">
                      <a:off x="6462360" y="541152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80" name="Straight Connector 1434"/>
                    <p:cNvSpPr/>
                    <p:nvPr/>
                  </p:nvSpPr>
                  <p:spPr>
                    <a:xfrm>
                      <a:off x="6224400" y="550512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81" name="Group 1406"/>
                  <p:cNvGrpSpPr/>
                  <p:nvPr/>
                </p:nvGrpSpPr>
                <p:grpSpPr>
                  <a:xfrm>
                    <a:off x="6224400" y="5478120"/>
                    <a:ext cx="298440" cy="94320"/>
                    <a:chOff x="6224400" y="5478120"/>
                    <a:chExt cx="298440" cy="94320"/>
                  </a:xfrm>
                </p:grpSpPr>
                <p:sp>
                  <p:nvSpPr>
                    <p:cNvPr id="5382" name="Straight Connector 1431"/>
                    <p:cNvSpPr/>
                    <p:nvPr/>
                  </p:nvSpPr>
                  <p:spPr>
                    <a:xfrm flipV="1">
                      <a:off x="6462360" y="5478120"/>
                      <a:ext cx="6048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83" name="Straight Connector 1432"/>
                    <p:cNvSpPr/>
                    <p:nvPr/>
                  </p:nvSpPr>
                  <p:spPr>
                    <a:xfrm>
                      <a:off x="6224400" y="557208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84" name="Group 1407"/>
                  <p:cNvGrpSpPr/>
                  <p:nvPr/>
                </p:nvGrpSpPr>
                <p:grpSpPr>
                  <a:xfrm>
                    <a:off x="6224400" y="5545080"/>
                    <a:ext cx="297000" cy="93960"/>
                    <a:chOff x="6224400" y="5545080"/>
                    <a:chExt cx="297000" cy="93960"/>
                  </a:xfrm>
                </p:grpSpPr>
                <p:sp>
                  <p:nvSpPr>
                    <p:cNvPr id="5385" name="Straight Connector 1429"/>
                    <p:cNvSpPr/>
                    <p:nvPr/>
                  </p:nvSpPr>
                  <p:spPr>
                    <a:xfrm flipV="1">
                      <a:off x="6460920" y="55450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86" name="Straight Connector 1430"/>
                    <p:cNvSpPr/>
                    <p:nvPr/>
                  </p:nvSpPr>
                  <p:spPr>
                    <a:xfrm>
                      <a:off x="6224400" y="56386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87" name="Group 1408"/>
                  <p:cNvGrpSpPr/>
                  <p:nvPr/>
                </p:nvGrpSpPr>
                <p:grpSpPr>
                  <a:xfrm>
                    <a:off x="6224400" y="5611680"/>
                    <a:ext cx="297000" cy="93960"/>
                    <a:chOff x="6224400" y="5611680"/>
                    <a:chExt cx="297000" cy="93960"/>
                  </a:xfrm>
                </p:grpSpPr>
                <p:sp>
                  <p:nvSpPr>
                    <p:cNvPr id="5388" name="Straight Connector 1427"/>
                    <p:cNvSpPr/>
                    <p:nvPr/>
                  </p:nvSpPr>
                  <p:spPr>
                    <a:xfrm flipV="1">
                      <a:off x="6460920" y="56116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89" name="Straight Connector 1428"/>
                    <p:cNvSpPr/>
                    <p:nvPr/>
                  </p:nvSpPr>
                  <p:spPr>
                    <a:xfrm>
                      <a:off x="6224400" y="57052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90" name="Group 1409"/>
                  <p:cNvGrpSpPr/>
                  <p:nvPr/>
                </p:nvGrpSpPr>
                <p:grpSpPr>
                  <a:xfrm>
                    <a:off x="6224400" y="5678280"/>
                    <a:ext cx="297000" cy="93960"/>
                    <a:chOff x="6224400" y="5678280"/>
                    <a:chExt cx="297000" cy="93960"/>
                  </a:xfrm>
                </p:grpSpPr>
                <p:sp>
                  <p:nvSpPr>
                    <p:cNvPr id="5391" name="Straight Connector 1425"/>
                    <p:cNvSpPr/>
                    <p:nvPr/>
                  </p:nvSpPr>
                  <p:spPr>
                    <a:xfrm flipV="1">
                      <a:off x="6460920" y="56782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92" name="Straight Connector 1426"/>
                    <p:cNvSpPr/>
                    <p:nvPr/>
                  </p:nvSpPr>
                  <p:spPr>
                    <a:xfrm>
                      <a:off x="6224400" y="57718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93" name="Group 1410"/>
                  <p:cNvGrpSpPr/>
                  <p:nvPr/>
                </p:nvGrpSpPr>
                <p:grpSpPr>
                  <a:xfrm>
                    <a:off x="6224400" y="5744880"/>
                    <a:ext cx="297000" cy="99000"/>
                    <a:chOff x="6224400" y="5744880"/>
                    <a:chExt cx="297000" cy="99000"/>
                  </a:xfrm>
                </p:grpSpPr>
                <p:sp>
                  <p:nvSpPr>
                    <p:cNvPr id="5394" name="Straight Connector 1423"/>
                    <p:cNvSpPr/>
                    <p:nvPr/>
                  </p:nvSpPr>
                  <p:spPr>
                    <a:xfrm flipV="1">
                      <a:off x="6460920" y="574488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95" name="Straight Connector 1424"/>
                    <p:cNvSpPr/>
                    <p:nvPr/>
                  </p:nvSpPr>
                  <p:spPr>
                    <a:xfrm>
                      <a:off x="6224400" y="584352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96" name="Group 1411"/>
                  <p:cNvGrpSpPr/>
                  <p:nvPr/>
                </p:nvGrpSpPr>
                <p:grpSpPr>
                  <a:xfrm>
                    <a:off x="6219720" y="5811480"/>
                    <a:ext cx="301680" cy="99000"/>
                    <a:chOff x="6219720" y="5811480"/>
                    <a:chExt cx="301680" cy="99000"/>
                  </a:xfrm>
                </p:grpSpPr>
                <p:sp>
                  <p:nvSpPr>
                    <p:cNvPr id="5397" name="Straight Connector 1421"/>
                    <p:cNvSpPr/>
                    <p:nvPr/>
                  </p:nvSpPr>
                  <p:spPr>
                    <a:xfrm flipV="1">
                      <a:off x="6460920" y="581148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398" name="Straight Connector 1422"/>
                    <p:cNvSpPr/>
                    <p:nvPr/>
                  </p:nvSpPr>
                  <p:spPr>
                    <a:xfrm>
                      <a:off x="6219720" y="591012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399" name="Group 1412"/>
                  <p:cNvGrpSpPr/>
                  <p:nvPr/>
                </p:nvGrpSpPr>
                <p:grpSpPr>
                  <a:xfrm>
                    <a:off x="6222960" y="5878440"/>
                    <a:ext cx="298440" cy="98640"/>
                    <a:chOff x="6222960" y="5878440"/>
                    <a:chExt cx="298440" cy="98640"/>
                  </a:xfrm>
                </p:grpSpPr>
                <p:sp>
                  <p:nvSpPr>
                    <p:cNvPr id="5400" name="Straight Connector 1419"/>
                    <p:cNvSpPr/>
                    <p:nvPr/>
                  </p:nvSpPr>
                  <p:spPr>
                    <a:xfrm flipV="1">
                      <a:off x="6460920" y="587844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01" name="Straight Connector 1420"/>
                    <p:cNvSpPr/>
                    <p:nvPr/>
                  </p:nvSpPr>
                  <p:spPr>
                    <a:xfrm>
                      <a:off x="6222960" y="5976720"/>
                      <a:ext cx="2412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02" name="Group 1413"/>
                  <p:cNvGrpSpPr/>
                  <p:nvPr/>
                </p:nvGrpSpPr>
                <p:grpSpPr>
                  <a:xfrm>
                    <a:off x="6222960" y="5949720"/>
                    <a:ext cx="293400" cy="93960"/>
                    <a:chOff x="6222960" y="5949720"/>
                    <a:chExt cx="293400" cy="93960"/>
                  </a:xfrm>
                </p:grpSpPr>
                <p:sp>
                  <p:nvSpPr>
                    <p:cNvPr id="5403" name="Straight Connector 1417"/>
                    <p:cNvSpPr/>
                    <p:nvPr/>
                  </p:nvSpPr>
                  <p:spPr>
                    <a:xfrm flipV="1">
                      <a:off x="6459480" y="5949720"/>
                      <a:ext cx="568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04" name="Straight Connector 1418"/>
                    <p:cNvSpPr/>
                    <p:nvPr/>
                  </p:nvSpPr>
                  <p:spPr>
                    <a:xfrm>
                      <a:off x="6222960" y="604332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05" name="Group 1414"/>
                  <p:cNvGrpSpPr/>
                  <p:nvPr/>
                </p:nvGrpSpPr>
                <p:grpSpPr>
                  <a:xfrm>
                    <a:off x="6222960" y="6016320"/>
                    <a:ext cx="296640" cy="94320"/>
                    <a:chOff x="6222960" y="6016320"/>
                    <a:chExt cx="296640" cy="94320"/>
                  </a:xfrm>
                </p:grpSpPr>
                <p:sp>
                  <p:nvSpPr>
                    <p:cNvPr id="5406" name="Straight Connector 1415"/>
                    <p:cNvSpPr/>
                    <p:nvPr/>
                  </p:nvSpPr>
                  <p:spPr>
                    <a:xfrm flipV="1">
                      <a:off x="6459480" y="601632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07" name="Straight Connector 1416"/>
                    <p:cNvSpPr/>
                    <p:nvPr/>
                  </p:nvSpPr>
                  <p:spPr>
                    <a:xfrm>
                      <a:off x="6222960" y="6110280"/>
                      <a:ext cx="23940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5408" name="Group 1378"/>
                <p:cNvGrpSpPr/>
                <p:nvPr/>
              </p:nvGrpSpPr>
              <p:grpSpPr>
                <a:xfrm>
                  <a:off x="6240600" y="5153040"/>
                  <a:ext cx="313920" cy="936720"/>
                  <a:chOff x="6240600" y="5153040"/>
                  <a:chExt cx="313920" cy="936720"/>
                </a:xfrm>
              </p:grpSpPr>
              <p:grpSp>
                <p:nvGrpSpPr>
                  <p:cNvPr id="5409" name="Group 1379"/>
                  <p:cNvGrpSpPr/>
                  <p:nvPr/>
                </p:nvGrpSpPr>
                <p:grpSpPr>
                  <a:xfrm>
                    <a:off x="6240600" y="5153040"/>
                    <a:ext cx="291600" cy="141120"/>
                    <a:chOff x="6240600" y="5153040"/>
                    <a:chExt cx="291600" cy="141120"/>
                  </a:xfrm>
                </p:grpSpPr>
                <p:sp>
                  <p:nvSpPr>
                    <p:cNvPr id="5410" name="Rectangle 188"/>
                    <p:cNvSpPr/>
                    <p:nvPr/>
                  </p:nvSpPr>
                  <p:spPr>
                    <a:xfrm>
                      <a:off x="6240600" y="522936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11" name="AutoShape 189"/>
                    <p:cNvSpPr/>
                    <p:nvPr/>
                  </p:nvSpPr>
                  <p:spPr>
                    <a:xfrm>
                      <a:off x="6240600" y="515304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12" name="Freeform 190"/>
                    <p:cNvSpPr/>
                    <p:nvPr/>
                  </p:nvSpPr>
                  <p:spPr>
                    <a:xfrm>
                      <a:off x="6478560" y="515448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13" name="Freeform 191"/>
                    <p:cNvSpPr/>
                    <p:nvPr/>
                  </p:nvSpPr>
                  <p:spPr>
                    <a:xfrm>
                      <a:off x="6276960" y="516888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14" name="Freeform 192"/>
                    <p:cNvSpPr/>
                    <p:nvPr/>
                  </p:nvSpPr>
                  <p:spPr>
                    <a:xfrm>
                      <a:off x="6329520" y="516564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415" name="Straight Connector 1380"/>
                  <p:cNvSpPr/>
                  <p:nvPr/>
                </p:nvSpPr>
                <p:spPr>
                  <a:xfrm flipH="1">
                    <a:off x="6548400" y="5224320"/>
                    <a:ext cx="4680" cy="85896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16" name="Straight Connector 1381"/>
                  <p:cNvSpPr/>
                  <p:nvPr/>
                </p:nvSpPr>
                <p:spPr>
                  <a:xfrm>
                    <a:off x="6495840" y="5405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17" name="Straight Connector 1382"/>
                  <p:cNvSpPr/>
                  <p:nvPr/>
                </p:nvSpPr>
                <p:spPr>
                  <a:xfrm>
                    <a:off x="6494400" y="54702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18" name="Straight Connector 1383"/>
                  <p:cNvSpPr/>
                  <p:nvPr/>
                </p:nvSpPr>
                <p:spPr>
                  <a:xfrm>
                    <a:off x="6494400" y="55479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19" name="Straight Connector 1384"/>
                  <p:cNvSpPr/>
                  <p:nvPr/>
                </p:nvSpPr>
                <p:spPr>
                  <a:xfrm>
                    <a:off x="6492600" y="5613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20" name="Straight Connector 1385"/>
                  <p:cNvSpPr/>
                  <p:nvPr/>
                </p:nvSpPr>
                <p:spPr>
                  <a:xfrm>
                    <a:off x="6491160" y="5675040"/>
                    <a:ext cx="6012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21" name="Straight Connector 1386"/>
                  <p:cNvSpPr/>
                  <p:nvPr/>
                </p:nvSpPr>
                <p:spPr>
                  <a:xfrm>
                    <a:off x="6491160" y="5743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22" name="Straight Connector 1387"/>
                  <p:cNvSpPr/>
                  <p:nvPr/>
                </p:nvSpPr>
                <p:spPr>
                  <a:xfrm>
                    <a:off x="6489360" y="581328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23" name="Straight Connector 1388"/>
                  <p:cNvSpPr/>
                  <p:nvPr/>
                </p:nvSpPr>
                <p:spPr>
                  <a:xfrm>
                    <a:off x="6492600" y="588312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24" name="Straight Connector 1389"/>
                  <p:cNvSpPr/>
                  <p:nvPr/>
                </p:nvSpPr>
                <p:spPr>
                  <a:xfrm>
                    <a:off x="6494400" y="5954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25" name="Straight Connector 1390"/>
                  <p:cNvSpPr/>
                  <p:nvPr/>
                </p:nvSpPr>
                <p:spPr>
                  <a:xfrm>
                    <a:off x="6494400" y="60242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26" name="Straight Connector 1391"/>
                  <p:cNvSpPr/>
                  <p:nvPr/>
                </p:nvSpPr>
                <p:spPr>
                  <a:xfrm>
                    <a:off x="6495840" y="6089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27" name="Straight Connector 1392"/>
                  <p:cNvSpPr/>
                  <p:nvPr/>
                </p:nvSpPr>
                <p:spPr>
                  <a:xfrm flipH="1">
                    <a:off x="6495840" y="523080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  <p:grpSp>
            <p:nvGrpSpPr>
              <p:cNvPr id="5428" name="Group 1318"/>
              <p:cNvGrpSpPr/>
              <p:nvPr/>
            </p:nvGrpSpPr>
            <p:grpSpPr>
              <a:xfrm>
                <a:off x="6595920" y="5153040"/>
                <a:ext cx="334800" cy="1034640"/>
                <a:chOff x="6595920" y="5153040"/>
                <a:chExt cx="334800" cy="1034640"/>
              </a:xfrm>
            </p:grpSpPr>
            <p:grpSp>
              <p:nvGrpSpPr>
                <p:cNvPr id="5429" name="Group 1319"/>
                <p:cNvGrpSpPr/>
                <p:nvPr/>
              </p:nvGrpSpPr>
              <p:grpSpPr>
                <a:xfrm>
                  <a:off x="6595920" y="5335560"/>
                  <a:ext cx="303120" cy="852120"/>
                  <a:chOff x="6595920" y="5335560"/>
                  <a:chExt cx="303120" cy="852120"/>
                </a:xfrm>
              </p:grpSpPr>
              <p:sp>
                <p:nvSpPr>
                  <p:cNvPr id="5430" name="Rectangle 1340"/>
                  <p:cNvSpPr/>
                  <p:nvPr/>
                </p:nvSpPr>
                <p:spPr>
                  <a:xfrm>
                    <a:off x="6659640" y="5335560"/>
                    <a:ext cx="237600" cy="755280"/>
                  </a:xfrm>
                  <a:prstGeom prst="rect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31" name="Straight Connector 1341"/>
                  <p:cNvSpPr/>
                  <p:nvPr/>
                </p:nvSpPr>
                <p:spPr>
                  <a:xfrm flipV="1">
                    <a:off x="6838920" y="533556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32" name="Rectangle 1342"/>
                  <p:cNvSpPr/>
                  <p:nvPr/>
                </p:nvSpPr>
                <p:spPr>
                  <a:xfrm>
                    <a:off x="6642000" y="534528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33" name="Straight Connector 1343"/>
                  <p:cNvSpPr/>
                  <p:nvPr/>
                </p:nvSpPr>
                <p:spPr>
                  <a:xfrm flipV="1">
                    <a:off x="6599160" y="533556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34" name="Rectangle 1344"/>
                  <p:cNvSpPr/>
                  <p:nvPr/>
                </p:nvSpPr>
                <p:spPr>
                  <a:xfrm>
                    <a:off x="6823080" y="5987880"/>
                    <a:ext cx="69480" cy="117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35" name="Rectangle 1345"/>
                  <p:cNvSpPr/>
                  <p:nvPr/>
                </p:nvSpPr>
                <p:spPr>
                  <a:xfrm>
                    <a:off x="6603840" y="5432400"/>
                    <a:ext cx="236160" cy="7552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36" name="Straight Connector 1346"/>
                  <p:cNvSpPr/>
                  <p:nvPr/>
                </p:nvSpPr>
                <p:spPr>
                  <a:xfrm flipV="1">
                    <a:off x="6838920" y="6091200"/>
                    <a:ext cx="60120" cy="9360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grpSp>
                <p:nvGrpSpPr>
                  <p:cNvPr id="5437" name="Group 1347"/>
                  <p:cNvGrpSpPr/>
                  <p:nvPr/>
                </p:nvGrpSpPr>
                <p:grpSpPr>
                  <a:xfrm>
                    <a:off x="6597360" y="5411520"/>
                    <a:ext cx="301680" cy="93960"/>
                    <a:chOff x="6597360" y="5411520"/>
                    <a:chExt cx="301680" cy="93960"/>
                  </a:xfrm>
                </p:grpSpPr>
                <p:sp>
                  <p:nvSpPr>
                    <p:cNvPr id="5438" name="Straight Connector 1375"/>
                    <p:cNvSpPr/>
                    <p:nvPr/>
                  </p:nvSpPr>
                  <p:spPr>
                    <a:xfrm flipV="1">
                      <a:off x="6838920" y="5411520"/>
                      <a:ext cx="6012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39" name="Straight Connector 1376"/>
                    <p:cNvSpPr/>
                    <p:nvPr/>
                  </p:nvSpPr>
                  <p:spPr>
                    <a:xfrm>
                      <a:off x="6597360" y="550512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40" name="Group 1348"/>
                  <p:cNvGrpSpPr/>
                  <p:nvPr/>
                </p:nvGrpSpPr>
                <p:grpSpPr>
                  <a:xfrm>
                    <a:off x="6597360" y="5478120"/>
                    <a:ext cx="301680" cy="94320"/>
                    <a:chOff x="6597360" y="5478120"/>
                    <a:chExt cx="301680" cy="94320"/>
                  </a:xfrm>
                </p:grpSpPr>
                <p:sp>
                  <p:nvSpPr>
                    <p:cNvPr id="5441" name="Straight Connector 1373"/>
                    <p:cNvSpPr/>
                    <p:nvPr/>
                  </p:nvSpPr>
                  <p:spPr>
                    <a:xfrm flipV="1">
                      <a:off x="6838920" y="5478120"/>
                      <a:ext cx="6012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42" name="Straight Connector 1374"/>
                    <p:cNvSpPr/>
                    <p:nvPr/>
                  </p:nvSpPr>
                  <p:spPr>
                    <a:xfrm>
                      <a:off x="6597360" y="557208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43" name="Group 1349"/>
                  <p:cNvGrpSpPr/>
                  <p:nvPr/>
                </p:nvGrpSpPr>
                <p:grpSpPr>
                  <a:xfrm>
                    <a:off x="6600600" y="5545080"/>
                    <a:ext cx="293760" cy="93960"/>
                    <a:chOff x="6600600" y="5545080"/>
                    <a:chExt cx="293760" cy="93960"/>
                  </a:xfrm>
                </p:grpSpPr>
                <p:sp>
                  <p:nvSpPr>
                    <p:cNvPr id="5444" name="Straight Connector 1371"/>
                    <p:cNvSpPr/>
                    <p:nvPr/>
                  </p:nvSpPr>
                  <p:spPr>
                    <a:xfrm flipV="1">
                      <a:off x="6833880" y="55450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45" name="Straight Connector 1372"/>
                    <p:cNvSpPr/>
                    <p:nvPr/>
                  </p:nvSpPr>
                  <p:spPr>
                    <a:xfrm>
                      <a:off x="6600600" y="563868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46" name="Group 1350"/>
                  <p:cNvGrpSpPr/>
                  <p:nvPr/>
                </p:nvGrpSpPr>
                <p:grpSpPr>
                  <a:xfrm>
                    <a:off x="6600600" y="5611680"/>
                    <a:ext cx="293760" cy="93960"/>
                    <a:chOff x="6600600" y="5611680"/>
                    <a:chExt cx="293760" cy="93960"/>
                  </a:xfrm>
                </p:grpSpPr>
                <p:sp>
                  <p:nvSpPr>
                    <p:cNvPr id="5447" name="Straight Connector 1369"/>
                    <p:cNvSpPr/>
                    <p:nvPr/>
                  </p:nvSpPr>
                  <p:spPr>
                    <a:xfrm flipV="1">
                      <a:off x="6837120" y="5611680"/>
                      <a:ext cx="5724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48" name="Straight Connector 1370"/>
                    <p:cNvSpPr/>
                    <p:nvPr/>
                  </p:nvSpPr>
                  <p:spPr>
                    <a:xfrm>
                      <a:off x="6600600" y="57052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49" name="Group 1351"/>
                  <p:cNvGrpSpPr/>
                  <p:nvPr/>
                </p:nvGrpSpPr>
                <p:grpSpPr>
                  <a:xfrm>
                    <a:off x="6600600" y="5678280"/>
                    <a:ext cx="297000" cy="93960"/>
                    <a:chOff x="6600600" y="5678280"/>
                    <a:chExt cx="297000" cy="93960"/>
                  </a:xfrm>
                </p:grpSpPr>
                <p:sp>
                  <p:nvSpPr>
                    <p:cNvPr id="5450" name="Straight Connector 1367"/>
                    <p:cNvSpPr/>
                    <p:nvPr/>
                  </p:nvSpPr>
                  <p:spPr>
                    <a:xfrm flipV="1">
                      <a:off x="6837120" y="567828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51" name="Straight Connector 1368"/>
                    <p:cNvSpPr/>
                    <p:nvPr/>
                  </p:nvSpPr>
                  <p:spPr>
                    <a:xfrm>
                      <a:off x="6600600" y="57718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52" name="Group 1352"/>
                  <p:cNvGrpSpPr/>
                  <p:nvPr/>
                </p:nvGrpSpPr>
                <p:grpSpPr>
                  <a:xfrm>
                    <a:off x="6600600" y="5744880"/>
                    <a:ext cx="297000" cy="99000"/>
                    <a:chOff x="6600600" y="5744880"/>
                    <a:chExt cx="297000" cy="99000"/>
                  </a:xfrm>
                </p:grpSpPr>
                <p:sp>
                  <p:nvSpPr>
                    <p:cNvPr id="5453" name="Straight Connector 1365"/>
                    <p:cNvSpPr/>
                    <p:nvPr/>
                  </p:nvSpPr>
                  <p:spPr>
                    <a:xfrm flipV="1">
                      <a:off x="6837120" y="574488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54" name="Straight Connector 1366"/>
                    <p:cNvSpPr/>
                    <p:nvPr/>
                  </p:nvSpPr>
                  <p:spPr>
                    <a:xfrm>
                      <a:off x="6600600" y="584352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55" name="Group 1353"/>
                  <p:cNvGrpSpPr/>
                  <p:nvPr/>
                </p:nvGrpSpPr>
                <p:grpSpPr>
                  <a:xfrm>
                    <a:off x="6595920" y="5811480"/>
                    <a:ext cx="301680" cy="99000"/>
                    <a:chOff x="6595920" y="5811480"/>
                    <a:chExt cx="301680" cy="99000"/>
                  </a:xfrm>
                </p:grpSpPr>
                <p:sp>
                  <p:nvSpPr>
                    <p:cNvPr id="5456" name="Straight Connector 1363"/>
                    <p:cNvSpPr/>
                    <p:nvPr/>
                  </p:nvSpPr>
                  <p:spPr>
                    <a:xfrm flipV="1">
                      <a:off x="6837120" y="5811480"/>
                      <a:ext cx="60480" cy="9864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57" name="Straight Connector 1364"/>
                    <p:cNvSpPr/>
                    <p:nvPr/>
                  </p:nvSpPr>
                  <p:spPr>
                    <a:xfrm>
                      <a:off x="6595920" y="591012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58" name="Group 1354"/>
                  <p:cNvGrpSpPr/>
                  <p:nvPr/>
                </p:nvGrpSpPr>
                <p:grpSpPr>
                  <a:xfrm>
                    <a:off x="6595920" y="5878440"/>
                    <a:ext cx="301680" cy="98640"/>
                    <a:chOff x="6595920" y="5878440"/>
                    <a:chExt cx="301680" cy="98640"/>
                  </a:xfrm>
                </p:grpSpPr>
                <p:sp>
                  <p:nvSpPr>
                    <p:cNvPr id="5459" name="Straight Connector 1361"/>
                    <p:cNvSpPr/>
                    <p:nvPr/>
                  </p:nvSpPr>
                  <p:spPr>
                    <a:xfrm flipV="1">
                      <a:off x="6837120" y="5878440"/>
                      <a:ext cx="60480" cy="9828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60" name="Straight Connector 1362"/>
                    <p:cNvSpPr/>
                    <p:nvPr/>
                  </p:nvSpPr>
                  <p:spPr>
                    <a:xfrm>
                      <a:off x="6595920" y="5976720"/>
                      <a:ext cx="24444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61" name="Group 1355"/>
                  <p:cNvGrpSpPr/>
                  <p:nvPr/>
                </p:nvGrpSpPr>
                <p:grpSpPr>
                  <a:xfrm>
                    <a:off x="6599160" y="5949720"/>
                    <a:ext cx="293760" cy="93960"/>
                    <a:chOff x="6599160" y="5949720"/>
                    <a:chExt cx="293760" cy="93960"/>
                  </a:xfrm>
                </p:grpSpPr>
                <p:sp>
                  <p:nvSpPr>
                    <p:cNvPr id="5462" name="Straight Connector 1359"/>
                    <p:cNvSpPr/>
                    <p:nvPr/>
                  </p:nvSpPr>
                  <p:spPr>
                    <a:xfrm flipV="1">
                      <a:off x="6832440" y="5949720"/>
                      <a:ext cx="60480" cy="9360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63" name="Straight Connector 1360"/>
                    <p:cNvSpPr/>
                    <p:nvPr/>
                  </p:nvSpPr>
                  <p:spPr>
                    <a:xfrm>
                      <a:off x="6599160" y="6043320"/>
                      <a:ext cx="23652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  <p:grpSp>
                <p:nvGrpSpPr>
                  <p:cNvPr id="5464" name="Group 1356"/>
                  <p:cNvGrpSpPr/>
                  <p:nvPr/>
                </p:nvGrpSpPr>
                <p:grpSpPr>
                  <a:xfrm>
                    <a:off x="6599160" y="6016320"/>
                    <a:ext cx="293760" cy="94320"/>
                    <a:chOff x="6599160" y="6016320"/>
                    <a:chExt cx="293760" cy="94320"/>
                  </a:xfrm>
                </p:grpSpPr>
                <p:sp>
                  <p:nvSpPr>
                    <p:cNvPr id="5465" name="Straight Connector 1357"/>
                    <p:cNvSpPr/>
                    <p:nvPr/>
                  </p:nvSpPr>
                  <p:spPr>
                    <a:xfrm flipV="1">
                      <a:off x="6835680" y="6016320"/>
                      <a:ext cx="57240" cy="939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  <p:sp>
                  <p:nvSpPr>
                    <p:cNvPr id="5466" name="Straight Connector 1358"/>
                    <p:cNvSpPr/>
                    <p:nvPr/>
                  </p:nvSpPr>
                  <p:spPr>
                    <a:xfrm>
                      <a:off x="6599160" y="6110280"/>
                      <a:ext cx="239760" cy="360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  <p:grpSp>
              <p:nvGrpSpPr>
                <p:cNvPr id="5467" name="Group 1320"/>
                <p:cNvGrpSpPr/>
                <p:nvPr/>
              </p:nvGrpSpPr>
              <p:grpSpPr>
                <a:xfrm>
                  <a:off x="6616800" y="5153040"/>
                  <a:ext cx="313920" cy="936720"/>
                  <a:chOff x="6616800" y="5153040"/>
                  <a:chExt cx="313920" cy="936720"/>
                </a:xfrm>
              </p:grpSpPr>
              <p:grpSp>
                <p:nvGrpSpPr>
                  <p:cNvPr id="5468" name="Group 1321"/>
                  <p:cNvGrpSpPr/>
                  <p:nvPr/>
                </p:nvGrpSpPr>
                <p:grpSpPr>
                  <a:xfrm>
                    <a:off x="6616800" y="5153040"/>
                    <a:ext cx="291600" cy="141120"/>
                    <a:chOff x="6616800" y="5153040"/>
                    <a:chExt cx="291600" cy="141120"/>
                  </a:xfrm>
                </p:grpSpPr>
                <p:sp>
                  <p:nvSpPr>
                    <p:cNvPr id="5469" name="Rectangle 188"/>
                    <p:cNvSpPr/>
                    <p:nvPr/>
                  </p:nvSpPr>
                  <p:spPr>
                    <a:xfrm>
                      <a:off x="6616800" y="5229360"/>
                      <a:ext cx="236160" cy="6480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70" name="AutoShape 189"/>
                    <p:cNvSpPr/>
                    <p:nvPr/>
                  </p:nvSpPr>
                  <p:spPr>
                    <a:xfrm>
                      <a:off x="6616800" y="5153040"/>
                      <a:ext cx="290160" cy="78840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0">
                      <a:gsLst>
                        <a:gs pos="0">
                          <a:srgbClr val="ccccff"/>
                        </a:gs>
                        <a:gs pos="100000">
                          <a:srgbClr val="ffffff"/>
                        </a:gs>
                      </a:gsLst>
                      <a:lin ang="0"/>
                    </a:gradFill>
                    <a:ln w="9525">
                      <a:solidFill>
                        <a:srgbClr val="000000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71" name="Freeform 190"/>
                    <p:cNvSpPr/>
                    <p:nvPr/>
                  </p:nvSpPr>
                  <p:spPr>
                    <a:xfrm>
                      <a:off x="6854760" y="5154480"/>
                      <a:ext cx="53640" cy="1393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72" name="Freeform 191"/>
                    <p:cNvSpPr/>
                    <p:nvPr/>
                  </p:nvSpPr>
                  <p:spPr>
                    <a:xfrm>
                      <a:off x="6653160" y="5168880"/>
                      <a:ext cx="225000" cy="4572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73" name="Freeform 192"/>
                    <p:cNvSpPr/>
                    <p:nvPr/>
                  </p:nvSpPr>
                  <p:spPr>
                    <a:xfrm>
                      <a:off x="6705720" y="5165640"/>
                      <a:ext cx="129960" cy="53640"/>
                    </a:xfrm>
                    <a:custGeom>
                      <a:avLst/>
                      <a:gdLst/>
                      <a:ahLst/>
                      <a:rect l="l" t="t" r="r" b="b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5474" name="Straight Connector 1322"/>
                  <p:cNvSpPr/>
                  <p:nvPr/>
                </p:nvSpPr>
                <p:spPr>
                  <a:xfrm flipH="1">
                    <a:off x="6924600" y="5224320"/>
                    <a:ext cx="4680" cy="858960"/>
                  </a:xfrm>
                  <a:prstGeom prst="line">
                    <a:avLst/>
                  </a:prstGeom>
                  <a:ln w="25400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75" name="Straight Connector 1323"/>
                  <p:cNvSpPr/>
                  <p:nvPr/>
                </p:nvSpPr>
                <p:spPr>
                  <a:xfrm>
                    <a:off x="6872040" y="5405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76" name="Straight Connector 1324"/>
                  <p:cNvSpPr/>
                  <p:nvPr/>
                </p:nvSpPr>
                <p:spPr>
                  <a:xfrm>
                    <a:off x="6870600" y="54702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77" name="Straight Connector 1325"/>
                  <p:cNvSpPr/>
                  <p:nvPr/>
                </p:nvSpPr>
                <p:spPr>
                  <a:xfrm>
                    <a:off x="6870600" y="554796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78" name="Straight Connector 1326"/>
                  <p:cNvSpPr/>
                  <p:nvPr/>
                </p:nvSpPr>
                <p:spPr>
                  <a:xfrm>
                    <a:off x="6868800" y="561312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79" name="Straight Connector 1327"/>
                  <p:cNvSpPr/>
                  <p:nvPr/>
                </p:nvSpPr>
                <p:spPr>
                  <a:xfrm>
                    <a:off x="6867360" y="5675040"/>
                    <a:ext cx="604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80" name="Straight Connector 1328"/>
                  <p:cNvSpPr/>
                  <p:nvPr/>
                </p:nvSpPr>
                <p:spPr>
                  <a:xfrm>
                    <a:off x="6867360" y="57434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81" name="Straight Connector 1329"/>
                  <p:cNvSpPr/>
                  <p:nvPr/>
                </p:nvSpPr>
                <p:spPr>
                  <a:xfrm>
                    <a:off x="6865920" y="581328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82" name="Straight Connector 1330"/>
                  <p:cNvSpPr/>
                  <p:nvPr/>
                </p:nvSpPr>
                <p:spPr>
                  <a:xfrm>
                    <a:off x="6868800" y="5883120"/>
                    <a:ext cx="5904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83" name="Straight Connector 1331"/>
                  <p:cNvSpPr/>
                  <p:nvPr/>
                </p:nvSpPr>
                <p:spPr>
                  <a:xfrm>
                    <a:off x="6870600" y="5954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84" name="Straight Connector 1332"/>
                  <p:cNvSpPr/>
                  <p:nvPr/>
                </p:nvSpPr>
                <p:spPr>
                  <a:xfrm>
                    <a:off x="6870600" y="602424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85" name="Straight Connector 1333"/>
                  <p:cNvSpPr/>
                  <p:nvPr/>
                </p:nvSpPr>
                <p:spPr>
                  <a:xfrm>
                    <a:off x="6872040" y="6089400"/>
                    <a:ext cx="58680" cy="36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5486" name="Straight Connector 1334"/>
                  <p:cNvSpPr/>
                  <p:nvPr/>
                </p:nvSpPr>
                <p:spPr>
                  <a:xfrm flipH="1">
                    <a:off x="6872040" y="5230800"/>
                    <a:ext cx="58680" cy="360"/>
                  </a:xfrm>
                  <a:prstGeom prst="line">
                    <a:avLst/>
                  </a:prstGeom>
                  <a:ln w="22225">
                    <a:solidFill>
                      <a:srgbClr val="00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  <p:sp>
          <p:nvSpPr>
            <p:cNvPr id="5487" name="TextBox 1558"/>
            <p:cNvSpPr/>
            <p:nvPr/>
          </p:nvSpPr>
          <p:spPr>
            <a:xfrm>
              <a:off x="708840" y="6107040"/>
              <a:ext cx="2833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488" name="TextBox 1559"/>
            <p:cNvSpPr/>
            <p:nvPr/>
          </p:nvSpPr>
          <p:spPr>
            <a:xfrm>
              <a:off x="1109160" y="6105600"/>
              <a:ext cx="2833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489" name="TextBox 1560"/>
            <p:cNvSpPr/>
            <p:nvPr/>
          </p:nvSpPr>
          <p:spPr>
            <a:xfrm>
              <a:off x="1507320" y="6103800"/>
              <a:ext cx="2833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490" name="TextBox 1561"/>
            <p:cNvSpPr/>
            <p:nvPr/>
          </p:nvSpPr>
          <p:spPr>
            <a:xfrm>
              <a:off x="1874160" y="6102360"/>
              <a:ext cx="2833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491" name="TextBox 1562"/>
            <p:cNvSpPr/>
            <p:nvPr/>
          </p:nvSpPr>
          <p:spPr>
            <a:xfrm>
              <a:off x="2301120" y="6100920"/>
              <a:ext cx="2833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492" name="TextBox 1563"/>
            <p:cNvSpPr/>
            <p:nvPr/>
          </p:nvSpPr>
          <p:spPr>
            <a:xfrm>
              <a:off x="2672640" y="6099120"/>
              <a:ext cx="2833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493" name="TextBox 1564"/>
            <p:cNvSpPr/>
            <p:nvPr/>
          </p:nvSpPr>
          <p:spPr>
            <a:xfrm>
              <a:off x="3055320" y="6097680"/>
              <a:ext cx="2833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494" name="TextBox 1565"/>
            <p:cNvSpPr/>
            <p:nvPr/>
          </p:nvSpPr>
          <p:spPr>
            <a:xfrm>
              <a:off x="3432960" y="6102360"/>
              <a:ext cx="2833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8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5495" name="Group 187"/>
            <p:cNvGrpSpPr/>
            <p:nvPr/>
          </p:nvGrpSpPr>
          <p:grpSpPr>
            <a:xfrm>
              <a:off x="2684880" y="3423960"/>
              <a:ext cx="1052280" cy="355320"/>
              <a:chOff x="2684880" y="3423960"/>
              <a:chExt cx="1052280" cy="355320"/>
            </a:xfrm>
          </p:grpSpPr>
          <p:sp>
            <p:nvSpPr>
              <p:cNvPr id="5496" name="Rectangle 188"/>
              <p:cNvSpPr/>
              <p:nvPr/>
            </p:nvSpPr>
            <p:spPr>
              <a:xfrm>
                <a:off x="2684880" y="3638520"/>
                <a:ext cx="785520" cy="137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7" name="AutoShape 189"/>
              <p:cNvSpPr/>
              <p:nvPr/>
            </p:nvSpPr>
            <p:spPr>
              <a:xfrm>
                <a:off x="2684880" y="3429000"/>
                <a:ext cx="1052280" cy="214200"/>
              </a:xfrm>
              <a:prstGeom prst="parallelogram">
                <a:avLst>
                  <a:gd name="adj" fmla="val 122778"/>
                </a:avLst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8" name="Freeform 190"/>
              <p:cNvSpPr/>
              <p:nvPr/>
            </p:nvSpPr>
            <p:spPr>
              <a:xfrm>
                <a:off x="3469320" y="3423960"/>
                <a:ext cx="267840" cy="355320"/>
              </a:xfrm>
              <a:custGeom>
                <a:avLst/>
                <a:gdLst/>
                <a:ahLst/>
                <a:rect l="l" t="t" r="r" b="b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9" name="Freeform 191"/>
              <p:cNvSpPr/>
              <p:nvPr/>
            </p:nvSpPr>
            <p:spPr>
              <a:xfrm>
                <a:off x="2788200" y="3471840"/>
                <a:ext cx="803160" cy="126720"/>
              </a:xfrm>
              <a:custGeom>
                <a:avLst/>
                <a:gdLst/>
                <a:ahLst/>
                <a:rect l="l" t="t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0" name="Freeform 192"/>
              <p:cNvSpPr/>
              <p:nvPr/>
            </p:nvSpPr>
            <p:spPr>
              <a:xfrm>
                <a:off x="2975400" y="3465360"/>
                <a:ext cx="464760" cy="147240"/>
              </a:xfrm>
              <a:custGeom>
                <a:avLst/>
                <a:gdLst/>
                <a:ahLst/>
                <a:rect l="l" t="t" r="r" b="b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01" name="Group 187"/>
            <p:cNvGrpSpPr/>
            <p:nvPr/>
          </p:nvGrpSpPr>
          <p:grpSpPr>
            <a:xfrm>
              <a:off x="5858640" y="3423960"/>
              <a:ext cx="1052280" cy="355320"/>
              <a:chOff x="5858640" y="3423960"/>
              <a:chExt cx="1052280" cy="355320"/>
            </a:xfrm>
          </p:grpSpPr>
          <p:sp>
            <p:nvSpPr>
              <p:cNvPr id="5502" name="Rectangle 188"/>
              <p:cNvSpPr/>
              <p:nvPr/>
            </p:nvSpPr>
            <p:spPr>
              <a:xfrm>
                <a:off x="5858640" y="3638520"/>
                <a:ext cx="785520" cy="137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3" name="AutoShape 189"/>
              <p:cNvSpPr/>
              <p:nvPr/>
            </p:nvSpPr>
            <p:spPr>
              <a:xfrm>
                <a:off x="5858640" y="3429000"/>
                <a:ext cx="1052280" cy="214200"/>
              </a:xfrm>
              <a:prstGeom prst="parallelogram">
                <a:avLst>
                  <a:gd name="adj" fmla="val 122778"/>
                </a:avLst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4" name="Freeform 190"/>
              <p:cNvSpPr/>
              <p:nvPr/>
            </p:nvSpPr>
            <p:spPr>
              <a:xfrm>
                <a:off x="6643080" y="3423960"/>
                <a:ext cx="267840" cy="355320"/>
              </a:xfrm>
              <a:custGeom>
                <a:avLst/>
                <a:gdLst/>
                <a:ahLst/>
                <a:rect l="l" t="t" r="r" b="b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5" name="Freeform 191"/>
              <p:cNvSpPr/>
              <p:nvPr/>
            </p:nvSpPr>
            <p:spPr>
              <a:xfrm>
                <a:off x="5961960" y="3471840"/>
                <a:ext cx="803160" cy="126720"/>
              </a:xfrm>
              <a:custGeom>
                <a:avLst/>
                <a:gdLst/>
                <a:ahLst/>
                <a:rect l="l" t="t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6" name="Freeform 192"/>
              <p:cNvSpPr/>
              <p:nvPr/>
            </p:nvSpPr>
            <p:spPr>
              <a:xfrm>
                <a:off x="6149160" y="3465360"/>
                <a:ext cx="464760" cy="147240"/>
              </a:xfrm>
              <a:custGeom>
                <a:avLst/>
                <a:gdLst/>
                <a:ahLst/>
                <a:rect l="l" t="t" r="r" b="b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07" name="Straight Connector 19"/>
            <p:cNvSpPr/>
            <p:nvPr/>
          </p:nvSpPr>
          <p:spPr>
            <a:xfrm flipH="1">
              <a:off x="1406520" y="3767040"/>
              <a:ext cx="1440" cy="514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8" name="Straight Connector 1578"/>
            <p:cNvSpPr/>
            <p:nvPr/>
          </p:nvSpPr>
          <p:spPr>
            <a:xfrm>
              <a:off x="3112920" y="3776400"/>
              <a:ext cx="360" cy="514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9" name="Straight Connector 1579"/>
            <p:cNvSpPr/>
            <p:nvPr/>
          </p:nvSpPr>
          <p:spPr>
            <a:xfrm flipH="1">
              <a:off x="4992480" y="3778200"/>
              <a:ext cx="1440" cy="5140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0" name="Straight Connector 1580"/>
            <p:cNvSpPr/>
            <p:nvPr/>
          </p:nvSpPr>
          <p:spPr>
            <a:xfrm flipH="1">
              <a:off x="6554520" y="3779640"/>
              <a:ext cx="1800" cy="514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1" name="Straight Connector 1581"/>
            <p:cNvSpPr/>
            <p:nvPr/>
          </p:nvSpPr>
          <p:spPr>
            <a:xfrm flipH="1">
              <a:off x="1645920" y="3773160"/>
              <a:ext cx="1127160" cy="514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2" name="Straight Connector 1582"/>
            <p:cNvSpPr/>
            <p:nvPr/>
          </p:nvSpPr>
          <p:spPr>
            <a:xfrm flipH="1">
              <a:off x="3232080" y="3773160"/>
              <a:ext cx="1304640" cy="5241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3" name="Straight Connector 1583"/>
            <p:cNvSpPr/>
            <p:nvPr/>
          </p:nvSpPr>
          <p:spPr>
            <a:xfrm flipH="1">
              <a:off x="5160960" y="3805200"/>
              <a:ext cx="1301400" cy="5061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4" name="Straight Connector 1584"/>
            <p:cNvSpPr/>
            <p:nvPr/>
          </p:nvSpPr>
          <p:spPr>
            <a:xfrm flipH="1">
              <a:off x="1777680" y="3782880"/>
              <a:ext cx="2597400" cy="504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5" name="Straight Connector 1585"/>
            <p:cNvSpPr/>
            <p:nvPr/>
          </p:nvSpPr>
          <p:spPr>
            <a:xfrm flipH="1">
              <a:off x="3557520" y="3794040"/>
              <a:ext cx="2808000" cy="495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6" name="Straight Connector 1586"/>
            <p:cNvSpPr/>
            <p:nvPr/>
          </p:nvSpPr>
          <p:spPr>
            <a:xfrm flipH="1">
              <a:off x="2016000" y="3805200"/>
              <a:ext cx="3951360" cy="4950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7" name="Straight Connector 1587"/>
            <p:cNvSpPr/>
            <p:nvPr/>
          </p:nvSpPr>
          <p:spPr>
            <a:xfrm>
              <a:off x="1514160" y="3774960"/>
              <a:ext cx="1552680" cy="5173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8" name="Straight Connector 1588"/>
            <p:cNvSpPr/>
            <p:nvPr/>
          </p:nvSpPr>
          <p:spPr>
            <a:xfrm>
              <a:off x="1661760" y="3774960"/>
              <a:ext cx="3015000" cy="5252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19" name="Straight Connector 1589"/>
            <p:cNvSpPr/>
            <p:nvPr/>
          </p:nvSpPr>
          <p:spPr>
            <a:xfrm>
              <a:off x="1906560" y="3778200"/>
              <a:ext cx="4343400" cy="546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0" name="Straight Connector 88"/>
            <p:cNvSpPr/>
            <p:nvPr/>
          </p:nvSpPr>
          <p:spPr>
            <a:xfrm flipH="1" flipV="1">
              <a:off x="3205080" y="3790800"/>
              <a:ext cx="1596960" cy="525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1" name="Straight Connector 1590"/>
            <p:cNvSpPr/>
            <p:nvPr/>
          </p:nvSpPr>
          <p:spPr>
            <a:xfrm flipH="1" flipV="1">
              <a:off x="3381120" y="3784320"/>
              <a:ext cx="2984400" cy="5382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22" name="Straight Connector 1591"/>
            <p:cNvSpPr/>
            <p:nvPr/>
          </p:nvSpPr>
          <p:spPr>
            <a:xfrm flipH="1" flipV="1">
              <a:off x="4678200" y="3778200"/>
              <a:ext cx="1819080" cy="5443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523" name="Rectangle 5"/>
          <p:cNvSpPr/>
          <p:nvPr/>
        </p:nvSpPr>
        <p:spPr>
          <a:xfrm>
            <a:off x="546120" y="115920"/>
            <a:ext cx="7772040" cy="9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Data center networks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524" name="Picture 20" descr="underline_base"/>
          <p:cNvPicPr/>
          <p:nvPr/>
        </p:nvPicPr>
        <p:blipFill>
          <a:blip r:embed="rId1"/>
          <a:stretch/>
        </p:blipFill>
        <p:spPr>
          <a:xfrm>
            <a:off x="615960" y="824040"/>
            <a:ext cx="5182920" cy="201240"/>
          </a:xfrm>
          <a:prstGeom prst="rect">
            <a:avLst/>
          </a:prstGeom>
          <a:ln w="0">
            <a:noFill/>
          </a:ln>
        </p:spPr>
      </p:pic>
      <p:sp>
        <p:nvSpPr>
          <p:cNvPr id="5525" name="Rectangle 6"/>
          <p:cNvSpPr/>
          <p:nvPr/>
        </p:nvSpPr>
        <p:spPr>
          <a:xfrm>
            <a:off x="590400" y="1166760"/>
            <a:ext cx="827352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79360" indent="-27900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rich interconnection among switches, racks:</a:t>
            </a:r>
            <a:endParaRPr b="0" lang="en-US" sz="2400" spc="-1" strike="noStrike">
              <a:latin typeface="Arial"/>
            </a:endParaRPr>
          </a:p>
          <a:p>
            <a:pPr lvl="1" marL="681120" indent="-22356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increased throughput between racks (multiple routing paths possible)</a:t>
            </a:r>
            <a:endParaRPr b="0" lang="en-US" sz="2400" spc="-1" strike="noStrike">
              <a:latin typeface="Arial"/>
            </a:endParaRPr>
          </a:p>
          <a:p>
            <a:pPr lvl="1" marL="681120" indent="-22356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increased reliability via redundancy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526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E722CE85-0E49-49D2-95B6-CB4C7943F487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27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Freeform 92"/>
          <p:cNvSpPr/>
          <p:nvPr/>
        </p:nvSpPr>
        <p:spPr>
          <a:xfrm>
            <a:off x="5656320" y="2616120"/>
            <a:ext cx="2307960" cy="3028680"/>
          </a:xfrm>
          <a:custGeom>
            <a:avLst/>
            <a:gdLst/>
            <a:ahLst/>
            <a:rect l="l" t="t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0">
            <a:gsLst>
              <a:gs pos="0">
                <a:srgbClr val="000099"/>
              </a:gs>
              <a:gs pos="50000">
                <a:srgbClr val="ffffff"/>
              </a:gs>
              <a:gs pos="100000">
                <a:srgbClr val="000099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5" name="Picture 88" descr="underline_base"/>
          <p:cNvPicPr/>
          <p:nvPr/>
        </p:nvPicPr>
        <p:blipFill>
          <a:blip r:embed="rId1"/>
          <a:stretch/>
        </p:blipFill>
        <p:spPr>
          <a:xfrm>
            <a:off x="487440" y="88740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656" name="Rectangle 2"/>
          <p:cNvSpPr txBox="1"/>
          <p:nvPr/>
        </p:nvSpPr>
        <p:spPr>
          <a:xfrm>
            <a:off x="384120" y="100080"/>
            <a:ext cx="82515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Where is the link layer implemented?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Rectangle 3"/>
          <p:cNvSpPr txBox="1"/>
          <p:nvPr/>
        </p:nvSpPr>
        <p:spPr>
          <a:xfrm>
            <a:off x="398520" y="1243080"/>
            <a:ext cx="4074840" cy="4659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 each and every host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layer implemented in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“adaptor” (aka 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network interface card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NIC) or on a chip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 card, 802.11 card; Ethernet chipset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implements link, physical layer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attaches into host’s system buses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combination of hardware, software, firmware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8" name="Rectangle 42"/>
          <p:cNvSpPr/>
          <p:nvPr/>
        </p:nvSpPr>
        <p:spPr>
          <a:xfrm>
            <a:off x="6129360" y="2614680"/>
            <a:ext cx="1836360" cy="24015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Rectangle 44"/>
          <p:cNvSpPr/>
          <p:nvPr/>
        </p:nvSpPr>
        <p:spPr>
          <a:xfrm>
            <a:off x="6578640" y="4552920"/>
            <a:ext cx="666360" cy="2822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Rectangle 45"/>
          <p:cNvSpPr/>
          <p:nvPr/>
        </p:nvSpPr>
        <p:spPr>
          <a:xfrm>
            <a:off x="6578640" y="3965400"/>
            <a:ext cx="657000" cy="5187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controller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1" name="Text Box 46"/>
          <p:cNvSpPr/>
          <p:nvPr/>
        </p:nvSpPr>
        <p:spPr>
          <a:xfrm>
            <a:off x="6384960" y="4562640"/>
            <a:ext cx="1036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physical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transmission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Freeform 47"/>
          <p:cNvSpPr/>
          <p:nvPr/>
        </p:nvSpPr>
        <p:spPr>
          <a:xfrm>
            <a:off x="6630840" y="3484440"/>
            <a:ext cx="199800" cy="460080"/>
          </a:xfrm>
          <a:custGeom>
            <a:avLst/>
            <a:gdLst/>
            <a:ahLst/>
            <a:rect l="l" t="t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48"/>
          <p:cNvSpPr/>
          <p:nvPr/>
        </p:nvSpPr>
        <p:spPr>
          <a:xfrm>
            <a:off x="6495840" y="3657600"/>
            <a:ext cx="13590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49"/>
          <p:cNvSpPr/>
          <p:nvPr/>
        </p:nvSpPr>
        <p:spPr>
          <a:xfrm flipV="1">
            <a:off x="6891120" y="3665520"/>
            <a:ext cx="360" cy="299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Rectangle 50"/>
          <p:cNvSpPr/>
          <p:nvPr/>
        </p:nvSpPr>
        <p:spPr>
          <a:xfrm>
            <a:off x="6384960" y="2967120"/>
            <a:ext cx="657000" cy="5187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cpu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6" name="Rectangle 51"/>
          <p:cNvSpPr/>
          <p:nvPr/>
        </p:nvSpPr>
        <p:spPr>
          <a:xfrm>
            <a:off x="7203960" y="2968560"/>
            <a:ext cx="657000" cy="5187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memory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7" name="Line 52"/>
          <p:cNvSpPr/>
          <p:nvPr/>
        </p:nvSpPr>
        <p:spPr>
          <a:xfrm flipH="1" flipV="1">
            <a:off x="6688080" y="3487680"/>
            <a:ext cx="144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Line 53"/>
          <p:cNvSpPr/>
          <p:nvPr/>
        </p:nvSpPr>
        <p:spPr>
          <a:xfrm flipH="1" flipV="1">
            <a:off x="7561080" y="3489120"/>
            <a:ext cx="1440" cy="171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Text Box 54"/>
          <p:cNvSpPr/>
          <p:nvPr/>
        </p:nvSpPr>
        <p:spPr>
          <a:xfrm>
            <a:off x="8009640" y="3786120"/>
            <a:ext cx="8776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host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bus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(e.g., PCI)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Line 55"/>
          <p:cNvSpPr/>
          <p:nvPr/>
        </p:nvSpPr>
        <p:spPr>
          <a:xfrm flipH="1">
            <a:off x="6891120" y="4273200"/>
            <a:ext cx="12600" cy="339840"/>
          </a:xfrm>
          <a:prstGeom prst="line">
            <a:avLst/>
          </a:prstGeom>
          <a:ln w="381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56"/>
          <p:cNvSpPr/>
          <p:nvPr/>
        </p:nvSpPr>
        <p:spPr>
          <a:xfrm>
            <a:off x="6889680" y="4806720"/>
            <a:ext cx="360" cy="366840"/>
          </a:xfrm>
          <a:prstGeom prst="line">
            <a:avLst/>
          </a:prstGeom>
          <a:ln w="381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57"/>
          <p:cNvSpPr/>
          <p:nvPr/>
        </p:nvSpPr>
        <p:spPr>
          <a:xfrm flipH="1" flipV="1">
            <a:off x="7686360" y="3662280"/>
            <a:ext cx="382680" cy="268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Text Box 58"/>
          <p:cNvSpPr/>
          <p:nvPr/>
        </p:nvSpPr>
        <p:spPr>
          <a:xfrm>
            <a:off x="7294320" y="5356080"/>
            <a:ext cx="1276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 adapter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card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4" name="Line 59"/>
          <p:cNvSpPr/>
          <p:nvPr/>
        </p:nvSpPr>
        <p:spPr>
          <a:xfrm flipH="1" flipV="1">
            <a:off x="7503840" y="4679640"/>
            <a:ext cx="271440" cy="750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Rectangle 43"/>
          <p:cNvSpPr/>
          <p:nvPr/>
        </p:nvSpPr>
        <p:spPr>
          <a:xfrm>
            <a:off x="6351480" y="3854520"/>
            <a:ext cx="1122120" cy="10821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6" name="Group 84"/>
          <p:cNvGrpSpPr/>
          <p:nvPr/>
        </p:nvGrpSpPr>
        <p:grpSpPr>
          <a:xfrm>
            <a:off x="5089320" y="2743200"/>
            <a:ext cx="1468440" cy="2064960"/>
            <a:chOff x="5089320" y="2743200"/>
            <a:chExt cx="1468440" cy="2064960"/>
          </a:xfrm>
        </p:grpSpPr>
        <p:sp>
          <p:nvSpPr>
            <p:cNvPr id="677" name="Freeform 62"/>
            <p:cNvSpPr/>
            <p:nvPr/>
          </p:nvSpPr>
          <p:spPr>
            <a:xfrm>
              <a:off x="5938920" y="3983040"/>
              <a:ext cx="618840" cy="825120"/>
            </a:xfrm>
            <a:custGeom>
              <a:avLst/>
              <a:gdLst/>
              <a:ahLst/>
              <a:rect l="l" t="t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Freeform 63"/>
            <p:cNvSpPr/>
            <p:nvPr/>
          </p:nvSpPr>
          <p:spPr>
            <a:xfrm>
              <a:off x="5934240" y="2805120"/>
              <a:ext cx="436320" cy="703080"/>
            </a:xfrm>
            <a:custGeom>
              <a:avLst/>
              <a:gdLst/>
              <a:ahLst/>
              <a:rect l="l" t="t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Rectangle 64"/>
            <p:cNvSpPr/>
            <p:nvPr/>
          </p:nvSpPr>
          <p:spPr>
            <a:xfrm>
              <a:off x="5164200" y="2817720"/>
              <a:ext cx="775800" cy="829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Text Box 65"/>
            <p:cNvSpPr/>
            <p:nvPr/>
          </p:nvSpPr>
          <p:spPr>
            <a:xfrm>
              <a:off x="5089320" y="2743200"/>
              <a:ext cx="91116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transport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81" name="Line 66"/>
            <p:cNvSpPr/>
            <p:nvPr/>
          </p:nvSpPr>
          <p:spPr>
            <a:xfrm>
              <a:off x="5163840" y="299376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Line 67"/>
            <p:cNvSpPr/>
            <p:nvPr/>
          </p:nvSpPr>
          <p:spPr>
            <a:xfrm>
              <a:off x="5163840" y="316044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Line 68"/>
            <p:cNvSpPr/>
            <p:nvPr/>
          </p:nvSpPr>
          <p:spPr>
            <a:xfrm>
              <a:off x="5160960" y="333036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Line 69"/>
            <p:cNvSpPr/>
            <p:nvPr/>
          </p:nvSpPr>
          <p:spPr>
            <a:xfrm>
              <a:off x="5165640" y="3501720"/>
              <a:ext cx="768240" cy="1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Rectangle 70"/>
            <p:cNvSpPr/>
            <p:nvPr/>
          </p:nvSpPr>
          <p:spPr>
            <a:xfrm>
              <a:off x="5097600" y="3511440"/>
              <a:ext cx="875880" cy="1821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Line 71"/>
            <p:cNvSpPr/>
            <p:nvPr/>
          </p:nvSpPr>
          <p:spPr>
            <a:xfrm>
              <a:off x="5165640" y="3530520"/>
              <a:ext cx="360" cy="10296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Line 72"/>
            <p:cNvSpPr/>
            <p:nvPr/>
          </p:nvSpPr>
          <p:spPr>
            <a:xfrm>
              <a:off x="5938560" y="3520800"/>
              <a:ext cx="360" cy="1015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Rectangle 73"/>
            <p:cNvSpPr/>
            <p:nvPr/>
          </p:nvSpPr>
          <p:spPr>
            <a:xfrm>
              <a:off x="5164200" y="3833640"/>
              <a:ext cx="775800" cy="833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Text Box 74"/>
            <p:cNvSpPr/>
            <p:nvPr/>
          </p:nvSpPr>
          <p:spPr>
            <a:xfrm>
              <a:off x="5176800" y="3722760"/>
              <a:ext cx="73260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physical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90" name="Line 75"/>
            <p:cNvSpPr/>
            <p:nvPr/>
          </p:nvSpPr>
          <p:spPr>
            <a:xfrm>
              <a:off x="5163840" y="400968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Line 76"/>
            <p:cNvSpPr/>
            <p:nvPr/>
          </p:nvSpPr>
          <p:spPr>
            <a:xfrm>
              <a:off x="5163840" y="417816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Line 77"/>
            <p:cNvSpPr/>
            <p:nvPr/>
          </p:nvSpPr>
          <p:spPr>
            <a:xfrm>
              <a:off x="5160960" y="431928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Line 78"/>
            <p:cNvSpPr/>
            <p:nvPr/>
          </p:nvSpPr>
          <p:spPr>
            <a:xfrm>
              <a:off x="5157720" y="450180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Rectangle 79"/>
            <p:cNvSpPr/>
            <p:nvPr/>
          </p:nvSpPr>
          <p:spPr>
            <a:xfrm>
              <a:off x="5135400" y="3794040"/>
              <a:ext cx="821880" cy="47268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Line 80"/>
            <p:cNvSpPr/>
            <p:nvPr/>
          </p:nvSpPr>
          <p:spPr>
            <a:xfrm>
              <a:off x="5163840" y="4149720"/>
              <a:ext cx="360" cy="10296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Line 81"/>
            <p:cNvSpPr/>
            <p:nvPr/>
          </p:nvSpPr>
          <p:spPr>
            <a:xfrm>
              <a:off x="5940360" y="4149720"/>
              <a:ext cx="360" cy="1015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Rectangle 82"/>
            <p:cNvSpPr/>
            <p:nvPr/>
          </p:nvSpPr>
          <p:spPr>
            <a:xfrm>
              <a:off x="5162400" y="2822400"/>
              <a:ext cx="777600" cy="684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Rectangle 83"/>
            <p:cNvSpPr/>
            <p:nvPr/>
          </p:nvSpPr>
          <p:spPr>
            <a:xfrm>
              <a:off x="5157720" y="4319640"/>
              <a:ext cx="775800" cy="3474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99" name="Picture 86" descr=""/>
          <p:cNvPicPr/>
          <p:nvPr/>
        </p:nvPicPr>
        <p:blipFill>
          <a:blip r:embed="rId2"/>
          <a:stretch/>
        </p:blipFill>
        <p:spPr>
          <a:xfrm>
            <a:off x="7353360" y="1122480"/>
            <a:ext cx="1350720" cy="1350720"/>
          </a:xfrm>
          <a:prstGeom prst="rect">
            <a:avLst/>
          </a:prstGeom>
          <a:ln w="0">
            <a:noFill/>
          </a:ln>
        </p:spPr>
      </p:pic>
      <p:pic>
        <p:nvPicPr>
          <p:cNvPr id="700" name="Picture 87" descr=""/>
          <p:cNvPicPr/>
          <p:nvPr/>
        </p:nvPicPr>
        <p:blipFill>
          <a:blip r:embed="rId3"/>
          <a:stretch/>
        </p:blipFill>
        <p:spPr>
          <a:xfrm>
            <a:off x="5715000" y="1317600"/>
            <a:ext cx="1142640" cy="1171080"/>
          </a:xfrm>
          <a:prstGeom prst="rect">
            <a:avLst/>
          </a:prstGeom>
          <a:ln w="0">
            <a:noFill/>
          </a:ln>
        </p:spPr>
      </p:pic>
      <p:grpSp>
        <p:nvGrpSpPr>
          <p:cNvPr id="701" name="Group 89"/>
          <p:cNvGrpSpPr/>
          <p:nvPr/>
        </p:nvGrpSpPr>
        <p:grpSpPr>
          <a:xfrm>
            <a:off x="5063040" y="5251320"/>
            <a:ext cx="1109160" cy="1095120"/>
            <a:chOff x="5063040" y="5251320"/>
            <a:chExt cx="1109160" cy="1095120"/>
          </a:xfrm>
        </p:grpSpPr>
        <p:pic>
          <p:nvPicPr>
            <p:cNvPr id="702" name="Picture 90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5063040" y="5251320"/>
              <a:ext cx="1109160" cy="109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03" name="Freeform 91"/>
            <p:cNvSpPr/>
            <p:nvPr/>
          </p:nvSpPr>
          <p:spPr>
            <a:xfrm flipH="1">
              <a:off x="5535360" y="5356440"/>
              <a:ext cx="539280" cy="5011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4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544F1BD1-09D8-43D3-8581-4E7E7E516D0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05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8" name="Picture 5" descr="underline_base"/>
          <p:cNvPicPr/>
          <p:nvPr/>
        </p:nvPicPr>
        <p:blipFill>
          <a:blip r:embed="rId1"/>
          <a:stretch/>
        </p:blipFill>
        <p:spPr>
          <a:xfrm>
            <a:off x="581040" y="10288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5529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layer,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LAN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s: 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0" name="Rectangle 3"/>
          <p:cNvSpPr txBox="1"/>
          <p:nvPr/>
        </p:nvSpPr>
        <p:spPr>
          <a:xfrm>
            <a:off x="533520" y="1600200"/>
            <a:ext cx="392220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6.1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introduction, services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6.2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 detection, correction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6.3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multiple access protocols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64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LANs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addressing, ARP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VLANS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531" name="Rectangle 4"/>
          <p:cNvSpPr txBox="1"/>
          <p:nvPr/>
        </p:nvSpPr>
        <p:spPr>
          <a:xfrm>
            <a:off x="4495680" y="1600200"/>
            <a:ext cx="40539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6.5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link virtualization: MPLS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6.6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data center networking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6.7 a day in the life of a web request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32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1AD6AE9E-AE17-4565-9E5B-93FE025212C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33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" name="Rectangle 2"/>
          <p:cNvSpPr txBox="1"/>
          <p:nvPr/>
        </p:nvSpPr>
        <p:spPr>
          <a:xfrm>
            <a:off x="533520" y="228600"/>
            <a:ext cx="80341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en-US" sz="3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Synthesis: </a:t>
            </a:r>
            <a:r>
              <a:rPr b="0" lang="en-US" sz="3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day in the life of a web request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5" name="Rectangle 3"/>
          <p:cNvSpPr txBox="1"/>
          <p:nvPr/>
        </p:nvSpPr>
        <p:spPr>
          <a:xfrm>
            <a:off x="533520" y="13381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journey down protocol stack complete!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application, transport, network, link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putting-it-all-together: synthesis!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goal:</a:t>
            </a:r>
            <a:r>
              <a:rPr b="0" lang="en-US" sz="24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identify, review, understand protocols (at all layers) involved in seemingly simple scenario: requesting www page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scenario:</a:t>
            </a:r>
            <a:r>
              <a:rPr b="0" lang="en-US" sz="24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student attaches laptop to campus network, requests/receives www.google.com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536" name="Picture 16" descr="underline_base"/>
          <p:cNvPicPr/>
          <p:nvPr/>
        </p:nvPicPr>
        <p:blipFill>
          <a:blip r:embed="rId1"/>
          <a:stretch/>
        </p:blipFill>
        <p:spPr>
          <a:xfrm>
            <a:off x="587520" y="971640"/>
            <a:ext cx="7313400" cy="172800"/>
          </a:xfrm>
          <a:prstGeom prst="rect">
            <a:avLst/>
          </a:prstGeom>
          <a:ln w="0">
            <a:noFill/>
          </a:ln>
        </p:spPr>
      </p:pic>
      <p:sp>
        <p:nvSpPr>
          <p:cNvPr id="553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A9B92C70-683C-4A8E-8D17-B4D29365E1E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53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" name="Freeform 406"/>
          <p:cNvSpPr/>
          <p:nvPr/>
        </p:nvSpPr>
        <p:spPr>
          <a:xfrm>
            <a:off x="4751280" y="706320"/>
            <a:ext cx="3893760" cy="3192120"/>
          </a:xfrm>
          <a:custGeom>
            <a:avLst/>
            <a:gdLst/>
            <a:ahLst/>
            <a:rect l="l" t="t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0" name="Rectangle 2"/>
          <p:cNvSpPr txBox="1"/>
          <p:nvPr/>
        </p:nvSpPr>
        <p:spPr>
          <a:xfrm>
            <a:off x="533520" y="96840"/>
            <a:ext cx="8034120" cy="972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day in the life: scenario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1" name="Freeform 3"/>
          <p:cNvSpPr/>
          <p:nvPr/>
        </p:nvSpPr>
        <p:spPr>
          <a:xfrm>
            <a:off x="611280" y="1273320"/>
            <a:ext cx="3553920" cy="2754000"/>
          </a:xfrm>
          <a:custGeom>
            <a:avLst/>
            <a:gdLst/>
            <a:ahLst/>
            <a:rect l="l" t="t" r="r" b="b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42" name="Group 4"/>
          <p:cNvGrpSpPr/>
          <p:nvPr/>
        </p:nvGrpSpPr>
        <p:grpSpPr>
          <a:xfrm>
            <a:off x="5383080" y="2679840"/>
            <a:ext cx="757080" cy="378720"/>
            <a:chOff x="5383080" y="2679840"/>
            <a:chExt cx="757080" cy="378720"/>
          </a:xfrm>
        </p:grpSpPr>
        <p:sp>
          <p:nvSpPr>
            <p:cNvPr id="5543" name="Oval 5"/>
            <p:cNvSpPr/>
            <p:nvPr/>
          </p:nvSpPr>
          <p:spPr>
            <a:xfrm>
              <a:off x="5383080" y="287064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4" name="Line 6"/>
            <p:cNvSpPr/>
            <p:nvPr/>
          </p:nvSpPr>
          <p:spPr>
            <a:xfrm>
              <a:off x="5389560" y="2812680"/>
              <a:ext cx="1440" cy="114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5" name="Rectangle 7"/>
            <p:cNvSpPr/>
            <p:nvPr/>
          </p:nvSpPr>
          <p:spPr>
            <a:xfrm>
              <a:off x="5389560" y="281304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6" name="Oval 8"/>
            <p:cNvSpPr/>
            <p:nvPr/>
          </p:nvSpPr>
          <p:spPr>
            <a:xfrm>
              <a:off x="5383080" y="267984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547" name="Group 9"/>
            <p:cNvGrpSpPr/>
            <p:nvPr/>
          </p:nvGrpSpPr>
          <p:grpSpPr>
            <a:xfrm>
              <a:off x="5565600" y="2726640"/>
              <a:ext cx="374760" cy="126720"/>
              <a:chOff x="5565600" y="2726640"/>
              <a:chExt cx="374760" cy="126720"/>
            </a:xfrm>
          </p:grpSpPr>
          <p:sp>
            <p:nvSpPr>
              <p:cNvPr id="5548" name="Line 10"/>
              <p:cNvSpPr/>
              <p:nvPr/>
            </p:nvSpPr>
            <p:spPr>
              <a:xfrm flipV="1">
                <a:off x="5565600" y="272664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9" name="Line 11"/>
              <p:cNvSpPr/>
              <p:nvPr/>
            </p:nvSpPr>
            <p:spPr>
              <a:xfrm>
                <a:off x="5822640" y="285300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0" name="Line 12"/>
              <p:cNvSpPr/>
              <p:nvPr/>
            </p:nvSpPr>
            <p:spPr>
              <a:xfrm>
                <a:off x="5688720" y="272916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51" name="Group 13"/>
            <p:cNvGrpSpPr/>
            <p:nvPr/>
          </p:nvGrpSpPr>
          <p:grpSpPr>
            <a:xfrm>
              <a:off x="5565600" y="2725200"/>
              <a:ext cx="374760" cy="126360"/>
              <a:chOff x="5565600" y="2725200"/>
              <a:chExt cx="374760" cy="126360"/>
            </a:xfrm>
          </p:grpSpPr>
          <p:sp>
            <p:nvSpPr>
              <p:cNvPr id="5552" name="Line 14"/>
              <p:cNvSpPr/>
              <p:nvPr/>
            </p:nvSpPr>
            <p:spPr>
              <a:xfrm>
                <a:off x="5565600" y="284904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3" name="Line 15"/>
              <p:cNvSpPr/>
              <p:nvPr/>
            </p:nvSpPr>
            <p:spPr>
              <a:xfrm>
                <a:off x="5822640" y="272520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4" name="Line 16"/>
              <p:cNvSpPr/>
              <p:nvPr/>
            </p:nvSpPr>
            <p:spPr>
              <a:xfrm flipV="1">
                <a:off x="5688720" y="272520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55" name="Line 17"/>
            <p:cNvSpPr/>
            <p:nvPr/>
          </p:nvSpPr>
          <p:spPr>
            <a:xfrm flipH="1">
              <a:off x="6138720" y="279108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6" name="Line 18"/>
            <p:cNvSpPr/>
            <p:nvPr/>
          </p:nvSpPr>
          <p:spPr>
            <a:xfrm flipH="1">
              <a:off x="5383080" y="280188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57" name="Group 19"/>
          <p:cNvGrpSpPr/>
          <p:nvPr/>
        </p:nvGrpSpPr>
        <p:grpSpPr>
          <a:xfrm>
            <a:off x="6748200" y="2425680"/>
            <a:ext cx="757440" cy="379080"/>
            <a:chOff x="6748200" y="2425680"/>
            <a:chExt cx="757440" cy="379080"/>
          </a:xfrm>
        </p:grpSpPr>
        <p:sp>
          <p:nvSpPr>
            <p:cNvPr id="5558" name="Oval 20"/>
            <p:cNvSpPr/>
            <p:nvPr/>
          </p:nvSpPr>
          <p:spPr>
            <a:xfrm>
              <a:off x="6748560" y="261684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9" name="Line 21"/>
            <p:cNvSpPr/>
            <p:nvPr/>
          </p:nvSpPr>
          <p:spPr>
            <a:xfrm>
              <a:off x="6754680" y="2558880"/>
              <a:ext cx="1440" cy="114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0" name="Rectangle 22"/>
            <p:cNvSpPr/>
            <p:nvPr/>
          </p:nvSpPr>
          <p:spPr>
            <a:xfrm>
              <a:off x="6754680" y="255888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1" name="Oval 23"/>
            <p:cNvSpPr/>
            <p:nvPr/>
          </p:nvSpPr>
          <p:spPr>
            <a:xfrm>
              <a:off x="6748560" y="242568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562" name="Group 24"/>
            <p:cNvGrpSpPr/>
            <p:nvPr/>
          </p:nvGrpSpPr>
          <p:grpSpPr>
            <a:xfrm>
              <a:off x="6930720" y="2472480"/>
              <a:ext cx="374760" cy="127080"/>
              <a:chOff x="6930720" y="2472480"/>
              <a:chExt cx="374760" cy="127080"/>
            </a:xfrm>
          </p:grpSpPr>
          <p:sp>
            <p:nvSpPr>
              <p:cNvPr id="5563" name="Line 25"/>
              <p:cNvSpPr/>
              <p:nvPr/>
            </p:nvSpPr>
            <p:spPr>
              <a:xfrm flipV="1">
                <a:off x="6930720" y="2472480"/>
                <a:ext cx="133920" cy="288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4" name="Line 26"/>
              <p:cNvSpPr/>
              <p:nvPr/>
            </p:nvSpPr>
            <p:spPr>
              <a:xfrm>
                <a:off x="7187760" y="259920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5" name="Line 27"/>
              <p:cNvSpPr/>
              <p:nvPr/>
            </p:nvSpPr>
            <p:spPr>
              <a:xfrm>
                <a:off x="7053840" y="2475360"/>
                <a:ext cx="13932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66" name="Group 28"/>
            <p:cNvGrpSpPr/>
            <p:nvPr/>
          </p:nvGrpSpPr>
          <p:grpSpPr>
            <a:xfrm>
              <a:off x="6930720" y="2471400"/>
              <a:ext cx="374760" cy="126360"/>
              <a:chOff x="6930720" y="2471400"/>
              <a:chExt cx="374760" cy="126360"/>
            </a:xfrm>
          </p:grpSpPr>
          <p:sp>
            <p:nvSpPr>
              <p:cNvPr id="5567" name="Line 29"/>
              <p:cNvSpPr/>
              <p:nvPr/>
            </p:nvSpPr>
            <p:spPr>
              <a:xfrm>
                <a:off x="6930720" y="259524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8" name="Line 30"/>
              <p:cNvSpPr/>
              <p:nvPr/>
            </p:nvSpPr>
            <p:spPr>
              <a:xfrm>
                <a:off x="7187760" y="247140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9" name="Line 31"/>
              <p:cNvSpPr/>
              <p:nvPr/>
            </p:nvSpPr>
            <p:spPr>
              <a:xfrm flipV="1">
                <a:off x="7053840" y="2471400"/>
                <a:ext cx="13932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70" name="Line 32"/>
            <p:cNvSpPr/>
            <p:nvPr/>
          </p:nvSpPr>
          <p:spPr>
            <a:xfrm flipH="1">
              <a:off x="7503840" y="2537280"/>
              <a:ext cx="1800" cy="170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1" name="Line 33"/>
            <p:cNvSpPr/>
            <p:nvPr/>
          </p:nvSpPr>
          <p:spPr>
            <a:xfrm flipH="1">
              <a:off x="6748200" y="2548080"/>
              <a:ext cx="1800" cy="170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72" name="Text Box 34"/>
          <p:cNvSpPr/>
          <p:nvPr/>
        </p:nvSpPr>
        <p:spPr>
          <a:xfrm>
            <a:off x="5366520" y="1762200"/>
            <a:ext cx="1805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Comcast network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68.80.0.0/13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73" name="Line 36"/>
          <p:cNvSpPr/>
          <p:nvPr/>
        </p:nvSpPr>
        <p:spPr>
          <a:xfrm flipV="1">
            <a:off x="3612960" y="2344680"/>
            <a:ext cx="155520" cy="142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4" name="Line 43"/>
          <p:cNvSpPr/>
          <p:nvPr/>
        </p:nvSpPr>
        <p:spPr>
          <a:xfrm>
            <a:off x="2503440" y="2517480"/>
            <a:ext cx="695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5" name="Line 44"/>
          <p:cNvSpPr/>
          <p:nvPr/>
        </p:nvSpPr>
        <p:spPr>
          <a:xfrm flipV="1">
            <a:off x="3762360" y="2201760"/>
            <a:ext cx="137880" cy="14292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6" name="Line 48"/>
          <p:cNvSpPr/>
          <p:nvPr/>
        </p:nvSpPr>
        <p:spPr>
          <a:xfrm flipV="1">
            <a:off x="3117600" y="2736720"/>
            <a:ext cx="513000" cy="612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77" name="Group 49"/>
          <p:cNvGrpSpPr/>
          <p:nvPr/>
        </p:nvGrpSpPr>
        <p:grpSpPr>
          <a:xfrm>
            <a:off x="2598480" y="3285360"/>
            <a:ext cx="987120" cy="559080"/>
            <a:chOff x="2598480" y="3285360"/>
            <a:chExt cx="987120" cy="559080"/>
          </a:xfrm>
        </p:grpSpPr>
        <p:sp>
          <p:nvSpPr>
            <p:cNvPr id="5578" name="Rectangle 50"/>
            <p:cNvSpPr/>
            <p:nvPr/>
          </p:nvSpPr>
          <p:spPr>
            <a:xfrm>
              <a:off x="3328920" y="3632040"/>
              <a:ext cx="256680" cy="694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9" name="Rectangle 51"/>
            <p:cNvSpPr/>
            <p:nvPr/>
          </p:nvSpPr>
          <p:spPr>
            <a:xfrm rot="18900000">
              <a:off x="2944440" y="3365640"/>
              <a:ext cx="256680" cy="6948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580" name="Group 52"/>
            <p:cNvGrpSpPr/>
            <p:nvPr/>
          </p:nvGrpSpPr>
          <p:grpSpPr>
            <a:xfrm>
              <a:off x="2598480" y="3465360"/>
              <a:ext cx="757440" cy="379080"/>
              <a:chOff x="2598480" y="3465360"/>
              <a:chExt cx="757440" cy="379080"/>
            </a:xfrm>
          </p:grpSpPr>
          <p:sp>
            <p:nvSpPr>
              <p:cNvPr id="5581" name="Oval 53"/>
              <p:cNvSpPr/>
              <p:nvPr/>
            </p:nvSpPr>
            <p:spPr>
              <a:xfrm>
                <a:off x="2598840" y="3656520"/>
                <a:ext cx="755280" cy="18792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2" name="Line 54"/>
              <p:cNvSpPr/>
              <p:nvPr/>
            </p:nvSpPr>
            <p:spPr>
              <a:xfrm>
                <a:off x="2604960" y="3598560"/>
                <a:ext cx="1440" cy="1144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3" name="Rectangle 55"/>
              <p:cNvSpPr/>
              <p:nvPr/>
            </p:nvSpPr>
            <p:spPr>
              <a:xfrm>
                <a:off x="2604960" y="3598560"/>
                <a:ext cx="748800" cy="149040"/>
              </a:xfrm>
              <a:prstGeom prst="rect">
                <a:avLst/>
              </a:prstGeom>
              <a:solidFill>
                <a:srgbClr val="ddddd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4" name="Oval 56"/>
              <p:cNvSpPr/>
              <p:nvPr/>
            </p:nvSpPr>
            <p:spPr>
              <a:xfrm>
                <a:off x="2598840" y="3465360"/>
                <a:ext cx="755280" cy="21492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585" name="Group 57"/>
              <p:cNvGrpSpPr/>
              <p:nvPr/>
            </p:nvGrpSpPr>
            <p:grpSpPr>
              <a:xfrm>
                <a:off x="2781000" y="3512520"/>
                <a:ext cx="374760" cy="126720"/>
                <a:chOff x="2781000" y="3512520"/>
                <a:chExt cx="374760" cy="126720"/>
              </a:xfrm>
            </p:grpSpPr>
            <p:sp>
              <p:nvSpPr>
                <p:cNvPr id="5586" name="Line 58"/>
                <p:cNvSpPr/>
                <p:nvPr/>
              </p:nvSpPr>
              <p:spPr>
                <a:xfrm flipV="1">
                  <a:off x="2781000" y="3512520"/>
                  <a:ext cx="133920" cy="25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87" name="Line 59"/>
                <p:cNvSpPr/>
                <p:nvPr/>
              </p:nvSpPr>
              <p:spPr>
                <a:xfrm>
                  <a:off x="3038040" y="3638880"/>
                  <a:ext cx="1177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88" name="Line 60"/>
                <p:cNvSpPr/>
                <p:nvPr/>
              </p:nvSpPr>
              <p:spPr>
                <a:xfrm>
                  <a:off x="2904120" y="3515040"/>
                  <a:ext cx="139320" cy="12384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589" name="Group 61"/>
              <p:cNvGrpSpPr/>
              <p:nvPr/>
            </p:nvGrpSpPr>
            <p:grpSpPr>
              <a:xfrm>
                <a:off x="2781000" y="3511080"/>
                <a:ext cx="374760" cy="126360"/>
                <a:chOff x="2781000" y="3511080"/>
                <a:chExt cx="374760" cy="126360"/>
              </a:xfrm>
            </p:grpSpPr>
            <p:sp>
              <p:nvSpPr>
                <p:cNvPr id="5590" name="Line 62"/>
                <p:cNvSpPr/>
                <p:nvPr/>
              </p:nvSpPr>
              <p:spPr>
                <a:xfrm>
                  <a:off x="2781000" y="3634920"/>
                  <a:ext cx="133920" cy="25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91" name="Line 63"/>
                <p:cNvSpPr/>
                <p:nvPr/>
              </p:nvSpPr>
              <p:spPr>
                <a:xfrm>
                  <a:off x="3038040" y="3511080"/>
                  <a:ext cx="1177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92" name="Line 64"/>
                <p:cNvSpPr/>
                <p:nvPr/>
              </p:nvSpPr>
              <p:spPr>
                <a:xfrm flipV="1">
                  <a:off x="2904120" y="3511080"/>
                  <a:ext cx="139320" cy="12384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593" name="Line 65"/>
              <p:cNvSpPr/>
              <p:nvPr/>
            </p:nvSpPr>
            <p:spPr>
              <a:xfrm flipH="1">
                <a:off x="3354120" y="3576960"/>
                <a:ext cx="1800" cy="1710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4" name="Line 66"/>
              <p:cNvSpPr/>
              <p:nvPr/>
            </p:nvSpPr>
            <p:spPr>
              <a:xfrm flipH="1">
                <a:off x="2598480" y="3587760"/>
                <a:ext cx="1800" cy="1710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595" name="Line 68"/>
          <p:cNvSpPr/>
          <p:nvPr/>
        </p:nvSpPr>
        <p:spPr>
          <a:xfrm flipV="1">
            <a:off x="3589200" y="2930400"/>
            <a:ext cx="1819080" cy="733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96" name="Group 69"/>
          <p:cNvGrpSpPr/>
          <p:nvPr/>
        </p:nvGrpSpPr>
        <p:grpSpPr>
          <a:xfrm>
            <a:off x="7405560" y="3341520"/>
            <a:ext cx="757080" cy="379080"/>
            <a:chOff x="7405560" y="3341520"/>
            <a:chExt cx="757080" cy="379080"/>
          </a:xfrm>
        </p:grpSpPr>
        <p:sp>
          <p:nvSpPr>
            <p:cNvPr id="5597" name="Oval 70"/>
            <p:cNvSpPr/>
            <p:nvPr/>
          </p:nvSpPr>
          <p:spPr>
            <a:xfrm>
              <a:off x="7405560" y="353268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8" name="Line 71"/>
            <p:cNvSpPr/>
            <p:nvPr/>
          </p:nvSpPr>
          <p:spPr>
            <a:xfrm>
              <a:off x="7411680" y="3474720"/>
              <a:ext cx="1800" cy="114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9" name="Rectangle 72"/>
            <p:cNvSpPr/>
            <p:nvPr/>
          </p:nvSpPr>
          <p:spPr>
            <a:xfrm>
              <a:off x="7412040" y="347472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0" name="Oval 73"/>
            <p:cNvSpPr/>
            <p:nvPr/>
          </p:nvSpPr>
          <p:spPr>
            <a:xfrm>
              <a:off x="7405560" y="334152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01" name="Group 74"/>
            <p:cNvGrpSpPr/>
            <p:nvPr/>
          </p:nvGrpSpPr>
          <p:grpSpPr>
            <a:xfrm>
              <a:off x="7588080" y="3388680"/>
              <a:ext cx="374760" cy="126720"/>
              <a:chOff x="7588080" y="3388680"/>
              <a:chExt cx="374760" cy="126720"/>
            </a:xfrm>
          </p:grpSpPr>
          <p:sp>
            <p:nvSpPr>
              <p:cNvPr id="5602" name="Line 75"/>
              <p:cNvSpPr/>
              <p:nvPr/>
            </p:nvSpPr>
            <p:spPr>
              <a:xfrm flipV="1">
                <a:off x="7588080" y="338868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3" name="Line 76"/>
              <p:cNvSpPr/>
              <p:nvPr/>
            </p:nvSpPr>
            <p:spPr>
              <a:xfrm>
                <a:off x="7845120" y="351504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4" name="Line 77"/>
              <p:cNvSpPr/>
              <p:nvPr/>
            </p:nvSpPr>
            <p:spPr>
              <a:xfrm>
                <a:off x="7711200" y="339120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05" name="Group 78"/>
            <p:cNvGrpSpPr/>
            <p:nvPr/>
          </p:nvGrpSpPr>
          <p:grpSpPr>
            <a:xfrm>
              <a:off x="7588080" y="3387240"/>
              <a:ext cx="374760" cy="126360"/>
              <a:chOff x="7588080" y="3387240"/>
              <a:chExt cx="374760" cy="126360"/>
            </a:xfrm>
          </p:grpSpPr>
          <p:sp>
            <p:nvSpPr>
              <p:cNvPr id="5606" name="Line 79"/>
              <p:cNvSpPr/>
              <p:nvPr/>
            </p:nvSpPr>
            <p:spPr>
              <a:xfrm>
                <a:off x="7588080" y="351108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7" name="Line 80"/>
              <p:cNvSpPr/>
              <p:nvPr/>
            </p:nvSpPr>
            <p:spPr>
              <a:xfrm>
                <a:off x="7845120" y="338724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8" name="Line 81"/>
              <p:cNvSpPr/>
              <p:nvPr/>
            </p:nvSpPr>
            <p:spPr>
              <a:xfrm flipV="1">
                <a:off x="7711200" y="338724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09" name="Line 82"/>
            <p:cNvSpPr/>
            <p:nvPr/>
          </p:nvSpPr>
          <p:spPr>
            <a:xfrm flipH="1">
              <a:off x="8161200" y="345312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0" name="Line 83"/>
            <p:cNvSpPr/>
            <p:nvPr/>
          </p:nvSpPr>
          <p:spPr>
            <a:xfrm flipH="1">
              <a:off x="7405560" y="346392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11" name="Line 93"/>
          <p:cNvSpPr/>
          <p:nvPr/>
        </p:nvSpPr>
        <p:spPr>
          <a:xfrm flipH="1">
            <a:off x="7124400" y="2166840"/>
            <a:ext cx="260640" cy="258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2" name="Freeform 94"/>
          <p:cNvSpPr/>
          <p:nvPr/>
        </p:nvSpPr>
        <p:spPr>
          <a:xfrm>
            <a:off x="1089000" y="4146480"/>
            <a:ext cx="6419520" cy="1620360"/>
          </a:xfrm>
          <a:custGeom>
            <a:avLst/>
            <a:gdLst/>
            <a:ahLst/>
            <a:rect l="l" t="t" r="r" b="b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13" name="Group 110"/>
          <p:cNvGrpSpPr/>
          <p:nvPr/>
        </p:nvGrpSpPr>
        <p:grpSpPr>
          <a:xfrm>
            <a:off x="4025880" y="4724280"/>
            <a:ext cx="757080" cy="379080"/>
            <a:chOff x="4025880" y="4724280"/>
            <a:chExt cx="757080" cy="379080"/>
          </a:xfrm>
        </p:grpSpPr>
        <p:sp>
          <p:nvSpPr>
            <p:cNvPr id="5614" name="Oval 111"/>
            <p:cNvSpPr/>
            <p:nvPr/>
          </p:nvSpPr>
          <p:spPr>
            <a:xfrm>
              <a:off x="4025880" y="491544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5" name="Line 112"/>
            <p:cNvSpPr/>
            <p:nvPr/>
          </p:nvSpPr>
          <p:spPr>
            <a:xfrm>
              <a:off x="4032000" y="4857480"/>
              <a:ext cx="1800" cy="114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6" name="Rectangle 113"/>
            <p:cNvSpPr/>
            <p:nvPr/>
          </p:nvSpPr>
          <p:spPr>
            <a:xfrm>
              <a:off x="4032360" y="485748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7" name="Oval 114"/>
            <p:cNvSpPr/>
            <p:nvPr/>
          </p:nvSpPr>
          <p:spPr>
            <a:xfrm>
              <a:off x="4025880" y="472428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18" name="Group 115"/>
            <p:cNvGrpSpPr/>
            <p:nvPr/>
          </p:nvGrpSpPr>
          <p:grpSpPr>
            <a:xfrm>
              <a:off x="4208400" y="4771440"/>
              <a:ext cx="374400" cy="126720"/>
              <a:chOff x="4208400" y="4771440"/>
              <a:chExt cx="374400" cy="126720"/>
            </a:xfrm>
          </p:grpSpPr>
          <p:sp>
            <p:nvSpPr>
              <p:cNvPr id="5619" name="Line 116"/>
              <p:cNvSpPr/>
              <p:nvPr/>
            </p:nvSpPr>
            <p:spPr>
              <a:xfrm flipV="1">
                <a:off x="4208400" y="4771440"/>
                <a:ext cx="13356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0" name="Line 117"/>
              <p:cNvSpPr/>
              <p:nvPr/>
            </p:nvSpPr>
            <p:spPr>
              <a:xfrm>
                <a:off x="4465080" y="489780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1" name="Line 118"/>
              <p:cNvSpPr/>
              <p:nvPr/>
            </p:nvSpPr>
            <p:spPr>
              <a:xfrm>
                <a:off x="4331520" y="477396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22" name="Group 119"/>
            <p:cNvGrpSpPr/>
            <p:nvPr/>
          </p:nvGrpSpPr>
          <p:grpSpPr>
            <a:xfrm>
              <a:off x="4208400" y="4770000"/>
              <a:ext cx="374400" cy="126360"/>
              <a:chOff x="4208400" y="4770000"/>
              <a:chExt cx="374400" cy="126360"/>
            </a:xfrm>
          </p:grpSpPr>
          <p:sp>
            <p:nvSpPr>
              <p:cNvPr id="5623" name="Line 120"/>
              <p:cNvSpPr/>
              <p:nvPr/>
            </p:nvSpPr>
            <p:spPr>
              <a:xfrm>
                <a:off x="4208400" y="4893840"/>
                <a:ext cx="13356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4" name="Line 121"/>
              <p:cNvSpPr/>
              <p:nvPr/>
            </p:nvSpPr>
            <p:spPr>
              <a:xfrm>
                <a:off x="4465080" y="477000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5" name="Line 122"/>
              <p:cNvSpPr/>
              <p:nvPr/>
            </p:nvSpPr>
            <p:spPr>
              <a:xfrm flipV="1">
                <a:off x="4331520" y="477000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26" name="Line 123"/>
            <p:cNvSpPr/>
            <p:nvPr/>
          </p:nvSpPr>
          <p:spPr>
            <a:xfrm flipH="1">
              <a:off x="4781520" y="483588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7" name="Line 124"/>
            <p:cNvSpPr/>
            <p:nvPr/>
          </p:nvSpPr>
          <p:spPr>
            <a:xfrm flipH="1">
              <a:off x="4025880" y="484668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28" name="Line 134"/>
          <p:cNvSpPr/>
          <p:nvPr/>
        </p:nvSpPr>
        <p:spPr>
          <a:xfrm flipV="1">
            <a:off x="4479840" y="3074760"/>
            <a:ext cx="1174680" cy="1650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9" name="Text Box 135"/>
          <p:cNvSpPr/>
          <p:nvPr/>
        </p:nvSpPr>
        <p:spPr>
          <a:xfrm>
            <a:off x="5361840" y="5018040"/>
            <a:ext cx="18010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’s network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64.233.160.0/19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30" name="Line 136"/>
          <p:cNvSpPr/>
          <p:nvPr/>
        </p:nvSpPr>
        <p:spPr>
          <a:xfrm flipV="1">
            <a:off x="3058920" y="4894200"/>
            <a:ext cx="942840" cy="1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1" name="Text Box 137"/>
          <p:cNvSpPr/>
          <p:nvPr/>
        </p:nvSpPr>
        <p:spPr>
          <a:xfrm>
            <a:off x="1973880" y="5286240"/>
            <a:ext cx="15908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64.233.169.105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32" name="Text Box 138"/>
          <p:cNvSpPr/>
          <p:nvPr/>
        </p:nvSpPr>
        <p:spPr>
          <a:xfrm>
            <a:off x="1942200" y="4992840"/>
            <a:ext cx="11732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web server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33" name="Text Box 139"/>
          <p:cNvSpPr/>
          <p:nvPr/>
        </p:nvSpPr>
        <p:spPr>
          <a:xfrm>
            <a:off x="7578720" y="1384200"/>
            <a:ext cx="12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DNS server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5634" name="Group 95"/>
          <p:cNvGrpSpPr/>
          <p:nvPr/>
        </p:nvGrpSpPr>
        <p:grpSpPr>
          <a:xfrm>
            <a:off x="5797440" y="4365720"/>
            <a:ext cx="757080" cy="378720"/>
            <a:chOff x="5797440" y="4365720"/>
            <a:chExt cx="757080" cy="378720"/>
          </a:xfrm>
        </p:grpSpPr>
        <p:sp>
          <p:nvSpPr>
            <p:cNvPr id="5635" name="Oval 96"/>
            <p:cNvSpPr/>
            <p:nvPr/>
          </p:nvSpPr>
          <p:spPr>
            <a:xfrm>
              <a:off x="5797440" y="455652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6" name="Line 97"/>
            <p:cNvSpPr/>
            <p:nvPr/>
          </p:nvSpPr>
          <p:spPr>
            <a:xfrm>
              <a:off x="5803560" y="4498560"/>
              <a:ext cx="1800" cy="114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7" name="Rectangle 98"/>
            <p:cNvSpPr/>
            <p:nvPr/>
          </p:nvSpPr>
          <p:spPr>
            <a:xfrm>
              <a:off x="5803920" y="449892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8" name="Oval 99"/>
            <p:cNvSpPr/>
            <p:nvPr/>
          </p:nvSpPr>
          <p:spPr>
            <a:xfrm>
              <a:off x="5797440" y="436572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39" name="Group 100"/>
            <p:cNvGrpSpPr/>
            <p:nvPr/>
          </p:nvGrpSpPr>
          <p:grpSpPr>
            <a:xfrm>
              <a:off x="5979960" y="4412520"/>
              <a:ext cx="374760" cy="126720"/>
              <a:chOff x="5979960" y="4412520"/>
              <a:chExt cx="374760" cy="126720"/>
            </a:xfrm>
          </p:grpSpPr>
          <p:sp>
            <p:nvSpPr>
              <p:cNvPr id="5640" name="Line 101"/>
              <p:cNvSpPr/>
              <p:nvPr/>
            </p:nvSpPr>
            <p:spPr>
              <a:xfrm flipV="1">
                <a:off x="5979960" y="441252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1" name="Line 102"/>
              <p:cNvSpPr/>
              <p:nvPr/>
            </p:nvSpPr>
            <p:spPr>
              <a:xfrm>
                <a:off x="6237000" y="453888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2" name="Line 103"/>
              <p:cNvSpPr/>
              <p:nvPr/>
            </p:nvSpPr>
            <p:spPr>
              <a:xfrm>
                <a:off x="6103080" y="441504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43" name="Group 104"/>
            <p:cNvGrpSpPr/>
            <p:nvPr/>
          </p:nvGrpSpPr>
          <p:grpSpPr>
            <a:xfrm>
              <a:off x="5979960" y="4411080"/>
              <a:ext cx="374760" cy="126720"/>
              <a:chOff x="5979960" y="4411080"/>
              <a:chExt cx="374760" cy="126720"/>
            </a:xfrm>
          </p:grpSpPr>
          <p:sp>
            <p:nvSpPr>
              <p:cNvPr id="5644" name="Line 105"/>
              <p:cNvSpPr/>
              <p:nvPr/>
            </p:nvSpPr>
            <p:spPr>
              <a:xfrm>
                <a:off x="5979960" y="4534920"/>
                <a:ext cx="133920" cy="288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5" name="Line 106"/>
              <p:cNvSpPr/>
              <p:nvPr/>
            </p:nvSpPr>
            <p:spPr>
              <a:xfrm>
                <a:off x="6237000" y="441108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6" name="Line 107"/>
              <p:cNvSpPr/>
              <p:nvPr/>
            </p:nvSpPr>
            <p:spPr>
              <a:xfrm flipV="1">
                <a:off x="6103080" y="441108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47" name="Line 108"/>
            <p:cNvSpPr/>
            <p:nvPr/>
          </p:nvSpPr>
          <p:spPr>
            <a:xfrm flipH="1">
              <a:off x="6553080" y="447696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8" name="Line 109"/>
            <p:cNvSpPr/>
            <p:nvPr/>
          </p:nvSpPr>
          <p:spPr>
            <a:xfrm flipH="1">
              <a:off x="5797440" y="448776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49" name="Group 166"/>
          <p:cNvGrpSpPr/>
          <p:nvPr/>
        </p:nvGrpSpPr>
        <p:grpSpPr>
          <a:xfrm>
            <a:off x="5181480" y="3047760"/>
            <a:ext cx="399960" cy="152640"/>
            <a:chOff x="5181480" y="3047760"/>
            <a:chExt cx="399960" cy="152640"/>
          </a:xfrm>
        </p:grpSpPr>
        <p:sp>
          <p:nvSpPr>
            <p:cNvPr id="5650" name="Line 164"/>
            <p:cNvSpPr/>
            <p:nvPr/>
          </p:nvSpPr>
          <p:spPr>
            <a:xfrm flipV="1">
              <a:off x="5357520" y="304776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1" name="Line 165"/>
            <p:cNvSpPr/>
            <p:nvPr/>
          </p:nvSpPr>
          <p:spPr>
            <a:xfrm flipV="1">
              <a:off x="5181480" y="3138480"/>
              <a:ext cx="162000" cy="61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52" name="Group 167"/>
          <p:cNvGrpSpPr/>
          <p:nvPr/>
        </p:nvGrpSpPr>
        <p:grpSpPr>
          <a:xfrm>
            <a:off x="5810040" y="3062160"/>
            <a:ext cx="399960" cy="152280"/>
            <a:chOff x="5810040" y="3062160"/>
            <a:chExt cx="399960" cy="152280"/>
          </a:xfrm>
        </p:grpSpPr>
        <p:sp>
          <p:nvSpPr>
            <p:cNvPr id="5653" name="Line 168"/>
            <p:cNvSpPr/>
            <p:nvPr/>
          </p:nvSpPr>
          <p:spPr>
            <a:xfrm flipH="1" flipV="1">
              <a:off x="5810040" y="306216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4" name="Line 169"/>
            <p:cNvSpPr/>
            <p:nvPr/>
          </p:nvSpPr>
          <p:spPr>
            <a:xfrm flipH="1" flipV="1">
              <a:off x="6048360" y="3152520"/>
              <a:ext cx="161640" cy="61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55" name="Group 170"/>
          <p:cNvGrpSpPr/>
          <p:nvPr/>
        </p:nvGrpSpPr>
        <p:grpSpPr>
          <a:xfrm>
            <a:off x="5962320" y="2538360"/>
            <a:ext cx="400320" cy="152280"/>
            <a:chOff x="5962320" y="2538360"/>
            <a:chExt cx="400320" cy="152280"/>
          </a:xfrm>
        </p:grpSpPr>
        <p:sp>
          <p:nvSpPr>
            <p:cNvPr id="5656" name="Line 171"/>
            <p:cNvSpPr/>
            <p:nvPr/>
          </p:nvSpPr>
          <p:spPr>
            <a:xfrm flipH="1">
              <a:off x="5962320" y="260964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7" name="Line 172"/>
            <p:cNvSpPr/>
            <p:nvPr/>
          </p:nvSpPr>
          <p:spPr>
            <a:xfrm flipH="1">
              <a:off x="6200640" y="2538360"/>
              <a:ext cx="162000" cy="61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58" name="Group 173"/>
          <p:cNvGrpSpPr/>
          <p:nvPr/>
        </p:nvGrpSpPr>
        <p:grpSpPr>
          <a:xfrm>
            <a:off x="8062560" y="3228840"/>
            <a:ext cx="400320" cy="152280"/>
            <a:chOff x="8062560" y="3228840"/>
            <a:chExt cx="400320" cy="152280"/>
          </a:xfrm>
        </p:grpSpPr>
        <p:sp>
          <p:nvSpPr>
            <p:cNvPr id="5659" name="Line 174"/>
            <p:cNvSpPr/>
            <p:nvPr/>
          </p:nvSpPr>
          <p:spPr>
            <a:xfrm flipH="1">
              <a:off x="8062560" y="330012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0" name="Line 175"/>
            <p:cNvSpPr/>
            <p:nvPr/>
          </p:nvSpPr>
          <p:spPr>
            <a:xfrm flipH="1">
              <a:off x="8300880" y="3228840"/>
              <a:ext cx="162000" cy="61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1" name="Group 176"/>
          <p:cNvGrpSpPr/>
          <p:nvPr/>
        </p:nvGrpSpPr>
        <p:grpSpPr>
          <a:xfrm>
            <a:off x="7238880" y="3247920"/>
            <a:ext cx="295200" cy="114120"/>
            <a:chOff x="7238880" y="3247920"/>
            <a:chExt cx="295200" cy="114120"/>
          </a:xfrm>
        </p:grpSpPr>
        <p:sp>
          <p:nvSpPr>
            <p:cNvPr id="5662" name="Line 177"/>
            <p:cNvSpPr/>
            <p:nvPr/>
          </p:nvSpPr>
          <p:spPr>
            <a:xfrm>
              <a:off x="7368840" y="3301560"/>
              <a:ext cx="165240" cy="60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3" name="Line 178"/>
            <p:cNvSpPr/>
            <p:nvPr/>
          </p:nvSpPr>
          <p:spPr>
            <a:xfrm>
              <a:off x="7238880" y="324792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4" name="Group 179"/>
          <p:cNvGrpSpPr/>
          <p:nvPr/>
        </p:nvGrpSpPr>
        <p:grpSpPr>
          <a:xfrm>
            <a:off x="7508520" y="2617560"/>
            <a:ext cx="456120" cy="3240"/>
            <a:chOff x="7508520" y="2617560"/>
            <a:chExt cx="456120" cy="3240"/>
          </a:xfrm>
        </p:grpSpPr>
        <p:sp>
          <p:nvSpPr>
            <p:cNvPr id="5665" name="Line 180"/>
            <p:cNvSpPr/>
            <p:nvPr/>
          </p:nvSpPr>
          <p:spPr>
            <a:xfrm flipH="1">
              <a:off x="7508520" y="2620800"/>
              <a:ext cx="254880" cy="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6" name="Line 181"/>
            <p:cNvSpPr/>
            <p:nvPr/>
          </p:nvSpPr>
          <p:spPr>
            <a:xfrm flipH="1">
              <a:off x="7779960" y="2617560"/>
              <a:ext cx="184680" cy="1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7" name="Group 182"/>
          <p:cNvGrpSpPr/>
          <p:nvPr/>
        </p:nvGrpSpPr>
        <p:grpSpPr>
          <a:xfrm>
            <a:off x="6653160" y="2795400"/>
            <a:ext cx="295200" cy="114480"/>
            <a:chOff x="6653160" y="2795400"/>
            <a:chExt cx="295200" cy="114480"/>
          </a:xfrm>
        </p:grpSpPr>
        <p:sp>
          <p:nvSpPr>
            <p:cNvPr id="5668" name="Line 183"/>
            <p:cNvSpPr/>
            <p:nvPr/>
          </p:nvSpPr>
          <p:spPr>
            <a:xfrm flipV="1">
              <a:off x="6783120" y="2795400"/>
              <a:ext cx="165240" cy="60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9" name="Line 184"/>
            <p:cNvSpPr/>
            <p:nvPr/>
          </p:nvSpPr>
          <p:spPr>
            <a:xfrm flipV="1">
              <a:off x="6653160" y="286344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70" name="Group 185"/>
          <p:cNvGrpSpPr/>
          <p:nvPr/>
        </p:nvGrpSpPr>
        <p:grpSpPr>
          <a:xfrm>
            <a:off x="7291080" y="2795400"/>
            <a:ext cx="295560" cy="114480"/>
            <a:chOff x="7291080" y="2795400"/>
            <a:chExt cx="295560" cy="114480"/>
          </a:xfrm>
        </p:grpSpPr>
        <p:sp>
          <p:nvSpPr>
            <p:cNvPr id="5671" name="Line 186"/>
            <p:cNvSpPr/>
            <p:nvPr/>
          </p:nvSpPr>
          <p:spPr>
            <a:xfrm flipH="1" flipV="1">
              <a:off x="7291080" y="2795400"/>
              <a:ext cx="165240" cy="60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2" name="Line 187"/>
            <p:cNvSpPr/>
            <p:nvPr/>
          </p:nvSpPr>
          <p:spPr>
            <a:xfrm flipH="1" flipV="1">
              <a:off x="7467120" y="286344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73" name="Group 188"/>
          <p:cNvGrpSpPr/>
          <p:nvPr/>
        </p:nvGrpSpPr>
        <p:grpSpPr>
          <a:xfrm>
            <a:off x="5705280" y="4743360"/>
            <a:ext cx="295200" cy="114120"/>
            <a:chOff x="5705280" y="4743360"/>
            <a:chExt cx="295200" cy="114120"/>
          </a:xfrm>
        </p:grpSpPr>
        <p:sp>
          <p:nvSpPr>
            <p:cNvPr id="5674" name="Line 189"/>
            <p:cNvSpPr/>
            <p:nvPr/>
          </p:nvSpPr>
          <p:spPr>
            <a:xfrm flipV="1">
              <a:off x="5835240" y="4743360"/>
              <a:ext cx="165240" cy="60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5" name="Line 190"/>
            <p:cNvSpPr/>
            <p:nvPr/>
          </p:nvSpPr>
          <p:spPr>
            <a:xfrm flipV="1">
              <a:off x="5705280" y="481104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76" name="Group 191"/>
          <p:cNvGrpSpPr/>
          <p:nvPr/>
        </p:nvGrpSpPr>
        <p:grpSpPr>
          <a:xfrm>
            <a:off x="6343560" y="4743360"/>
            <a:ext cx="295200" cy="114120"/>
            <a:chOff x="6343560" y="4743360"/>
            <a:chExt cx="295200" cy="114120"/>
          </a:xfrm>
        </p:grpSpPr>
        <p:sp>
          <p:nvSpPr>
            <p:cNvPr id="5677" name="Line 192"/>
            <p:cNvSpPr/>
            <p:nvPr/>
          </p:nvSpPr>
          <p:spPr>
            <a:xfrm flipH="1" flipV="1">
              <a:off x="6343560" y="4743360"/>
              <a:ext cx="165240" cy="60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8" name="Line 193"/>
            <p:cNvSpPr/>
            <p:nvPr/>
          </p:nvSpPr>
          <p:spPr>
            <a:xfrm flipH="1" flipV="1">
              <a:off x="6519240" y="481104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79" name="Group 194"/>
          <p:cNvGrpSpPr/>
          <p:nvPr/>
        </p:nvGrpSpPr>
        <p:grpSpPr>
          <a:xfrm>
            <a:off x="3938400" y="5100480"/>
            <a:ext cx="295200" cy="114120"/>
            <a:chOff x="3938400" y="5100480"/>
            <a:chExt cx="295200" cy="114120"/>
          </a:xfrm>
        </p:grpSpPr>
        <p:sp>
          <p:nvSpPr>
            <p:cNvPr id="5680" name="Line 195"/>
            <p:cNvSpPr/>
            <p:nvPr/>
          </p:nvSpPr>
          <p:spPr>
            <a:xfrm flipV="1">
              <a:off x="4068360" y="5100480"/>
              <a:ext cx="165240" cy="60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1" name="Line 196"/>
            <p:cNvSpPr/>
            <p:nvPr/>
          </p:nvSpPr>
          <p:spPr>
            <a:xfrm flipV="1">
              <a:off x="3938400" y="516816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82" name="Group 197"/>
          <p:cNvGrpSpPr/>
          <p:nvPr/>
        </p:nvGrpSpPr>
        <p:grpSpPr>
          <a:xfrm>
            <a:off x="4576680" y="5100480"/>
            <a:ext cx="295200" cy="114120"/>
            <a:chOff x="4576680" y="5100480"/>
            <a:chExt cx="295200" cy="114120"/>
          </a:xfrm>
        </p:grpSpPr>
        <p:sp>
          <p:nvSpPr>
            <p:cNvPr id="5683" name="Line 198"/>
            <p:cNvSpPr/>
            <p:nvPr/>
          </p:nvSpPr>
          <p:spPr>
            <a:xfrm flipH="1" flipV="1">
              <a:off x="4576680" y="5100480"/>
              <a:ext cx="165240" cy="60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4" name="Line 199"/>
            <p:cNvSpPr/>
            <p:nvPr/>
          </p:nvSpPr>
          <p:spPr>
            <a:xfrm flipH="1" flipV="1">
              <a:off x="4752360" y="516816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85" name="Group 200"/>
          <p:cNvGrpSpPr/>
          <p:nvPr/>
        </p:nvGrpSpPr>
        <p:grpSpPr>
          <a:xfrm>
            <a:off x="4781520" y="4805280"/>
            <a:ext cx="295200" cy="114120"/>
            <a:chOff x="4781520" y="4805280"/>
            <a:chExt cx="295200" cy="114120"/>
          </a:xfrm>
        </p:grpSpPr>
        <p:sp>
          <p:nvSpPr>
            <p:cNvPr id="5686" name="Line 201"/>
            <p:cNvSpPr/>
            <p:nvPr/>
          </p:nvSpPr>
          <p:spPr>
            <a:xfrm flipH="1">
              <a:off x="4781520" y="4858920"/>
              <a:ext cx="165240" cy="60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7" name="Line 202"/>
            <p:cNvSpPr/>
            <p:nvPr/>
          </p:nvSpPr>
          <p:spPr>
            <a:xfrm flipH="1">
              <a:off x="4957200" y="480528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88" name="Text Box 34"/>
          <p:cNvSpPr/>
          <p:nvPr/>
        </p:nvSpPr>
        <p:spPr>
          <a:xfrm>
            <a:off x="963360" y="3129120"/>
            <a:ext cx="159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school network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68.80.2.0/24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689" name="Picture 401" descr=""/>
          <p:cNvPicPr/>
          <p:nvPr/>
        </p:nvPicPr>
        <p:blipFill>
          <a:blip r:embed="rId1"/>
          <a:stretch/>
        </p:blipFill>
        <p:spPr>
          <a:xfrm>
            <a:off x="1382760" y="4208400"/>
            <a:ext cx="1242720" cy="767880"/>
          </a:xfrm>
          <a:prstGeom prst="rect">
            <a:avLst/>
          </a:prstGeom>
          <a:ln w="28575">
            <a:solidFill>
              <a:srgbClr val="ff0000"/>
            </a:solidFill>
            <a:miter/>
          </a:ln>
        </p:spPr>
      </p:pic>
      <p:sp>
        <p:nvSpPr>
          <p:cNvPr id="5690" name="Text Box 404"/>
          <p:cNvSpPr/>
          <p:nvPr/>
        </p:nvSpPr>
        <p:spPr>
          <a:xfrm>
            <a:off x="1563840" y="3940200"/>
            <a:ext cx="9522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web page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691" name="Group 405"/>
          <p:cNvGrpSpPr/>
          <p:nvPr/>
        </p:nvGrpSpPr>
        <p:grpSpPr>
          <a:xfrm>
            <a:off x="289080" y="1162080"/>
            <a:ext cx="1415520" cy="1264680"/>
            <a:chOff x="289080" y="1162080"/>
            <a:chExt cx="1415520" cy="1264680"/>
          </a:xfrm>
        </p:grpSpPr>
        <p:grpSp>
          <p:nvGrpSpPr>
            <p:cNvPr id="5692" name="Group 400"/>
            <p:cNvGrpSpPr/>
            <p:nvPr/>
          </p:nvGrpSpPr>
          <p:grpSpPr>
            <a:xfrm>
              <a:off x="289080" y="1162080"/>
              <a:ext cx="1415520" cy="1264680"/>
              <a:chOff x="289080" y="1162080"/>
              <a:chExt cx="1415520" cy="1264680"/>
            </a:xfrm>
          </p:grpSpPr>
          <p:sp>
            <p:nvSpPr>
              <p:cNvPr id="5693" name="Freeform 398"/>
              <p:cNvSpPr/>
              <p:nvPr/>
            </p:nvSpPr>
            <p:spPr>
              <a:xfrm>
                <a:off x="338040" y="1201680"/>
                <a:ext cx="1366560" cy="1225080"/>
              </a:xfrm>
              <a:custGeom>
                <a:avLst/>
                <a:gdLst/>
                <a:ahLst/>
                <a:rect l="l" t="t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694" name="Group 392"/>
              <p:cNvGrpSpPr/>
              <p:nvPr/>
            </p:nvGrpSpPr>
            <p:grpSpPr>
              <a:xfrm>
                <a:off x="291960" y="1173240"/>
                <a:ext cx="1101240" cy="910800"/>
                <a:chOff x="291960" y="1173240"/>
                <a:chExt cx="1101240" cy="910800"/>
              </a:xfrm>
            </p:grpSpPr>
            <p:pic>
              <p:nvPicPr>
                <p:cNvPr id="5695" name="Picture 393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291960" y="1173240"/>
                  <a:ext cx="1101240" cy="9108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5696" name="Rectangle 394"/>
                <p:cNvSpPr/>
                <p:nvPr/>
              </p:nvSpPr>
              <p:spPr>
                <a:xfrm>
                  <a:off x="347400" y="1257120"/>
                  <a:ext cx="977760" cy="767520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697" name="Rectangle 399"/>
              <p:cNvSpPr/>
              <p:nvPr/>
            </p:nvSpPr>
            <p:spPr>
              <a:xfrm>
                <a:off x="289080" y="1162080"/>
                <a:ext cx="1104480" cy="9234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98" name="Text Box 402"/>
            <p:cNvSpPr/>
            <p:nvPr/>
          </p:nvSpPr>
          <p:spPr>
            <a:xfrm>
              <a:off x="417600" y="1415880"/>
              <a:ext cx="81396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browser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5699" name="Group 356"/>
          <p:cNvGrpSpPr/>
          <p:nvPr/>
        </p:nvGrpSpPr>
        <p:grpSpPr>
          <a:xfrm>
            <a:off x="1511280" y="1898640"/>
            <a:ext cx="842760" cy="813960"/>
            <a:chOff x="1511280" y="1898640"/>
            <a:chExt cx="842760" cy="813960"/>
          </a:xfrm>
        </p:grpSpPr>
        <p:pic>
          <p:nvPicPr>
            <p:cNvPr id="5700" name="Picture 354" descr="laptop_stylized_small"/>
            <p:cNvPicPr/>
            <p:nvPr/>
          </p:nvPicPr>
          <p:blipFill>
            <a:blip r:embed="rId3"/>
            <a:stretch/>
          </p:blipFill>
          <p:spPr>
            <a:xfrm>
              <a:off x="1511280" y="2083320"/>
              <a:ext cx="842760" cy="629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01" name="Picture 355" descr="antenna_stylized"/>
            <p:cNvPicPr/>
            <p:nvPr/>
          </p:nvPicPr>
          <p:blipFill>
            <a:blip r:embed="rId4"/>
            <a:stretch/>
          </p:blipFill>
          <p:spPr>
            <a:xfrm>
              <a:off x="1526760" y="1898640"/>
              <a:ext cx="813960" cy="521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02" name="AutoShape 396"/>
          <p:cNvSpPr/>
          <p:nvPr/>
        </p:nvSpPr>
        <p:spPr>
          <a:xfrm>
            <a:off x="668160" y="2266920"/>
            <a:ext cx="97596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03" name="Picture 3" descr=""/>
          <p:cNvPicPr/>
          <p:nvPr/>
        </p:nvPicPr>
        <p:blipFill>
          <a:blip r:embed="rId5"/>
          <a:stretch/>
        </p:blipFill>
        <p:spPr>
          <a:xfrm>
            <a:off x="3090960" y="2444760"/>
            <a:ext cx="914040" cy="387000"/>
          </a:xfrm>
          <a:prstGeom prst="rect">
            <a:avLst/>
          </a:prstGeom>
          <a:ln w="0">
            <a:noFill/>
          </a:ln>
        </p:spPr>
      </p:pic>
      <p:sp>
        <p:nvSpPr>
          <p:cNvPr id="5704" name="Rectangle 43"/>
          <p:cNvSpPr/>
          <p:nvPr/>
        </p:nvSpPr>
        <p:spPr>
          <a:xfrm rot="16200000">
            <a:off x="3416040" y="3551400"/>
            <a:ext cx="147240" cy="18864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50000">
                <a:srgbClr val="ffffff"/>
              </a:gs>
              <a:gs pos="100000">
                <a:srgbClr val="008000"/>
              </a:gs>
            </a:gsLst>
            <a:lin ang="16200000"/>
          </a:gradFill>
          <a:ln w="9525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05" name="Rectangle 43"/>
          <p:cNvSpPr/>
          <p:nvPr/>
        </p:nvSpPr>
        <p:spPr>
          <a:xfrm rot="2460600">
            <a:off x="3074760" y="3207960"/>
            <a:ext cx="136080" cy="30600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50000">
                <a:srgbClr val="ffffff"/>
              </a:gs>
              <a:gs pos="100000">
                <a:srgbClr val="008000"/>
              </a:gs>
            </a:gsLst>
            <a:lin ang="2460000"/>
          </a:gradFill>
          <a:ln w="9525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06" name="Oval 407"/>
          <p:cNvSpPr/>
          <p:nvPr/>
        </p:nvSpPr>
        <p:spPr>
          <a:xfrm>
            <a:off x="2552760" y="3619440"/>
            <a:ext cx="850680" cy="250560"/>
          </a:xfrm>
          <a:prstGeom prst="ellipse">
            <a:avLst/>
          </a:pr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7" name="Rectangle 410"/>
          <p:cNvSpPr/>
          <p:nvPr/>
        </p:nvSpPr>
        <p:spPr>
          <a:xfrm>
            <a:off x="2552760" y="3591000"/>
            <a:ext cx="853560" cy="156960"/>
          </a:xfrm>
          <a:prstGeom prst="rect">
            <a:avLst/>
          </a:pr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8" name="Oval 411"/>
          <p:cNvSpPr/>
          <p:nvPr/>
        </p:nvSpPr>
        <p:spPr>
          <a:xfrm>
            <a:off x="2549520" y="3421080"/>
            <a:ext cx="850680" cy="293400"/>
          </a:xfrm>
          <a:prstGeom prst="ellipse">
            <a:avLst/>
          </a:prstGeom>
          <a:gradFill rotWithShape="0">
            <a:gsLst>
              <a:gs pos="0">
                <a:srgbClr val="ccccff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09" name="Group 1189"/>
          <p:cNvGrpSpPr/>
          <p:nvPr/>
        </p:nvGrpSpPr>
        <p:grpSpPr>
          <a:xfrm>
            <a:off x="2720880" y="3497400"/>
            <a:ext cx="480600" cy="136080"/>
            <a:chOff x="2720880" y="3497400"/>
            <a:chExt cx="480600" cy="136080"/>
          </a:xfrm>
        </p:grpSpPr>
        <p:sp>
          <p:nvSpPr>
            <p:cNvPr id="5710" name="Freeform 1190"/>
            <p:cNvSpPr/>
            <p:nvPr/>
          </p:nvSpPr>
          <p:spPr>
            <a:xfrm>
              <a:off x="2720880" y="3497400"/>
              <a:ext cx="480600" cy="136080"/>
            </a:xfrm>
            <a:custGeom>
              <a:avLst/>
              <a:gdLst/>
              <a:ahLst/>
              <a:rect l="l" t="t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1" name="Freeform 1191"/>
            <p:cNvSpPr/>
            <p:nvPr/>
          </p:nvSpPr>
          <p:spPr>
            <a:xfrm>
              <a:off x="2742840" y="3497400"/>
              <a:ext cx="437040" cy="136080"/>
            </a:xfrm>
            <a:custGeom>
              <a:avLst/>
              <a:gdLst/>
              <a:ahLst/>
              <a:rect l="l" t="t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12" name="Line 1192"/>
          <p:cNvSpPr/>
          <p:nvPr/>
        </p:nvSpPr>
        <p:spPr>
          <a:xfrm>
            <a:off x="2552400" y="3557520"/>
            <a:ext cx="360" cy="199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3" name="Line 1193"/>
          <p:cNvSpPr/>
          <p:nvPr/>
        </p:nvSpPr>
        <p:spPr>
          <a:xfrm>
            <a:off x="3400200" y="3566880"/>
            <a:ext cx="360" cy="195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4" name="Rectangle 43"/>
          <p:cNvSpPr/>
          <p:nvPr/>
        </p:nvSpPr>
        <p:spPr>
          <a:xfrm rot="16200000">
            <a:off x="2338200" y="2365560"/>
            <a:ext cx="145800" cy="313920"/>
          </a:xfrm>
          <a:prstGeom prst="rect">
            <a:avLst/>
          </a:prstGeom>
          <a:gradFill rotWithShape="0">
            <a:gsLst>
              <a:gs pos="0">
                <a:srgbClr val="008000"/>
              </a:gs>
              <a:gs pos="50000">
                <a:srgbClr val="ffffff"/>
              </a:gs>
              <a:gs pos="100000">
                <a:srgbClr val="008000"/>
              </a:gs>
            </a:gsLst>
            <a:lin ang="16200000"/>
          </a:gradFill>
          <a:ln w="9525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15" name="Group 1185"/>
          <p:cNvGrpSpPr/>
          <p:nvPr/>
        </p:nvGrpSpPr>
        <p:grpSpPr>
          <a:xfrm>
            <a:off x="5338800" y="2666880"/>
            <a:ext cx="829800" cy="455400"/>
            <a:chOff x="5338800" y="2666880"/>
            <a:chExt cx="829800" cy="455400"/>
          </a:xfrm>
        </p:grpSpPr>
        <p:sp>
          <p:nvSpPr>
            <p:cNvPr id="5716" name="Oval 407"/>
            <p:cNvSpPr/>
            <p:nvPr/>
          </p:nvSpPr>
          <p:spPr>
            <a:xfrm>
              <a:off x="5342040" y="2868480"/>
              <a:ext cx="823320" cy="2538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7" name="Rectangle 410"/>
            <p:cNvSpPr/>
            <p:nvPr/>
          </p:nvSpPr>
          <p:spPr>
            <a:xfrm>
              <a:off x="5342040" y="2839680"/>
              <a:ext cx="826560" cy="15804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8" name="Oval 411"/>
            <p:cNvSpPr/>
            <p:nvPr/>
          </p:nvSpPr>
          <p:spPr>
            <a:xfrm>
              <a:off x="5338800" y="2666880"/>
              <a:ext cx="823320" cy="2970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19" name="Group 1189"/>
            <p:cNvGrpSpPr/>
            <p:nvPr/>
          </p:nvGrpSpPr>
          <p:grpSpPr>
            <a:xfrm>
              <a:off x="5504040" y="2743560"/>
              <a:ext cx="465480" cy="138600"/>
              <a:chOff x="5504040" y="2743560"/>
              <a:chExt cx="465480" cy="138600"/>
            </a:xfrm>
          </p:grpSpPr>
          <p:sp>
            <p:nvSpPr>
              <p:cNvPr id="5720" name="Freeform 1190"/>
              <p:cNvSpPr/>
              <p:nvPr/>
            </p:nvSpPr>
            <p:spPr>
              <a:xfrm>
                <a:off x="5504040" y="2743560"/>
                <a:ext cx="465480" cy="13860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1" name="Freeform 1191"/>
              <p:cNvSpPr/>
              <p:nvPr/>
            </p:nvSpPr>
            <p:spPr>
              <a:xfrm>
                <a:off x="5525280" y="2743560"/>
                <a:ext cx="423360" cy="13860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22" name="Line 1192"/>
            <p:cNvSpPr/>
            <p:nvPr/>
          </p:nvSpPr>
          <p:spPr>
            <a:xfrm>
              <a:off x="5342040" y="2805840"/>
              <a:ext cx="360" cy="201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3" name="Line 1193"/>
            <p:cNvSpPr/>
            <p:nvPr/>
          </p:nvSpPr>
          <p:spPr>
            <a:xfrm>
              <a:off x="6162120" y="2815560"/>
              <a:ext cx="360" cy="196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24" name="Group 1185"/>
          <p:cNvGrpSpPr/>
          <p:nvPr/>
        </p:nvGrpSpPr>
        <p:grpSpPr>
          <a:xfrm>
            <a:off x="6729480" y="2401920"/>
            <a:ext cx="807480" cy="424800"/>
            <a:chOff x="6729480" y="2401920"/>
            <a:chExt cx="807480" cy="424800"/>
          </a:xfrm>
        </p:grpSpPr>
        <p:sp>
          <p:nvSpPr>
            <p:cNvPr id="5725" name="Oval 407"/>
            <p:cNvSpPr/>
            <p:nvPr/>
          </p:nvSpPr>
          <p:spPr>
            <a:xfrm>
              <a:off x="6732720" y="2589840"/>
              <a:ext cx="801000" cy="2368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6" name="Rectangle 410"/>
            <p:cNvSpPr/>
            <p:nvPr/>
          </p:nvSpPr>
          <p:spPr>
            <a:xfrm>
              <a:off x="6732720" y="2563200"/>
              <a:ext cx="804240" cy="1476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7" name="Oval 411"/>
            <p:cNvSpPr/>
            <p:nvPr/>
          </p:nvSpPr>
          <p:spPr>
            <a:xfrm>
              <a:off x="6729480" y="2401920"/>
              <a:ext cx="801000" cy="2772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28" name="Group 1189"/>
            <p:cNvGrpSpPr/>
            <p:nvPr/>
          </p:nvGrpSpPr>
          <p:grpSpPr>
            <a:xfrm>
              <a:off x="6890400" y="2473560"/>
              <a:ext cx="452880" cy="129600"/>
              <a:chOff x="6890400" y="2473560"/>
              <a:chExt cx="452880" cy="129600"/>
            </a:xfrm>
          </p:grpSpPr>
          <p:sp>
            <p:nvSpPr>
              <p:cNvPr id="5729" name="Freeform 1190"/>
              <p:cNvSpPr/>
              <p:nvPr/>
            </p:nvSpPr>
            <p:spPr>
              <a:xfrm>
                <a:off x="6890400" y="2473560"/>
                <a:ext cx="452880" cy="12960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0" name="Freeform 1191"/>
              <p:cNvSpPr/>
              <p:nvPr/>
            </p:nvSpPr>
            <p:spPr>
              <a:xfrm>
                <a:off x="6910920" y="2473560"/>
                <a:ext cx="411840" cy="12960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31" name="Line 1192"/>
            <p:cNvSpPr/>
            <p:nvPr/>
          </p:nvSpPr>
          <p:spPr>
            <a:xfrm>
              <a:off x="6732360" y="2531520"/>
              <a:ext cx="360" cy="188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2" name="Line 1193"/>
            <p:cNvSpPr/>
            <p:nvPr/>
          </p:nvSpPr>
          <p:spPr>
            <a:xfrm>
              <a:off x="7530840" y="2540520"/>
              <a:ext cx="360" cy="183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33" name="Group 1185"/>
          <p:cNvGrpSpPr/>
          <p:nvPr/>
        </p:nvGrpSpPr>
        <p:grpSpPr>
          <a:xfrm>
            <a:off x="7343640" y="3338640"/>
            <a:ext cx="891720" cy="389880"/>
            <a:chOff x="7343640" y="3338640"/>
            <a:chExt cx="891720" cy="389880"/>
          </a:xfrm>
        </p:grpSpPr>
        <p:sp>
          <p:nvSpPr>
            <p:cNvPr id="5734" name="Oval 407"/>
            <p:cNvSpPr/>
            <p:nvPr/>
          </p:nvSpPr>
          <p:spPr>
            <a:xfrm>
              <a:off x="7347240" y="3511080"/>
              <a:ext cx="884520" cy="21744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5" name="Rectangle 410"/>
            <p:cNvSpPr/>
            <p:nvPr/>
          </p:nvSpPr>
          <p:spPr>
            <a:xfrm>
              <a:off x="7347240" y="3486600"/>
              <a:ext cx="888120" cy="13536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6" name="Oval 411"/>
            <p:cNvSpPr/>
            <p:nvPr/>
          </p:nvSpPr>
          <p:spPr>
            <a:xfrm>
              <a:off x="7343640" y="3338640"/>
              <a:ext cx="884520" cy="2545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37" name="Group 1189"/>
            <p:cNvGrpSpPr/>
            <p:nvPr/>
          </p:nvGrpSpPr>
          <p:grpSpPr>
            <a:xfrm>
              <a:off x="7521480" y="3404160"/>
              <a:ext cx="500040" cy="118800"/>
              <a:chOff x="7521480" y="3404160"/>
              <a:chExt cx="500040" cy="118800"/>
            </a:xfrm>
          </p:grpSpPr>
          <p:sp>
            <p:nvSpPr>
              <p:cNvPr id="5738" name="Freeform 1190"/>
              <p:cNvSpPr/>
              <p:nvPr/>
            </p:nvSpPr>
            <p:spPr>
              <a:xfrm>
                <a:off x="7521480" y="3404160"/>
                <a:ext cx="500040" cy="11880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9" name="Freeform 1191"/>
              <p:cNvSpPr/>
              <p:nvPr/>
            </p:nvSpPr>
            <p:spPr>
              <a:xfrm>
                <a:off x="7544160" y="3404160"/>
                <a:ext cx="455040" cy="11880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40" name="Line 1192"/>
            <p:cNvSpPr/>
            <p:nvPr/>
          </p:nvSpPr>
          <p:spPr>
            <a:xfrm>
              <a:off x="7347240" y="3457440"/>
              <a:ext cx="360" cy="172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1" name="Line 1193"/>
            <p:cNvSpPr/>
            <p:nvPr/>
          </p:nvSpPr>
          <p:spPr>
            <a:xfrm>
              <a:off x="8228520" y="3465720"/>
              <a:ext cx="360" cy="168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42" name="Group 1185"/>
          <p:cNvGrpSpPr/>
          <p:nvPr/>
        </p:nvGrpSpPr>
        <p:grpSpPr>
          <a:xfrm>
            <a:off x="5754600" y="4344840"/>
            <a:ext cx="807480" cy="425160"/>
            <a:chOff x="5754600" y="4344840"/>
            <a:chExt cx="807480" cy="425160"/>
          </a:xfrm>
        </p:grpSpPr>
        <p:sp>
          <p:nvSpPr>
            <p:cNvPr id="5743" name="Oval 407"/>
            <p:cNvSpPr/>
            <p:nvPr/>
          </p:nvSpPr>
          <p:spPr>
            <a:xfrm>
              <a:off x="5757840" y="4533120"/>
              <a:ext cx="801000" cy="2368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4" name="Rectangle 410"/>
            <p:cNvSpPr/>
            <p:nvPr/>
          </p:nvSpPr>
          <p:spPr>
            <a:xfrm>
              <a:off x="5757840" y="4506120"/>
              <a:ext cx="804240" cy="1476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5" name="Oval 411"/>
            <p:cNvSpPr/>
            <p:nvPr/>
          </p:nvSpPr>
          <p:spPr>
            <a:xfrm>
              <a:off x="5754600" y="4344840"/>
              <a:ext cx="801000" cy="2772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46" name="Group 1189"/>
            <p:cNvGrpSpPr/>
            <p:nvPr/>
          </p:nvGrpSpPr>
          <p:grpSpPr>
            <a:xfrm>
              <a:off x="5915520" y="4416480"/>
              <a:ext cx="452880" cy="129600"/>
              <a:chOff x="5915520" y="4416480"/>
              <a:chExt cx="452880" cy="129600"/>
            </a:xfrm>
          </p:grpSpPr>
          <p:sp>
            <p:nvSpPr>
              <p:cNvPr id="5747" name="Freeform 1190"/>
              <p:cNvSpPr/>
              <p:nvPr/>
            </p:nvSpPr>
            <p:spPr>
              <a:xfrm>
                <a:off x="5915520" y="4416480"/>
                <a:ext cx="452880" cy="12960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8" name="Freeform 1191"/>
              <p:cNvSpPr/>
              <p:nvPr/>
            </p:nvSpPr>
            <p:spPr>
              <a:xfrm>
                <a:off x="5936040" y="4416480"/>
                <a:ext cx="411840" cy="12960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49" name="Line 1192"/>
            <p:cNvSpPr/>
            <p:nvPr/>
          </p:nvSpPr>
          <p:spPr>
            <a:xfrm>
              <a:off x="5757840" y="4474800"/>
              <a:ext cx="360" cy="187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0" name="Line 1193"/>
            <p:cNvSpPr/>
            <p:nvPr/>
          </p:nvSpPr>
          <p:spPr>
            <a:xfrm>
              <a:off x="6555960" y="4483800"/>
              <a:ext cx="360" cy="183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51" name="Group 1185"/>
          <p:cNvGrpSpPr/>
          <p:nvPr/>
        </p:nvGrpSpPr>
        <p:grpSpPr>
          <a:xfrm>
            <a:off x="4013280" y="4710240"/>
            <a:ext cx="807480" cy="424800"/>
            <a:chOff x="4013280" y="4710240"/>
            <a:chExt cx="807480" cy="424800"/>
          </a:xfrm>
        </p:grpSpPr>
        <p:sp>
          <p:nvSpPr>
            <p:cNvPr id="5752" name="Oval 407"/>
            <p:cNvSpPr/>
            <p:nvPr/>
          </p:nvSpPr>
          <p:spPr>
            <a:xfrm>
              <a:off x="4016520" y="4898160"/>
              <a:ext cx="801000" cy="2368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3" name="Rectangle 410"/>
            <p:cNvSpPr/>
            <p:nvPr/>
          </p:nvSpPr>
          <p:spPr>
            <a:xfrm>
              <a:off x="4016520" y="4871160"/>
              <a:ext cx="804240" cy="1476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4" name="Oval 411"/>
            <p:cNvSpPr/>
            <p:nvPr/>
          </p:nvSpPr>
          <p:spPr>
            <a:xfrm>
              <a:off x="4013280" y="4710240"/>
              <a:ext cx="801000" cy="2772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55" name="Group 1189"/>
            <p:cNvGrpSpPr/>
            <p:nvPr/>
          </p:nvGrpSpPr>
          <p:grpSpPr>
            <a:xfrm>
              <a:off x="4174200" y="4781880"/>
              <a:ext cx="452880" cy="129600"/>
              <a:chOff x="4174200" y="4781880"/>
              <a:chExt cx="452880" cy="129600"/>
            </a:xfrm>
          </p:grpSpPr>
          <p:sp>
            <p:nvSpPr>
              <p:cNvPr id="5756" name="Freeform 1190"/>
              <p:cNvSpPr/>
              <p:nvPr/>
            </p:nvSpPr>
            <p:spPr>
              <a:xfrm>
                <a:off x="4174200" y="4781880"/>
                <a:ext cx="452880" cy="12960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7" name="Freeform 1191"/>
              <p:cNvSpPr/>
              <p:nvPr/>
            </p:nvSpPr>
            <p:spPr>
              <a:xfrm>
                <a:off x="4194720" y="4781880"/>
                <a:ext cx="411840" cy="12960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58" name="Line 1192"/>
            <p:cNvSpPr/>
            <p:nvPr/>
          </p:nvSpPr>
          <p:spPr>
            <a:xfrm>
              <a:off x="4016160" y="4839840"/>
              <a:ext cx="360" cy="187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9" name="Line 1193"/>
            <p:cNvSpPr/>
            <p:nvPr/>
          </p:nvSpPr>
          <p:spPr>
            <a:xfrm>
              <a:off x="4814640" y="4848840"/>
              <a:ext cx="360" cy="183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60" name="Group 248"/>
          <p:cNvGrpSpPr/>
          <p:nvPr/>
        </p:nvGrpSpPr>
        <p:grpSpPr>
          <a:xfrm>
            <a:off x="7218360" y="1558800"/>
            <a:ext cx="358560" cy="623880"/>
            <a:chOff x="7218360" y="1558800"/>
            <a:chExt cx="358560" cy="623880"/>
          </a:xfrm>
        </p:grpSpPr>
        <p:sp>
          <p:nvSpPr>
            <p:cNvPr id="5761" name="Freeform 148"/>
            <p:cNvSpPr/>
            <p:nvPr/>
          </p:nvSpPr>
          <p:spPr>
            <a:xfrm>
              <a:off x="7502400" y="1559880"/>
              <a:ext cx="70920" cy="5947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2" name="Rectangle 149"/>
            <p:cNvSpPr/>
            <p:nvPr/>
          </p:nvSpPr>
          <p:spPr>
            <a:xfrm>
              <a:off x="7234200" y="1558800"/>
              <a:ext cx="264600" cy="5947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3" name="Freeform 150"/>
            <p:cNvSpPr/>
            <p:nvPr/>
          </p:nvSpPr>
          <p:spPr>
            <a:xfrm>
              <a:off x="7515720" y="1595520"/>
              <a:ext cx="42120" cy="5504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4" name="Freeform 151"/>
            <p:cNvSpPr/>
            <p:nvPr/>
          </p:nvSpPr>
          <p:spPr>
            <a:xfrm>
              <a:off x="7506360" y="1874160"/>
              <a:ext cx="65880" cy="489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5" name="Rectangle 152"/>
            <p:cNvSpPr/>
            <p:nvPr/>
          </p:nvSpPr>
          <p:spPr>
            <a:xfrm>
              <a:off x="7235640" y="1627200"/>
              <a:ext cx="15048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66" name="Group 153"/>
            <p:cNvGrpSpPr/>
            <p:nvPr/>
          </p:nvGrpSpPr>
          <p:grpSpPr>
            <a:xfrm>
              <a:off x="7372440" y="1620720"/>
              <a:ext cx="145800" cy="37800"/>
              <a:chOff x="7372440" y="1620720"/>
              <a:chExt cx="145800" cy="37800"/>
            </a:xfrm>
          </p:grpSpPr>
          <p:sp>
            <p:nvSpPr>
              <p:cNvPr id="5767" name="AutoShape 154"/>
              <p:cNvSpPr/>
              <p:nvPr/>
            </p:nvSpPr>
            <p:spPr>
              <a:xfrm>
                <a:off x="7372440" y="1620720"/>
                <a:ext cx="145800" cy="37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8" name="AutoShape 155"/>
              <p:cNvSpPr/>
              <p:nvPr/>
            </p:nvSpPr>
            <p:spPr>
              <a:xfrm>
                <a:off x="7375680" y="1625400"/>
                <a:ext cx="13932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69" name="Rectangle 156"/>
            <p:cNvSpPr/>
            <p:nvPr/>
          </p:nvSpPr>
          <p:spPr>
            <a:xfrm>
              <a:off x="7238880" y="1712880"/>
              <a:ext cx="15048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70" name="Group 157"/>
            <p:cNvGrpSpPr/>
            <p:nvPr/>
          </p:nvGrpSpPr>
          <p:grpSpPr>
            <a:xfrm>
              <a:off x="7370640" y="1706400"/>
              <a:ext cx="145800" cy="34560"/>
              <a:chOff x="7370640" y="1706400"/>
              <a:chExt cx="145800" cy="34560"/>
            </a:xfrm>
          </p:grpSpPr>
          <p:sp>
            <p:nvSpPr>
              <p:cNvPr id="5771" name="AutoShape 158"/>
              <p:cNvSpPr/>
              <p:nvPr/>
            </p:nvSpPr>
            <p:spPr>
              <a:xfrm>
                <a:off x="7370640" y="1706400"/>
                <a:ext cx="14580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2" name="AutoShape 159"/>
              <p:cNvSpPr/>
              <p:nvPr/>
            </p:nvSpPr>
            <p:spPr>
              <a:xfrm>
                <a:off x="7373880" y="1711440"/>
                <a:ext cx="13932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73" name="Rectangle 160"/>
            <p:cNvSpPr/>
            <p:nvPr/>
          </p:nvSpPr>
          <p:spPr>
            <a:xfrm>
              <a:off x="7237440" y="1800360"/>
              <a:ext cx="15048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4" name="Rectangle 161"/>
            <p:cNvSpPr/>
            <p:nvPr/>
          </p:nvSpPr>
          <p:spPr>
            <a:xfrm>
              <a:off x="7240680" y="1877760"/>
              <a:ext cx="1490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75" name="Group 162"/>
            <p:cNvGrpSpPr/>
            <p:nvPr/>
          </p:nvGrpSpPr>
          <p:grpSpPr>
            <a:xfrm>
              <a:off x="7367400" y="1873080"/>
              <a:ext cx="147240" cy="36000"/>
              <a:chOff x="7367400" y="1873080"/>
              <a:chExt cx="147240" cy="36000"/>
            </a:xfrm>
          </p:grpSpPr>
          <p:sp>
            <p:nvSpPr>
              <p:cNvPr id="5776" name="AutoShape 163"/>
              <p:cNvSpPr/>
              <p:nvPr/>
            </p:nvSpPr>
            <p:spPr>
              <a:xfrm>
                <a:off x="7367400" y="1873080"/>
                <a:ext cx="14724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7" name="AutoShape 164"/>
              <p:cNvSpPr/>
              <p:nvPr/>
            </p:nvSpPr>
            <p:spPr>
              <a:xfrm>
                <a:off x="7370640" y="1876680"/>
                <a:ext cx="1407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78" name="Freeform 165"/>
            <p:cNvSpPr/>
            <p:nvPr/>
          </p:nvSpPr>
          <p:spPr>
            <a:xfrm>
              <a:off x="7507440" y="1799640"/>
              <a:ext cx="65880" cy="486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79" name="Group 166"/>
            <p:cNvGrpSpPr/>
            <p:nvPr/>
          </p:nvGrpSpPr>
          <p:grpSpPr>
            <a:xfrm>
              <a:off x="7369200" y="1792080"/>
              <a:ext cx="145800" cy="36000"/>
              <a:chOff x="7369200" y="1792080"/>
              <a:chExt cx="145800" cy="36000"/>
            </a:xfrm>
          </p:grpSpPr>
          <p:sp>
            <p:nvSpPr>
              <p:cNvPr id="5780" name="AutoShape 167"/>
              <p:cNvSpPr/>
              <p:nvPr/>
            </p:nvSpPr>
            <p:spPr>
              <a:xfrm>
                <a:off x="7369200" y="1792080"/>
                <a:ext cx="1458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1" name="AutoShape 168"/>
              <p:cNvSpPr/>
              <p:nvPr/>
            </p:nvSpPr>
            <p:spPr>
              <a:xfrm>
                <a:off x="7372440" y="1797120"/>
                <a:ext cx="139320" cy="266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82" name="Rectangle 169"/>
            <p:cNvSpPr/>
            <p:nvPr/>
          </p:nvSpPr>
          <p:spPr>
            <a:xfrm>
              <a:off x="7497720" y="1558800"/>
              <a:ext cx="16920" cy="5947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3" name="Freeform 170"/>
            <p:cNvSpPr/>
            <p:nvPr/>
          </p:nvSpPr>
          <p:spPr>
            <a:xfrm>
              <a:off x="7513560" y="1709280"/>
              <a:ext cx="59400" cy="5508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4" name="Freeform 171"/>
            <p:cNvSpPr/>
            <p:nvPr/>
          </p:nvSpPr>
          <p:spPr>
            <a:xfrm>
              <a:off x="7514280" y="1624320"/>
              <a:ext cx="61200" cy="622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5" name="Oval 172"/>
            <p:cNvSpPr/>
            <p:nvPr/>
          </p:nvSpPr>
          <p:spPr>
            <a:xfrm>
              <a:off x="7564680" y="2127240"/>
              <a:ext cx="12240" cy="252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6" name="Freeform 173"/>
            <p:cNvSpPr/>
            <p:nvPr/>
          </p:nvSpPr>
          <p:spPr>
            <a:xfrm>
              <a:off x="7511040" y="2127960"/>
              <a:ext cx="61200" cy="518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7" name="AutoShape 174"/>
            <p:cNvSpPr/>
            <p:nvPr/>
          </p:nvSpPr>
          <p:spPr>
            <a:xfrm>
              <a:off x="7218360" y="2144880"/>
              <a:ext cx="301320" cy="378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8" name="AutoShape 175"/>
            <p:cNvSpPr/>
            <p:nvPr/>
          </p:nvSpPr>
          <p:spPr>
            <a:xfrm>
              <a:off x="7234200" y="2152440"/>
              <a:ext cx="2696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9" name="Oval 176"/>
            <p:cNvSpPr/>
            <p:nvPr/>
          </p:nvSpPr>
          <p:spPr>
            <a:xfrm>
              <a:off x="7261200" y="2068560"/>
              <a:ext cx="39240" cy="360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0" name="Oval 177"/>
            <p:cNvSpPr/>
            <p:nvPr/>
          </p:nvSpPr>
          <p:spPr>
            <a:xfrm>
              <a:off x="7305840" y="2068560"/>
              <a:ext cx="39240" cy="360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1" name="Oval 178"/>
            <p:cNvSpPr/>
            <p:nvPr/>
          </p:nvSpPr>
          <p:spPr>
            <a:xfrm>
              <a:off x="7350120" y="2067120"/>
              <a:ext cx="39240" cy="360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2" name="Rectangle 179"/>
            <p:cNvSpPr/>
            <p:nvPr/>
          </p:nvSpPr>
          <p:spPr>
            <a:xfrm>
              <a:off x="7450200" y="1925640"/>
              <a:ext cx="21960" cy="1965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93" name="Group 248"/>
          <p:cNvGrpSpPr/>
          <p:nvPr/>
        </p:nvGrpSpPr>
        <p:grpSpPr>
          <a:xfrm>
            <a:off x="2876400" y="4454640"/>
            <a:ext cx="358560" cy="623520"/>
            <a:chOff x="2876400" y="4454640"/>
            <a:chExt cx="358560" cy="623520"/>
          </a:xfrm>
        </p:grpSpPr>
        <p:sp>
          <p:nvSpPr>
            <p:cNvPr id="5794" name="Freeform 148"/>
            <p:cNvSpPr/>
            <p:nvPr/>
          </p:nvSpPr>
          <p:spPr>
            <a:xfrm>
              <a:off x="3160440" y="4455720"/>
              <a:ext cx="70920" cy="5947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5" name="Rectangle 149"/>
            <p:cNvSpPr/>
            <p:nvPr/>
          </p:nvSpPr>
          <p:spPr>
            <a:xfrm>
              <a:off x="2892240" y="4454640"/>
              <a:ext cx="264600" cy="5947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6" name="Freeform 150"/>
            <p:cNvSpPr/>
            <p:nvPr/>
          </p:nvSpPr>
          <p:spPr>
            <a:xfrm>
              <a:off x="3173760" y="4491360"/>
              <a:ext cx="42120" cy="5504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7" name="Freeform 151"/>
            <p:cNvSpPr/>
            <p:nvPr/>
          </p:nvSpPr>
          <p:spPr>
            <a:xfrm>
              <a:off x="3164400" y="4770000"/>
              <a:ext cx="65880" cy="489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8" name="Rectangle 152"/>
            <p:cNvSpPr/>
            <p:nvPr/>
          </p:nvSpPr>
          <p:spPr>
            <a:xfrm>
              <a:off x="2894040" y="4522680"/>
              <a:ext cx="15048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99" name="Group 153"/>
            <p:cNvGrpSpPr/>
            <p:nvPr/>
          </p:nvGrpSpPr>
          <p:grpSpPr>
            <a:xfrm>
              <a:off x="3030480" y="4516560"/>
              <a:ext cx="145800" cy="37800"/>
              <a:chOff x="3030480" y="4516560"/>
              <a:chExt cx="145800" cy="37800"/>
            </a:xfrm>
          </p:grpSpPr>
          <p:sp>
            <p:nvSpPr>
              <p:cNvPr id="5800" name="AutoShape 154"/>
              <p:cNvSpPr/>
              <p:nvPr/>
            </p:nvSpPr>
            <p:spPr>
              <a:xfrm>
                <a:off x="3030480" y="4516560"/>
                <a:ext cx="145800" cy="37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1" name="AutoShape 155"/>
              <p:cNvSpPr/>
              <p:nvPr/>
            </p:nvSpPr>
            <p:spPr>
              <a:xfrm>
                <a:off x="3033720" y="4521240"/>
                <a:ext cx="13932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02" name="Rectangle 156"/>
            <p:cNvSpPr/>
            <p:nvPr/>
          </p:nvSpPr>
          <p:spPr>
            <a:xfrm>
              <a:off x="2897280" y="4608360"/>
              <a:ext cx="15048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03" name="Group 157"/>
            <p:cNvGrpSpPr/>
            <p:nvPr/>
          </p:nvGrpSpPr>
          <p:grpSpPr>
            <a:xfrm>
              <a:off x="3029040" y="4602240"/>
              <a:ext cx="145800" cy="34560"/>
              <a:chOff x="3029040" y="4602240"/>
              <a:chExt cx="145800" cy="34560"/>
            </a:xfrm>
          </p:grpSpPr>
          <p:sp>
            <p:nvSpPr>
              <p:cNvPr id="5804" name="AutoShape 158"/>
              <p:cNvSpPr/>
              <p:nvPr/>
            </p:nvSpPr>
            <p:spPr>
              <a:xfrm>
                <a:off x="3029040" y="4602240"/>
                <a:ext cx="14580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5" name="AutoShape 159"/>
              <p:cNvSpPr/>
              <p:nvPr/>
            </p:nvSpPr>
            <p:spPr>
              <a:xfrm>
                <a:off x="3032280" y="4606920"/>
                <a:ext cx="13932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06" name="Rectangle 160"/>
            <p:cNvSpPr/>
            <p:nvPr/>
          </p:nvSpPr>
          <p:spPr>
            <a:xfrm>
              <a:off x="2895840" y="4695840"/>
              <a:ext cx="15048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7" name="Rectangle 161"/>
            <p:cNvSpPr/>
            <p:nvPr/>
          </p:nvSpPr>
          <p:spPr>
            <a:xfrm>
              <a:off x="2898720" y="4773600"/>
              <a:ext cx="14904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08" name="Group 162"/>
            <p:cNvGrpSpPr/>
            <p:nvPr/>
          </p:nvGrpSpPr>
          <p:grpSpPr>
            <a:xfrm>
              <a:off x="3025800" y="4768560"/>
              <a:ext cx="147240" cy="36000"/>
              <a:chOff x="3025800" y="4768560"/>
              <a:chExt cx="147240" cy="36000"/>
            </a:xfrm>
          </p:grpSpPr>
          <p:sp>
            <p:nvSpPr>
              <p:cNvPr id="5809" name="AutoShape 163"/>
              <p:cNvSpPr/>
              <p:nvPr/>
            </p:nvSpPr>
            <p:spPr>
              <a:xfrm>
                <a:off x="3025800" y="4768560"/>
                <a:ext cx="14724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0" name="AutoShape 164"/>
              <p:cNvSpPr/>
              <p:nvPr/>
            </p:nvSpPr>
            <p:spPr>
              <a:xfrm>
                <a:off x="3029040" y="4772160"/>
                <a:ext cx="14076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11" name="Freeform 165"/>
            <p:cNvSpPr/>
            <p:nvPr/>
          </p:nvSpPr>
          <p:spPr>
            <a:xfrm>
              <a:off x="3165480" y="4695480"/>
              <a:ext cx="65880" cy="486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12" name="Group 166"/>
            <p:cNvGrpSpPr/>
            <p:nvPr/>
          </p:nvGrpSpPr>
          <p:grpSpPr>
            <a:xfrm>
              <a:off x="3027240" y="4687920"/>
              <a:ext cx="145800" cy="36000"/>
              <a:chOff x="3027240" y="4687920"/>
              <a:chExt cx="145800" cy="36000"/>
            </a:xfrm>
          </p:grpSpPr>
          <p:sp>
            <p:nvSpPr>
              <p:cNvPr id="5813" name="AutoShape 167"/>
              <p:cNvSpPr/>
              <p:nvPr/>
            </p:nvSpPr>
            <p:spPr>
              <a:xfrm>
                <a:off x="3027240" y="4687920"/>
                <a:ext cx="1458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4" name="AutoShape 168"/>
              <p:cNvSpPr/>
              <p:nvPr/>
            </p:nvSpPr>
            <p:spPr>
              <a:xfrm>
                <a:off x="3030480" y="4692600"/>
                <a:ext cx="139320" cy="266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15" name="Rectangle 169"/>
            <p:cNvSpPr/>
            <p:nvPr/>
          </p:nvSpPr>
          <p:spPr>
            <a:xfrm>
              <a:off x="3156120" y="4454640"/>
              <a:ext cx="16920" cy="5947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6" name="Freeform 170"/>
            <p:cNvSpPr/>
            <p:nvPr/>
          </p:nvSpPr>
          <p:spPr>
            <a:xfrm>
              <a:off x="3171600" y="4605120"/>
              <a:ext cx="59400" cy="5508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7" name="Freeform 171"/>
            <p:cNvSpPr/>
            <p:nvPr/>
          </p:nvSpPr>
          <p:spPr>
            <a:xfrm>
              <a:off x="3172320" y="4519800"/>
              <a:ext cx="61200" cy="622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8" name="Oval 172"/>
            <p:cNvSpPr/>
            <p:nvPr/>
          </p:nvSpPr>
          <p:spPr>
            <a:xfrm>
              <a:off x="3222720" y="5023080"/>
              <a:ext cx="12240" cy="252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9" name="Freeform 173"/>
            <p:cNvSpPr/>
            <p:nvPr/>
          </p:nvSpPr>
          <p:spPr>
            <a:xfrm>
              <a:off x="3169080" y="5023440"/>
              <a:ext cx="61200" cy="518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0" name="AutoShape 174"/>
            <p:cNvSpPr/>
            <p:nvPr/>
          </p:nvSpPr>
          <p:spPr>
            <a:xfrm>
              <a:off x="2876400" y="5040360"/>
              <a:ext cx="301320" cy="378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1" name="AutoShape 175"/>
            <p:cNvSpPr/>
            <p:nvPr/>
          </p:nvSpPr>
          <p:spPr>
            <a:xfrm>
              <a:off x="2892240" y="5048280"/>
              <a:ext cx="2696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2" name="Oval 176"/>
            <p:cNvSpPr/>
            <p:nvPr/>
          </p:nvSpPr>
          <p:spPr>
            <a:xfrm>
              <a:off x="2919240" y="4964040"/>
              <a:ext cx="39240" cy="360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3" name="Oval 177"/>
            <p:cNvSpPr/>
            <p:nvPr/>
          </p:nvSpPr>
          <p:spPr>
            <a:xfrm>
              <a:off x="2963880" y="4964040"/>
              <a:ext cx="39240" cy="360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4" name="Oval 178"/>
            <p:cNvSpPr/>
            <p:nvPr/>
          </p:nvSpPr>
          <p:spPr>
            <a:xfrm>
              <a:off x="3008160" y="4962600"/>
              <a:ext cx="39240" cy="360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5" name="Rectangle 179"/>
            <p:cNvSpPr/>
            <p:nvPr/>
          </p:nvSpPr>
          <p:spPr>
            <a:xfrm>
              <a:off x="3108600" y="4821120"/>
              <a:ext cx="21960" cy="1965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826" name="Picture 22" descr="underline_base"/>
          <p:cNvPicPr/>
          <p:nvPr/>
        </p:nvPicPr>
        <p:blipFill>
          <a:blip r:embed="rId6"/>
          <a:stretch/>
        </p:blipFill>
        <p:spPr>
          <a:xfrm>
            <a:off x="571680" y="746280"/>
            <a:ext cx="4570200" cy="172800"/>
          </a:xfrm>
          <a:prstGeom prst="rect">
            <a:avLst/>
          </a:prstGeom>
          <a:ln w="0">
            <a:noFill/>
          </a:ln>
        </p:spPr>
      </p:pic>
      <p:sp>
        <p:nvSpPr>
          <p:cNvPr id="582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0DEC9939-EA63-49ED-B653-DD4BAE9CED1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82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4" dur="indefinite" restart="never" nodeType="tmRoot">
          <p:childTnLst>
            <p:seq>
              <p:cTn id="435" dur="indefinite" nodeType="mainSeq">
                <p:childTnLst>
                  <p:par>
                    <p:cTn id="436" nodeType="clickEffect" fill="hold">
                      <p:stCondLst>
                        <p:cond delay="indefinite"/>
                      </p:stCondLst>
                      <p:childTnLst>
                        <p:par>
                          <p:cTn id="4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40" dur="500"/>
                                        <p:tgtEl>
                                          <p:spTgt spid="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nodeType="clickEffect" fill="hold">
                      <p:stCondLst>
                        <p:cond delay="indefinite"/>
                      </p:stCondLst>
                      <p:childTnLst>
                        <p:par>
                          <p:cTn id="4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445" dur="500"/>
                                        <p:tgtEl>
                                          <p:spTgt spid="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nodeType="clickEffect" fill="hold">
                      <p:stCondLst>
                        <p:cond delay="indefinite"/>
                      </p:stCondLst>
                      <p:childTnLst>
                        <p:par>
                          <p:cTn id="4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9" name="Group 156"/>
          <p:cNvGrpSpPr/>
          <p:nvPr/>
        </p:nvGrpSpPr>
        <p:grpSpPr>
          <a:xfrm>
            <a:off x="773280" y="1273320"/>
            <a:ext cx="3553920" cy="3059640"/>
            <a:chOff x="773280" y="1273320"/>
            <a:chExt cx="3553920" cy="3059640"/>
          </a:xfrm>
        </p:grpSpPr>
        <p:sp>
          <p:nvSpPr>
            <p:cNvPr id="5830" name="Freeform 3"/>
            <p:cNvSpPr/>
            <p:nvPr/>
          </p:nvSpPr>
          <p:spPr>
            <a:xfrm>
              <a:off x="773280" y="1273320"/>
              <a:ext cx="3553920" cy="2754720"/>
            </a:xfrm>
            <a:custGeom>
              <a:avLst/>
              <a:gdLst/>
              <a:ahLst/>
              <a:rect l="l" t="t" r="r" b="b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1" name="Line 36"/>
            <p:cNvSpPr/>
            <p:nvPr/>
          </p:nvSpPr>
          <p:spPr>
            <a:xfrm flipV="1">
              <a:off x="3774960" y="2344680"/>
              <a:ext cx="155520" cy="142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2" name="Line 43"/>
            <p:cNvSpPr/>
            <p:nvPr/>
          </p:nvSpPr>
          <p:spPr>
            <a:xfrm>
              <a:off x="2665080" y="2517840"/>
              <a:ext cx="695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3" name="Line 44"/>
            <p:cNvSpPr/>
            <p:nvPr/>
          </p:nvSpPr>
          <p:spPr>
            <a:xfrm flipV="1">
              <a:off x="3924000" y="2201760"/>
              <a:ext cx="138240" cy="142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4" name="Line 48"/>
            <p:cNvSpPr/>
            <p:nvPr/>
          </p:nvSpPr>
          <p:spPr>
            <a:xfrm flipV="1">
              <a:off x="3279600" y="2737080"/>
              <a:ext cx="512640" cy="612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5" name="Text Box 240"/>
            <p:cNvSpPr/>
            <p:nvPr/>
          </p:nvSpPr>
          <p:spPr>
            <a:xfrm>
              <a:off x="2567160" y="3816360"/>
              <a:ext cx="1200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router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(runs DHCP)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5836" name="Group 356"/>
            <p:cNvGrpSpPr/>
            <p:nvPr/>
          </p:nvGrpSpPr>
          <p:grpSpPr>
            <a:xfrm>
              <a:off x="1653480" y="1982880"/>
              <a:ext cx="842760" cy="814320"/>
              <a:chOff x="1653480" y="1982880"/>
              <a:chExt cx="842760" cy="814320"/>
            </a:xfrm>
          </p:grpSpPr>
          <p:pic>
            <p:nvPicPr>
              <p:cNvPr id="5837" name="Picture 354" descr="laptop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1653480" y="2167560"/>
                <a:ext cx="842760" cy="62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838" name="Picture 355" descr="antenna_stylized"/>
              <p:cNvPicPr/>
              <p:nvPr/>
            </p:nvPicPr>
            <p:blipFill>
              <a:blip r:embed="rId2"/>
              <a:stretch/>
            </p:blipFill>
            <p:spPr>
              <a:xfrm>
                <a:off x="1668960" y="1982880"/>
                <a:ext cx="813960" cy="522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5839" name="Picture 3" descr=""/>
            <p:cNvPicPr/>
            <p:nvPr/>
          </p:nvPicPr>
          <p:blipFill>
            <a:blip r:embed="rId3"/>
            <a:stretch/>
          </p:blipFill>
          <p:spPr>
            <a:xfrm>
              <a:off x="3336840" y="2424240"/>
              <a:ext cx="8791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40" name="Rectangle 43"/>
            <p:cNvSpPr/>
            <p:nvPr/>
          </p:nvSpPr>
          <p:spPr>
            <a:xfrm flipH="1" rot="16200000">
              <a:off x="3589560" y="3549600"/>
              <a:ext cx="104400" cy="2440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54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1" name="Rectangle 43"/>
            <p:cNvSpPr/>
            <p:nvPr/>
          </p:nvSpPr>
          <p:spPr>
            <a:xfrm rot="2460600">
              <a:off x="3206520" y="3274560"/>
              <a:ext cx="82080" cy="2473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246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2" name="Rectangle 43"/>
            <p:cNvSpPr/>
            <p:nvPr/>
          </p:nvSpPr>
          <p:spPr>
            <a:xfrm rot="16200000">
              <a:off x="2499480" y="2388600"/>
              <a:ext cx="110880" cy="2966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43" name="Group 248"/>
            <p:cNvGrpSpPr/>
            <p:nvPr/>
          </p:nvGrpSpPr>
          <p:grpSpPr>
            <a:xfrm>
              <a:off x="2597040" y="3209760"/>
              <a:ext cx="333000" cy="587520"/>
              <a:chOff x="2597040" y="3209760"/>
              <a:chExt cx="333000" cy="587520"/>
            </a:xfrm>
          </p:grpSpPr>
          <p:sp>
            <p:nvSpPr>
              <p:cNvPr id="5844" name="Freeform 148"/>
              <p:cNvSpPr/>
              <p:nvPr/>
            </p:nvSpPr>
            <p:spPr>
              <a:xfrm>
                <a:off x="2860560" y="3211560"/>
                <a:ext cx="65520" cy="5540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5" name="Rectangle 149"/>
              <p:cNvSpPr/>
              <p:nvPr/>
            </p:nvSpPr>
            <p:spPr>
              <a:xfrm>
                <a:off x="2612880" y="3209760"/>
                <a:ext cx="244080" cy="5554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6" name="Freeform 150"/>
              <p:cNvSpPr/>
              <p:nvPr/>
            </p:nvSpPr>
            <p:spPr>
              <a:xfrm>
                <a:off x="2872800" y="3244680"/>
                <a:ext cx="39240" cy="5126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7" name="Freeform 151"/>
              <p:cNvSpPr/>
              <p:nvPr/>
            </p:nvSpPr>
            <p:spPr>
              <a:xfrm>
                <a:off x="2864160" y="350424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8" name="Rectangle 152"/>
              <p:cNvSpPr/>
              <p:nvPr/>
            </p:nvSpPr>
            <p:spPr>
              <a:xfrm>
                <a:off x="2614680" y="3273480"/>
                <a:ext cx="13788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49" name="Group 153"/>
              <p:cNvGrpSpPr/>
              <p:nvPr/>
            </p:nvGrpSpPr>
            <p:grpSpPr>
              <a:xfrm>
                <a:off x="2739960" y="3268800"/>
                <a:ext cx="134640" cy="34560"/>
                <a:chOff x="2739960" y="3268800"/>
                <a:chExt cx="134640" cy="34560"/>
              </a:xfrm>
            </p:grpSpPr>
            <p:sp>
              <p:nvSpPr>
                <p:cNvPr id="5850" name="AutoShape 154"/>
                <p:cNvSpPr/>
                <p:nvPr/>
              </p:nvSpPr>
              <p:spPr>
                <a:xfrm>
                  <a:off x="2739960" y="3268800"/>
                  <a:ext cx="134640" cy="345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51" name="AutoShape 155"/>
                <p:cNvSpPr/>
                <p:nvPr/>
              </p:nvSpPr>
              <p:spPr>
                <a:xfrm>
                  <a:off x="2743200" y="3273480"/>
                  <a:ext cx="128160" cy="248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52" name="Rectangle 156"/>
              <p:cNvSpPr/>
              <p:nvPr/>
            </p:nvSpPr>
            <p:spPr>
              <a:xfrm>
                <a:off x="2616120" y="3352680"/>
                <a:ext cx="13932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53" name="Group 157"/>
              <p:cNvGrpSpPr/>
              <p:nvPr/>
            </p:nvGrpSpPr>
            <p:grpSpPr>
              <a:xfrm>
                <a:off x="2738520" y="3348000"/>
                <a:ext cx="136080" cy="31320"/>
                <a:chOff x="2738520" y="3348000"/>
                <a:chExt cx="136080" cy="31320"/>
              </a:xfrm>
            </p:grpSpPr>
            <p:sp>
              <p:nvSpPr>
                <p:cNvPr id="5854" name="AutoShape 158"/>
                <p:cNvSpPr/>
                <p:nvPr/>
              </p:nvSpPr>
              <p:spPr>
                <a:xfrm>
                  <a:off x="2738520" y="3348000"/>
                  <a:ext cx="13608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55" name="AutoShape 159"/>
                <p:cNvSpPr/>
                <p:nvPr/>
              </p:nvSpPr>
              <p:spPr>
                <a:xfrm>
                  <a:off x="2741400" y="3351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56" name="Rectangle 160"/>
              <p:cNvSpPr/>
              <p:nvPr/>
            </p:nvSpPr>
            <p:spPr>
              <a:xfrm>
                <a:off x="2614680" y="343548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7" name="Rectangle 161"/>
              <p:cNvSpPr/>
              <p:nvPr/>
            </p:nvSpPr>
            <p:spPr>
              <a:xfrm>
                <a:off x="2617920" y="350856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58" name="Group 162"/>
              <p:cNvGrpSpPr/>
              <p:nvPr/>
            </p:nvGrpSpPr>
            <p:grpSpPr>
              <a:xfrm>
                <a:off x="2736720" y="3502080"/>
                <a:ext cx="134640" cy="36360"/>
                <a:chOff x="2736720" y="3502080"/>
                <a:chExt cx="134640" cy="36360"/>
              </a:xfrm>
            </p:grpSpPr>
            <p:sp>
              <p:nvSpPr>
                <p:cNvPr id="5859" name="AutoShape 163"/>
                <p:cNvSpPr/>
                <p:nvPr/>
              </p:nvSpPr>
              <p:spPr>
                <a:xfrm>
                  <a:off x="2736720" y="3502080"/>
                  <a:ext cx="13464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60" name="AutoShape 164"/>
                <p:cNvSpPr/>
                <p:nvPr/>
              </p:nvSpPr>
              <p:spPr>
                <a:xfrm>
                  <a:off x="2739960" y="3506760"/>
                  <a:ext cx="128160" cy="26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61" name="Freeform 165"/>
              <p:cNvSpPr/>
              <p:nvPr/>
            </p:nvSpPr>
            <p:spPr>
              <a:xfrm>
                <a:off x="2865240" y="343476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62" name="Group 166"/>
              <p:cNvGrpSpPr/>
              <p:nvPr/>
            </p:nvGrpSpPr>
            <p:grpSpPr>
              <a:xfrm>
                <a:off x="2736720" y="3429000"/>
                <a:ext cx="136080" cy="32760"/>
                <a:chOff x="2736720" y="3429000"/>
                <a:chExt cx="136080" cy="32760"/>
              </a:xfrm>
            </p:grpSpPr>
            <p:sp>
              <p:nvSpPr>
                <p:cNvPr id="5863" name="AutoShape 167"/>
                <p:cNvSpPr/>
                <p:nvPr/>
              </p:nvSpPr>
              <p:spPr>
                <a:xfrm>
                  <a:off x="2736720" y="3429000"/>
                  <a:ext cx="136080" cy="327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64" name="AutoShape 168"/>
                <p:cNvSpPr/>
                <p:nvPr/>
              </p:nvSpPr>
              <p:spPr>
                <a:xfrm>
                  <a:off x="2739960" y="3432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65" name="Rectangle 169"/>
              <p:cNvSpPr/>
              <p:nvPr/>
            </p:nvSpPr>
            <p:spPr>
              <a:xfrm>
                <a:off x="2857680" y="3209760"/>
                <a:ext cx="15480" cy="556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6" name="Freeform 170"/>
              <p:cNvSpPr/>
              <p:nvPr/>
            </p:nvSpPr>
            <p:spPr>
              <a:xfrm>
                <a:off x="2870640" y="3350880"/>
                <a:ext cx="55080" cy="514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7" name="Freeform 171"/>
              <p:cNvSpPr/>
              <p:nvPr/>
            </p:nvSpPr>
            <p:spPr>
              <a:xfrm>
                <a:off x="2871360" y="3271320"/>
                <a:ext cx="56520" cy="579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8" name="Oval 172"/>
              <p:cNvSpPr/>
              <p:nvPr/>
            </p:nvSpPr>
            <p:spPr>
              <a:xfrm>
                <a:off x="2919240" y="3740040"/>
                <a:ext cx="10800" cy="23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9" name="Freeform 173"/>
              <p:cNvSpPr/>
              <p:nvPr/>
            </p:nvSpPr>
            <p:spPr>
              <a:xfrm>
                <a:off x="2868480" y="3740400"/>
                <a:ext cx="56880" cy="482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0" name="AutoShape 174"/>
              <p:cNvSpPr/>
              <p:nvPr/>
            </p:nvSpPr>
            <p:spPr>
              <a:xfrm>
                <a:off x="2597040" y="3756240"/>
                <a:ext cx="280800" cy="4104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1" name="AutoShape 175"/>
              <p:cNvSpPr/>
              <p:nvPr/>
            </p:nvSpPr>
            <p:spPr>
              <a:xfrm>
                <a:off x="2612880" y="3765600"/>
                <a:ext cx="24876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2" name="Oval 176"/>
              <p:cNvSpPr/>
              <p:nvPr/>
            </p:nvSpPr>
            <p:spPr>
              <a:xfrm>
                <a:off x="26366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3" name="Oval 177"/>
              <p:cNvSpPr/>
              <p:nvPr/>
            </p:nvSpPr>
            <p:spPr>
              <a:xfrm>
                <a:off x="2678040" y="3684600"/>
                <a:ext cx="37800" cy="3456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4" name="Oval 178"/>
              <p:cNvSpPr/>
              <p:nvPr/>
            </p:nvSpPr>
            <p:spPr>
              <a:xfrm>
                <a:off x="27194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5" name="Rectangle 179"/>
              <p:cNvSpPr/>
              <p:nvPr/>
            </p:nvSpPr>
            <p:spPr>
              <a:xfrm>
                <a:off x="2813040" y="3551400"/>
                <a:ext cx="18720" cy="1868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76" name="Group 48"/>
            <p:cNvGrpSpPr/>
            <p:nvPr/>
          </p:nvGrpSpPr>
          <p:grpSpPr>
            <a:xfrm>
              <a:off x="2795400" y="3466080"/>
              <a:ext cx="735840" cy="376560"/>
              <a:chOff x="2795400" y="3466080"/>
              <a:chExt cx="735840" cy="376560"/>
            </a:xfrm>
          </p:grpSpPr>
          <p:sp>
            <p:nvSpPr>
              <p:cNvPr id="5877" name="Oval 49"/>
              <p:cNvSpPr/>
              <p:nvPr/>
            </p:nvSpPr>
            <p:spPr>
              <a:xfrm>
                <a:off x="2801520" y="3634200"/>
                <a:ext cx="729000" cy="208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8" name="Line 50"/>
              <p:cNvSpPr/>
              <p:nvPr/>
            </p:nvSpPr>
            <p:spPr>
              <a:xfrm>
                <a:off x="280152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9" name="Line 51"/>
              <p:cNvSpPr/>
              <p:nvPr/>
            </p:nvSpPr>
            <p:spPr>
              <a:xfrm>
                <a:off x="353088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0" name="Rectangle 52"/>
              <p:cNvSpPr/>
              <p:nvPr/>
            </p:nvSpPr>
            <p:spPr>
              <a:xfrm>
                <a:off x="2801520" y="3616920"/>
                <a:ext cx="721080" cy="12672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1" name="Oval 53"/>
              <p:cNvSpPr/>
              <p:nvPr/>
            </p:nvSpPr>
            <p:spPr>
              <a:xfrm>
                <a:off x="2795400" y="3466080"/>
                <a:ext cx="729000" cy="2430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82" name="Group 54"/>
              <p:cNvGrpSpPr/>
              <p:nvPr/>
            </p:nvGrpSpPr>
            <p:grpSpPr>
              <a:xfrm>
                <a:off x="2971080" y="3519720"/>
                <a:ext cx="361800" cy="142560"/>
                <a:chOff x="2971080" y="3519720"/>
                <a:chExt cx="361800" cy="142560"/>
              </a:xfrm>
            </p:grpSpPr>
            <p:sp>
              <p:nvSpPr>
                <p:cNvPr id="5883" name="Line 55"/>
                <p:cNvSpPr/>
                <p:nvPr/>
              </p:nvSpPr>
              <p:spPr>
                <a:xfrm flipV="1">
                  <a:off x="2971080" y="351972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84" name="Line 56"/>
                <p:cNvSpPr/>
                <p:nvPr/>
              </p:nvSpPr>
              <p:spPr>
                <a:xfrm>
                  <a:off x="3219120" y="366192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85" name="Line 57"/>
                <p:cNvSpPr/>
                <p:nvPr/>
              </p:nvSpPr>
              <p:spPr>
                <a:xfrm>
                  <a:off x="3089880" y="3522600"/>
                  <a:ext cx="134280" cy="139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886" name="Group 58"/>
              <p:cNvGrpSpPr/>
              <p:nvPr/>
            </p:nvGrpSpPr>
            <p:grpSpPr>
              <a:xfrm>
                <a:off x="2971080" y="3517560"/>
                <a:ext cx="361800" cy="142200"/>
                <a:chOff x="2971080" y="3517560"/>
                <a:chExt cx="361800" cy="142200"/>
              </a:xfrm>
            </p:grpSpPr>
            <p:sp>
              <p:nvSpPr>
                <p:cNvPr id="5887" name="Line 59"/>
                <p:cNvSpPr/>
                <p:nvPr/>
              </p:nvSpPr>
              <p:spPr>
                <a:xfrm>
                  <a:off x="2971080" y="365688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88" name="Line 60"/>
                <p:cNvSpPr/>
                <p:nvPr/>
              </p:nvSpPr>
              <p:spPr>
                <a:xfrm>
                  <a:off x="3219120" y="351756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89" name="Line 61"/>
                <p:cNvSpPr/>
                <p:nvPr/>
              </p:nvSpPr>
              <p:spPr>
                <a:xfrm flipV="1">
                  <a:off x="3089880" y="3517560"/>
                  <a:ext cx="134280" cy="1335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5890" name="Rectangle 2"/>
          <p:cNvSpPr txBox="1"/>
          <p:nvPr/>
        </p:nvSpPr>
        <p:spPr>
          <a:xfrm>
            <a:off x="324000" y="9360"/>
            <a:ext cx="8034120" cy="996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day in the life… connecting to the Internet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1" name="Rectangle 189"/>
          <p:cNvSpPr txBox="1"/>
          <p:nvPr/>
        </p:nvSpPr>
        <p:spPr>
          <a:xfrm>
            <a:off x="5037120" y="1128600"/>
            <a:ext cx="3731760" cy="12618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31840" indent="-23148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connecting laptop needs to get its own IP address, addr of first-hop router, addr of DNS server: use </a:t>
            </a:r>
            <a:r>
              <a:rPr b="0" i="1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DHCP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92" name="AutoShape 221"/>
          <p:cNvSpPr/>
          <p:nvPr/>
        </p:nvSpPr>
        <p:spPr>
          <a:xfrm>
            <a:off x="830160" y="2266920"/>
            <a:ext cx="975960" cy="4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93" name="Group 250"/>
          <p:cNvGrpSpPr/>
          <p:nvPr/>
        </p:nvGrpSpPr>
        <p:grpSpPr>
          <a:xfrm>
            <a:off x="1195200" y="1081080"/>
            <a:ext cx="975960" cy="1460160"/>
            <a:chOff x="1195200" y="1081080"/>
            <a:chExt cx="975960" cy="1460160"/>
          </a:xfrm>
        </p:grpSpPr>
        <p:sp>
          <p:nvSpPr>
            <p:cNvPr id="5894" name="Freeform 249"/>
            <p:cNvSpPr/>
            <p:nvPr/>
          </p:nvSpPr>
          <p:spPr>
            <a:xfrm>
              <a:off x="1212840" y="110808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895" name="Group 248"/>
            <p:cNvGrpSpPr/>
            <p:nvPr/>
          </p:nvGrpSpPr>
          <p:grpSpPr>
            <a:xfrm>
              <a:off x="1195200" y="1081080"/>
              <a:ext cx="794160" cy="1307160"/>
              <a:chOff x="1195200" y="1081080"/>
              <a:chExt cx="794160" cy="1307160"/>
            </a:xfrm>
          </p:grpSpPr>
          <p:sp>
            <p:nvSpPr>
              <p:cNvPr id="5896" name="Rectangle 242"/>
              <p:cNvSpPr/>
              <p:nvPr/>
            </p:nvSpPr>
            <p:spPr>
              <a:xfrm>
                <a:off x="1206360" y="111132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7" name="Text Box 241"/>
              <p:cNvSpPr/>
              <p:nvPr/>
            </p:nvSpPr>
            <p:spPr>
              <a:xfrm>
                <a:off x="1233720" y="1081080"/>
                <a:ext cx="75564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DHCP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898" name="Line 243"/>
              <p:cNvSpPr/>
              <p:nvPr/>
            </p:nvSpPr>
            <p:spPr>
              <a:xfrm>
                <a:off x="1209600" y="13604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9" name="Line 244"/>
              <p:cNvSpPr/>
              <p:nvPr/>
            </p:nvSpPr>
            <p:spPr>
              <a:xfrm>
                <a:off x="1204560" y="16128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0" name="Line 245"/>
              <p:cNvSpPr/>
              <p:nvPr/>
            </p:nvSpPr>
            <p:spPr>
              <a:xfrm>
                <a:off x="1199880" y="18651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1" name="Line 246"/>
              <p:cNvSpPr/>
              <p:nvPr/>
            </p:nvSpPr>
            <p:spPr>
              <a:xfrm>
                <a:off x="1195200" y="21175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902" name="Group 253"/>
          <p:cNvGrpSpPr/>
          <p:nvPr/>
        </p:nvGrpSpPr>
        <p:grpSpPr>
          <a:xfrm>
            <a:off x="523080" y="1162080"/>
            <a:ext cx="539280" cy="242640"/>
            <a:chOff x="523080" y="1162080"/>
            <a:chExt cx="539280" cy="242640"/>
          </a:xfrm>
        </p:grpSpPr>
        <p:sp>
          <p:nvSpPr>
            <p:cNvPr id="5903" name="Rectangle 251"/>
            <p:cNvSpPr/>
            <p:nvPr/>
          </p:nvSpPr>
          <p:spPr>
            <a:xfrm>
              <a:off x="592200" y="1214280"/>
              <a:ext cx="388440" cy="1360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4" name="Text Box 252"/>
            <p:cNvSpPr/>
            <p:nvPr/>
          </p:nvSpPr>
          <p:spPr>
            <a:xfrm>
              <a:off x="523080" y="1162080"/>
              <a:ext cx="539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DHCP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5905" name="Group 299"/>
          <p:cNvGrpSpPr/>
          <p:nvPr/>
        </p:nvGrpSpPr>
        <p:grpSpPr>
          <a:xfrm>
            <a:off x="66600" y="1181160"/>
            <a:ext cx="1080720" cy="1166400"/>
            <a:chOff x="66600" y="1181160"/>
            <a:chExt cx="1080720" cy="1166400"/>
          </a:xfrm>
        </p:grpSpPr>
        <p:grpSp>
          <p:nvGrpSpPr>
            <p:cNvPr id="5906" name="Group 296"/>
            <p:cNvGrpSpPr/>
            <p:nvPr/>
          </p:nvGrpSpPr>
          <p:grpSpPr>
            <a:xfrm>
              <a:off x="66600" y="1406520"/>
              <a:ext cx="1080720" cy="741240"/>
              <a:chOff x="66600" y="1406520"/>
              <a:chExt cx="1080720" cy="741240"/>
            </a:xfrm>
          </p:grpSpPr>
          <p:grpSp>
            <p:nvGrpSpPr>
              <p:cNvPr id="5907" name="Group 295"/>
              <p:cNvGrpSpPr/>
              <p:nvPr/>
            </p:nvGrpSpPr>
            <p:grpSpPr>
              <a:xfrm>
                <a:off x="441360" y="1406520"/>
                <a:ext cx="627480" cy="242640"/>
                <a:chOff x="441360" y="1406520"/>
                <a:chExt cx="627480" cy="242640"/>
              </a:xfrm>
            </p:grpSpPr>
            <p:grpSp>
              <p:nvGrpSpPr>
                <p:cNvPr id="5908" name="Group 254"/>
                <p:cNvGrpSpPr/>
                <p:nvPr/>
              </p:nvGrpSpPr>
              <p:grpSpPr>
                <a:xfrm>
                  <a:off x="529560" y="1406520"/>
                  <a:ext cx="539280" cy="242640"/>
                  <a:chOff x="529560" y="1406520"/>
                  <a:chExt cx="539280" cy="242640"/>
                </a:xfrm>
              </p:grpSpPr>
              <p:sp>
                <p:nvSpPr>
                  <p:cNvPr id="5909" name="Rectangle 255"/>
                  <p:cNvSpPr/>
                  <p:nvPr/>
                </p:nvSpPr>
                <p:spPr>
                  <a:xfrm>
                    <a:off x="598320" y="145908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10" name="Text Box 256"/>
                  <p:cNvSpPr/>
                  <p:nvPr/>
                </p:nvSpPr>
                <p:spPr>
                  <a:xfrm>
                    <a:off x="529560" y="140652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5911" name="Rectangle 266"/>
                <p:cNvSpPr/>
                <p:nvPr/>
              </p:nvSpPr>
              <p:spPr>
                <a:xfrm>
                  <a:off x="457200" y="1461960"/>
                  <a:ext cx="13932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12" name="Rectangle 267"/>
                <p:cNvSpPr/>
                <p:nvPr/>
              </p:nvSpPr>
              <p:spPr>
                <a:xfrm>
                  <a:off x="441360" y="145260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913" name="Group 274"/>
              <p:cNvGrpSpPr/>
              <p:nvPr/>
            </p:nvGrpSpPr>
            <p:grpSpPr>
              <a:xfrm>
                <a:off x="441360" y="1641600"/>
                <a:ext cx="627480" cy="242640"/>
                <a:chOff x="441360" y="1641600"/>
                <a:chExt cx="627480" cy="242640"/>
              </a:xfrm>
            </p:grpSpPr>
            <p:grpSp>
              <p:nvGrpSpPr>
                <p:cNvPr id="5914" name="Group 268"/>
                <p:cNvGrpSpPr/>
                <p:nvPr/>
              </p:nvGrpSpPr>
              <p:grpSpPr>
                <a:xfrm>
                  <a:off x="529560" y="1641600"/>
                  <a:ext cx="539280" cy="242640"/>
                  <a:chOff x="529560" y="1641600"/>
                  <a:chExt cx="539280" cy="242640"/>
                </a:xfrm>
              </p:grpSpPr>
              <p:sp>
                <p:nvSpPr>
                  <p:cNvPr id="5915" name="Rectangle 269"/>
                  <p:cNvSpPr/>
                  <p:nvPr/>
                </p:nvSpPr>
                <p:spPr>
                  <a:xfrm>
                    <a:off x="598320" y="169380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16" name="Text Box 270"/>
                  <p:cNvSpPr/>
                  <p:nvPr/>
                </p:nvSpPr>
                <p:spPr>
                  <a:xfrm>
                    <a:off x="529560" y="164160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5917" name="Group 273"/>
                <p:cNvGrpSpPr/>
                <p:nvPr/>
              </p:nvGrpSpPr>
              <p:grpSpPr>
                <a:xfrm>
                  <a:off x="441360" y="1687680"/>
                  <a:ext cx="561600" cy="149040"/>
                  <a:chOff x="441360" y="1687680"/>
                  <a:chExt cx="561600" cy="149040"/>
                </a:xfrm>
              </p:grpSpPr>
              <p:sp>
                <p:nvSpPr>
                  <p:cNvPr id="5918" name="Rectangle 271"/>
                  <p:cNvSpPr/>
                  <p:nvPr/>
                </p:nvSpPr>
                <p:spPr>
                  <a:xfrm>
                    <a:off x="457200" y="169704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19" name="Rectangle 272"/>
                  <p:cNvSpPr/>
                  <p:nvPr/>
                </p:nvSpPr>
                <p:spPr>
                  <a:xfrm>
                    <a:off x="441360" y="168768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5920" name="Group 293"/>
              <p:cNvGrpSpPr/>
              <p:nvPr/>
            </p:nvGrpSpPr>
            <p:grpSpPr>
              <a:xfrm>
                <a:off x="262080" y="1673280"/>
                <a:ext cx="761760" cy="177480"/>
                <a:chOff x="262080" y="1673280"/>
                <a:chExt cx="761760" cy="177480"/>
              </a:xfrm>
            </p:grpSpPr>
            <p:sp>
              <p:nvSpPr>
                <p:cNvPr id="5921" name="Rectangle 276"/>
                <p:cNvSpPr/>
                <p:nvPr/>
              </p:nvSpPr>
              <p:spPr>
                <a:xfrm>
                  <a:off x="276120" y="1690560"/>
                  <a:ext cx="151920" cy="14724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22" name="Rectangle 277"/>
                <p:cNvSpPr/>
                <p:nvPr/>
              </p:nvSpPr>
              <p:spPr>
                <a:xfrm>
                  <a:off x="262080" y="1673280"/>
                  <a:ext cx="761760" cy="177480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923" name="Group 294"/>
              <p:cNvGrpSpPr/>
              <p:nvPr/>
            </p:nvGrpSpPr>
            <p:grpSpPr>
              <a:xfrm>
                <a:off x="66600" y="1905120"/>
                <a:ext cx="1080720" cy="242640"/>
                <a:chOff x="66600" y="1905120"/>
                <a:chExt cx="1080720" cy="242640"/>
              </a:xfrm>
            </p:grpSpPr>
            <p:grpSp>
              <p:nvGrpSpPr>
                <p:cNvPr id="5924" name="Group 287"/>
                <p:cNvGrpSpPr/>
                <p:nvPr/>
              </p:nvGrpSpPr>
              <p:grpSpPr>
                <a:xfrm>
                  <a:off x="255600" y="1905120"/>
                  <a:ext cx="806760" cy="242640"/>
                  <a:chOff x="255600" y="1905120"/>
                  <a:chExt cx="806760" cy="242640"/>
                </a:xfrm>
              </p:grpSpPr>
              <p:grpSp>
                <p:nvGrpSpPr>
                  <p:cNvPr id="5925" name="Group 278"/>
                  <p:cNvGrpSpPr/>
                  <p:nvPr/>
                </p:nvGrpSpPr>
                <p:grpSpPr>
                  <a:xfrm>
                    <a:off x="434880" y="1905120"/>
                    <a:ext cx="627480" cy="242640"/>
                    <a:chOff x="434880" y="1905120"/>
                    <a:chExt cx="627480" cy="242640"/>
                  </a:xfrm>
                </p:grpSpPr>
                <p:grpSp>
                  <p:nvGrpSpPr>
                    <p:cNvPr id="5926" name="Group 279"/>
                    <p:cNvGrpSpPr/>
                    <p:nvPr/>
                  </p:nvGrpSpPr>
                  <p:grpSpPr>
                    <a:xfrm>
                      <a:off x="523080" y="1905120"/>
                      <a:ext cx="539280" cy="242640"/>
                      <a:chOff x="523080" y="1905120"/>
                      <a:chExt cx="539280" cy="242640"/>
                    </a:xfrm>
                  </p:grpSpPr>
                  <p:sp>
                    <p:nvSpPr>
                      <p:cNvPr id="5927" name="Rectangle 280"/>
                      <p:cNvSpPr/>
                      <p:nvPr/>
                    </p:nvSpPr>
                    <p:spPr>
                      <a:xfrm>
                        <a:off x="592200" y="1957320"/>
                        <a:ext cx="388440" cy="13608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5928" name="Text Box 281"/>
                      <p:cNvSpPr/>
                      <p:nvPr/>
                    </p:nvSpPr>
                    <p:spPr>
                      <a:xfrm>
                        <a:off x="523080" y="1905120"/>
                        <a:ext cx="539280" cy="24264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"/>
                            <a:ea typeface="ＭＳ Ｐゴシック"/>
                          </a:rPr>
                          <a:t>DHCP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5929" name="Group 282"/>
                    <p:cNvGrpSpPr/>
                    <p:nvPr/>
                  </p:nvGrpSpPr>
                  <p:grpSpPr>
                    <a:xfrm>
                      <a:off x="434880" y="1951200"/>
                      <a:ext cx="561600" cy="149040"/>
                      <a:chOff x="434880" y="1951200"/>
                      <a:chExt cx="561600" cy="149040"/>
                    </a:xfrm>
                  </p:grpSpPr>
                  <p:sp>
                    <p:nvSpPr>
                      <p:cNvPr id="5930" name="Rectangle 283"/>
                      <p:cNvSpPr/>
                      <p:nvPr/>
                    </p:nvSpPr>
                    <p:spPr>
                      <a:xfrm>
                        <a:off x="450720" y="1960560"/>
                        <a:ext cx="139320" cy="1299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5931" name="Rectangle 284"/>
                      <p:cNvSpPr/>
                      <p:nvPr/>
                    </p:nvSpPr>
                    <p:spPr>
                      <a:xfrm>
                        <a:off x="434880" y="1951200"/>
                        <a:ext cx="561600" cy="1490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5932" name="Rectangle 285"/>
                  <p:cNvSpPr/>
                  <p:nvPr/>
                </p:nvSpPr>
                <p:spPr>
                  <a:xfrm>
                    <a:off x="270000" y="1954080"/>
                    <a:ext cx="151920" cy="1472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33" name="Rectangle 286"/>
                  <p:cNvSpPr/>
                  <p:nvPr/>
                </p:nvSpPr>
                <p:spPr>
                  <a:xfrm>
                    <a:off x="255600" y="1936800"/>
                    <a:ext cx="761760" cy="177480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934" name="Rectangle 288"/>
                <p:cNvSpPr/>
                <p:nvPr/>
              </p:nvSpPr>
              <p:spPr>
                <a:xfrm>
                  <a:off x="87480" y="1940040"/>
                  <a:ext cx="149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35" name="Rectangle 290"/>
                <p:cNvSpPr/>
                <p:nvPr/>
              </p:nvSpPr>
              <p:spPr>
                <a:xfrm>
                  <a:off x="1036800" y="1938240"/>
                  <a:ext cx="95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36" name="Rectangle 291"/>
                <p:cNvSpPr/>
                <p:nvPr/>
              </p:nvSpPr>
              <p:spPr>
                <a:xfrm>
                  <a:off x="66600" y="1914480"/>
                  <a:ext cx="1080720" cy="2188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5937" name="AutoShape 297"/>
            <p:cNvSpPr/>
            <p:nvPr/>
          </p:nvSpPr>
          <p:spPr>
            <a:xfrm>
              <a:off x="609480" y="1181160"/>
              <a:ext cx="380520" cy="1166400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38" name="Group 318"/>
          <p:cNvGrpSpPr/>
          <p:nvPr/>
        </p:nvGrpSpPr>
        <p:grpSpPr>
          <a:xfrm>
            <a:off x="650880" y="2389320"/>
            <a:ext cx="1080720" cy="242640"/>
            <a:chOff x="650880" y="2389320"/>
            <a:chExt cx="1080720" cy="242640"/>
          </a:xfrm>
        </p:grpSpPr>
        <p:grpSp>
          <p:nvGrpSpPr>
            <p:cNvPr id="5939" name="Group 319"/>
            <p:cNvGrpSpPr/>
            <p:nvPr/>
          </p:nvGrpSpPr>
          <p:grpSpPr>
            <a:xfrm>
              <a:off x="839880" y="2389320"/>
              <a:ext cx="806760" cy="242640"/>
              <a:chOff x="839880" y="2389320"/>
              <a:chExt cx="806760" cy="242640"/>
            </a:xfrm>
          </p:grpSpPr>
          <p:grpSp>
            <p:nvGrpSpPr>
              <p:cNvPr id="5940" name="Group 320"/>
              <p:cNvGrpSpPr/>
              <p:nvPr/>
            </p:nvGrpSpPr>
            <p:grpSpPr>
              <a:xfrm>
                <a:off x="1019160" y="2389320"/>
                <a:ext cx="627480" cy="242640"/>
                <a:chOff x="1019160" y="2389320"/>
                <a:chExt cx="627480" cy="242640"/>
              </a:xfrm>
            </p:grpSpPr>
            <p:grpSp>
              <p:nvGrpSpPr>
                <p:cNvPr id="5941" name="Group 321"/>
                <p:cNvGrpSpPr/>
                <p:nvPr/>
              </p:nvGrpSpPr>
              <p:grpSpPr>
                <a:xfrm>
                  <a:off x="1107360" y="2389320"/>
                  <a:ext cx="539280" cy="242640"/>
                  <a:chOff x="1107360" y="2389320"/>
                  <a:chExt cx="539280" cy="242640"/>
                </a:xfrm>
              </p:grpSpPr>
              <p:sp>
                <p:nvSpPr>
                  <p:cNvPr id="5942" name="Rectangle 322"/>
                  <p:cNvSpPr/>
                  <p:nvPr/>
                </p:nvSpPr>
                <p:spPr>
                  <a:xfrm>
                    <a:off x="1176480" y="244152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43" name="Text Box 323"/>
                  <p:cNvSpPr/>
                  <p:nvPr/>
                </p:nvSpPr>
                <p:spPr>
                  <a:xfrm>
                    <a:off x="1107360" y="238932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5944" name="Group 324"/>
                <p:cNvGrpSpPr/>
                <p:nvPr/>
              </p:nvGrpSpPr>
              <p:grpSpPr>
                <a:xfrm>
                  <a:off x="1019160" y="2435400"/>
                  <a:ext cx="561600" cy="149040"/>
                  <a:chOff x="1019160" y="2435400"/>
                  <a:chExt cx="561600" cy="149040"/>
                </a:xfrm>
              </p:grpSpPr>
              <p:sp>
                <p:nvSpPr>
                  <p:cNvPr id="5945" name="Rectangle 325"/>
                  <p:cNvSpPr/>
                  <p:nvPr/>
                </p:nvSpPr>
                <p:spPr>
                  <a:xfrm>
                    <a:off x="1035000" y="244476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46" name="Rectangle 326"/>
                  <p:cNvSpPr/>
                  <p:nvPr/>
                </p:nvSpPr>
                <p:spPr>
                  <a:xfrm>
                    <a:off x="1019160" y="243540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5947" name="Rectangle 327"/>
              <p:cNvSpPr/>
              <p:nvPr/>
            </p:nvSpPr>
            <p:spPr>
              <a:xfrm>
                <a:off x="853920" y="243828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8" name="Rectangle 328"/>
              <p:cNvSpPr/>
              <p:nvPr/>
            </p:nvSpPr>
            <p:spPr>
              <a:xfrm>
                <a:off x="839880" y="242100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49" name="Rectangle 329"/>
            <p:cNvSpPr/>
            <p:nvPr/>
          </p:nvSpPr>
          <p:spPr>
            <a:xfrm>
              <a:off x="671400" y="242424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0" name="Rectangle 330"/>
            <p:cNvSpPr/>
            <p:nvPr/>
          </p:nvSpPr>
          <p:spPr>
            <a:xfrm>
              <a:off x="1620720" y="242244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1" name="Rectangle 331"/>
            <p:cNvSpPr/>
            <p:nvPr/>
          </p:nvSpPr>
          <p:spPr>
            <a:xfrm>
              <a:off x="650880" y="2398680"/>
              <a:ext cx="1080720" cy="218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52" name="Group 342"/>
          <p:cNvGrpSpPr/>
          <p:nvPr/>
        </p:nvGrpSpPr>
        <p:grpSpPr>
          <a:xfrm>
            <a:off x="1477800" y="3081240"/>
            <a:ext cx="1315800" cy="1309320"/>
            <a:chOff x="1477800" y="3081240"/>
            <a:chExt cx="1315800" cy="1309320"/>
          </a:xfrm>
        </p:grpSpPr>
        <p:sp>
          <p:nvSpPr>
            <p:cNvPr id="5953" name="Freeform 334"/>
            <p:cNvSpPr/>
            <p:nvPr/>
          </p:nvSpPr>
          <p:spPr>
            <a:xfrm>
              <a:off x="2260440" y="3119400"/>
              <a:ext cx="533160" cy="1271160"/>
            </a:xfrm>
            <a:custGeom>
              <a:avLst/>
              <a:gdLst/>
              <a:ahLst/>
              <a:rect l="l" t="t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954" name="Group 335"/>
            <p:cNvGrpSpPr/>
            <p:nvPr/>
          </p:nvGrpSpPr>
          <p:grpSpPr>
            <a:xfrm>
              <a:off x="1477800" y="3081240"/>
              <a:ext cx="794160" cy="1307160"/>
              <a:chOff x="1477800" y="3081240"/>
              <a:chExt cx="794160" cy="1307160"/>
            </a:xfrm>
          </p:grpSpPr>
          <p:sp>
            <p:nvSpPr>
              <p:cNvPr id="5955" name="Rectangle 336"/>
              <p:cNvSpPr/>
              <p:nvPr/>
            </p:nvSpPr>
            <p:spPr>
              <a:xfrm>
                <a:off x="1488960" y="311148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6" name="Text Box 337"/>
              <p:cNvSpPr/>
              <p:nvPr/>
            </p:nvSpPr>
            <p:spPr>
              <a:xfrm>
                <a:off x="1516320" y="3081240"/>
                <a:ext cx="75564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DHCP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957" name="Line 338"/>
              <p:cNvSpPr/>
              <p:nvPr/>
            </p:nvSpPr>
            <p:spPr>
              <a:xfrm>
                <a:off x="1492200" y="336060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8" name="Line 339"/>
              <p:cNvSpPr/>
              <p:nvPr/>
            </p:nvSpPr>
            <p:spPr>
              <a:xfrm>
                <a:off x="1487160" y="36129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9" name="Line 340"/>
              <p:cNvSpPr/>
              <p:nvPr/>
            </p:nvSpPr>
            <p:spPr>
              <a:xfrm>
                <a:off x="1482480" y="386532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0" name="Line 341"/>
              <p:cNvSpPr/>
              <p:nvPr/>
            </p:nvSpPr>
            <p:spPr>
              <a:xfrm>
                <a:off x="1477800" y="41176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961" name="Group 442"/>
          <p:cNvGrpSpPr/>
          <p:nvPr/>
        </p:nvGrpSpPr>
        <p:grpSpPr>
          <a:xfrm>
            <a:off x="339840" y="2981880"/>
            <a:ext cx="1080720" cy="1217160"/>
            <a:chOff x="339840" y="2981880"/>
            <a:chExt cx="1080720" cy="1217160"/>
          </a:xfrm>
        </p:grpSpPr>
        <p:grpSp>
          <p:nvGrpSpPr>
            <p:cNvPr id="5962" name="Group 344"/>
            <p:cNvGrpSpPr/>
            <p:nvPr/>
          </p:nvGrpSpPr>
          <p:grpSpPr>
            <a:xfrm>
              <a:off x="339840" y="3378240"/>
              <a:ext cx="1080720" cy="741240"/>
              <a:chOff x="339840" y="3378240"/>
              <a:chExt cx="1080720" cy="741240"/>
            </a:xfrm>
          </p:grpSpPr>
          <p:grpSp>
            <p:nvGrpSpPr>
              <p:cNvPr id="5963" name="Group 345"/>
              <p:cNvGrpSpPr/>
              <p:nvPr/>
            </p:nvGrpSpPr>
            <p:grpSpPr>
              <a:xfrm>
                <a:off x="714240" y="3378240"/>
                <a:ext cx="627840" cy="242640"/>
                <a:chOff x="714240" y="3378240"/>
                <a:chExt cx="627840" cy="242640"/>
              </a:xfrm>
            </p:grpSpPr>
            <p:grpSp>
              <p:nvGrpSpPr>
                <p:cNvPr id="5964" name="Group 346"/>
                <p:cNvGrpSpPr/>
                <p:nvPr/>
              </p:nvGrpSpPr>
              <p:grpSpPr>
                <a:xfrm>
                  <a:off x="802800" y="3378240"/>
                  <a:ext cx="539280" cy="242640"/>
                  <a:chOff x="802800" y="3378240"/>
                  <a:chExt cx="539280" cy="242640"/>
                </a:xfrm>
              </p:grpSpPr>
              <p:sp>
                <p:nvSpPr>
                  <p:cNvPr id="5965" name="Rectangle 347"/>
                  <p:cNvSpPr/>
                  <p:nvPr/>
                </p:nvSpPr>
                <p:spPr>
                  <a:xfrm>
                    <a:off x="871560" y="343044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66" name="Text Box 348"/>
                  <p:cNvSpPr/>
                  <p:nvPr/>
                </p:nvSpPr>
                <p:spPr>
                  <a:xfrm>
                    <a:off x="802800" y="337824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5967" name="Rectangle 349"/>
                <p:cNvSpPr/>
                <p:nvPr/>
              </p:nvSpPr>
              <p:spPr>
                <a:xfrm>
                  <a:off x="730080" y="3433680"/>
                  <a:ext cx="13932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68" name="Rectangle 350"/>
                <p:cNvSpPr/>
                <p:nvPr/>
              </p:nvSpPr>
              <p:spPr>
                <a:xfrm>
                  <a:off x="714240" y="342432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969" name="Group 351"/>
              <p:cNvGrpSpPr/>
              <p:nvPr/>
            </p:nvGrpSpPr>
            <p:grpSpPr>
              <a:xfrm>
                <a:off x="714240" y="3613320"/>
                <a:ext cx="627840" cy="242640"/>
                <a:chOff x="714240" y="3613320"/>
                <a:chExt cx="627840" cy="242640"/>
              </a:xfrm>
            </p:grpSpPr>
            <p:grpSp>
              <p:nvGrpSpPr>
                <p:cNvPr id="5970" name="Group 352"/>
                <p:cNvGrpSpPr/>
                <p:nvPr/>
              </p:nvGrpSpPr>
              <p:grpSpPr>
                <a:xfrm>
                  <a:off x="802800" y="3613320"/>
                  <a:ext cx="539280" cy="242640"/>
                  <a:chOff x="802800" y="3613320"/>
                  <a:chExt cx="539280" cy="242640"/>
                </a:xfrm>
              </p:grpSpPr>
              <p:sp>
                <p:nvSpPr>
                  <p:cNvPr id="5971" name="Rectangle 353"/>
                  <p:cNvSpPr/>
                  <p:nvPr/>
                </p:nvSpPr>
                <p:spPr>
                  <a:xfrm>
                    <a:off x="871560" y="366552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72" name="Text Box 354"/>
                  <p:cNvSpPr/>
                  <p:nvPr/>
                </p:nvSpPr>
                <p:spPr>
                  <a:xfrm>
                    <a:off x="802800" y="361332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5973" name="Group 355"/>
                <p:cNvGrpSpPr/>
                <p:nvPr/>
              </p:nvGrpSpPr>
              <p:grpSpPr>
                <a:xfrm>
                  <a:off x="714240" y="3659040"/>
                  <a:ext cx="561600" cy="149040"/>
                  <a:chOff x="714240" y="3659040"/>
                  <a:chExt cx="561600" cy="149040"/>
                </a:xfrm>
              </p:grpSpPr>
              <p:sp>
                <p:nvSpPr>
                  <p:cNvPr id="5974" name="Rectangle 356"/>
                  <p:cNvSpPr/>
                  <p:nvPr/>
                </p:nvSpPr>
                <p:spPr>
                  <a:xfrm>
                    <a:off x="730080" y="366876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75" name="Rectangle 357"/>
                  <p:cNvSpPr/>
                  <p:nvPr/>
                </p:nvSpPr>
                <p:spPr>
                  <a:xfrm>
                    <a:off x="714240" y="365904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5976" name="Group 358"/>
              <p:cNvGrpSpPr/>
              <p:nvPr/>
            </p:nvGrpSpPr>
            <p:grpSpPr>
              <a:xfrm>
                <a:off x="534960" y="3645000"/>
                <a:ext cx="761760" cy="177480"/>
                <a:chOff x="534960" y="3645000"/>
                <a:chExt cx="761760" cy="177480"/>
              </a:xfrm>
            </p:grpSpPr>
            <p:sp>
              <p:nvSpPr>
                <p:cNvPr id="5977" name="Rectangle 359"/>
                <p:cNvSpPr/>
                <p:nvPr/>
              </p:nvSpPr>
              <p:spPr>
                <a:xfrm>
                  <a:off x="549360" y="3662280"/>
                  <a:ext cx="151920" cy="14724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78" name="Rectangle 360"/>
                <p:cNvSpPr/>
                <p:nvPr/>
              </p:nvSpPr>
              <p:spPr>
                <a:xfrm>
                  <a:off x="534960" y="3645000"/>
                  <a:ext cx="761760" cy="177480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979" name="Group 361"/>
              <p:cNvGrpSpPr/>
              <p:nvPr/>
            </p:nvGrpSpPr>
            <p:grpSpPr>
              <a:xfrm>
                <a:off x="339840" y="3876840"/>
                <a:ext cx="1080720" cy="242640"/>
                <a:chOff x="339840" y="3876840"/>
                <a:chExt cx="1080720" cy="242640"/>
              </a:xfrm>
            </p:grpSpPr>
            <p:grpSp>
              <p:nvGrpSpPr>
                <p:cNvPr id="5980" name="Group 362"/>
                <p:cNvGrpSpPr/>
                <p:nvPr/>
              </p:nvGrpSpPr>
              <p:grpSpPr>
                <a:xfrm>
                  <a:off x="528480" y="3876840"/>
                  <a:ext cx="807120" cy="242640"/>
                  <a:chOff x="528480" y="3876840"/>
                  <a:chExt cx="807120" cy="242640"/>
                </a:xfrm>
              </p:grpSpPr>
              <p:grpSp>
                <p:nvGrpSpPr>
                  <p:cNvPr id="5981" name="Group 363"/>
                  <p:cNvGrpSpPr/>
                  <p:nvPr/>
                </p:nvGrpSpPr>
                <p:grpSpPr>
                  <a:xfrm>
                    <a:off x="708120" y="3876840"/>
                    <a:ext cx="627480" cy="242640"/>
                    <a:chOff x="708120" y="3876840"/>
                    <a:chExt cx="627480" cy="242640"/>
                  </a:xfrm>
                </p:grpSpPr>
                <p:grpSp>
                  <p:nvGrpSpPr>
                    <p:cNvPr id="5982" name="Group 364"/>
                    <p:cNvGrpSpPr/>
                    <p:nvPr/>
                  </p:nvGrpSpPr>
                  <p:grpSpPr>
                    <a:xfrm>
                      <a:off x="796320" y="3876840"/>
                      <a:ext cx="539280" cy="242640"/>
                      <a:chOff x="796320" y="3876840"/>
                      <a:chExt cx="539280" cy="242640"/>
                    </a:xfrm>
                  </p:grpSpPr>
                  <p:sp>
                    <p:nvSpPr>
                      <p:cNvPr id="5983" name="Rectangle 365"/>
                      <p:cNvSpPr/>
                      <p:nvPr/>
                    </p:nvSpPr>
                    <p:spPr>
                      <a:xfrm>
                        <a:off x="865080" y="3929040"/>
                        <a:ext cx="388440" cy="13608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5984" name="Text Box 366"/>
                      <p:cNvSpPr/>
                      <p:nvPr/>
                    </p:nvSpPr>
                    <p:spPr>
                      <a:xfrm>
                        <a:off x="796320" y="3876840"/>
                        <a:ext cx="539280" cy="24264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"/>
                            <a:ea typeface="ＭＳ Ｐゴシック"/>
                          </a:rPr>
                          <a:t>DHCP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5985" name="Group 367"/>
                    <p:cNvGrpSpPr/>
                    <p:nvPr/>
                  </p:nvGrpSpPr>
                  <p:grpSpPr>
                    <a:xfrm>
                      <a:off x="708120" y="3922560"/>
                      <a:ext cx="561600" cy="149040"/>
                      <a:chOff x="708120" y="3922560"/>
                      <a:chExt cx="561600" cy="149040"/>
                    </a:xfrm>
                  </p:grpSpPr>
                  <p:sp>
                    <p:nvSpPr>
                      <p:cNvPr id="5986" name="Rectangle 368"/>
                      <p:cNvSpPr/>
                      <p:nvPr/>
                    </p:nvSpPr>
                    <p:spPr>
                      <a:xfrm>
                        <a:off x="723960" y="3932280"/>
                        <a:ext cx="139320" cy="1299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5987" name="Rectangle 369"/>
                      <p:cNvSpPr/>
                      <p:nvPr/>
                    </p:nvSpPr>
                    <p:spPr>
                      <a:xfrm>
                        <a:off x="708120" y="3922560"/>
                        <a:ext cx="561600" cy="1490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5988" name="Rectangle 370"/>
                  <p:cNvSpPr/>
                  <p:nvPr/>
                </p:nvSpPr>
                <p:spPr>
                  <a:xfrm>
                    <a:off x="542880" y="3925800"/>
                    <a:ext cx="151920" cy="1472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89" name="Rectangle 371"/>
                  <p:cNvSpPr/>
                  <p:nvPr/>
                </p:nvSpPr>
                <p:spPr>
                  <a:xfrm>
                    <a:off x="528480" y="3908520"/>
                    <a:ext cx="761760" cy="177480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990" name="Rectangle 372"/>
                <p:cNvSpPr/>
                <p:nvPr/>
              </p:nvSpPr>
              <p:spPr>
                <a:xfrm>
                  <a:off x="360360" y="3911760"/>
                  <a:ext cx="149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91" name="Rectangle 373"/>
                <p:cNvSpPr/>
                <p:nvPr/>
              </p:nvSpPr>
              <p:spPr>
                <a:xfrm>
                  <a:off x="1309680" y="3909960"/>
                  <a:ext cx="95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92" name="Rectangle 374"/>
                <p:cNvSpPr/>
                <p:nvPr/>
              </p:nvSpPr>
              <p:spPr>
                <a:xfrm>
                  <a:off x="339840" y="3886200"/>
                  <a:ext cx="1080720" cy="2188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5993" name="AutoShape 375"/>
            <p:cNvSpPr/>
            <p:nvPr/>
          </p:nvSpPr>
          <p:spPr>
            <a:xfrm rot="10800000">
              <a:off x="852840" y="2981880"/>
              <a:ext cx="380520" cy="1217160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994" name="Group 379"/>
            <p:cNvGrpSpPr/>
            <p:nvPr/>
          </p:nvGrpSpPr>
          <p:grpSpPr>
            <a:xfrm>
              <a:off x="804240" y="3174840"/>
              <a:ext cx="539280" cy="242640"/>
              <a:chOff x="804240" y="3174840"/>
              <a:chExt cx="539280" cy="242640"/>
            </a:xfrm>
          </p:grpSpPr>
          <p:sp>
            <p:nvSpPr>
              <p:cNvPr id="5995" name="Rectangle 380"/>
              <p:cNvSpPr/>
              <p:nvPr/>
            </p:nvSpPr>
            <p:spPr>
              <a:xfrm>
                <a:off x="873000" y="322740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6" name="Text Box 381"/>
              <p:cNvSpPr/>
              <p:nvPr/>
            </p:nvSpPr>
            <p:spPr>
              <a:xfrm>
                <a:off x="804240" y="3174840"/>
                <a:ext cx="53928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DHCP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grpSp>
        <p:nvGrpSpPr>
          <p:cNvPr id="5997" name="Group 476"/>
          <p:cNvGrpSpPr/>
          <p:nvPr/>
        </p:nvGrpSpPr>
        <p:grpSpPr>
          <a:xfrm>
            <a:off x="805680" y="3178080"/>
            <a:ext cx="539280" cy="242640"/>
            <a:chOff x="805680" y="3178080"/>
            <a:chExt cx="539280" cy="242640"/>
          </a:xfrm>
        </p:grpSpPr>
        <p:sp>
          <p:nvSpPr>
            <p:cNvPr id="5998" name="Rectangle 477"/>
            <p:cNvSpPr/>
            <p:nvPr/>
          </p:nvSpPr>
          <p:spPr>
            <a:xfrm>
              <a:off x="874800" y="3230640"/>
              <a:ext cx="388440" cy="1360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9" name="Text Box 478"/>
            <p:cNvSpPr/>
            <p:nvPr/>
          </p:nvSpPr>
          <p:spPr>
            <a:xfrm>
              <a:off x="805680" y="3178080"/>
              <a:ext cx="539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DHCP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6000" name="Rectangle 479"/>
          <p:cNvSpPr/>
          <p:nvPr/>
        </p:nvSpPr>
        <p:spPr>
          <a:xfrm>
            <a:off x="5037120" y="2568600"/>
            <a:ext cx="3892320" cy="13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DHCP request </a:t>
            </a:r>
            <a:r>
              <a:rPr b="0" lang="en-US" sz="2200" spc="-1" strike="noStrike">
                <a:solidFill>
                  <a:srgbClr val="3333cc"/>
                </a:solidFill>
                <a:latin typeface="Gill Sans MT"/>
                <a:ea typeface="ＭＳ Ｐゴシック"/>
              </a:rPr>
              <a:t>encapsulated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 </a:t>
            </a:r>
            <a:r>
              <a:rPr b="0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UDP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, encapsulated in </a:t>
            </a:r>
            <a:r>
              <a:rPr b="0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IP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, encapsulated in </a:t>
            </a:r>
            <a:r>
              <a:rPr b="0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802.3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001" name="Rectangle 480"/>
          <p:cNvSpPr/>
          <p:nvPr/>
        </p:nvSpPr>
        <p:spPr>
          <a:xfrm>
            <a:off x="5035680" y="3979800"/>
            <a:ext cx="3924000" cy="15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 frame </a:t>
            </a:r>
            <a:r>
              <a:rPr b="0" lang="en-US" sz="2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broadcast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(dest: FFFFFFFFFFFF) on LAN, received at router running </a:t>
            </a:r>
            <a:r>
              <a:rPr b="0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DHCP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server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02" name="Rectangle 481"/>
          <p:cNvSpPr/>
          <p:nvPr/>
        </p:nvSpPr>
        <p:spPr>
          <a:xfrm>
            <a:off x="5033880" y="5316480"/>
            <a:ext cx="3801600" cy="12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 </a:t>
            </a:r>
            <a:r>
              <a:rPr b="0" lang="en-US" sz="2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demuxed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to IP demuxed, UDP demuxed to DHCP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6003" name="Picture 15" descr="underline_base"/>
          <p:cNvPicPr/>
          <p:nvPr/>
        </p:nvPicPr>
        <p:blipFill>
          <a:blip r:embed="rId4"/>
          <a:stretch/>
        </p:blipFill>
        <p:spPr>
          <a:xfrm>
            <a:off x="361800" y="67140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6004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8AE3D201-32E1-4061-A1CB-C1C2CC6774D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005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2" dur="indefinite" restart="never" nodeType="tmRoot">
          <p:childTnLst>
            <p:seq>
              <p:cTn id="453" dur="indefinite" nodeType="mainSeq">
                <p:childTnLst>
                  <p:par>
                    <p:cTn id="454" nodeType="clickEffect" fill="hold">
                      <p:stCondLst>
                        <p:cond delay="indefinite"/>
                      </p:stCondLst>
                      <p:childTnLst>
                        <p:par>
                          <p:cTn id="4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58" dur="500"/>
                                        <p:tgtEl>
                                          <p:spTgt spid="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60" nodeType="after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461" dur="500"/>
                                        <p:tgtEl>
                                          <p:spTgt spid="5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nodeType="clickEffect" fill="hold">
                      <p:stCondLst>
                        <p:cond delay="indefinite"/>
                      </p:stCondLst>
                      <p:childTnLst>
                        <p:par>
                          <p:cTn id="4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7" dur="500"/>
                                        <p:tgtEl>
                                          <p:spTgt spid="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1" dur="500"/>
                                        <p:tgtEl>
                                          <p:spTgt spid="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nodeType="clickEffect" fill="hold">
                      <p:stCondLst>
                        <p:cond delay="indefinite"/>
                      </p:stCondLst>
                      <p:childTnLst>
                        <p:par>
                          <p:cTn id="4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78" dur="500"/>
                                        <p:tgtEl>
                                          <p:spTgt spid="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nodeType="clickEffect" fill="hold">
                      <p:stCondLst>
                        <p:cond delay="indefinite"/>
                      </p:stCondLst>
                      <p:childTnLst>
                        <p:par>
                          <p:cTn id="4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1.81144E-006 L 0.26823 -0.00139 L 0.10833 0.27287 L -0.01806 0.27125 E">
                                      <p:cBhvr>
                                        <p:cTn id="494" dur="2000" fill="hold"/>
                                        <p:tgtEl>
                                          <p:spTgt spid="5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49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498" dur="500"/>
                                        <p:tgtEl>
                                          <p:spTgt spid="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nodeType="clickEffect" fill="hold">
                      <p:stCondLst>
                        <p:cond delay="indefinite"/>
                      </p:stCondLst>
                      <p:childTnLst>
                        <p:par>
                          <p:cTn id="5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06" dur="1000"/>
                                        <p:tgtEl>
                                          <p:spTgt spid="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08" nodeType="afterEffect" fill="hold" presetClass="exit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nodeType="with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6" name="Group 152"/>
          <p:cNvGrpSpPr/>
          <p:nvPr/>
        </p:nvGrpSpPr>
        <p:grpSpPr>
          <a:xfrm>
            <a:off x="773280" y="1273320"/>
            <a:ext cx="3553920" cy="3059640"/>
            <a:chOff x="773280" y="1273320"/>
            <a:chExt cx="3553920" cy="3059640"/>
          </a:xfrm>
        </p:grpSpPr>
        <p:sp>
          <p:nvSpPr>
            <p:cNvPr id="6007" name="Freeform 3"/>
            <p:cNvSpPr/>
            <p:nvPr/>
          </p:nvSpPr>
          <p:spPr>
            <a:xfrm>
              <a:off x="773280" y="1273320"/>
              <a:ext cx="3553920" cy="2754720"/>
            </a:xfrm>
            <a:custGeom>
              <a:avLst/>
              <a:gdLst/>
              <a:ahLst/>
              <a:rect l="l" t="t" r="r" b="b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8" name="Line 36"/>
            <p:cNvSpPr/>
            <p:nvPr/>
          </p:nvSpPr>
          <p:spPr>
            <a:xfrm flipV="1">
              <a:off x="3774960" y="2344680"/>
              <a:ext cx="155520" cy="142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9" name="Line 43"/>
            <p:cNvSpPr/>
            <p:nvPr/>
          </p:nvSpPr>
          <p:spPr>
            <a:xfrm>
              <a:off x="2665080" y="2517840"/>
              <a:ext cx="695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0" name="Line 44"/>
            <p:cNvSpPr/>
            <p:nvPr/>
          </p:nvSpPr>
          <p:spPr>
            <a:xfrm flipV="1">
              <a:off x="3924000" y="2201760"/>
              <a:ext cx="138240" cy="142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1" name="Line 48"/>
            <p:cNvSpPr/>
            <p:nvPr/>
          </p:nvSpPr>
          <p:spPr>
            <a:xfrm flipV="1">
              <a:off x="3279600" y="2737080"/>
              <a:ext cx="512640" cy="612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2" name="Text Box 240"/>
            <p:cNvSpPr/>
            <p:nvPr/>
          </p:nvSpPr>
          <p:spPr>
            <a:xfrm>
              <a:off x="2567160" y="3816360"/>
              <a:ext cx="1200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router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(runs DHCP)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6013" name="Group 356"/>
            <p:cNvGrpSpPr/>
            <p:nvPr/>
          </p:nvGrpSpPr>
          <p:grpSpPr>
            <a:xfrm>
              <a:off x="1653480" y="1982880"/>
              <a:ext cx="842760" cy="814320"/>
              <a:chOff x="1653480" y="1982880"/>
              <a:chExt cx="842760" cy="814320"/>
            </a:xfrm>
          </p:grpSpPr>
          <p:pic>
            <p:nvPicPr>
              <p:cNvPr id="6014" name="Picture 354" descr="laptop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1653480" y="2167560"/>
                <a:ext cx="842760" cy="62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015" name="Picture 355" descr="antenna_stylized"/>
              <p:cNvPicPr/>
              <p:nvPr/>
            </p:nvPicPr>
            <p:blipFill>
              <a:blip r:embed="rId2"/>
              <a:stretch/>
            </p:blipFill>
            <p:spPr>
              <a:xfrm>
                <a:off x="1668960" y="1982880"/>
                <a:ext cx="813960" cy="522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016" name="Picture 3" descr=""/>
            <p:cNvPicPr/>
            <p:nvPr/>
          </p:nvPicPr>
          <p:blipFill>
            <a:blip r:embed="rId3"/>
            <a:stretch/>
          </p:blipFill>
          <p:spPr>
            <a:xfrm>
              <a:off x="3336840" y="2424240"/>
              <a:ext cx="8791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17" name="Rectangle 43"/>
            <p:cNvSpPr/>
            <p:nvPr/>
          </p:nvSpPr>
          <p:spPr>
            <a:xfrm flipH="1" rot="16200000">
              <a:off x="3589560" y="3549600"/>
              <a:ext cx="104400" cy="2440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54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8" name="Rectangle 43"/>
            <p:cNvSpPr/>
            <p:nvPr/>
          </p:nvSpPr>
          <p:spPr>
            <a:xfrm rot="2460600">
              <a:off x="3206520" y="3274560"/>
              <a:ext cx="82080" cy="2473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246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9" name="Rectangle 43"/>
            <p:cNvSpPr/>
            <p:nvPr/>
          </p:nvSpPr>
          <p:spPr>
            <a:xfrm rot="16200000">
              <a:off x="2499480" y="2388600"/>
              <a:ext cx="110880" cy="2966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020" name="Group 248"/>
            <p:cNvGrpSpPr/>
            <p:nvPr/>
          </p:nvGrpSpPr>
          <p:grpSpPr>
            <a:xfrm>
              <a:off x="2597040" y="3209760"/>
              <a:ext cx="333000" cy="587520"/>
              <a:chOff x="2597040" y="3209760"/>
              <a:chExt cx="333000" cy="587520"/>
            </a:xfrm>
          </p:grpSpPr>
          <p:sp>
            <p:nvSpPr>
              <p:cNvPr id="6021" name="Freeform 148"/>
              <p:cNvSpPr/>
              <p:nvPr/>
            </p:nvSpPr>
            <p:spPr>
              <a:xfrm>
                <a:off x="2860560" y="3211560"/>
                <a:ext cx="65520" cy="5540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2" name="Rectangle 149"/>
              <p:cNvSpPr/>
              <p:nvPr/>
            </p:nvSpPr>
            <p:spPr>
              <a:xfrm>
                <a:off x="2612880" y="3209760"/>
                <a:ext cx="244080" cy="5554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3" name="Freeform 150"/>
              <p:cNvSpPr/>
              <p:nvPr/>
            </p:nvSpPr>
            <p:spPr>
              <a:xfrm>
                <a:off x="2872800" y="3244680"/>
                <a:ext cx="39240" cy="5126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4" name="Freeform 151"/>
              <p:cNvSpPr/>
              <p:nvPr/>
            </p:nvSpPr>
            <p:spPr>
              <a:xfrm>
                <a:off x="2864160" y="350424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5" name="Rectangle 152"/>
              <p:cNvSpPr/>
              <p:nvPr/>
            </p:nvSpPr>
            <p:spPr>
              <a:xfrm>
                <a:off x="2614680" y="3273480"/>
                <a:ext cx="13788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26" name="Group 153"/>
              <p:cNvGrpSpPr/>
              <p:nvPr/>
            </p:nvGrpSpPr>
            <p:grpSpPr>
              <a:xfrm>
                <a:off x="2739960" y="3268800"/>
                <a:ext cx="134640" cy="34560"/>
                <a:chOff x="2739960" y="3268800"/>
                <a:chExt cx="134640" cy="34560"/>
              </a:xfrm>
            </p:grpSpPr>
            <p:sp>
              <p:nvSpPr>
                <p:cNvPr id="6027" name="AutoShape 154"/>
                <p:cNvSpPr/>
                <p:nvPr/>
              </p:nvSpPr>
              <p:spPr>
                <a:xfrm>
                  <a:off x="2739960" y="3268800"/>
                  <a:ext cx="134640" cy="345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28" name="AutoShape 155"/>
                <p:cNvSpPr/>
                <p:nvPr/>
              </p:nvSpPr>
              <p:spPr>
                <a:xfrm>
                  <a:off x="2743200" y="3273480"/>
                  <a:ext cx="128160" cy="248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29" name="Rectangle 156"/>
              <p:cNvSpPr/>
              <p:nvPr/>
            </p:nvSpPr>
            <p:spPr>
              <a:xfrm>
                <a:off x="2616120" y="3352680"/>
                <a:ext cx="13932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30" name="Group 157"/>
              <p:cNvGrpSpPr/>
              <p:nvPr/>
            </p:nvGrpSpPr>
            <p:grpSpPr>
              <a:xfrm>
                <a:off x="2738520" y="3348000"/>
                <a:ext cx="136080" cy="31320"/>
                <a:chOff x="2738520" y="3348000"/>
                <a:chExt cx="136080" cy="31320"/>
              </a:xfrm>
            </p:grpSpPr>
            <p:sp>
              <p:nvSpPr>
                <p:cNvPr id="6031" name="AutoShape 158"/>
                <p:cNvSpPr/>
                <p:nvPr/>
              </p:nvSpPr>
              <p:spPr>
                <a:xfrm>
                  <a:off x="2738520" y="3348000"/>
                  <a:ext cx="13608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32" name="AutoShape 159"/>
                <p:cNvSpPr/>
                <p:nvPr/>
              </p:nvSpPr>
              <p:spPr>
                <a:xfrm>
                  <a:off x="2741400" y="3351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33" name="Rectangle 160"/>
              <p:cNvSpPr/>
              <p:nvPr/>
            </p:nvSpPr>
            <p:spPr>
              <a:xfrm>
                <a:off x="2614680" y="343548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4" name="Rectangle 161"/>
              <p:cNvSpPr/>
              <p:nvPr/>
            </p:nvSpPr>
            <p:spPr>
              <a:xfrm>
                <a:off x="2617920" y="350856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35" name="Group 162"/>
              <p:cNvGrpSpPr/>
              <p:nvPr/>
            </p:nvGrpSpPr>
            <p:grpSpPr>
              <a:xfrm>
                <a:off x="2736720" y="3502080"/>
                <a:ext cx="134640" cy="36360"/>
                <a:chOff x="2736720" y="3502080"/>
                <a:chExt cx="134640" cy="36360"/>
              </a:xfrm>
            </p:grpSpPr>
            <p:sp>
              <p:nvSpPr>
                <p:cNvPr id="6036" name="AutoShape 163"/>
                <p:cNvSpPr/>
                <p:nvPr/>
              </p:nvSpPr>
              <p:spPr>
                <a:xfrm>
                  <a:off x="2736720" y="3502080"/>
                  <a:ext cx="13464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37" name="AutoShape 164"/>
                <p:cNvSpPr/>
                <p:nvPr/>
              </p:nvSpPr>
              <p:spPr>
                <a:xfrm>
                  <a:off x="2739960" y="3506760"/>
                  <a:ext cx="128160" cy="26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38" name="Freeform 165"/>
              <p:cNvSpPr/>
              <p:nvPr/>
            </p:nvSpPr>
            <p:spPr>
              <a:xfrm>
                <a:off x="2865240" y="343476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39" name="Group 166"/>
              <p:cNvGrpSpPr/>
              <p:nvPr/>
            </p:nvGrpSpPr>
            <p:grpSpPr>
              <a:xfrm>
                <a:off x="2736720" y="3429000"/>
                <a:ext cx="136080" cy="32760"/>
                <a:chOff x="2736720" y="3429000"/>
                <a:chExt cx="136080" cy="32760"/>
              </a:xfrm>
            </p:grpSpPr>
            <p:sp>
              <p:nvSpPr>
                <p:cNvPr id="6040" name="AutoShape 167"/>
                <p:cNvSpPr/>
                <p:nvPr/>
              </p:nvSpPr>
              <p:spPr>
                <a:xfrm>
                  <a:off x="2736720" y="3429000"/>
                  <a:ext cx="136080" cy="327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41" name="AutoShape 168"/>
                <p:cNvSpPr/>
                <p:nvPr/>
              </p:nvSpPr>
              <p:spPr>
                <a:xfrm>
                  <a:off x="2739960" y="3432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42" name="Rectangle 169"/>
              <p:cNvSpPr/>
              <p:nvPr/>
            </p:nvSpPr>
            <p:spPr>
              <a:xfrm>
                <a:off x="2857680" y="3209760"/>
                <a:ext cx="15480" cy="556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3" name="Freeform 170"/>
              <p:cNvSpPr/>
              <p:nvPr/>
            </p:nvSpPr>
            <p:spPr>
              <a:xfrm>
                <a:off x="2870640" y="3350880"/>
                <a:ext cx="55080" cy="514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4" name="Freeform 171"/>
              <p:cNvSpPr/>
              <p:nvPr/>
            </p:nvSpPr>
            <p:spPr>
              <a:xfrm>
                <a:off x="2871360" y="3271320"/>
                <a:ext cx="56520" cy="579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5" name="Oval 172"/>
              <p:cNvSpPr/>
              <p:nvPr/>
            </p:nvSpPr>
            <p:spPr>
              <a:xfrm>
                <a:off x="2919240" y="3740040"/>
                <a:ext cx="10800" cy="23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6" name="Freeform 173"/>
              <p:cNvSpPr/>
              <p:nvPr/>
            </p:nvSpPr>
            <p:spPr>
              <a:xfrm>
                <a:off x="2868480" y="3740400"/>
                <a:ext cx="56880" cy="482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7" name="AutoShape 174"/>
              <p:cNvSpPr/>
              <p:nvPr/>
            </p:nvSpPr>
            <p:spPr>
              <a:xfrm>
                <a:off x="2597040" y="3756240"/>
                <a:ext cx="280800" cy="4104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8" name="AutoShape 175"/>
              <p:cNvSpPr/>
              <p:nvPr/>
            </p:nvSpPr>
            <p:spPr>
              <a:xfrm>
                <a:off x="2612880" y="3765600"/>
                <a:ext cx="24876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9" name="Oval 176"/>
              <p:cNvSpPr/>
              <p:nvPr/>
            </p:nvSpPr>
            <p:spPr>
              <a:xfrm>
                <a:off x="26366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0" name="Oval 177"/>
              <p:cNvSpPr/>
              <p:nvPr/>
            </p:nvSpPr>
            <p:spPr>
              <a:xfrm>
                <a:off x="2678040" y="3684600"/>
                <a:ext cx="37800" cy="3456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1" name="Oval 178"/>
              <p:cNvSpPr/>
              <p:nvPr/>
            </p:nvSpPr>
            <p:spPr>
              <a:xfrm>
                <a:off x="27194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2" name="Rectangle 179"/>
              <p:cNvSpPr/>
              <p:nvPr/>
            </p:nvSpPr>
            <p:spPr>
              <a:xfrm>
                <a:off x="2813040" y="3551400"/>
                <a:ext cx="18720" cy="1868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53" name="Group 48"/>
            <p:cNvGrpSpPr/>
            <p:nvPr/>
          </p:nvGrpSpPr>
          <p:grpSpPr>
            <a:xfrm>
              <a:off x="2795400" y="3466080"/>
              <a:ext cx="735840" cy="376560"/>
              <a:chOff x="2795400" y="3466080"/>
              <a:chExt cx="735840" cy="376560"/>
            </a:xfrm>
          </p:grpSpPr>
          <p:sp>
            <p:nvSpPr>
              <p:cNvPr id="6054" name="Oval 49"/>
              <p:cNvSpPr/>
              <p:nvPr/>
            </p:nvSpPr>
            <p:spPr>
              <a:xfrm>
                <a:off x="2801520" y="3634200"/>
                <a:ext cx="729000" cy="208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5" name="Line 50"/>
              <p:cNvSpPr/>
              <p:nvPr/>
            </p:nvSpPr>
            <p:spPr>
              <a:xfrm>
                <a:off x="280152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6" name="Line 51"/>
              <p:cNvSpPr/>
              <p:nvPr/>
            </p:nvSpPr>
            <p:spPr>
              <a:xfrm>
                <a:off x="353088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7" name="Rectangle 52"/>
              <p:cNvSpPr/>
              <p:nvPr/>
            </p:nvSpPr>
            <p:spPr>
              <a:xfrm>
                <a:off x="2801520" y="3616920"/>
                <a:ext cx="721080" cy="12672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8" name="Oval 53"/>
              <p:cNvSpPr/>
              <p:nvPr/>
            </p:nvSpPr>
            <p:spPr>
              <a:xfrm>
                <a:off x="2795400" y="3466080"/>
                <a:ext cx="729000" cy="2430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59" name="Group 54"/>
              <p:cNvGrpSpPr/>
              <p:nvPr/>
            </p:nvGrpSpPr>
            <p:grpSpPr>
              <a:xfrm>
                <a:off x="2971080" y="3519720"/>
                <a:ext cx="361800" cy="142560"/>
                <a:chOff x="2971080" y="3519720"/>
                <a:chExt cx="361800" cy="142560"/>
              </a:xfrm>
            </p:grpSpPr>
            <p:sp>
              <p:nvSpPr>
                <p:cNvPr id="6060" name="Line 55"/>
                <p:cNvSpPr/>
                <p:nvPr/>
              </p:nvSpPr>
              <p:spPr>
                <a:xfrm flipV="1">
                  <a:off x="2971080" y="351972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61" name="Line 56"/>
                <p:cNvSpPr/>
                <p:nvPr/>
              </p:nvSpPr>
              <p:spPr>
                <a:xfrm>
                  <a:off x="3219120" y="366192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62" name="Line 57"/>
                <p:cNvSpPr/>
                <p:nvPr/>
              </p:nvSpPr>
              <p:spPr>
                <a:xfrm>
                  <a:off x="3089880" y="3522600"/>
                  <a:ext cx="134280" cy="139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063" name="Group 58"/>
              <p:cNvGrpSpPr/>
              <p:nvPr/>
            </p:nvGrpSpPr>
            <p:grpSpPr>
              <a:xfrm>
                <a:off x="2971080" y="3517560"/>
                <a:ext cx="361800" cy="142200"/>
                <a:chOff x="2971080" y="3517560"/>
                <a:chExt cx="361800" cy="142200"/>
              </a:xfrm>
            </p:grpSpPr>
            <p:sp>
              <p:nvSpPr>
                <p:cNvPr id="6064" name="Line 59"/>
                <p:cNvSpPr/>
                <p:nvPr/>
              </p:nvSpPr>
              <p:spPr>
                <a:xfrm>
                  <a:off x="2971080" y="365688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65" name="Line 60"/>
                <p:cNvSpPr/>
                <p:nvPr/>
              </p:nvSpPr>
              <p:spPr>
                <a:xfrm>
                  <a:off x="3219120" y="351756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66" name="Line 61"/>
                <p:cNvSpPr/>
                <p:nvPr/>
              </p:nvSpPr>
              <p:spPr>
                <a:xfrm flipV="1">
                  <a:off x="3089880" y="3517560"/>
                  <a:ext cx="134280" cy="1335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6067" name="Rectangle 3"/>
          <p:cNvSpPr txBox="1"/>
          <p:nvPr/>
        </p:nvSpPr>
        <p:spPr>
          <a:xfrm>
            <a:off x="5037120" y="1158840"/>
            <a:ext cx="3430080" cy="1572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31840" indent="-231480">
              <a:lnSpc>
                <a:spcPct val="8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DHCP server formulates </a:t>
            </a:r>
            <a:r>
              <a:rPr b="0" i="1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DHCP ACK</a:t>
            </a:r>
            <a:r>
              <a:rPr b="0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containing client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’s IP address, IP address of first-hop router for client, name &amp; IP address of DNS server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6068" name="Group 45"/>
          <p:cNvGrpSpPr/>
          <p:nvPr/>
        </p:nvGrpSpPr>
        <p:grpSpPr>
          <a:xfrm>
            <a:off x="1195200" y="1081080"/>
            <a:ext cx="975960" cy="1460160"/>
            <a:chOff x="1195200" y="1081080"/>
            <a:chExt cx="975960" cy="1460160"/>
          </a:xfrm>
        </p:grpSpPr>
        <p:sp>
          <p:nvSpPr>
            <p:cNvPr id="6069" name="Freeform 46"/>
            <p:cNvSpPr/>
            <p:nvPr/>
          </p:nvSpPr>
          <p:spPr>
            <a:xfrm>
              <a:off x="1212840" y="110808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070" name="Group 47"/>
            <p:cNvGrpSpPr/>
            <p:nvPr/>
          </p:nvGrpSpPr>
          <p:grpSpPr>
            <a:xfrm>
              <a:off x="1195200" y="1081080"/>
              <a:ext cx="794160" cy="1307160"/>
              <a:chOff x="1195200" y="1081080"/>
              <a:chExt cx="794160" cy="1307160"/>
            </a:xfrm>
          </p:grpSpPr>
          <p:sp>
            <p:nvSpPr>
              <p:cNvPr id="6071" name="Rectangle 48"/>
              <p:cNvSpPr/>
              <p:nvPr/>
            </p:nvSpPr>
            <p:spPr>
              <a:xfrm>
                <a:off x="1206360" y="111132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2" name="Text Box 49"/>
              <p:cNvSpPr/>
              <p:nvPr/>
            </p:nvSpPr>
            <p:spPr>
              <a:xfrm>
                <a:off x="1233720" y="1081080"/>
                <a:ext cx="75564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DHCP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073" name="Line 50"/>
              <p:cNvSpPr/>
              <p:nvPr/>
            </p:nvSpPr>
            <p:spPr>
              <a:xfrm>
                <a:off x="1209600" y="13604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4" name="Line 51"/>
              <p:cNvSpPr/>
              <p:nvPr/>
            </p:nvSpPr>
            <p:spPr>
              <a:xfrm>
                <a:off x="1204560" y="16128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5" name="Line 52"/>
              <p:cNvSpPr/>
              <p:nvPr/>
            </p:nvSpPr>
            <p:spPr>
              <a:xfrm>
                <a:off x="1199880" y="18651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6" name="Line 53"/>
              <p:cNvSpPr/>
              <p:nvPr/>
            </p:nvSpPr>
            <p:spPr>
              <a:xfrm>
                <a:off x="1195200" y="21175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077" name="Group 57"/>
          <p:cNvGrpSpPr/>
          <p:nvPr/>
        </p:nvGrpSpPr>
        <p:grpSpPr>
          <a:xfrm>
            <a:off x="352440" y="3152880"/>
            <a:ext cx="1080720" cy="1166400"/>
            <a:chOff x="352440" y="3152880"/>
            <a:chExt cx="1080720" cy="1166400"/>
          </a:xfrm>
        </p:grpSpPr>
        <p:grpSp>
          <p:nvGrpSpPr>
            <p:cNvPr id="6078" name="Group 58"/>
            <p:cNvGrpSpPr/>
            <p:nvPr/>
          </p:nvGrpSpPr>
          <p:grpSpPr>
            <a:xfrm>
              <a:off x="352440" y="3378240"/>
              <a:ext cx="1080720" cy="741240"/>
              <a:chOff x="352440" y="3378240"/>
              <a:chExt cx="1080720" cy="741240"/>
            </a:xfrm>
          </p:grpSpPr>
          <p:grpSp>
            <p:nvGrpSpPr>
              <p:cNvPr id="6079" name="Group 59"/>
              <p:cNvGrpSpPr/>
              <p:nvPr/>
            </p:nvGrpSpPr>
            <p:grpSpPr>
              <a:xfrm>
                <a:off x="727200" y="3378240"/>
                <a:ext cx="627480" cy="242640"/>
                <a:chOff x="727200" y="3378240"/>
                <a:chExt cx="627480" cy="242640"/>
              </a:xfrm>
            </p:grpSpPr>
            <p:grpSp>
              <p:nvGrpSpPr>
                <p:cNvPr id="6080" name="Group 60"/>
                <p:cNvGrpSpPr/>
                <p:nvPr/>
              </p:nvGrpSpPr>
              <p:grpSpPr>
                <a:xfrm>
                  <a:off x="815400" y="3378240"/>
                  <a:ext cx="539280" cy="242640"/>
                  <a:chOff x="815400" y="3378240"/>
                  <a:chExt cx="539280" cy="242640"/>
                </a:xfrm>
              </p:grpSpPr>
              <p:sp>
                <p:nvSpPr>
                  <p:cNvPr id="6081" name="Rectangle 61"/>
                  <p:cNvSpPr/>
                  <p:nvPr/>
                </p:nvSpPr>
                <p:spPr>
                  <a:xfrm>
                    <a:off x="884160" y="343044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082" name="Text Box 62"/>
                  <p:cNvSpPr/>
                  <p:nvPr/>
                </p:nvSpPr>
                <p:spPr>
                  <a:xfrm>
                    <a:off x="815400" y="337824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6083" name="Rectangle 63"/>
                <p:cNvSpPr/>
                <p:nvPr/>
              </p:nvSpPr>
              <p:spPr>
                <a:xfrm>
                  <a:off x="743040" y="3433680"/>
                  <a:ext cx="13932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84" name="Rectangle 64"/>
                <p:cNvSpPr/>
                <p:nvPr/>
              </p:nvSpPr>
              <p:spPr>
                <a:xfrm>
                  <a:off x="727200" y="342432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085" name="Group 65"/>
              <p:cNvGrpSpPr/>
              <p:nvPr/>
            </p:nvGrpSpPr>
            <p:grpSpPr>
              <a:xfrm>
                <a:off x="727200" y="3613320"/>
                <a:ext cx="627480" cy="242640"/>
                <a:chOff x="727200" y="3613320"/>
                <a:chExt cx="627480" cy="242640"/>
              </a:xfrm>
            </p:grpSpPr>
            <p:grpSp>
              <p:nvGrpSpPr>
                <p:cNvPr id="6086" name="Group 66"/>
                <p:cNvGrpSpPr/>
                <p:nvPr/>
              </p:nvGrpSpPr>
              <p:grpSpPr>
                <a:xfrm>
                  <a:off x="815400" y="3613320"/>
                  <a:ext cx="539280" cy="242640"/>
                  <a:chOff x="815400" y="3613320"/>
                  <a:chExt cx="539280" cy="242640"/>
                </a:xfrm>
              </p:grpSpPr>
              <p:sp>
                <p:nvSpPr>
                  <p:cNvPr id="6087" name="Rectangle 67"/>
                  <p:cNvSpPr/>
                  <p:nvPr/>
                </p:nvSpPr>
                <p:spPr>
                  <a:xfrm>
                    <a:off x="884160" y="366552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088" name="Text Box 68"/>
                  <p:cNvSpPr/>
                  <p:nvPr/>
                </p:nvSpPr>
                <p:spPr>
                  <a:xfrm>
                    <a:off x="815400" y="361332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6089" name="Group 69"/>
                <p:cNvGrpSpPr/>
                <p:nvPr/>
              </p:nvGrpSpPr>
              <p:grpSpPr>
                <a:xfrm>
                  <a:off x="727200" y="3659040"/>
                  <a:ext cx="561600" cy="149040"/>
                  <a:chOff x="727200" y="3659040"/>
                  <a:chExt cx="561600" cy="149040"/>
                </a:xfrm>
              </p:grpSpPr>
              <p:sp>
                <p:nvSpPr>
                  <p:cNvPr id="6090" name="Rectangle 70"/>
                  <p:cNvSpPr/>
                  <p:nvPr/>
                </p:nvSpPr>
                <p:spPr>
                  <a:xfrm>
                    <a:off x="743040" y="366876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091" name="Rectangle 71"/>
                  <p:cNvSpPr/>
                  <p:nvPr/>
                </p:nvSpPr>
                <p:spPr>
                  <a:xfrm>
                    <a:off x="727200" y="365904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6092" name="Group 72"/>
              <p:cNvGrpSpPr/>
              <p:nvPr/>
            </p:nvGrpSpPr>
            <p:grpSpPr>
              <a:xfrm>
                <a:off x="547560" y="3645000"/>
                <a:ext cx="761760" cy="177480"/>
                <a:chOff x="547560" y="3645000"/>
                <a:chExt cx="761760" cy="177480"/>
              </a:xfrm>
            </p:grpSpPr>
            <p:sp>
              <p:nvSpPr>
                <p:cNvPr id="6093" name="Rectangle 73"/>
                <p:cNvSpPr/>
                <p:nvPr/>
              </p:nvSpPr>
              <p:spPr>
                <a:xfrm>
                  <a:off x="561960" y="3662280"/>
                  <a:ext cx="151920" cy="14724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94" name="Rectangle 74"/>
                <p:cNvSpPr/>
                <p:nvPr/>
              </p:nvSpPr>
              <p:spPr>
                <a:xfrm>
                  <a:off x="547560" y="3645000"/>
                  <a:ext cx="761760" cy="177480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095" name="Group 75"/>
              <p:cNvGrpSpPr/>
              <p:nvPr/>
            </p:nvGrpSpPr>
            <p:grpSpPr>
              <a:xfrm>
                <a:off x="352440" y="3876840"/>
                <a:ext cx="1080720" cy="242640"/>
                <a:chOff x="352440" y="3876840"/>
                <a:chExt cx="1080720" cy="242640"/>
              </a:xfrm>
            </p:grpSpPr>
            <p:grpSp>
              <p:nvGrpSpPr>
                <p:cNvPr id="6096" name="Group 76"/>
                <p:cNvGrpSpPr/>
                <p:nvPr/>
              </p:nvGrpSpPr>
              <p:grpSpPr>
                <a:xfrm>
                  <a:off x="541440" y="3876840"/>
                  <a:ext cx="806760" cy="242640"/>
                  <a:chOff x="541440" y="3876840"/>
                  <a:chExt cx="806760" cy="242640"/>
                </a:xfrm>
              </p:grpSpPr>
              <p:grpSp>
                <p:nvGrpSpPr>
                  <p:cNvPr id="6097" name="Group 77"/>
                  <p:cNvGrpSpPr/>
                  <p:nvPr/>
                </p:nvGrpSpPr>
                <p:grpSpPr>
                  <a:xfrm>
                    <a:off x="720720" y="3876840"/>
                    <a:ext cx="627480" cy="242640"/>
                    <a:chOff x="720720" y="3876840"/>
                    <a:chExt cx="627480" cy="242640"/>
                  </a:xfrm>
                </p:grpSpPr>
                <p:grpSp>
                  <p:nvGrpSpPr>
                    <p:cNvPr id="6098" name="Group 78"/>
                    <p:cNvGrpSpPr/>
                    <p:nvPr/>
                  </p:nvGrpSpPr>
                  <p:grpSpPr>
                    <a:xfrm>
                      <a:off x="808920" y="3876840"/>
                      <a:ext cx="539280" cy="242640"/>
                      <a:chOff x="808920" y="3876840"/>
                      <a:chExt cx="539280" cy="242640"/>
                    </a:xfrm>
                  </p:grpSpPr>
                  <p:sp>
                    <p:nvSpPr>
                      <p:cNvPr id="6099" name="Rectangle 79"/>
                      <p:cNvSpPr/>
                      <p:nvPr/>
                    </p:nvSpPr>
                    <p:spPr>
                      <a:xfrm>
                        <a:off x="878040" y="3929040"/>
                        <a:ext cx="388440" cy="13608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6100" name="Text Box 80"/>
                      <p:cNvSpPr/>
                      <p:nvPr/>
                    </p:nvSpPr>
                    <p:spPr>
                      <a:xfrm>
                        <a:off x="808920" y="3876840"/>
                        <a:ext cx="539280" cy="24264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"/>
                            <a:ea typeface="ＭＳ Ｐゴシック"/>
                          </a:rPr>
                          <a:t>DHCP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6101" name="Group 81"/>
                    <p:cNvGrpSpPr/>
                    <p:nvPr/>
                  </p:nvGrpSpPr>
                  <p:grpSpPr>
                    <a:xfrm>
                      <a:off x="720720" y="3922560"/>
                      <a:ext cx="561600" cy="149040"/>
                      <a:chOff x="720720" y="3922560"/>
                      <a:chExt cx="561600" cy="149040"/>
                    </a:xfrm>
                  </p:grpSpPr>
                  <p:sp>
                    <p:nvSpPr>
                      <p:cNvPr id="6102" name="Rectangle 82"/>
                      <p:cNvSpPr/>
                      <p:nvPr/>
                    </p:nvSpPr>
                    <p:spPr>
                      <a:xfrm>
                        <a:off x="736560" y="3932280"/>
                        <a:ext cx="139320" cy="1299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6103" name="Rectangle 83"/>
                      <p:cNvSpPr/>
                      <p:nvPr/>
                    </p:nvSpPr>
                    <p:spPr>
                      <a:xfrm>
                        <a:off x="720720" y="3922560"/>
                        <a:ext cx="561600" cy="1490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6104" name="Rectangle 84"/>
                  <p:cNvSpPr/>
                  <p:nvPr/>
                </p:nvSpPr>
                <p:spPr>
                  <a:xfrm>
                    <a:off x="555480" y="3925800"/>
                    <a:ext cx="151920" cy="1472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05" name="Rectangle 85"/>
                  <p:cNvSpPr/>
                  <p:nvPr/>
                </p:nvSpPr>
                <p:spPr>
                  <a:xfrm>
                    <a:off x="541440" y="3908520"/>
                    <a:ext cx="761760" cy="177480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106" name="Rectangle 86"/>
                <p:cNvSpPr/>
                <p:nvPr/>
              </p:nvSpPr>
              <p:spPr>
                <a:xfrm>
                  <a:off x="372960" y="3911760"/>
                  <a:ext cx="149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07" name="Rectangle 87"/>
                <p:cNvSpPr/>
                <p:nvPr/>
              </p:nvSpPr>
              <p:spPr>
                <a:xfrm>
                  <a:off x="1322280" y="3909960"/>
                  <a:ext cx="95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08" name="Rectangle 88"/>
                <p:cNvSpPr/>
                <p:nvPr/>
              </p:nvSpPr>
              <p:spPr>
                <a:xfrm>
                  <a:off x="352440" y="3886200"/>
                  <a:ext cx="1080720" cy="2188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6109" name="AutoShape 89"/>
            <p:cNvSpPr/>
            <p:nvPr/>
          </p:nvSpPr>
          <p:spPr>
            <a:xfrm>
              <a:off x="895320" y="3152880"/>
              <a:ext cx="380520" cy="1166400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10" name="Group 90"/>
          <p:cNvGrpSpPr/>
          <p:nvPr/>
        </p:nvGrpSpPr>
        <p:grpSpPr>
          <a:xfrm>
            <a:off x="449280" y="4238640"/>
            <a:ext cx="1080720" cy="242640"/>
            <a:chOff x="449280" y="4238640"/>
            <a:chExt cx="1080720" cy="242640"/>
          </a:xfrm>
        </p:grpSpPr>
        <p:grpSp>
          <p:nvGrpSpPr>
            <p:cNvPr id="6111" name="Group 91"/>
            <p:cNvGrpSpPr/>
            <p:nvPr/>
          </p:nvGrpSpPr>
          <p:grpSpPr>
            <a:xfrm>
              <a:off x="638280" y="4238640"/>
              <a:ext cx="806760" cy="242640"/>
              <a:chOff x="638280" y="4238640"/>
              <a:chExt cx="806760" cy="242640"/>
            </a:xfrm>
          </p:grpSpPr>
          <p:grpSp>
            <p:nvGrpSpPr>
              <p:cNvPr id="6112" name="Group 92"/>
              <p:cNvGrpSpPr/>
              <p:nvPr/>
            </p:nvGrpSpPr>
            <p:grpSpPr>
              <a:xfrm>
                <a:off x="817560" y="4238640"/>
                <a:ext cx="627480" cy="242640"/>
                <a:chOff x="817560" y="4238640"/>
                <a:chExt cx="627480" cy="242640"/>
              </a:xfrm>
            </p:grpSpPr>
            <p:grpSp>
              <p:nvGrpSpPr>
                <p:cNvPr id="6113" name="Group 93"/>
                <p:cNvGrpSpPr/>
                <p:nvPr/>
              </p:nvGrpSpPr>
              <p:grpSpPr>
                <a:xfrm>
                  <a:off x="905760" y="4238640"/>
                  <a:ext cx="539280" cy="242640"/>
                  <a:chOff x="905760" y="4238640"/>
                  <a:chExt cx="539280" cy="242640"/>
                </a:xfrm>
              </p:grpSpPr>
              <p:sp>
                <p:nvSpPr>
                  <p:cNvPr id="6114" name="Rectangle 94"/>
                  <p:cNvSpPr/>
                  <p:nvPr/>
                </p:nvSpPr>
                <p:spPr>
                  <a:xfrm>
                    <a:off x="974880" y="429084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15" name="Text Box 95"/>
                  <p:cNvSpPr/>
                  <p:nvPr/>
                </p:nvSpPr>
                <p:spPr>
                  <a:xfrm>
                    <a:off x="905760" y="423864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6116" name="Group 96"/>
                <p:cNvGrpSpPr/>
                <p:nvPr/>
              </p:nvGrpSpPr>
              <p:grpSpPr>
                <a:xfrm>
                  <a:off x="817560" y="4284720"/>
                  <a:ext cx="561600" cy="149040"/>
                  <a:chOff x="817560" y="4284720"/>
                  <a:chExt cx="561600" cy="149040"/>
                </a:xfrm>
              </p:grpSpPr>
              <p:sp>
                <p:nvSpPr>
                  <p:cNvPr id="6117" name="Rectangle 97"/>
                  <p:cNvSpPr/>
                  <p:nvPr/>
                </p:nvSpPr>
                <p:spPr>
                  <a:xfrm>
                    <a:off x="833400" y="429408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18" name="Rectangle 98"/>
                  <p:cNvSpPr/>
                  <p:nvPr/>
                </p:nvSpPr>
                <p:spPr>
                  <a:xfrm>
                    <a:off x="817560" y="428472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6119" name="Rectangle 99"/>
              <p:cNvSpPr/>
              <p:nvPr/>
            </p:nvSpPr>
            <p:spPr>
              <a:xfrm>
                <a:off x="652320" y="428796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0" name="Rectangle 100"/>
              <p:cNvSpPr/>
              <p:nvPr/>
            </p:nvSpPr>
            <p:spPr>
              <a:xfrm>
                <a:off x="638280" y="427032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21" name="Rectangle 101"/>
            <p:cNvSpPr/>
            <p:nvPr/>
          </p:nvSpPr>
          <p:spPr>
            <a:xfrm>
              <a:off x="469800" y="427356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2" name="Rectangle 102"/>
            <p:cNvSpPr/>
            <p:nvPr/>
          </p:nvSpPr>
          <p:spPr>
            <a:xfrm>
              <a:off x="1419120" y="427212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3" name="Rectangle 103"/>
            <p:cNvSpPr/>
            <p:nvPr/>
          </p:nvSpPr>
          <p:spPr>
            <a:xfrm>
              <a:off x="449280" y="4248000"/>
              <a:ext cx="1080720" cy="218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24" name="Group 104"/>
          <p:cNvGrpSpPr/>
          <p:nvPr/>
        </p:nvGrpSpPr>
        <p:grpSpPr>
          <a:xfrm>
            <a:off x="1477800" y="3081240"/>
            <a:ext cx="1315800" cy="1309320"/>
            <a:chOff x="1477800" y="3081240"/>
            <a:chExt cx="1315800" cy="1309320"/>
          </a:xfrm>
        </p:grpSpPr>
        <p:sp>
          <p:nvSpPr>
            <p:cNvPr id="6125" name="Freeform 105"/>
            <p:cNvSpPr/>
            <p:nvPr/>
          </p:nvSpPr>
          <p:spPr>
            <a:xfrm>
              <a:off x="2260440" y="3119400"/>
              <a:ext cx="533160" cy="1271160"/>
            </a:xfrm>
            <a:custGeom>
              <a:avLst/>
              <a:gdLst/>
              <a:ahLst/>
              <a:rect l="l" t="t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26" name="Group 106"/>
            <p:cNvGrpSpPr/>
            <p:nvPr/>
          </p:nvGrpSpPr>
          <p:grpSpPr>
            <a:xfrm>
              <a:off x="1477800" y="3081240"/>
              <a:ext cx="794160" cy="1307160"/>
              <a:chOff x="1477800" y="3081240"/>
              <a:chExt cx="794160" cy="1307160"/>
            </a:xfrm>
          </p:grpSpPr>
          <p:sp>
            <p:nvSpPr>
              <p:cNvPr id="6127" name="Rectangle 107"/>
              <p:cNvSpPr/>
              <p:nvPr/>
            </p:nvSpPr>
            <p:spPr>
              <a:xfrm>
                <a:off x="1488960" y="311148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8" name="Text Box 108"/>
              <p:cNvSpPr/>
              <p:nvPr/>
            </p:nvSpPr>
            <p:spPr>
              <a:xfrm>
                <a:off x="1516320" y="3081240"/>
                <a:ext cx="75564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DHCP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129" name="Line 109"/>
              <p:cNvSpPr/>
              <p:nvPr/>
            </p:nvSpPr>
            <p:spPr>
              <a:xfrm>
                <a:off x="1492200" y="336060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0" name="Line 110"/>
              <p:cNvSpPr/>
              <p:nvPr/>
            </p:nvSpPr>
            <p:spPr>
              <a:xfrm>
                <a:off x="1487160" y="36129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1" name="Line 111"/>
              <p:cNvSpPr/>
              <p:nvPr/>
            </p:nvSpPr>
            <p:spPr>
              <a:xfrm>
                <a:off x="1482480" y="386532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2" name="Line 112"/>
              <p:cNvSpPr/>
              <p:nvPr/>
            </p:nvSpPr>
            <p:spPr>
              <a:xfrm>
                <a:off x="1477800" y="41176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133" name="Group 113"/>
          <p:cNvGrpSpPr/>
          <p:nvPr/>
        </p:nvGrpSpPr>
        <p:grpSpPr>
          <a:xfrm>
            <a:off x="71280" y="970560"/>
            <a:ext cx="1080720" cy="1217160"/>
            <a:chOff x="71280" y="970560"/>
            <a:chExt cx="1080720" cy="1217160"/>
          </a:xfrm>
        </p:grpSpPr>
        <p:grpSp>
          <p:nvGrpSpPr>
            <p:cNvPr id="6134" name="Group 114"/>
            <p:cNvGrpSpPr/>
            <p:nvPr/>
          </p:nvGrpSpPr>
          <p:grpSpPr>
            <a:xfrm>
              <a:off x="71280" y="1366920"/>
              <a:ext cx="1080720" cy="740880"/>
              <a:chOff x="71280" y="1366920"/>
              <a:chExt cx="1080720" cy="740880"/>
            </a:xfrm>
          </p:grpSpPr>
          <p:grpSp>
            <p:nvGrpSpPr>
              <p:cNvPr id="6135" name="Group 115"/>
              <p:cNvGrpSpPr/>
              <p:nvPr/>
            </p:nvGrpSpPr>
            <p:grpSpPr>
              <a:xfrm>
                <a:off x="446040" y="1366920"/>
                <a:ext cx="627480" cy="242640"/>
                <a:chOff x="446040" y="1366920"/>
                <a:chExt cx="627480" cy="242640"/>
              </a:xfrm>
            </p:grpSpPr>
            <p:grpSp>
              <p:nvGrpSpPr>
                <p:cNvPr id="6136" name="Group 116"/>
                <p:cNvGrpSpPr/>
                <p:nvPr/>
              </p:nvGrpSpPr>
              <p:grpSpPr>
                <a:xfrm>
                  <a:off x="534240" y="1366920"/>
                  <a:ext cx="539280" cy="242640"/>
                  <a:chOff x="534240" y="1366920"/>
                  <a:chExt cx="539280" cy="242640"/>
                </a:xfrm>
              </p:grpSpPr>
              <p:sp>
                <p:nvSpPr>
                  <p:cNvPr id="6137" name="Rectangle 117"/>
                  <p:cNvSpPr/>
                  <p:nvPr/>
                </p:nvSpPr>
                <p:spPr>
                  <a:xfrm>
                    <a:off x="603360" y="141912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38" name="Text Box 118"/>
                  <p:cNvSpPr/>
                  <p:nvPr/>
                </p:nvSpPr>
                <p:spPr>
                  <a:xfrm>
                    <a:off x="534240" y="136692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6139" name="Rectangle 119"/>
                <p:cNvSpPr/>
                <p:nvPr/>
              </p:nvSpPr>
              <p:spPr>
                <a:xfrm>
                  <a:off x="461880" y="1422360"/>
                  <a:ext cx="13932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40" name="Rectangle 120"/>
                <p:cNvSpPr/>
                <p:nvPr/>
              </p:nvSpPr>
              <p:spPr>
                <a:xfrm>
                  <a:off x="446040" y="141300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141" name="Group 121"/>
              <p:cNvGrpSpPr/>
              <p:nvPr/>
            </p:nvGrpSpPr>
            <p:grpSpPr>
              <a:xfrm>
                <a:off x="446040" y="1601640"/>
                <a:ext cx="627480" cy="242640"/>
                <a:chOff x="446040" y="1601640"/>
                <a:chExt cx="627480" cy="242640"/>
              </a:xfrm>
            </p:grpSpPr>
            <p:grpSp>
              <p:nvGrpSpPr>
                <p:cNvPr id="6142" name="Group 122"/>
                <p:cNvGrpSpPr/>
                <p:nvPr/>
              </p:nvGrpSpPr>
              <p:grpSpPr>
                <a:xfrm>
                  <a:off x="534240" y="1601640"/>
                  <a:ext cx="539280" cy="242640"/>
                  <a:chOff x="534240" y="1601640"/>
                  <a:chExt cx="539280" cy="242640"/>
                </a:xfrm>
              </p:grpSpPr>
              <p:sp>
                <p:nvSpPr>
                  <p:cNvPr id="6143" name="Rectangle 123"/>
                  <p:cNvSpPr/>
                  <p:nvPr/>
                </p:nvSpPr>
                <p:spPr>
                  <a:xfrm>
                    <a:off x="603360" y="165420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44" name="Text Box 124"/>
                  <p:cNvSpPr/>
                  <p:nvPr/>
                </p:nvSpPr>
                <p:spPr>
                  <a:xfrm>
                    <a:off x="534240" y="1601640"/>
                    <a:ext cx="53928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DHCP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6145" name="Group 125"/>
                <p:cNvGrpSpPr/>
                <p:nvPr/>
              </p:nvGrpSpPr>
              <p:grpSpPr>
                <a:xfrm>
                  <a:off x="446040" y="1647720"/>
                  <a:ext cx="561600" cy="149040"/>
                  <a:chOff x="446040" y="1647720"/>
                  <a:chExt cx="561600" cy="149040"/>
                </a:xfrm>
              </p:grpSpPr>
              <p:sp>
                <p:nvSpPr>
                  <p:cNvPr id="6146" name="Rectangle 126"/>
                  <p:cNvSpPr/>
                  <p:nvPr/>
                </p:nvSpPr>
                <p:spPr>
                  <a:xfrm>
                    <a:off x="461880" y="165744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47" name="Rectangle 127"/>
                  <p:cNvSpPr/>
                  <p:nvPr/>
                </p:nvSpPr>
                <p:spPr>
                  <a:xfrm>
                    <a:off x="446040" y="164772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6148" name="Group 128"/>
              <p:cNvGrpSpPr/>
              <p:nvPr/>
            </p:nvGrpSpPr>
            <p:grpSpPr>
              <a:xfrm>
                <a:off x="266760" y="1633680"/>
                <a:ext cx="761760" cy="177480"/>
                <a:chOff x="266760" y="1633680"/>
                <a:chExt cx="761760" cy="177480"/>
              </a:xfrm>
            </p:grpSpPr>
            <p:sp>
              <p:nvSpPr>
                <p:cNvPr id="6149" name="Rectangle 129"/>
                <p:cNvSpPr/>
                <p:nvPr/>
              </p:nvSpPr>
              <p:spPr>
                <a:xfrm>
                  <a:off x="281160" y="1650960"/>
                  <a:ext cx="151920" cy="14724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50" name="Rectangle 130"/>
                <p:cNvSpPr/>
                <p:nvPr/>
              </p:nvSpPr>
              <p:spPr>
                <a:xfrm>
                  <a:off x="266760" y="1633680"/>
                  <a:ext cx="761760" cy="177480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151" name="Group 131"/>
              <p:cNvGrpSpPr/>
              <p:nvPr/>
            </p:nvGrpSpPr>
            <p:grpSpPr>
              <a:xfrm>
                <a:off x="71280" y="1865160"/>
                <a:ext cx="1080720" cy="242640"/>
                <a:chOff x="71280" y="1865160"/>
                <a:chExt cx="1080720" cy="242640"/>
              </a:xfrm>
            </p:grpSpPr>
            <p:grpSp>
              <p:nvGrpSpPr>
                <p:cNvPr id="6152" name="Group 132"/>
                <p:cNvGrpSpPr/>
                <p:nvPr/>
              </p:nvGrpSpPr>
              <p:grpSpPr>
                <a:xfrm>
                  <a:off x="260280" y="1865160"/>
                  <a:ext cx="807120" cy="242640"/>
                  <a:chOff x="260280" y="1865160"/>
                  <a:chExt cx="807120" cy="242640"/>
                </a:xfrm>
              </p:grpSpPr>
              <p:grpSp>
                <p:nvGrpSpPr>
                  <p:cNvPr id="6153" name="Group 133"/>
                  <p:cNvGrpSpPr/>
                  <p:nvPr/>
                </p:nvGrpSpPr>
                <p:grpSpPr>
                  <a:xfrm>
                    <a:off x="439560" y="1865160"/>
                    <a:ext cx="627840" cy="242640"/>
                    <a:chOff x="439560" y="1865160"/>
                    <a:chExt cx="627840" cy="242640"/>
                  </a:xfrm>
                </p:grpSpPr>
                <p:grpSp>
                  <p:nvGrpSpPr>
                    <p:cNvPr id="6154" name="Group 134"/>
                    <p:cNvGrpSpPr/>
                    <p:nvPr/>
                  </p:nvGrpSpPr>
                  <p:grpSpPr>
                    <a:xfrm>
                      <a:off x="528120" y="1865160"/>
                      <a:ext cx="539280" cy="242640"/>
                      <a:chOff x="528120" y="1865160"/>
                      <a:chExt cx="539280" cy="242640"/>
                    </a:xfrm>
                  </p:grpSpPr>
                  <p:sp>
                    <p:nvSpPr>
                      <p:cNvPr id="6155" name="Rectangle 135"/>
                      <p:cNvSpPr/>
                      <p:nvPr/>
                    </p:nvSpPr>
                    <p:spPr>
                      <a:xfrm>
                        <a:off x="596880" y="1917720"/>
                        <a:ext cx="388440" cy="13608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6156" name="Text Box 136"/>
                      <p:cNvSpPr/>
                      <p:nvPr/>
                    </p:nvSpPr>
                    <p:spPr>
                      <a:xfrm>
                        <a:off x="528120" y="1865160"/>
                        <a:ext cx="539280" cy="24264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"/>
                            <a:ea typeface="ＭＳ Ｐゴシック"/>
                          </a:rPr>
                          <a:t>DHCP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6157" name="Group 137"/>
                    <p:cNvGrpSpPr/>
                    <p:nvPr/>
                  </p:nvGrpSpPr>
                  <p:grpSpPr>
                    <a:xfrm>
                      <a:off x="439560" y="1911240"/>
                      <a:ext cx="561600" cy="149040"/>
                      <a:chOff x="439560" y="1911240"/>
                      <a:chExt cx="561600" cy="149040"/>
                    </a:xfrm>
                  </p:grpSpPr>
                  <p:sp>
                    <p:nvSpPr>
                      <p:cNvPr id="6158" name="Rectangle 138"/>
                      <p:cNvSpPr/>
                      <p:nvPr/>
                    </p:nvSpPr>
                    <p:spPr>
                      <a:xfrm>
                        <a:off x="455760" y="1920960"/>
                        <a:ext cx="139320" cy="1299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6159" name="Rectangle 139"/>
                      <p:cNvSpPr/>
                      <p:nvPr/>
                    </p:nvSpPr>
                    <p:spPr>
                      <a:xfrm>
                        <a:off x="439560" y="1911240"/>
                        <a:ext cx="561600" cy="1490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6160" name="Rectangle 140"/>
                  <p:cNvSpPr/>
                  <p:nvPr/>
                </p:nvSpPr>
                <p:spPr>
                  <a:xfrm>
                    <a:off x="274680" y="1914480"/>
                    <a:ext cx="151920" cy="1472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161" name="Rectangle 141"/>
                  <p:cNvSpPr/>
                  <p:nvPr/>
                </p:nvSpPr>
                <p:spPr>
                  <a:xfrm>
                    <a:off x="260280" y="1897200"/>
                    <a:ext cx="761760" cy="177480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162" name="Rectangle 142"/>
                <p:cNvSpPr/>
                <p:nvPr/>
              </p:nvSpPr>
              <p:spPr>
                <a:xfrm>
                  <a:off x="92160" y="1900080"/>
                  <a:ext cx="149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63" name="Rectangle 143"/>
                <p:cNvSpPr/>
                <p:nvPr/>
              </p:nvSpPr>
              <p:spPr>
                <a:xfrm>
                  <a:off x="1041480" y="1898640"/>
                  <a:ext cx="95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64" name="Rectangle 144"/>
                <p:cNvSpPr/>
                <p:nvPr/>
              </p:nvSpPr>
              <p:spPr>
                <a:xfrm>
                  <a:off x="71280" y="1874880"/>
                  <a:ext cx="1080720" cy="2188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6165" name="AutoShape 145"/>
            <p:cNvSpPr/>
            <p:nvPr/>
          </p:nvSpPr>
          <p:spPr>
            <a:xfrm rot="10800000">
              <a:off x="584640" y="970200"/>
              <a:ext cx="380520" cy="1217160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66" name="Group 146"/>
            <p:cNvGrpSpPr/>
            <p:nvPr/>
          </p:nvGrpSpPr>
          <p:grpSpPr>
            <a:xfrm>
              <a:off x="536040" y="1163520"/>
              <a:ext cx="539280" cy="242640"/>
              <a:chOff x="536040" y="1163520"/>
              <a:chExt cx="539280" cy="242640"/>
            </a:xfrm>
          </p:grpSpPr>
          <p:sp>
            <p:nvSpPr>
              <p:cNvPr id="6167" name="Rectangle 147"/>
              <p:cNvSpPr/>
              <p:nvPr/>
            </p:nvSpPr>
            <p:spPr>
              <a:xfrm>
                <a:off x="604800" y="121608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8" name="Text Box 148"/>
              <p:cNvSpPr/>
              <p:nvPr/>
            </p:nvSpPr>
            <p:spPr>
              <a:xfrm>
                <a:off x="536040" y="1163520"/>
                <a:ext cx="53928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DHCP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grpSp>
        <p:nvGrpSpPr>
          <p:cNvPr id="6169" name="Group 149"/>
          <p:cNvGrpSpPr/>
          <p:nvPr/>
        </p:nvGrpSpPr>
        <p:grpSpPr>
          <a:xfrm>
            <a:off x="805680" y="3178080"/>
            <a:ext cx="539280" cy="242640"/>
            <a:chOff x="805680" y="3178080"/>
            <a:chExt cx="539280" cy="242640"/>
          </a:xfrm>
        </p:grpSpPr>
        <p:sp>
          <p:nvSpPr>
            <p:cNvPr id="6170" name="Rectangle 150"/>
            <p:cNvSpPr/>
            <p:nvPr/>
          </p:nvSpPr>
          <p:spPr>
            <a:xfrm>
              <a:off x="874800" y="3230640"/>
              <a:ext cx="388440" cy="1360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1" name="Text Box 151"/>
            <p:cNvSpPr/>
            <p:nvPr/>
          </p:nvSpPr>
          <p:spPr>
            <a:xfrm>
              <a:off x="805680" y="3178080"/>
              <a:ext cx="539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DHCP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6172" name="Rectangle 155"/>
          <p:cNvSpPr/>
          <p:nvPr/>
        </p:nvSpPr>
        <p:spPr>
          <a:xfrm>
            <a:off x="4997520" y="2709720"/>
            <a:ext cx="3420720" cy="13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encapsulation at DHCP server, frame forwarded (</a:t>
            </a:r>
            <a:r>
              <a:rPr b="0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switch learning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) through LAN, demultiplexing at client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173" name="Text Box 156"/>
          <p:cNvSpPr/>
          <p:nvPr/>
        </p:nvSpPr>
        <p:spPr>
          <a:xfrm>
            <a:off x="402120" y="5261040"/>
            <a:ext cx="85982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Client now has IP address, knows name &amp; addr of DNS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server, IP address of its first-hop router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74" name="Rectangle 157"/>
          <p:cNvSpPr/>
          <p:nvPr/>
        </p:nvSpPr>
        <p:spPr>
          <a:xfrm>
            <a:off x="4989600" y="4111560"/>
            <a:ext cx="342072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1840" indent="-23148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DHCP client receives DHCP ACK reply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75" name="Rectangle 2"/>
          <p:cNvSpPr txBox="1"/>
          <p:nvPr/>
        </p:nvSpPr>
        <p:spPr>
          <a:xfrm>
            <a:off x="324000" y="9360"/>
            <a:ext cx="8034120" cy="996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day in the life… connecting to the Internet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76" name="Picture 15" descr="underline_base"/>
          <p:cNvPicPr/>
          <p:nvPr/>
        </p:nvPicPr>
        <p:blipFill>
          <a:blip r:embed="rId4"/>
          <a:stretch/>
        </p:blipFill>
        <p:spPr>
          <a:xfrm>
            <a:off x="361800" y="67140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617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63BB083A-DC9A-4A2E-95C5-E5B2AD9AFA80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17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4" dur="indefinite" restart="never" nodeType="tmRoot">
          <p:childTnLst>
            <p:seq>
              <p:cTn id="515" dur="indefinite" nodeType="mainSeq">
                <p:childTnLst>
                  <p:par>
                    <p:cTn id="516" nodeType="clickEffect" fill="hold">
                      <p:stCondLst>
                        <p:cond delay="0"/>
                      </p:stCondLst>
                      <p:childTnLst>
                        <p:par>
                          <p:cTn id="5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nodeType="clickEffect" fill="hold">
                      <p:stCondLst>
                        <p:cond delay="indefinite"/>
                      </p:stCondLst>
                      <p:childTnLst>
                        <p:par>
                          <p:cTn id="5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26" dur="500"/>
                                        <p:tgtEl>
                                          <p:spTgt spid="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3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E">
                                      <p:cBhvr>
                                        <p:cTn id="534" dur="2000" fill="hold"/>
                                        <p:tgtEl>
                                          <p:spTgt spid="6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53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nodeType="clickEffect" fill="hold">
                      <p:stCondLst>
                        <p:cond delay="indefinite"/>
                      </p:stCondLst>
                      <p:childTnLst>
                        <p:par>
                          <p:cTn id="5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6" dur="500"/>
                                        <p:tgtEl>
                                          <p:spTgt spid="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4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50" dur="1000"/>
                                        <p:tgtEl>
                                          <p:spTgt spid="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9" name="Group 92"/>
          <p:cNvGrpSpPr/>
          <p:nvPr/>
        </p:nvGrpSpPr>
        <p:grpSpPr>
          <a:xfrm>
            <a:off x="773280" y="1273320"/>
            <a:ext cx="3553920" cy="3059640"/>
            <a:chOff x="773280" y="1273320"/>
            <a:chExt cx="3553920" cy="3059640"/>
          </a:xfrm>
        </p:grpSpPr>
        <p:sp>
          <p:nvSpPr>
            <p:cNvPr id="6180" name="Freeform 3"/>
            <p:cNvSpPr/>
            <p:nvPr/>
          </p:nvSpPr>
          <p:spPr>
            <a:xfrm>
              <a:off x="773280" y="1273320"/>
              <a:ext cx="3553920" cy="2754720"/>
            </a:xfrm>
            <a:custGeom>
              <a:avLst/>
              <a:gdLst/>
              <a:ahLst/>
              <a:rect l="l" t="t" r="r" b="b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1" name="Line 36"/>
            <p:cNvSpPr/>
            <p:nvPr/>
          </p:nvSpPr>
          <p:spPr>
            <a:xfrm flipV="1">
              <a:off x="3774960" y="2344680"/>
              <a:ext cx="155520" cy="142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2" name="Line 43"/>
            <p:cNvSpPr/>
            <p:nvPr/>
          </p:nvSpPr>
          <p:spPr>
            <a:xfrm>
              <a:off x="2665080" y="2517840"/>
              <a:ext cx="695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3" name="Line 44"/>
            <p:cNvSpPr/>
            <p:nvPr/>
          </p:nvSpPr>
          <p:spPr>
            <a:xfrm flipV="1">
              <a:off x="3924000" y="2201760"/>
              <a:ext cx="138240" cy="142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4" name="Line 48"/>
            <p:cNvSpPr/>
            <p:nvPr/>
          </p:nvSpPr>
          <p:spPr>
            <a:xfrm flipV="1">
              <a:off x="3279600" y="2737080"/>
              <a:ext cx="512640" cy="612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5" name="Text Box 240"/>
            <p:cNvSpPr/>
            <p:nvPr/>
          </p:nvSpPr>
          <p:spPr>
            <a:xfrm>
              <a:off x="2567160" y="3816360"/>
              <a:ext cx="1200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router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(runs DHCP)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6186" name="Group 356"/>
            <p:cNvGrpSpPr/>
            <p:nvPr/>
          </p:nvGrpSpPr>
          <p:grpSpPr>
            <a:xfrm>
              <a:off x="1653480" y="1982880"/>
              <a:ext cx="842760" cy="814320"/>
              <a:chOff x="1653480" y="1982880"/>
              <a:chExt cx="842760" cy="814320"/>
            </a:xfrm>
          </p:grpSpPr>
          <p:pic>
            <p:nvPicPr>
              <p:cNvPr id="6187" name="Picture 354" descr="laptop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1653480" y="2167560"/>
                <a:ext cx="842760" cy="62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188" name="Picture 355" descr="antenna_stylized"/>
              <p:cNvPicPr/>
              <p:nvPr/>
            </p:nvPicPr>
            <p:blipFill>
              <a:blip r:embed="rId2"/>
              <a:stretch/>
            </p:blipFill>
            <p:spPr>
              <a:xfrm>
                <a:off x="1668960" y="1982880"/>
                <a:ext cx="813960" cy="522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189" name="Picture 3" descr=""/>
            <p:cNvPicPr/>
            <p:nvPr/>
          </p:nvPicPr>
          <p:blipFill>
            <a:blip r:embed="rId3"/>
            <a:stretch/>
          </p:blipFill>
          <p:spPr>
            <a:xfrm>
              <a:off x="3336840" y="2424240"/>
              <a:ext cx="8791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0" name="Rectangle 43"/>
            <p:cNvSpPr/>
            <p:nvPr/>
          </p:nvSpPr>
          <p:spPr>
            <a:xfrm flipH="1" rot="16200000">
              <a:off x="3589560" y="3549600"/>
              <a:ext cx="104400" cy="2440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54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1" name="Rectangle 43"/>
            <p:cNvSpPr/>
            <p:nvPr/>
          </p:nvSpPr>
          <p:spPr>
            <a:xfrm rot="2460600">
              <a:off x="3206520" y="3274560"/>
              <a:ext cx="82080" cy="2473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246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2" name="Rectangle 43"/>
            <p:cNvSpPr/>
            <p:nvPr/>
          </p:nvSpPr>
          <p:spPr>
            <a:xfrm rot="16200000">
              <a:off x="2499480" y="2388600"/>
              <a:ext cx="110880" cy="2966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93" name="Group 248"/>
            <p:cNvGrpSpPr/>
            <p:nvPr/>
          </p:nvGrpSpPr>
          <p:grpSpPr>
            <a:xfrm>
              <a:off x="2597040" y="3209760"/>
              <a:ext cx="333000" cy="587520"/>
              <a:chOff x="2597040" y="3209760"/>
              <a:chExt cx="333000" cy="587520"/>
            </a:xfrm>
          </p:grpSpPr>
          <p:sp>
            <p:nvSpPr>
              <p:cNvPr id="6194" name="Freeform 148"/>
              <p:cNvSpPr/>
              <p:nvPr/>
            </p:nvSpPr>
            <p:spPr>
              <a:xfrm>
                <a:off x="2860560" y="3211560"/>
                <a:ext cx="65520" cy="5540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5" name="Rectangle 149"/>
              <p:cNvSpPr/>
              <p:nvPr/>
            </p:nvSpPr>
            <p:spPr>
              <a:xfrm>
                <a:off x="2612880" y="3209760"/>
                <a:ext cx="244080" cy="5554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6" name="Freeform 150"/>
              <p:cNvSpPr/>
              <p:nvPr/>
            </p:nvSpPr>
            <p:spPr>
              <a:xfrm>
                <a:off x="2872800" y="3244680"/>
                <a:ext cx="39240" cy="5126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7" name="Freeform 151"/>
              <p:cNvSpPr/>
              <p:nvPr/>
            </p:nvSpPr>
            <p:spPr>
              <a:xfrm>
                <a:off x="2864160" y="350424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8" name="Rectangle 152"/>
              <p:cNvSpPr/>
              <p:nvPr/>
            </p:nvSpPr>
            <p:spPr>
              <a:xfrm>
                <a:off x="2614680" y="3273480"/>
                <a:ext cx="13788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199" name="Group 153"/>
              <p:cNvGrpSpPr/>
              <p:nvPr/>
            </p:nvGrpSpPr>
            <p:grpSpPr>
              <a:xfrm>
                <a:off x="2739960" y="3268800"/>
                <a:ext cx="134640" cy="34560"/>
                <a:chOff x="2739960" y="3268800"/>
                <a:chExt cx="134640" cy="34560"/>
              </a:xfrm>
            </p:grpSpPr>
            <p:sp>
              <p:nvSpPr>
                <p:cNvPr id="6200" name="AutoShape 154"/>
                <p:cNvSpPr/>
                <p:nvPr/>
              </p:nvSpPr>
              <p:spPr>
                <a:xfrm>
                  <a:off x="2739960" y="3268800"/>
                  <a:ext cx="134640" cy="345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01" name="AutoShape 155"/>
                <p:cNvSpPr/>
                <p:nvPr/>
              </p:nvSpPr>
              <p:spPr>
                <a:xfrm>
                  <a:off x="2743200" y="3273480"/>
                  <a:ext cx="128160" cy="248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02" name="Rectangle 156"/>
              <p:cNvSpPr/>
              <p:nvPr/>
            </p:nvSpPr>
            <p:spPr>
              <a:xfrm>
                <a:off x="2616120" y="3352680"/>
                <a:ext cx="13932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03" name="Group 157"/>
              <p:cNvGrpSpPr/>
              <p:nvPr/>
            </p:nvGrpSpPr>
            <p:grpSpPr>
              <a:xfrm>
                <a:off x="2738520" y="3348000"/>
                <a:ext cx="136080" cy="31320"/>
                <a:chOff x="2738520" y="3348000"/>
                <a:chExt cx="136080" cy="31320"/>
              </a:xfrm>
            </p:grpSpPr>
            <p:sp>
              <p:nvSpPr>
                <p:cNvPr id="6204" name="AutoShape 158"/>
                <p:cNvSpPr/>
                <p:nvPr/>
              </p:nvSpPr>
              <p:spPr>
                <a:xfrm>
                  <a:off x="2738520" y="3348000"/>
                  <a:ext cx="13608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05" name="AutoShape 159"/>
                <p:cNvSpPr/>
                <p:nvPr/>
              </p:nvSpPr>
              <p:spPr>
                <a:xfrm>
                  <a:off x="2741400" y="3351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06" name="Rectangle 160"/>
              <p:cNvSpPr/>
              <p:nvPr/>
            </p:nvSpPr>
            <p:spPr>
              <a:xfrm>
                <a:off x="2614680" y="343548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7" name="Rectangle 161"/>
              <p:cNvSpPr/>
              <p:nvPr/>
            </p:nvSpPr>
            <p:spPr>
              <a:xfrm>
                <a:off x="2617920" y="350856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08" name="Group 162"/>
              <p:cNvGrpSpPr/>
              <p:nvPr/>
            </p:nvGrpSpPr>
            <p:grpSpPr>
              <a:xfrm>
                <a:off x="2736720" y="3502080"/>
                <a:ext cx="134640" cy="36360"/>
                <a:chOff x="2736720" y="3502080"/>
                <a:chExt cx="134640" cy="36360"/>
              </a:xfrm>
            </p:grpSpPr>
            <p:sp>
              <p:nvSpPr>
                <p:cNvPr id="6209" name="AutoShape 163"/>
                <p:cNvSpPr/>
                <p:nvPr/>
              </p:nvSpPr>
              <p:spPr>
                <a:xfrm>
                  <a:off x="2736720" y="3502080"/>
                  <a:ext cx="13464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10" name="AutoShape 164"/>
                <p:cNvSpPr/>
                <p:nvPr/>
              </p:nvSpPr>
              <p:spPr>
                <a:xfrm>
                  <a:off x="2739960" y="3506760"/>
                  <a:ext cx="128160" cy="26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11" name="Freeform 165"/>
              <p:cNvSpPr/>
              <p:nvPr/>
            </p:nvSpPr>
            <p:spPr>
              <a:xfrm>
                <a:off x="2865240" y="343476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12" name="Group 166"/>
              <p:cNvGrpSpPr/>
              <p:nvPr/>
            </p:nvGrpSpPr>
            <p:grpSpPr>
              <a:xfrm>
                <a:off x="2736720" y="3429000"/>
                <a:ext cx="136080" cy="32760"/>
                <a:chOff x="2736720" y="3429000"/>
                <a:chExt cx="136080" cy="32760"/>
              </a:xfrm>
            </p:grpSpPr>
            <p:sp>
              <p:nvSpPr>
                <p:cNvPr id="6213" name="AutoShape 167"/>
                <p:cNvSpPr/>
                <p:nvPr/>
              </p:nvSpPr>
              <p:spPr>
                <a:xfrm>
                  <a:off x="2736720" y="3429000"/>
                  <a:ext cx="136080" cy="327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14" name="AutoShape 168"/>
                <p:cNvSpPr/>
                <p:nvPr/>
              </p:nvSpPr>
              <p:spPr>
                <a:xfrm>
                  <a:off x="2739960" y="3432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215" name="Rectangle 169"/>
              <p:cNvSpPr/>
              <p:nvPr/>
            </p:nvSpPr>
            <p:spPr>
              <a:xfrm>
                <a:off x="2857680" y="3209760"/>
                <a:ext cx="15480" cy="556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6" name="Freeform 170"/>
              <p:cNvSpPr/>
              <p:nvPr/>
            </p:nvSpPr>
            <p:spPr>
              <a:xfrm>
                <a:off x="2870640" y="3350880"/>
                <a:ext cx="55080" cy="514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7" name="Freeform 171"/>
              <p:cNvSpPr/>
              <p:nvPr/>
            </p:nvSpPr>
            <p:spPr>
              <a:xfrm>
                <a:off x="2871360" y="3271320"/>
                <a:ext cx="56520" cy="579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8" name="Oval 172"/>
              <p:cNvSpPr/>
              <p:nvPr/>
            </p:nvSpPr>
            <p:spPr>
              <a:xfrm>
                <a:off x="2919240" y="3740040"/>
                <a:ext cx="10800" cy="23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9" name="Freeform 173"/>
              <p:cNvSpPr/>
              <p:nvPr/>
            </p:nvSpPr>
            <p:spPr>
              <a:xfrm>
                <a:off x="2868480" y="3740400"/>
                <a:ext cx="56880" cy="482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0" name="AutoShape 174"/>
              <p:cNvSpPr/>
              <p:nvPr/>
            </p:nvSpPr>
            <p:spPr>
              <a:xfrm>
                <a:off x="2597040" y="3756240"/>
                <a:ext cx="280800" cy="4104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1" name="AutoShape 175"/>
              <p:cNvSpPr/>
              <p:nvPr/>
            </p:nvSpPr>
            <p:spPr>
              <a:xfrm>
                <a:off x="2612880" y="3765600"/>
                <a:ext cx="24876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2" name="Oval 176"/>
              <p:cNvSpPr/>
              <p:nvPr/>
            </p:nvSpPr>
            <p:spPr>
              <a:xfrm>
                <a:off x="26366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3" name="Oval 177"/>
              <p:cNvSpPr/>
              <p:nvPr/>
            </p:nvSpPr>
            <p:spPr>
              <a:xfrm>
                <a:off x="2678040" y="3684600"/>
                <a:ext cx="37800" cy="3456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4" name="Oval 178"/>
              <p:cNvSpPr/>
              <p:nvPr/>
            </p:nvSpPr>
            <p:spPr>
              <a:xfrm>
                <a:off x="27194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5" name="Rectangle 179"/>
              <p:cNvSpPr/>
              <p:nvPr/>
            </p:nvSpPr>
            <p:spPr>
              <a:xfrm>
                <a:off x="2813040" y="3551400"/>
                <a:ext cx="18720" cy="1868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226" name="Group 48"/>
            <p:cNvGrpSpPr/>
            <p:nvPr/>
          </p:nvGrpSpPr>
          <p:grpSpPr>
            <a:xfrm>
              <a:off x="2795400" y="3466080"/>
              <a:ext cx="735840" cy="376560"/>
              <a:chOff x="2795400" y="3466080"/>
              <a:chExt cx="735840" cy="376560"/>
            </a:xfrm>
          </p:grpSpPr>
          <p:sp>
            <p:nvSpPr>
              <p:cNvPr id="6227" name="Oval 49"/>
              <p:cNvSpPr/>
              <p:nvPr/>
            </p:nvSpPr>
            <p:spPr>
              <a:xfrm>
                <a:off x="2801520" y="3634200"/>
                <a:ext cx="729000" cy="208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8" name="Line 50"/>
              <p:cNvSpPr/>
              <p:nvPr/>
            </p:nvSpPr>
            <p:spPr>
              <a:xfrm>
                <a:off x="280152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9" name="Line 51"/>
              <p:cNvSpPr/>
              <p:nvPr/>
            </p:nvSpPr>
            <p:spPr>
              <a:xfrm>
                <a:off x="353088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0" name="Rectangle 52"/>
              <p:cNvSpPr/>
              <p:nvPr/>
            </p:nvSpPr>
            <p:spPr>
              <a:xfrm>
                <a:off x="2801520" y="3616920"/>
                <a:ext cx="721080" cy="12672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1" name="Oval 53"/>
              <p:cNvSpPr/>
              <p:nvPr/>
            </p:nvSpPr>
            <p:spPr>
              <a:xfrm>
                <a:off x="2795400" y="3466080"/>
                <a:ext cx="729000" cy="2430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32" name="Group 54"/>
              <p:cNvGrpSpPr/>
              <p:nvPr/>
            </p:nvGrpSpPr>
            <p:grpSpPr>
              <a:xfrm>
                <a:off x="2971080" y="3519720"/>
                <a:ext cx="361800" cy="142560"/>
                <a:chOff x="2971080" y="3519720"/>
                <a:chExt cx="361800" cy="142560"/>
              </a:xfrm>
            </p:grpSpPr>
            <p:sp>
              <p:nvSpPr>
                <p:cNvPr id="6233" name="Line 55"/>
                <p:cNvSpPr/>
                <p:nvPr/>
              </p:nvSpPr>
              <p:spPr>
                <a:xfrm flipV="1">
                  <a:off x="2971080" y="351972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34" name="Line 56"/>
                <p:cNvSpPr/>
                <p:nvPr/>
              </p:nvSpPr>
              <p:spPr>
                <a:xfrm>
                  <a:off x="3219120" y="366192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35" name="Line 57"/>
                <p:cNvSpPr/>
                <p:nvPr/>
              </p:nvSpPr>
              <p:spPr>
                <a:xfrm>
                  <a:off x="3089880" y="3522600"/>
                  <a:ext cx="134280" cy="139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236" name="Group 58"/>
              <p:cNvGrpSpPr/>
              <p:nvPr/>
            </p:nvGrpSpPr>
            <p:grpSpPr>
              <a:xfrm>
                <a:off x="2971080" y="3517560"/>
                <a:ext cx="361800" cy="142200"/>
                <a:chOff x="2971080" y="3517560"/>
                <a:chExt cx="361800" cy="142200"/>
              </a:xfrm>
            </p:grpSpPr>
            <p:sp>
              <p:nvSpPr>
                <p:cNvPr id="6237" name="Line 59"/>
                <p:cNvSpPr/>
                <p:nvPr/>
              </p:nvSpPr>
              <p:spPr>
                <a:xfrm>
                  <a:off x="2971080" y="365688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38" name="Line 60"/>
                <p:cNvSpPr/>
                <p:nvPr/>
              </p:nvSpPr>
              <p:spPr>
                <a:xfrm>
                  <a:off x="3219120" y="351756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39" name="Line 61"/>
                <p:cNvSpPr/>
                <p:nvPr/>
              </p:nvSpPr>
              <p:spPr>
                <a:xfrm flipV="1">
                  <a:off x="3089880" y="3517560"/>
                  <a:ext cx="134280" cy="1335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6240" name="Rectangle 2"/>
          <p:cNvSpPr txBox="1"/>
          <p:nvPr/>
        </p:nvSpPr>
        <p:spPr>
          <a:xfrm>
            <a:off x="152280" y="0"/>
            <a:ext cx="8853120" cy="1001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day in the life… ARP (before DNS, before HTTP)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1" name="Rectangle 3"/>
          <p:cNvSpPr txBox="1"/>
          <p:nvPr/>
        </p:nvSpPr>
        <p:spPr>
          <a:xfrm>
            <a:off x="4390920" y="1014480"/>
            <a:ext cx="4667040" cy="12618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before sending </a:t>
            </a:r>
            <a:r>
              <a:rPr b="0" i="1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HTTP</a:t>
            </a:r>
            <a:r>
              <a:rPr b="1" i="1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request, need IP address of www.google.com:  </a:t>
            </a:r>
            <a:r>
              <a:rPr b="0" i="1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DNS</a:t>
            </a:r>
            <a:endParaRPr b="0" lang="en-US" sz="2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42" name="Line 43"/>
          <p:cNvSpPr/>
          <p:nvPr/>
        </p:nvSpPr>
        <p:spPr>
          <a:xfrm>
            <a:off x="2665080" y="2517480"/>
            <a:ext cx="6955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43" name="Group 45"/>
          <p:cNvGrpSpPr/>
          <p:nvPr/>
        </p:nvGrpSpPr>
        <p:grpSpPr>
          <a:xfrm>
            <a:off x="1195200" y="1081080"/>
            <a:ext cx="975960" cy="1460160"/>
            <a:chOff x="1195200" y="1081080"/>
            <a:chExt cx="975960" cy="1460160"/>
          </a:xfrm>
        </p:grpSpPr>
        <p:sp>
          <p:nvSpPr>
            <p:cNvPr id="6244" name="Freeform 46"/>
            <p:cNvSpPr/>
            <p:nvPr/>
          </p:nvSpPr>
          <p:spPr>
            <a:xfrm>
              <a:off x="1212840" y="110808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45" name="Group 47"/>
            <p:cNvGrpSpPr/>
            <p:nvPr/>
          </p:nvGrpSpPr>
          <p:grpSpPr>
            <a:xfrm>
              <a:off x="1195200" y="1081080"/>
              <a:ext cx="793440" cy="1307160"/>
              <a:chOff x="1195200" y="1081080"/>
              <a:chExt cx="793440" cy="1307160"/>
            </a:xfrm>
          </p:grpSpPr>
          <p:sp>
            <p:nvSpPr>
              <p:cNvPr id="6246" name="Rectangle 48"/>
              <p:cNvSpPr/>
              <p:nvPr/>
            </p:nvSpPr>
            <p:spPr>
              <a:xfrm>
                <a:off x="1206360" y="111132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7" name="Text Box 49"/>
              <p:cNvSpPr/>
              <p:nvPr/>
            </p:nvSpPr>
            <p:spPr>
              <a:xfrm>
                <a:off x="1307160" y="1081080"/>
                <a:ext cx="60948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DNS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248" name="Line 50"/>
              <p:cNvSpPr/>
              <p:nvPr/>
            </p:nvSpPr>
            <p:spPr>
              <a:xfrm>
                <a:off x="1209600" y="13604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9" name="Line 51"/>
              <p:cNvSpPr/>
              <p:nvPr/>
            </p:nvSpPr>
            <p:spPr>
              <a:xfrm>
                <a:off x="1204560" y="16128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0" name="Line 52"/>
              <p:cNvSpPr/>
              <p:nvPr/>
            </p:nvSpPr>
            <p:spPr>
              <a:xfrm>
                <a:off x="1199880" y="18651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1" name="Line 53"/>
              <p:cNvSpPr/>
              <p:nvPr/>
            </p:nvSpPr>
            <p:spPr>
              <a:xfrm>
                <a:off x="1195200" y="21175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252" name="Group 276"/>
          <p:cNvGrpSpPr/>
          <p:nvPr/>
        </p:nvGrpSpPr>
        <p:grpSpPr>
          <a:xfrm>
            <a:off x="281160" y="1157400"/>
            <a:ext cx="761760" cy="875880"/>
            <a:chOff x="281160" y="1157400"/>
            <a:chExt cx="761760" cy="875880"/>
          </a:xfrm>
        </p:grpSpPr>
        <p:grpSp>
          <p:nvGrpSpPr>
            <p:cNvPr id="6253" name="Group 54"/>
            <p:cNvGrpSpPr/>
            <p:nvPr/>
          </p:nvGrpSpPr>
          <p:grpSpPr>
            <a:xfrm>
              <a:off x="546840" y="1162080"/>
              <a:ext cx="457560" cy="242640"/>
              <a:chOff x="546840" y="1162080"/>
              <a:chExt cx="457560" cy="242640"/>
            </a:xfrm>
          </p:grpSpPr>
          <p:sp>
            <p:nvSpPr>
              <p:cNvPr id="6254" name="Rectangle 55"/>
              <p:cNvSpPr/>
              <p:nvPr/>
            </p:nvSpPr>
            <p:spPr>
              <a:xfrm>
                <a:off x="615960" y="121428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5" name="Text Box 56"/>
              <p:cNvSpPr/>
              <p:nvPr/>
            </p:nvSpPr>
            <p:spPr>
              <a:xfrm>
                <a:off x="546840" y="1162080"/>
                <a:ext cx="4478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DNS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256" name="Group 59"/>
            <p:cNvGrpSpPr/>
            <p:nvPr/>
          </p:nvGrpSpPr>
          <p:grpSpPr>
            <a:xfrm>
              <a:off x="460440" y="1387440"/>
              <a:ext cx="561600" cy="242640"/>
              <a:chOff x="460440" y="1387440"/>
              <a:chExt cx="561600" cy="242640"/>
            </a:xfrm>
          </p:grpSpPr>
          <p:grpSp>
            <p:nvGrpSpPr>
              <p:cNvPr id="6257" name="Group 60"/>
              <p:cNvGrpSpPr/>
              <p:nvPr/>
            </p:nvGrpSpPr>
            <p:grpSpPr>
              <a:xfrm>
                <a:off x="548280" y="1387440"/>
                <a:ext cx="457560" cy="242640"/>
                <a:chOff x="548280" y="1387440"/>
                <a:chExt cx="457560" cy="242640"/>
              </a:xfrm>
            </p:grpSpPr>
            <p:sp>
              <p:nvSpPr>
                <p:cNvPr id="6258" name="Rectangle 61"/>
                <p:cNvSpPr/>
                <p:nvPr/>
              </p:nvSpPr>
              <p:spPr>
                <a:xfrm>
                  <a:off x="617400" y="1440000"/>
                  <a:ext cx="388440" cy="13608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59" name="Text Box 62"/>
                <p:cNvSpPr/>
                <p:nvPr/>
              </p:nvSpPr>
              <p:spPr>
                <a:xfrm>
                  <a:off x="548280" y="1387440"/>
                  <a:ext cx="447840" cy="242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0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DNS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sp>
            <p:nvSpPr>
              <p:cNvPr id="6260" name="Rectangle 63"/>
              <p:cNvSpPr/>
              <p:nvPr/>
            </p:nvSpPr>
            <p:spPr>
              <a:xfrm>
                <a:off x="476280" y="1442880"/>
                <a:ext cx="13932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1" name="Rectangle 64"/>
              <p:cNvSpPr/>
              <p:nvPr/>
            </p:nvSpPr>
            <p:spPr>
              <a:xfrm>
                <a:off x="460440" y="143352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262" name="Group 65"/>
            <p:cNvGrpSpPr/>
            <p:nvPr/>
          </p:nvGrpSpPr>
          <p:grpSpPr>
            <a:xfrm>
              <a:off x="460440" y="1622520"/>
              <a:ext cx="561600" cy="242640"/>
              <a:chOff x="460440" y="1622520"/>
              <a:chExt cx="561600" cy="242640"/>
            </a:xfrm>
          </p:grpSpPr>
          <p:grpSp>
            <p:nvGrpSpPr>
              <p:cNvPr id="6263" name="Group 66"/>
              <p:cNvGrpSpPr/>
              <p:nvPr/>
            </p:nvGrpSpPr>
            <p:grpSpPr>
              <a:xfrm>
                <a:off x="548280" y="1622520"/>
                <a:ext cx="457560" cy="242640"/>
                <a:chOff x="548280" y="1622520"/>
                <a:chExt cx="457560" cy="242640"/>
              </a:xfrm>
            </p:grpSpPr>
            <p:sp>
              <p:nvSpPr>
                <p:cNvPr id="6264" name="Rectangle 67"/>
                <p:cNvSpPr/>
                <p:nvPr/>
              </p:nvSpPr>
              <p:spPr>
                <a:xfrm>
                  <a:off x="617400" y="1674720"/>
                  <a:ext cx="388440" cy="13608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65" name="Text Box 68"/>
                <p:cNvSpPr/>
                <p:nvPr/>
              </p:nvSpPr>
              <p:spPr>
                <a:xfrm>
                  <a:off x="548280" y="1622520"/>
                  <a:ext cx="447840" cy="242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0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DNS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grpSp>
            <p:nvGrpSpPr>
              <p:cNvPr id="6266" name="Group 69"/>
              <p:cNvGrpSpPr/>
              <p:nvPr/>
            </p:nvGrpSpPr>
            <p:grpSpPr>
              <a:xfrm>
                <a:off x="460440" y="1668600"/>
                <a:ext cx="561600" cy="149040"/>
                <a:chOff x="460440" y="1668600"/>
                <a:chExt cx="561600" cy="149040"/>
              </a:xfrm>
            </p:grpSpPr>
            <p:sp>
              <p:nvSpPr>
                <p:cNvPr id="6267" name="Rectangle 70"/>
                <p:cNvSpPr/>
                <p:nvPr/>
              </p:nvSpPr>
              <p:spPr>
                <a:xfrm>
                  <a:off x="476280" y="1677960"/>
                  <a:ext cx="13932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68" name="Rectangle 71"/>
                <p:cNvSpPr/>
                <p:nvPr/>
              </p:nvSpPr>
              <p:spPr>
                <a:xfrm>
                  <a:off x="460440" y="166860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269" name="Group 72"/>
            <p:cNvGrpSpPr/>
            <p:nvPr/>
          </p:nvGrpSpPr>
          <p:grpSpPr>
            <a:xfrm>
              <a:off x="281160" y="1654200"/>
              <a:ext cx="761760" cy="177480"/>
              <a:chOff x="281160" y="1654200"/>
              <a:chExt cx="761760" cy="177480"/>
            </a:xfrm>
          </p:grpSpPr>
          <p:sp>
            <p:nvSpPr>
              <p:cNvPr id="6270" name="Rectangle 73"/>
              <p:cNvSpPr/>
              <p:nvPr/>
            </p:nvSpPr>
            <p:spPr>
              <a:xfrm>
                <a:off x="295200" y="167148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1" name="Rectangle 74"/>
              <p:cNvSpPr/>
              <p:nvPr/>
            </p:nvSpPr>
            <p:spPr>
              <a:xfrm>
                <a:off x="281160" y="165420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72" name="AutoShape 89"/>
            <p:cNvSpPr/>
            <p:nvPr/>
          </p:nvSpPr>
          <p:spPr>
            <a:xfrm>
              <a:off x="623880" y="1157400"/>
              <a:ext cx="380520" cy="875880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73" name="Rectangle 152"/>
          <p:cNvSpPr/>
          <p:nvPr/>
        </p:nvSpPr>
        <p:spPr>
          <a:xfrm>
            <a:off x="4387680" y="2050920"/>
            <a:ext cx="4586040" cy="13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DNS query created, encapsulated in UDP, encapsulated in IP, encapsulated in Eth.  To send frame to router, need MAC address of router interface: </a:t>
            </a:r>
            <a:r>
              <a:rPr b="0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ARP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6274" name="Rectangle 153"/>
          <p:cNvSpPr/>
          <p:nvPr/>
        </p:nvSpPr>
        <p:spPr>
          <a:xfrm>
            <a:off x="4419720" y="3608280"/>
            <a:ext cx="4385880" cy="15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ARP query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broadcast, received by router, which replies with </a:t>
            </a:r>
            <a:r>
              <a:rPr b="0" lang="en-US" sz="22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ARP reply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giving MAC address of router interface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275" name="Rectangle 154"/>
          <p:cNvSpPr/>
          <p:nvPr/>
        </p:nvSpPr>
        <p:spPr>
          <a:xfrm>
            <a:off x="4471920" y="5000760"/>
            <a:ext cx="4285800" cy="12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client now knows MAC address of first hop router, so can now send frame containing DNS query 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6276" name="Group 263"/>
          <p:cNvGrpSpPr/>
          <p:nvPr/>
        </p:nvGrpSpPr>
        <p:grpSpPr>
          <a:xfrm>
            <a:off x="92160" y="1868400"/>
            <a:ext cx="1080720" cy="242640"/>
            <a:chOff x="92160" y="1868400"/>
            <a:chExt cx="1080720" cy="242640"/>
          </a:xfrm>
        </p:grpSpPr>
        <p:sp>
          <p:nvSpPr>
            <p:cNvPr id="6277" name="Rectangle 103"/>
            <p:cNvSpPr/>
            <p:nvPr/>
          </p:nvSpPr>
          <p:spPr>
            <a:xfrm>
              <a:off x="92160" y="1882800"/>
              <a:ext cx="1080720" cy="218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8" name="Rectangle 101"/>
            <p:cNvSpPr/>
            <p:nvPr/>
          </p:nvSpPr>
          <p:spPr>
            <a:xfrm>
              <a:off x="112680" y="190800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9" name="Rectangle 102"/>
            <p:cNvSpPr/>
            <p:nvPr/>
          </p:nvSpPr>
          <p:spPr>
            <a:xfrm>
              <a:off x="1062000" y="190656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0" name="Rectangle 100"/>
            <p:cNvSpPr/>
            <p:nvPr/>
          </p:nvSpPr>
          <p:spPr>
            <a:xfrm>
              <a:off x="281160" y="1905120"/>
              <a:ext cx="761760" cy="1774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1" name="Text Box 95"/>
            <p:cNvSpPr/>
            <p:nvPr/>
          </p:nvSpPr>
          <p:spPr>
            <a:xfrm>
              <a:off x="262440" y="1868400"/>
              <a:ext cx="79056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ARP query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6282" name="Group 255"/>
          <p:cNvGrpSpPr/>
          <p:nvPr/>
        </p:nvGrpSpPr>
        <p:grpSpPr>
          <a:xfrm>
            <a:off x="2243520" y="2982960"/>
            <a:ext cx="1013400" cy="877680"/>
            <a:chOff x="2243520" y="2982960"/>
            <a:chExt cx="1013400" cy="877680"/>
          </a:xfrm>
        </p:grpSpPr>
        <p:sp>
          <p:nvSpPr>
            <p:cNvPr id="6283" name="Freeform 244"/>
            <p:cNvSpPr/>
            <p:nvPr/>
          </p:nvSpPr>
          <p:spPr>
            <a:xfrm>
              <a:off x="2298600" y="3191040"/>
              <a:ext cx="958320" cy="669600"/>
            </a:xfrm>
            <a:custGeom>
              <a:avLst/>
              <a:gdLst/>
              <a:ahLst/>
              <a:rect l="l" t="t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4" name="Rectangle 246"/>
            <p:cNvSpPr/>
            <p:nvPr/>
          </p:nvSpPr>
          <p:spPr>
            <a:xfrm>
              <a:off x="2292480" y="3187800"/>
              <a:ext cx="782280" cy="496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5" name="Text Box 247"/>
            <p:cNvSpPr/>
            <p:nvPr/>
          </p:nvSpPr>
          <p:spPr>
            <a:xfrm>
              <a:off x="2426400" y="3138480"/>
              <a:ext cx="53172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Eth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286" name="Line 250"/>
            <p:cNvSpPr/>
            <p:nvPr/>
          </p:nvSpPr>
          <p:spPr>
            <a:xfrm>
              <a:off x="2286000" y="3184200"/>
              <a:ext cx="7761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7" name="Line 251"/>
            <p:cNvSpPr/>
            <p:nvPr/>
          </p:nvSpPr>
          <p:spPr>
            <a:xfrm>
              <a:off x="2280960" y="3436920"/>
              <a:ext cx="776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88" name="Group 252"/>
            <p:cNvGrpSpPr/>
            <p:nvPr/>
          </p:nvGrpSpPr>
          <p:grpSpPr>
            <a:xfrm>
              <a:off x="2243520" y="2982960"/>
              <a:ext cx="440280" cy="242640"/>
              <a:chOff x="2243520" y="2982960"/>
              <a:chExt cx="440280" cy="242640"/>
            </a:xfrm>
          </p:grpSpPr>
          <p:sp>
            <p:nvSpPr>
              <p:cNvPr id="6289" name="Rectangle 253"/>
              <p:cNvSpPr/>
              <p:nvPr/>
            </p:nvSpPr>
            <p:spPr>
              <a:xfrm>
                <a:off x="2290680" y="3000240"/>
                <a:ext cx="361440" cy="2235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0" name="Text Box 254"/>
              <p:cNvSpPr/>
              <p:nvPr/>
            </p:nvSpPr>
            <p:spPr>
              <a:xfrm>
                <a:off x="2243520" y="2982960"/>
                <a:ext cx="44028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ARP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grpSp>
        <p:nvGrpSpPr>
          <p:cNvPr id="6291" name="Group 242"/>
          <p:cNvGrpSpPr/>
          <p:nvPr/>
        </p:nvGrpSpPr>
        <p:grpSpPr>
          <a:xfrm>
            <a:off x="1152720" y="1720800"/>
            <a:ext cx="440280" cy="242640"/>
            <a:chOff x="1152720" y="1720800"/>
            <a:chExt cx="440280" cy="242640"/>
          </a:xfrm>
        </p:grpSpPr>
        <p:sp>
          <p:nvSpPr>
            <p:cNvPr id="6292" name="Rectangle 241"/>
            <p:cNvSpPr/>
            <p:nvPr/>
          </p:nvSpPr>
          <p:spPr>
            <a:xfrm>
              <a:off x="1200240" y="1738440"/>
              <a:ext cx="361440" cy="2235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3" name="Text Box 240"/>
            <p:cNvSpPr/>
            <p:nvPr/>
          </p:nvSpPr>
          <p:spPr>
            <a:xfrm>
              <a:off x="1152720" y="1720800"/>
              <a:ext cx="4402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ARP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6294" name="Group 270"/>
          <p:cNvGrpSpPr/>
          <p:nvPr/>
        </p:nvGrpSpPr>
        <p:grpSpPr>
          <a:xfrm>
            <a:off x="1177920" y="3187800"/>
            <a:ext cx="1080720" cy="242640"/>
            <a:chOff x="1177920" y="3187800"/>
            <a:chExt cx="1080720" cy="242640"/>
          </a:xfrm>
        </p:grpSpPr>
        <p:sp>
          <p:nvSpPr>
            <p:cNvPr id="6295" name="Rectangle 271"/>
            <p:cNvSpPr/>
            <p:nvPr/>
          </p:nvSpPr>
          <p:spPr>
            <a:xfrm>
              <a:off x="1177920" y="3201840"/>
              <a:ext cx="1080720" cy="218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6" name="Rectangle 272"/>
            <p:cNvSpPr/>
            <p:nvPr/>
          </p:nvSpPr>
          <p:spPr>
            <a:xfrm>
              <a:off x="1198440" y="322740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7" name="Rectangle 273"/>
            <p:cNvSpPr/>
            <p:nvPr/>
          </p:nvSpPr>
          <p:spPr>
            <a:xfrm>
              <a:off x="2147760" y="322596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8" name="Rectangle 274"/>
            <p:cNvSpPr/>
            <p:nvPr/>
          </p:nvSpPr>
          <p:spPr>
            <a:xfrm>
              <a:off x="1366920" y="3224160"/>
              <a:ext cx="761760" cy="1774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9" name="Text Box 275"/>
            <p:cNvSpPr/>
            <p:nvPr/>
          </p:nvSpPr>
          <p:spPr>
            <a:xfrm>
              <a:off x="1348920" y="3187800"/>
              <a:ext cx="74808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ARP reply</a:t>
              </a:r>
              <a:endParaRPr b="0" lang="en-US" sz="1000" spc="-1" strike="noStrike">
                <a:latin typeface="Arial"/>
              </a:endParaRPr>
            </a:p>
          </p:txBody>
        </p:sp>
      </p:grpSp>
      <p:pic>
        <p:nvPicPr>
          <p:cNvPr id="6300" name="Picture 6" descr="underline_base"/>
          <p:cNvPicPr/>
          <p:nvPr/>
        </p:nvPicPr>
        <p:blipFill>
          <a:blip r:embed="rId4"/>
          <a:stretch/>
        </p:blipFill>
        <p:spPr>
          <a:xfrm>
            <a:off x="195120" y="641520"/>
            <a:ext cx="8227800" cy="172800"/>
          </a:xfrm>
          <a:prstGeom prst="rect">
            <a:avLst/>
          </a:prstGeom>
          <a:ln w="0">
            <a:noFill/>
          </a:ln>
        </p:spPr>
      </p:pic>
      <p:sp>
        <p:nvSpPr>
          <p:cNvPr id="6301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3EE4549A-F3A6-4E22-AB97-2BFE9B733B8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02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8" dur="indefinite" restart="never" nodeType="tmRoot">
          <p:childTnLst>
            <p:seq>
              <p:cTn id="559" dur="indefinite" nodeType="mainSeq">
                <p:childTnLst>
                  <p:par>
                    <p:cTn id="560" nodeType="clickEffect" fill="hold">
                      <p:stCondLst>
                        <p:cond delay="indefinite"/>
                      </p:stCondLst>
                      <p:childTnLst>
                        <p:par>
                          <p:cTn id="5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4" dur="500"/>
                                        <p:tgtEl>
                                          <p:spTgt spid="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nodeType="clickEffect" fill="hold">
                      <p:stCondLst>
                        <p:cond delay="indefinite"/>
                      </p:stCondLst>
                      <p:childTnLst>
                        <p:par>
                          <p:cTn id="5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69" dur="500"/>
                                        <p:tgtEl>
                                          <p:spTgt spid="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2" dur="500"/>
                                        <p:tgtEl>
                                          <p:spTgt spid="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nodeType="clickEffect" fill="hold">
                      <p:stCondLst>
                        <p:cond delay="indefinite"/>
                      </p:stCondLst>
                      <p:childTnLst>
                        <p:par>
                          <p:cTn id="5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79" dur="500"/>
                                        <p:tgtEl>
                                          <p:spTgt spid="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81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006 2.22222E-006 L -0.00052 0.08056 L 0.4151 0.075 L 0.26701 0.2757 L 0.1151 0.27431 L 0.1151 0.18889 E">
                                      <p:cBhvr>
                                        <p:cTn id="582" dur="2000" fill="hold"/>
                                        <p:tgtEl>
                                          <p:spTgt spid="6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58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86" dur="500"/>
                                        <p:tgtEl>
                                          <p:spTgt spid="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58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nodeType="clickEffect" fill="hold">
                      <p:stCondLst>
                        <p:cond delay="indefinite"/>
                      </p:stCondLst>
                      <p:childTnLst>
                        <p:par>
                          <p:cTn id="5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593" dur="500"/>
                                        <p:tgtEl>
                                          <p:spTgt spid="6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97" dur="500"/>
                                        <p:tgtEl>
                                          <p:spTgt spid="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99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006 1.11111E-006 L 0.00052 0.0794 L 0.1467 0.08009 L 0.29444 -0.12222 L -0.11597 -0.12014 L -0.11597 -0.16181 L -0.11754 -0.1882 E">
                                      <p:cBhvr>
                                        <p:cTn id="600" dur="2000" fill="hold"/>
                                        <p:tgtEl>
                                          <p:spTgt spid="6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nodeType="clickEffect" fill="hold">
                      <p:stCondLst>
                        <p:cond delay="indefinite"/>
                      </p:stCondLst>
                      <p:childTnLst>
                        <p:par>
                          <p:cTn id="6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03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604" dur="500"/>
                                        <p:tgtEl>
                                          <p:spTgt spid="6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607" dur="500"/>
                                        <p:tgtEl>
                                          <p:spTgt spid="6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610" dur="500"/>
                                        <p:tgtEl>
                                          <p:spTgt spid="6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1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3" name="Group 230"/>
          <p:cNvGrpSpPr/>
          <p:nvPr/>
        </p:nvGrpSpPr>
        <p:grpSpPr>
          <a:xfrm>
            <a:off x="773280" y="1273320"/>
            <a:ext cx="3553920" cy="3059640"/>
            <a:chOff x="773280" y="1273320"/>
            <a:chExt cx="3553920" cy="3059640"/>
          </a:xfrm>
        </p:grpSpPr>
        <p:sp>
          <p:nvSpPr>
            <p:cNvPr id="6304" name="Freeform 3"/>
            <p:cNvSpPr/>
            <p:nvPr/>
          </p:nvSpPr>
          <p:spPr>
            <a:xfrm>
              <a:off x="773280" y="1273320"/>
              <a:ext cx="3553920" cy="2754720"/>
            </a:xfrm>
            <a:custGeom>
              <a:avLst/>
              <a:gdLst/>
              <a:ahLst/>
              <a:rect l="l" t="t" r="r" b="b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5" name="Line 36"/>
            <p:cNvSpPr/>
            <p:nvPr/>
          </p:nvSpPr>
          <p:spPr>
            <a:xfrm flipV="1">
              <a:off x="3774960" y="2344680"/>
              <a:ext cx="155520" cy="142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6" name="Line 43"/>
            <p:cNvSpPr/>
            <p:nvPr/>
          </p:nvSpPr>
          <p:spPr>
            <a:xfrm>
              <a:off x="2665080" y="2517840"/>
              <a:ext cx="695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7" name="Line 44"/>
            <p:cNvSpPr/>
            <p:nvPr/>
          </p:nvSpPr>
          <p:spPr>
            <a:xfrm flipV="1">
              <a:off x="3924000" y="2201760"/>
              <a:ext cx="138240" cy="142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8" name="Line 48"/>
            <p:cNvSpPr/>
            <p:nvPr/>
          </p:nvSpPr>
          <p:spPr>
            <a:xfrm flipV="1">
              <a:off x="3279600" y="2737080"/>
              <a:ext cx="512640" cy="612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9" name="Text Box 240"/>
            <p:cNvSpPr/>
            <p:nvPr/>
          </p:nvSpPr>
          <p:spPr>
            <a:xfrm>
              <a:off x="2567160" y="3816360"/>
              <a:ext cx="1200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router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(runs DHCP)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6310" name="Group 356"/>
            <p:cNvGrpSpPr/>
            <p:nvPr/>
          </p:nvGrpSpPr>
          <p:grpSpPr>
            <a:xfrm>
              <a:off x="1653480" y="1982880"/>
              <a:ext cx="842760" cy="814320"/>
              <a:chOff x="1653480" y="1982880"/>
              <a:chExt cx="842760" cy="814320"/>
            </a:xfrm>
          </p:grpSpPr>
          <p:pic>
            <p:nvPicPr>
              <p:cNvPr id="6311" name="Picture 354" descr="laptop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1653480" y="2167560"/>
                <a:ext cx="842760" cy="62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312" name="Picture 355" descr="antenna_stylized"/>
              <p:cNvPicPr/>
              <p:nvPr/>
            </p:nvPicPr>
            <p:blipFill>
              <a:blip r:embed="rId2"/>
              <a:stretch/>
            </p:blipFill>
            <p:spPr>
              <a:xfrm>
                <a:off x="1668960" y="1982880"/>
                <a:ext cx="813960" cy="522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313" name="Picture 3" descr=""/>
            <p:cNvPicPr/>
            <p:nvPr/>
          </p:nvPicPr>
          <p:blipFill>
            <a:blip r:embed="rId3"/>
            <a:stretch/>
          </p:blipFill>
          <p:spPr>
            <a:xfrm>
              <a:off x="3336840" y="2424240"/>
              <a:ext cx="8791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14" name="Rectangle 43"/>
            <p:cNvSpPr/>
            <p:nvPr/>
          </p:nvSpPr>
          <p:spPr>
            <a:xfrm flipH="1" rot="16200000">
              <a:off x="3589560" y="3549600"/>
              <a:ext cx="104400" cy="2440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54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5" name="Rectangle 43"/>
            <p:cNvSpPr/>
            <p:nvPr/>
          </p:nvSpPr>
          <p:spPr>
            <a:xfrm rot="2460600">
              <a:off x="3206520" y="3274560"/>
              <a:ext cx="82080" cy="2473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246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6" name="Rectangle 43"/>
            <p:cNvSpPr/>
            <p:nvPr/>
          </p:nvSpPr>
          <p:spPr>
            <a:xfrm rot="16200000">
              <a:off x="2499480" y="2388600"/>
              <a:ext cx="110880" cy="2966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317" name="Group 248"/>
            <p:cNvGrpSpPr/>
            <p:nvPr/>
          </p:nvGrpSpPr>
          <p:grpSpPr>
            <a:xfrm>
              <a:off x="2597040" y="3209760"/>
              <a:ext cx="333000" cy="587520"/>
              <a:chOff x="2597040" y="3209760"/>
              <a:chExt cx="333000" cy="587520"/>
            </a:xfrm>
          </p:grpSpPr>
          <p:sp>
            <p:nvSpPr>
              <p:cNvPr id="6318" name="Freeform 148"/>
              <p:cNvSpPr/>
              <p:nvPr/>
            </p:nvSpPr>
            <p:spPr>
              <a:xfrm>
                <a:off x="2860560" y="3211560"/>
                <a:ext cx="65520" cy="5540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9" name="Rectangle 149"/>
              <p:cNvSpPr/>
              <p:nvPr/>
            </p:nvSpPr>
            <p:spPr>
              <a:xfrm>
                <a:off x="2612880" y="3209760"/>
                <a:ext cx="244080" cy="5554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0" name="Freeform 150"/>
              <p:cNvSpPr/>
              <p:nvPr/>
            </p:nvSpPr>
            <p:spPr>
              <a:xfrm>
                <a:off x="2872800" y="3244680"/>
                <a:ext cx="39240" cy="5126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1" name="Freeform 151"/>
              <p:cNvSpPr/>
              <p:nvPr/>
            </p:nvSpPr>
            <p:spPr>
              <a:xfrm>
                <a:off x="2864160" y="350424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2" name="Rectangle 152"/>
              <p:cNvSpPr/>
              <p:nvPr/>
            </p:nvSpPr>
            <p:spPr>
              <a:xfrm>
                <a:off x="2614680" y="3273480"/>
                <a:ext cx="13788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23" name="Group 153"/>
              <p:cNvGrpSpPr/>
              <p:nvPr/>
            </p:nvGrpSpPr>
            <p:grpSpPr>
              <a:xfrm>
                <a:off x="2739960" y="3268800"/>
                <a:ext cx="134640" cy="34560"/>
                <a:chOff x="2739960" y="3268800"/>
                <a:chExt cx="134640" cy="34560"/>
              </a:xfrm>
            </p:grpSpPr>
            <p:sp>
              <p:nvSpPr>
                <p:cNvPr id="6324" name="AutoShape 154"/>
                <p:cNvSpPr/>
                <p:nvPr/>
              </p:nvSpPr>
              <p:spPr>
                <a:xfrm>
                  <a:off x="2739960" y="3268800"/>
                  <a:ext cx="134640" cy="345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25" name="AutoShape 155"/>
                <p:cNvSpPr/>
                <p:nvPr/>
              </p:nvSpPr>
              <p:spPr>
                <a:xfrm>
                  <a:off x="2743200" y="3273480"/>
                  <a:ext cx="128160" cy="248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326" name="Rectangle 156"/>
              <p:cNvSpPr/>
              <p:nvPr/>
            </p:nvSpPr>
            <p:spPr>
              <a:xfrm>
                <a:off x="2616120" y="3352680"/>
                <a:ext cx="13932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27" name="Group 157"/>
              <p:cNvGrpSpPr/>
              <p:nvPr/>
            </p:nvGrpSpPr>
            <p:grpSpPr>
              <a:xfrm>
                <a:off x="2738520" y="3348000"/>
                <a:ext cx="136080" cy="31320"/>
                <a:chOff x="2738520" y="3348000"/>
                <a:chExt cx="136080" cy="31320"/>
              </a:xfrm>
            </p:grpSpPr>
            <p:sp>
              <p:nvSpPr>
                <p:cNvPr id="6328" name="AutoShape 158"/>
                <p:cNvSpPr/>
                <p:nvPr/>
              </p:nvSpPr>
              <p:spPr>
                <a:xfrm>
                  <a:off x="2738520" y="3348000"/>
                  <a:ext cx="13608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29" name="AutoShape 159"/>
                <p:cNvSpPr/>
                <p:nvPr/>
              </p:nvSpPr>
              <p:spPr>
                <a:xfrm>
                  <a:off x="2741400" y="3351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330" name="Rectangle 160"/>
              <p:cNvSpPr/>
              <p:nvPr/>
            </p:nvSpPr>
            <p:spPr>
              <a:xfrm>
                <a:off x="2614680" y="343548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1" name="Rectangle 161"/>
              <p:cNvSpPr/>
              <p:nvPr/>
            </p:nvSpPr>
            <p:spPr>
              <a:xfrm>
                <a:off x="2617920" y="350856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32" name="Group 162"/>
              <p:cNvGrpSpPr/>
              <p:nvPr/>
            </p:nvGrpSpPr>
            <p:grpSpPr>
              <a:xfrm>
                <a:off x="2736720" y="3502080"/>
                <a:ext cx="134640" cy="36360"/>
                <a:chOff x="2736720" y="3502080"/>
                <a:chExt cx="134640" cy="36360"/>
              </a:xfrm>
            </p:grpSpPr>
            <p:sp>
              <p:nvSpPr>
                <p:cNvPr id="6333" name="AutoShape 163"/>
                <p:cNvSpPr/>
                <p:nvPr/>
              </p:nvSpPr>
              <p:spPr>
                <a:xfrm>
                  <a:off x="2736720" y="3502080"/>
                  <a:ext cx="13464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34" name="AutoShape 164"/>
                <p:cNvSpPr/>
                <p:nvPr/>
              </p:nvSpPr>
              <p:spPr>
                <a:xfrm>
                  <a:off x="2739960" y="3506760"/>
                  <a:ext cx="128160" cy="26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335" name="Freeform 165"/>
              <p:cNvSpPr/>
              <p:nvPr/>
            </p:nvSpPr>
            <p:spPr>
              <a:xfrm>
                <a:off x="2865240" y="343476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36" name="Group 166"/>
              <p:cNvGrpSpPr/>
              <p:nvPr/>
            </p:nvGrpSpPr>
            <p:grpSpPr>
              <a:xfrm>
                <a:off x="2736720" y="3429000"/>
                <a:ext cx="136080" cy="32760"/>
                <a:chOff x="2736720" y="3429000"/>
                <a:chExt cx="136080" cy="32760"/>
              </a:xfrm>
            </p:grpSpPr>
            <p:sp>
              <p:nvSpPr>
                <p:cNvPr id="6337" name="AutoShape 167"/>
                <p:cNvSpPr/>
                <p:nvPr/>
              </p:nvSpPr>
              <p:spPr>
                <a:xfrm>
                  <a:off x="2736720" y="3429000"/>
                  <a:ext cx="136080" cy="327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38" name="AutoShape 168"/>
                <p:cNvSpPr/>
                <p:nvPr/>
              </p:nvSpPr>
              <p:spPr>
                <a:xfrm>
                  <a:off x="2739960" y="3432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339" name="Rectangle 169"/>
              <p:cNvSpPr/>
              <p:nvPr/>
            </p:nvSpPr>
            <p:spPr>
              <a:xfrm>
                <a:off x="2857680" y="3209760"/>
                <a:ext cx="15480" cy="556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0" name="Freeform 170"/>
              <p:cNvSpPr/>
              <p:nvPr/>
            </p:nvSpPr>
            <p:spPr>
              <a:xfrm>
                <a:off x="2870640" y="3350880"/>
                <a:ext cx="55080" cy="514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1" name="Freeform 171"/>
              <p:cNvSpPr/>
              <p:nvPr/>
            </p:nvSpPr>
            <p:spPr>
              <a:xfrm>
                <a:off x="2871360" y="3271320"/>
                <a:ext cx="56520" cy="579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2" name="Oval 172"/>
              <p:cNvSpPr/>
              <p:nvPr/>
            </p:nvSpPr>
            <p:spPr>
              <a:xfrm>
                <a:off x="2919240" y="3740040"/>
                <a:ext cx="10800" cy="23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3" name="Freeform 173"/>
              <p:cNvSpPr/>
              <p:nvPr/>
            </p:nvSpPr>
            <p:spPr>
              <a:xfrm>
                <a:off x="2868480" y="3740400"/>
                <a:ext cx="56880" cy="482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4" name="AutoShape 174"/>
              <p:cNvSpPr/>
              <p:nvPr/>
            </p:nvSpPr>
            <p:spPr>
              <a:xfrm>
                <a:off x="2597040" y="3756240"/>
                <a:ext cx="280800" cy="4104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5" name="AutoShape 175"/>
              <p:cNvSpPr/>
              <p:nvPr/>
            </p:nvSpPr>
            <p:spPr>
              <a:xfrm>
                <a:off x="2612880" y="3765600"/>
                <a:ext cx="24876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6" name="Oval 176"/>
              <p:cNvSpPr/>
              <p:nvPr/>
            </p:nvSpPr>
            <p:spPr>
              <a:xfrm>
                <a:off x="26366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7" name="Oval 177"/>
              <p:cNvSpPr/>
              <p:nvPr/>
            </p:nvSpPr>
            <p:spPr>
              <a:xfrm>
                <a:off x="2678040" y="3684600"/>
                <a:ext cx="37800" cy="3456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8" name="Oval 178"/>
              <p:cNvSpPr/>
              <p:nvPr/>
            </p:nvSpPr>
            <p:spPr>
              <a:xfrm>
                <a:off x="27194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9" name="Rectangle 179"/>
              <p:cNvSpPr/>
              <p:nvPr/>
            </p:nvSpPr>
            <p:spPr>
              <a:xfrm>
                <a:off x="2813040" y="3551400"/>
                <a:ext cx="18720" cy="1868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350" name="Group 48"/>
            <p:cNvGrpSpPr/>
            <p:nvPr/>
          </p:nvGrpSpPr>
          <p:grpSpPr>
            <a:xfrm>
              <a:off x="2795400" y="3466080"/>
              <a:ext cx="735840" cy="376560"/>
              <a:chOff x="2795400" y="3466080"/>
              <a:chExt cx="735840" cy="376560"/>
            </a:xfrm>
          </p:grpSpPr>
          <p:sp>
            <p:nvSpPr>
              <p:cNvPr id="6351" name="Oval 49"/>
              <p:cNvSpPr/>
              <p:nvPr/>
            </p:nvSpPr>
            <p:spPr>
              <a:xfrm>
                <a:off x="2801520" y="3634200"/>
                <a:ext cx="729000" cy="208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2" name="Line 50"/>
              <p:cNvSpPr/>
              <p:nvPr/>
            </p:nvSpPr>
            <p:spPr>
              <a:xfrm>
                <a:off x="280152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3" name="Line 51"/>
              <p:cNvSpPr/>
              <p:nvPr/>
            </p:nvSpPr>
            <p:spPr>
              <a:xfrm>
                <a:off x="353088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4" name="Rectangle 52"/>
              <p:cNvSpPr/>
              <p:nvPr/>
            </p:nvSpPr>
            <p:spPr>
              <a:xfrm>
                <a:off x="2801520" y="3616920"/>
                <a:ext cx="721080" cy="12672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5" name="Oval 53"/>
              <p:cNvSpPr/>
              <p:nvPr/>
            </p:nvSpPr>
            <p:spPr>
              <a:xfrm>
                <a:off x="2795400" y="3466080"/>
                <a:ext cx="729000" cy="2430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56" name="Group 54"/>
              <p:cNvGrpSpPr/>
              <p:nvPr/>
            </p:nvGrpSpPr>
            <p:grpSpPr>
              <a:xfrm>
                <a:off x="2971080" y="3519720"/>
                <a:ext cx="361800" cy="142560"/>
                <a:chOff x="2971080" y="3519720"/>
                <a:chExt cx="361800" cy="142560"/>
              </a:xfrm>
            </p:grpSpPr>
            <p:sp>
              <p:nvSpPr>
                <p:cNvPr id="6357" name="Line 55"/>
                <p:cNvSpPr/>
                <p:nvPr/>
              </p:nvSpPr>
              <p:spPr>
                <a:xfrm flipV="1">
                  <a:off x="2971080" y="351972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58" name="Line 56"/>
                <p:cNvSpPr/>
                <p:nvPr/>
              </p:nvSpPr>
              <p:spPr>
                <a:xfrm>
                  <a:off x="3219120" y="366192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59" name="Line 57"/>
                <p:cNvSpPr/>
                <p:nvPr/>
              </p:nvSpPr>
              <p:spPr>
                <a:xfrm>
                  <a:off x="3089880" y="3522600"/>
                  <a:ext cx="134280" cy="139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360" name="Group 58"/>
              <p:cNvGrpSpPr/>
              <p:nvPr/>
            </p:nvGrpSpPr>
            <p:grpSpPr>
              <a:xfrm>
                <a:off x="2971080" y="3517560"/>
                <a:ext cx="361800" cy="142200"/>
                <a:chOff x="2971080" y="3517560"/>
                <a:chExt cx="361800" cy="142200"/>
              </a:xfrm>
            </p:grpSpPr>
            <p:sp>
              <p:nvSpPr>
                <p:cNvPr id="6361" name="Line 59"/>
                <p:cNvSpPr/>
                <p:nvPr/>
              </p:nvSpPr>
              <p:spPr>
                <a:xfrm>
                  <a:off x="2971080" y="365688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62" name="Line 60"/>
                <p:cNvSpPr/>
                <p:nvPr/>
              </p:nvSpPr>
              <p:spPr>
                <a:xfrm>
                  <a:off x="3219120" y="351756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63" name="Line 61"/>
                <p:cNvSpPr/>
                <p:nvPr/>
              </p:nvSpPr>
              <p:spPr>
                <a:xfrm flipV="1">
                  <a:off x="3089880" y="3517560"/>
                  <a:ext cx="134280" cy="1335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6364" name="Freeform 236"/>
          <p:cNvSpPr/>
          <p:nvPr/>
        </p:nvSpPr>
        <p:spPr>
          <a:xfrm>
            <a:off x="4751280" y="706320"/>
            <a:ext cx="3758760" cy="2472840"/>
          </a:xfrm>
          <a:custGeom>
            <a:avLst/>
            <a:gdLst/>
            <a:ahLst/>
            <a:rect l="l" t="t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65" name="Group 44"/>
          <p:cNvGrpSpPr/>
          <p:nvPr/>
        </p:nvGrpSpPr>
        <p:grpSpPr>
          <a:xfrm>
            <a:off x="1195200" y="1081080"/>
            <a:ext cx="975960" cy="1460160"/>
            <a:chOff x="1195200" y="1081080"/>
            <a:chExt cx="975960" cy="1460160"/>
          </a:xfrm>
        </p:grpSpPr>
        <p:sp>
          <p:nvSpPr>
            <p:cNvPr id="6366" name="Freeform 45"/>
            <p:cNvSpPr/>
            <p:nvPr/>
          </p:nvSpPr>
          <p:spPr>
            <a:xfrm>
              <a:off x="1212840" y="110808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367" name="Group 46"/>
            <p:cNvGrpSpPr/>
            <p:nvPr/>
          </p:nvGrpSpPr>
          <p:grpSpPr>
            <a:xfrm>
              <a:off x="1195200" y="1081080"/>
              <a:ext cx="793440" cy="1307160"/>
              <a:chOff x="1195200" y="1081080"/>
              <a:chExt cx="793440" cy="1307160"/>
            </a:xfrm>
          </p:grpSpPr>
          <p:sp>
            <p:nvSpPr>
              <p:cNvPr id="6368" name="Rectangle 47"/>
              <p:cNvSpPr/>
              <p:nvPr/>
            </p:nvSpPr>
            <p:spPr>
              <a:xfrm>
                <a:off x="1206360" y="111132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9" name="Text Box 48"/>
              <p:cNvSpPr/>
              <p:nvPr/>
            </p:nvSpPr>
            <p:spPr>
              <a:xfrm>
                <a:off x="1307160" y="1081080"/>
                <a:ext cx="60948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DNS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370" name="Line 49"/>
              <p:cNvSpPr/>
              <p:nvPr/>
            </p:nvSpPr>
            <p:spPr>
              <a:xfrm>
                <a:off x="1209600" y="13604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1" name="Line 50"/>
              <p:cNvSpPr/>
              <p:nvPr/>
            </p:nvSpPr>
            <p:spPr>
              <a:xfrm>
                <a:off x="1204560" y="16128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2" name="Line 51"/>
              <p:cNvSpPr/>
              <p:nvPr/>
            </p:nvSpPr>
            <p:spPr>
              <a:xfrm>
                <a:off x="1199880" y="18651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3" name="Line 52"/>
              <p:cNvSpPr/>
              <p:nvPr/>
            </p:nvSpPr>
            <p:spPr>
              <a:xfrm>
                <a:off x="1195200" y="21175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374" name="Group 53"/>
          <p:cNvGrpSpPr/>
          <p:nvPr/>
        </p:nvGrpSpPr>
        <p:grpSpPr>
          <a:xfrm>
            <a:off x="522720" y="1162080"/>
            <a:ext cx="457920" cy="242640"/>
            <a:chOff x="522720" y="1162080"/>
            <a:chExt cx="457920" cy="242640"/>
          </a:xfrm>
        </p:grpSpPr>
        <p:sp>
          <p:nvSpPr>
            <p:cNvPr id="6375" name="Rectangle 54"/>
            <p:cNvSpPr/>
            <p:nvPr/>
          </p:nvSpPr>
          <p:spPr>
            <a:xfrm>
              <a:off x="592200" y="1214280"/>
              <a:ext cx="388440" cy="13608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6" name="Text Box 55"/>
            <p:cNvSpPr/>
            <p:nvPr/>
          </p:nvSpPr>
          <p:spPr>
            <a:xfrm>
              <a:off x="522720" y="1162080"/>
              <a:ext cx="44784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DNS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6377" name="Group 58"/>
          <p:cNvGrpSpPr/>
          <p:nvPr/>
        </p:nvGrpSpPr>
        <p:grpSpPr>
          <a:xfrm>
            <a:off x="460440" y="1387440"/>
            <a:ext cx="561600" cy="242640"/>
            <a:chOff x="460440" y="1387440"/>
            <a:chExt cx="561600" cy="242640"/>
          </a:xfrm>
        </p:grpSpPr>
        <p:grpSp>
          <p:nvGrpSpPr>
            <p:cNvPr id="6378" name="Group 59"/>
            <p:cNvGrpSpPr/>
            <p:nvPr/>
          </p:nvGrpSpPr>
          <p:grpSpPr>
            <a:xfrm>
              <a:off x="548280" y="1387440"/>
              <a:ext cx="457560" cy="242640"/>
              <a:chOff x="548280" y="1387440"/>
              <a:chExt cx="457560" cy="242640"/>
            </a:xfrm>
          </p:grpSpPr>
          <p:sp>
            <p:nvSpPr>
              <p:cNvPr id="6379" name="Rectangle 60"/>
              <p:cNvSpPr/>
              <p:nvPr/>
            </p:nvSpPr>
            <p:spPr>
              <a:xfrm>
                <a:off x="617400" y="144000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0" name="Text Box 61"/>
              <p:cNvSpPr/>
              <p:nvPr/>
            </p:nvSpPr>
            <p:spPr>
              <a:xfrm>
                <a:off x="548280" y="1387440"/>
                <a:ext cx="4478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DNS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6381" name="Rectangle 62"/>
            <p:cNvSpPr/>
            <p:nvPr/>
          </p:nvSpPr>
          <p:spPr>
            <a:xfrm>
              <a:off x="476280" y="1442880"/>
              <a:ext cx="139320" cy="129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2" name="Rectangle 63"/>
            <p:cNvSpPr/>
            <p:nvPr/>
          </p:nvSpPr>
          <p:spPr>
            <a:xfrm>
              <a:off x="460440" y="1433520"/>
              <a:ext cx="561600" cy="149040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83" name="Group 64"/>
          <p:cNvGrpSpPr/>
          <p:nvPr/>
        </p:nvGrpSpPr>
        <p:grpSpPr>
          <a:xfrm>
            <a:off x="460440" y="1622520"/>
            <a:ext cx="561600" cy="242640"/>
            <a:chOff x="460440" y="1622520"/>
            <a:chExt cx="561600" cy="242640"/>
          </a:xfrm>
        </p:grpSpPr>
        <p:grpSp>
          <p:nvGrpSpPr>
            <p:cNvPr id="6384" name="Group 65"/>
            <p:cNvGrpSpPr/>
            <p:nvPr/>
          </p:nvGrpSpPr>
          <p:grpSpPr>
            <a:xfrm>
              <a:off x="548280" y="1622520"/>
              <a:ext cx="457560" cy="242640"/>
              <a:chOff x="548280" y="1622520"/>
              <a:chExt cx="457560" cy="242640"/>
            </a:xfrm>
          </p:grpSpPr>
          <p:sp>
            <p:nvSpPr>
              <p:cNvPr id="6385" name="Rectangle 66"/>
              <p:cNvSpPr/>
              <p:nvPr/>
            </p:nvSpPr>
            <p:spPr>
              <a:xfrm>
                <a:off x="617400" y="167472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6" name="Text Box 67"/>
              <p:cNvSpPr/>
              <p:nvPr/>
            </p:nvSpPr>
            <p:spPr>
              <a:xfrm>
                <a:off x="548280" y="1622520"/>
                <a:ext cx="4478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DNS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387" name="Group 68"/>
            <p:cNvGrpSpPr/>
            <p:nvPr/>
          </p:nvGrpSpPr>
          <p:grpSpPr>
            <a:xfrm>
              <a:off x="460440" y="1668600"/>
              <a:ext cx="561600" cy="149040"/>
              <a:chOff x="460440" y="1668600"/>
              <a:chExt cx="561600" cy="149040"/>
            </a:xfrm>
          </p:grpSpPr>
          <p:sp>
            <p:nvSpPr>
              <p:cNvPr id="6388" name="Rectangle 69"/>
              <p:cNvSpPr/>
              <p:nvPr/>
            </p:nvSpPr>
            <p:spPr>
              <a:xfrm>
                <a:off x="476280" y="1677960"/>
                <a:ext cx="13932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9" name="Rectangle 70"/>
              <p:cNvSpPr/>
              <p:nvPr/>
            </p:nvSpPr>
            <p:spPr>
              <a:xfrm>
                <a:off x="460440" y="166860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390" name="Group 71"/>
          <p:cNvGrpSpPr/>
          <p:nvPr/>
        </p:nvGrpSpPr>
        <p:grpSpPr>
          <a:xfrm>
            <a:off x="281160" y="1654200"/>
            <a:ext cx="761760" cy="177480"/>
            <a:chOff x="281160" y="1654200"/>
            <a:chExt cx="761760" cy="177480"/>
          </a:xfrm>
        </p:grpSpPr>
        <p:sp>
          <p:nvSpPr>
            <p:cNvPr id="6391" name="Rectangle 72"/>
            <p:cNvSpPr/>
            <p:nvPr/>
          </p:nvSpPr>
          <p:spPr>
            <a:xfrm>
              <a:off x="295200" y="1671480"/>
              <a:ext cx="151920" cy="1472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2" name="Rectangle 73"/>
            <p:cNvSpPr/>
            <p:nvPr/>
          </p:nvSpPr>
          <p:spPr>
            <a:xfrm>
              <a:off x="281160" y="1654200"/>
              <a:ext cx="761760" cy="177480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93" name="Group 74"/>
          <p:cNvGrpSpPr/>
          <p:nvPr/>
        </p:nvGrpSpPr>
        <p:grpSpPr>
          <a:xfrm>
            <a:off x="85680" y="1886040"/>
            <a:ext cx="1080720" cy="242640"/>
            <a:chOff x="85680" y="1886040"/>
            <a:chExt cx="1080720" cy="242640"/>
          </a:xfrm>
        </p:grpSpPr>
        <p:grpSp>
          <p:nvGrpSpPr>
            <p:cNvPr id="6394" name="Group 75"/>
            <p:cNvGrpSpPr/>
            <p:nvPr/>
          </p:nvGrpSpPr>
          <p:grpSpPr>
            <a:xfrm>
              <a:off x="274680" y="1886040"/>
              <a:ext cx="761760" cy="242640"/>
              <a:chOff x="274680" y="1886040"/>
              <a:chExt cx="761760" cy="242640"/>
            </a:xfrm>
          </p:grpSpPr>
          <p:grpSp>
            <p:nvGrpSpPr>
              <p:cNvPr id="6395" name="Group 76"/>
              <p:cNvGrpSpPr/>
              <p:nvPr/>
            </p:nvGrpSpPr>
            <p:grpSpPr>
              <a:xfrm>
                <a:off x="453960" y="1886040"/>
                <a:ext cx="561600" cy="242640"/>
                <a:chOff x="453960" y="1886040"/>
                <a:chExt cx="561600" cy="242640"/>
              </a:xfrm>
            </p:grpSpPr>
            <p:grpSp>
              <p:nvGrpSpPr>
                <p:cNvPr id="6396" name="Group 77"/>
                <p:cNvGrpSpPr/>
                <p:nvPr/>
              </p:nvGrpSpPr>
              <p:grpSpPr>
                <a:xfrm>
                  <a:off x="541800" y="1886040"/>
                  <a:ext cx="457920" cy="242640"/>
                  <a:chOff x="541800" y="1886040"/>
                  <a:chExt cx="457920" cy="242640"/>
                </a:xfrm>
              </p:grpSpPr>
              <p:sp>
                <p:nvSpPr>
                  <p:cNvPr id="6397" name="Rectangle 78"/>
                  <p:cNvSpPr/>
                  <p:nvPr/>
                </p:nvSpPr>
                <p:spPr>
                  <a:xfrm>
                    <a:off x="611280" y="193824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98" name="Text Box 79"/>
                  <p:cNvSpPr/>
                  <p:nvPr/>
                </p:nvSpPr>
                <p:spPr>
                  <a:xfrm>
                    <a:off x="541800" y="1886040"/>
                    <a:ext cx="44784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DNS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6399" name="Group 80"/>
                <p:cNvGrpSpPr/>
                <p:nvPr/>
              </p:nvGrpSpPr>
              <p:grpSpPr>
                <a:xfrm>
                  <a:off x="453960" y="1932120"/>
                  <a:ext cx="561600" cy="149040"/>
                  <a:chOff x="453960" y="1932120"/>
                  <a:chExt cx="561600" cy="149040"/>
                </a:xfrm>
              </p:grpSpPr>
              <p:sp>
                <p:nvSpPr>
                  <p:cNvPr id="6400" name="Rectangle 81"/>
                  <p:cNvSpPr/>
                  <p:nvPr/>
                </p:nvSpPr>
                <p:spPr>
                  <a:xfrm>
                    <a:off x="469800" y="194148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01" name="Rectangle 82"/>
                  <p:cNvSpPr/>
                  <p:nvPr/>
                </p:nvSpPr>
                <p:spPr>
                  <a:xfrm>
                    <a:off x="453960" y="193212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6402" name="Rectangle 83"/>
              <p:cNvSpPr/>
              <p:nvPr/>
            </p:nvSpPr>
            <p:spPr>
              <a:xfrm>
                <a:off x="289080" y="193500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3" name="Rectangle 84"/>
              <p:cNvSpPr/>
              <p:nvPr/>
            </p:nvSpPr>
            <p:spPr>
              <a:xfrm>
                <a:off x="274680" y="191772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04" name="Rectangle 85"/>
            <p:cNvSpPr/>
            <p:nvPr/>
          </p:nvSpPr>
          <p:spPr>
            <a:xfrm>
              <a:off x="106200" y="192096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5" name="Rectangle 86"/>
            <p:cNvSpPr/>
            <p:nvPr/>
          </p:nvSpPr>
          <p:spPr>
            <a:xfrm>
              <a:off x="1055520" y="191916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6" name="Rectangle 87"/>
            <p:cNvSpPr/>
            <p:nvPr/>
          </p:nvSpPr>
          <p:spPr>
            <a:xfrm>
              <a:off x="85680" y="1895400"/>
              <a:ext cx="1080720" cy="218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07" name="AutoShape 88"/>
          <p:cNvSpPr/>
          <p:nvPr/>
        </p:nvSpPr>
        <p:spPr>
          <a:xfrm>
            <a:off x="628560" y="1162080"/>
            <a:ext cx="380520" cy="1166400"/>
          </a:xfrm>
          <a:prstGeom prst="downArrow">
            <a:avLst>
              <a:gd name="adj1" fmla="val 54167"/>
              <a:gd name="adj2" fmla="val 49170"/>
            </a:avLst>
          </a:prstGeom>
          <a:gradFill rotWithShape="0">
            <a:gsLst>
              <a:gs pos="0">
                <a:srgbClr val="ff0000">
                  <a:alpha val="25098"/>
                </a:srgbClr>
              </a:gs>
              <a:gs pos="50000">
                <a:srgbClr val="ff0000">
                  <a:alpha val="25098"/>
                </a:srgbClr>
              </a:gs>
              <a:gs pos="100000">
                <a:srgbClr val="ff0000">
                  <a:alpha val="25098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08" name="Group 89"/>
          <p:cNvGrpSpPr/>
          <p:nvPr/>
        </p:nvGrpSpPr>
        <p:grpSpPr>
          <a:xfrm>
            <a:off x="650880" y="2389320"/>
            <a:ext cx="1080720" cy="242640"/>
            <a:chOff x="650880" y="2389320"/>
            <a:chExt cx="1080720" cy="242640"/>
          </a:xfrm>
        </p:grpSpPr>
        <p:grpSp>
          <p:nvGrpSpPr>
            <p:cNvPr id="6409" name="Group 90"/>
            <p:cNvGrpSpPr/>
            <p:nvPr/>
          </p:nvGrpSpPr>
          <p:grpSpPr>
            <a:xfrm>
              <a:off x="839880" y="2389320"/>
              <a:ext cx="761760" cy="242640"/>
              <a:chOff x="839880" y="2389320"/>
              <a:chExt cx="761760" cy="242640"/>
            </a:xfrm>
          </p:grpSpPr>
          <p:grpSp>
            <p:nvGrpSpPr>
              <p:cNvPr id="6410" name="Group 91"/>
              <p:cNvGrpSpPr/>
              <p:nvPr/>
            </p:nvGrpSpPr>
            <p:grpSpPr>
              <a:xfrm>
                <a:off x="1019160" y="2389320"/>
                <a:ext cx="561600" cy="242640"/>
                <a:chOff x="1019160" y="2389320"/>
                <a:chExt cx="561600" cy="242640"/>
              </a:xfrm>
            </p:grpSpPr>
            <p:grpSp>
              <p:nvGrpSpPr>
                <p:cNvPr id="6411" name="Group 92"/>
                <p:cNvGrpSpPr/>
                <p:nvPr/>
              </p:nvGrpSpPr>
              <p:grpSpPr>
                <a:xfrm>
                  <a:off x="1107000" y="2389320"/>
                  <a:ext cx="457920" cy="242640"/>
                  <a:chOff x="1107000" y="2389320"/>
                  <a:chExt cx="457920" cy="242640"/>
                </a:xfrm>
              </p:grpSpPr>
              <p:sp>
                <p:nvSpPr>
                  <p:cNvPr id="6412" name="Rectangle 93"/>
                  <p:cNvSpPr/>
                  <p:nvPr/>
                </p:nvSpPr>
                <p:spPr>
                  <a:xfrm>
                    <a:off x="1176480" y="244152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13" name="Text Box 94"/>
                  <p:cNvSpPr/>
                  <p:nvPr/>
                </p:nvSpPr>
                <p:spPr>
                  <a:xfrm>
                    <a:off x="1107000" y="2389320"/>
                    <a:ext cx="44784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DNS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6414" name="Group 95"/>
                <p:cNvGrpSpPr/>
                <p:nvPr/>
              </p:nvGrpSpPr>
              <p:grpSpPr>
                <a:xfrm>
                  <a:off x="1019160" y="2435400"/>
                  <a:ext cx="561600" cy="149040"/>
                  <a:chOff x="1019160" y="2435400"/>
                  <a:chExt cx="561600" cy="149040"/>
                </a:xfrm>
              </p:grpSpPr>
              <p:sp>
                <p:nvSpPr>
                  <p:cNvPr id="6415" name="Rectangle 96"/>
                  <p:cNvSpPr/>
                  <p:nvPr/>
                </p:nvSpPr>
                <p:spPr>
                  <a:xfrm>
                    <a:off x="1035000" y="244476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16" name="Rectangle 97"/>
                  <p:cNvSpPr/>
                  <p:nvPr/>
                </p:nvSpPr>
                <p:spPr>
                  <a:xfrm>
                    <a:off x="1019160" y="243540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6417" name="Rectangle 98"/>
              <p:cNvSpPr/>
              <p:nvPr/>
            </p:nvSpPr>
            <p:spPr>
              <a:xfrm>
                <a:off x="853920" y="243828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8" name="Rectangle 99"/>
              <p:cNvSpPr/>
              <p:nvPr/>
            </p:nvSpPr>
            <p:spPr>
              <a:xfrm>
                <a:off x="839880" y="242100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19" name="Rectangle 100"/>
            <p:cNvSpPr/>
            <p:nvPr/>
          </p:nvSpPr>
          <p:spPr>
            <a:xfrm>
              <a:off x="671400" y="242424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0" name="Rectangle 101"/>
            <p:cNvSpPr/>
            <p:nvPr/>
          </p:nvSpPr>
          <p:spPr>
            <a:xfrm>
              <a:off x="1620720" y="242244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1" name="Rectangle 102"/>
            <p:cNvSpPr/>
            <p:nvPr/>
          </p:nvSpPr>
          <p:spPr>
            <a:xfrm>
              <a:off x="650880" y="2398680"/>
              <a:ext cx="1080720" cy="218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22" name="Rectangle 103"/>
          <p:cNvSpPr/>
          <p:nvPr/>
        </p:nvSpPr>
        <p:spPr>
          <a:xfrm>
            <a:off x="549360" y="4376880"/>
            <a:ext cx="3892320" cy="13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</a:rPr>
              <a:t>IP datagram containing DNS query forwarded via LAN switch from client to 1</a:t>
            </a:r>
            <a:r>
              <a:rPr b="0" lang="en-US" sz="2200" spc="-1" strike="noStrike" baseline="30000">
                <a:solidFill>
                  <a:srgbClr val="000000"/>
                </a:solidFill>
                <a:latin typeface="Gill Sans MT"/>
              </a:rPr>
              <a:t>st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</a:rPr>
              <a:t> hop router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423" name="Rectangle 104"/>
          <p:cNvSpPr/>
          <p:nvPr/>
        </p:nvSpPr>
        <p:spPr>
          <a:xfrm>
            <a:off x="4659480" y="3664080"/>
            <a:ext cx="4385880" cy="15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00009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</a:rPr>
              <a:t>IP datagram forwarded from campus network into Comcast network, routed (tables created by </a:t>
            </a:r>
            <a:r>
              <a:rPr b="0" lang="en-US" sz="2200" spc="-1" strike="noStrike">
                <a:solidFill>
                  <a:srgbClr val="c00000"/>
                </a:solidFill>
                <a:latin typeface="Gill Sans MT"/>
              </a:rPr>
              <a:t>RIP, OSPF, IS-IS 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</a:rPr>
              <a:t>and/or </a:t>
            </a:r>
            <a:r>
              <a:rPr b="0" lang="en-US" sz="2200" spc="-1" strike="noStrike">
                <a:solidFill>
                  <a:srgbClr val="c00000"/>
                </a:solidFill>
                <a:latin typeface="Gill Sans MT"/>
              </a:rPr>
              <a:t>BGP</a:t>
            </a:r>
            <a:r>
              <a:rPr b="0" lang="en-US" sz="2200" spc="-1" strike="noStrike">
                <a:solidFill>
                  <a:srgbClr val="000000"/>
                </a:solidFill>
                <a:latin typeface="Gill Sans MT"/>
              </a:rPr>
              <a:t> routing protocols) to DNS server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424" name="Rectangle 105"/>
          <p:cNvSpPr/>
          <p:nvPr/>
        </p:nvSpPr>
        <p:spPr>
          <a:xfrm>
            <a:off x="4657680" y="5297400"/>
            <a:ext cx="3801600" cy="12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00009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demuxed to DNS server</a:t>
            </a:r>
            <a:endParaRPr b="0" lang="en-US" sz="22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39"/>
              </a:spcBef>
              <a:buClr>
                <a:srgbClr val="00009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DNS server replies to client with IP address of www.google.com 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6425" name="Group 4"/>
          <p:cNvGrpSpPr/>
          <p:nvPr/>
        </p:nvGrpSpPr>
        <p:grpSpPr>
          <a:xfrm>
            <a:off x="5173560" y="2041560"/>
            <a:ext cx="757080" cy="379080"/>
            <a:chOff x="5173560" y="2041560"/>
            <a:chExt cx="757080" cy="379080"/>
          </a:xfrm>
        </p:grpSpPr>
        <p:sp>
          <p:nvSpPr>
            <p:cNvPr id="6426" name="Oval 5"/>
            <p:cNvSpPr/>
            <p:nvPr/>
          </p:nvSpPr>
          <p:spPr>
            <a:xfrm>
              <a:off x="5173560" y="223272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7" name="Line 6"/>
            <p:cNvSpPr/>
            <p:nvPr/>
          </p:nvSpPr>
          <p:spPr>
            <a:xfrm>
              <a:off x="5179680" y="2174400"/>
              <a:ext cx="1800" cy="114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8" name="Rectangle 7"/>
            <p:cNvSpPr/>
            <p:nvPr/>
          </p:nvSpPr>
          <p:spPr>
            <a:xfrm>
              <a:off x="5180040" y="217476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9" name="Oval 8"/>
            <p:cNvSpPr/>
            <p:nvPr/>
          </p:nvSpPr>
          <p:spPr>
            <a:xfrm>
              <a:off x="5173560" y="204156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30" name="Group 9"/>
            <p:cNvGrpSpPr/>
            <p:nvPr/>
          </p:nvGrpSpPr>
          <p:grpSpPr>
            <a:xfrm>
              <a:off x="5356080" y="2088360"/>
              <a:ext cx="374760" cy="127080"/>
              <a:chOff x="5356080" y="2088360"/>
              <a:chExt cx="374760" cy="127080"/>
            </a:xfrm>
          </p:grpSpPr>
          <p:sp>
            <p:nvSpPr>
              <p:cNvPr id="6431" name="Line 10"/>
              <p:cNvSpPr/>
              <p:nvPr/>
            </p:nvSpPr>
            <p:spPr>
              <a:xfrm flipV="1">
                <a:off x="5356080" y="208836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2" name="Line 11"/>
              <p:cNvSpPr/>
              <p:nvPr/>
            </p:nvSpPr>
            <p:spPr>
              <a:xfrm>
                <a:off x="5613120" y="221508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3" name="Line 12"/>
              <p:cNvSpPr/>
              <p:nvPr/>
            </p:nvSpPr>
            <p:spPr>
              <a:xfrm>
                <a:off x="5479200" y="2090880"/>
                <a:ext cx="138960" cy="124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34" name="Group 13"/>
            <p:cNvGrpSpPr/>
            <p:nvPr/>
          </p:nvGrpSpPr>
          <p:grpSpPr>
            <a:xfrm>
              <a:off x="5356080" y="2086920"/>
              <a:ext cx="374760" cy="126720"/>
              <a:chOff x="5356080" y="2086920"/>
              <a:chExt cx="374760" cy="126720"/>
            </a:xfrm>
          </p:grpSpPr>
          <p:sp>
            <p:nvSpPr>
              <p:cNvPr id="6435" name="Line 14"/>
              <p:cNvSpPr/>
              <p:nvPr/>
            </p:nvSpPr>
            <p:spPr>
              <a:xfrm>
                <a:off x="5356080" y="221112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6" name="Line 15"/>
              <p:cNvSpPr/>
              <p:nvPr/>
            </p:nvSpPr>
            <p:spPr>
              <a:xfrm>
                <a:off x="5613120" y="208692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7" name="Line 16"/>
              <p:cNvSpPr/>
              <p:nvPr/>
            </p:nvSpPr>
            <p:spPr>
              <a:xfrm flipV="1">
                <a:off x="5479200" y="2086920"/>
                <a:ext cx="138960" cy="124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38" name="Line 17"/>
            <p:cNvSpPr/>
            <p:nvPr/>
          </p:nvSpPr>
          <p:spPr>
            <a:xfrm flipH="1">
              <a:off x="5929200" y="2153160"/>
              <a:ext cx="1440" cy="170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9" name="Line 18"/>
            <p:cNvSpPr/>
            <p:nvPr/>
          </p:nvSpPr>
          <p:spPr>
            <a:xfrm flipH="1">
              <a:off x="5173560" y="216360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40" name="Group 19"/>
          <p:cNvGrpSpPr/>
          <p:nvPr/>
        </p:nvGrpSpPr>
        <p:grpSpPr>
          <a:xfrm>
            <a:off x="6538680" y="1787400"/>
            <a:ext cx="757440" cy="379080"/>
            <a:chOff x="6538680" y="1787400"/>
            <a:chExt cx="757440" cy="379080"/>
          </a:xfrm>
        </p:grpSpPr>
        <p:sp>
          <p:nvSpPr>
            <p:cNvPr id="6441" name="Oval 20"/>
            <p:cNvSpPr/>
            <p:nvPr/>
          </p:nvSpPr>
          <p:spPr>
            <a:xfrm>
              <a:off x="6539040" y="197856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2" name="Line 21"/>
            <p:cNvSpPr/>
            <p:nvPr/>
          </p:nvSpPr>
          <p:spPr>
            <a:xfrm>
              <a:off x="6545160" y="1920600"/>
              <a:ext cx="1440" cy="114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3" name="Rectangle 22"/>
            <p:cNvSpPr/>
            <p:nvPr/>
          </p:nvSpPr>
          <p:spPr>
            <a:xfrm>
              <a:off x="6545160" y="192060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4" name="Oval 23"/>
            <p:cNvSpPr/>
            <p:nvPr/>
          </p:nvSpPr>
          <p:spPr>
            <a:xfrm>
              <a:off x="6539040" y="178740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45" name="Group 24"/>
            <p:cNvGrpSpPr/>
            <p:nvPr/>
          </p:nvGrpSpPr>
          <p:grpSpPr>
            <a:xfrm>
              <a:off x="6721200" y="1834560"/>
              <a:ext cx="374760" cy="126720"/>
              <a:chOff x="6721200" y="1834560"/>
              <a:chExt cx="374760" cy="126720"/>
            </a:xfrm>
          </p:grpSpPr>
          <p:sp>
            <p:nvSpPr>
              <p:cNvPr id="6446" name="Line 25"/>
              <p:cNvSpPr/>
              <p:nvPr/>
            </p:nvSpPr>
            <p:spPr>
              <a:xfrm flipV="1">
                <a:off x="6721200" y="183456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7" name="Line 26"/>
              <p:cNvSpPr/>
              <p:nvPr/>
            </p:nvSpPr>
            <p:spPr>
              <a:xfrm>
                <a:off x="6978240" y="196092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8" name="Line 27"/>
              <p:cNvSpPr/>
              <p:nvPr/>
            </p:nvSpPr>
            <p:spPr>
              <a:xfrm>
                <a:off x="6844320" y="1837080"/>
                <a:ext cx="13932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49" name="Group 28"/>
            <p:cNvGrpSpPr/>
            <p:nvPr/>
          </p:nvGrpSpPr>
          <p:grpSpPr>
            <a:xfrm>
              <a:off x="6721200" y="1833120"/>
              <a:ext cx="374760" cy="126360"/>
              <a:chOff x="6721200" y="1833120"/>
              <a:chExt cx="374760" cy="126360"/>
            </a:xfrm>
          </p:grpSpPr>
          <p:sp>
            <p:nvSpPr>
              <p:cNvPr id="6450" name="Line 29"/>
              <p:cNvSpPr/>
              <p:nvPr/>
            </p:nvSpPr>
            <p:spPr>
              <a:xfrm>
                <a:off x="6721200" y="195696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1" name="Line 30"/>
              <p:cNvSpPr/>
              <p:nvPr/>
            </p:nvSpPr>
            <p:spPr>
              <a:xfrm>
                <a:off x="6978240" y="183312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2" name="Line 31"/>
              <p:cNvSpPr/>
              <p:nvPr/>
            </p:nvSpPr>
            <p:spPr>
              <a:xfrm flipV="1">
                <a:off x="6844320" y="1833120"/>
                <a:ext cx="13932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53" name="Line 32"/>
            <p:cNvSpPr/>
            <p:nvPr/>
          </p:nvSpPr>
          <p:spPr>
            <a:xfrm flipH="1">
              <a:off x="7294320" y="1899000"/>
              <a:ext cx="180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4" name="Line 33"/>
            <p:cNvSpPr/>
            <p:nvPr/>
          </p:nvSpPr>
          <p:spPr>
            <a:xfrm flipH="1">
              <a:off x="6538680" y="1909800"/>
              <a:ext cx="180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55" name="Text Box 34"/>
          <p:cNvSpPr/>
          <p:nvPr/>
        </p:nvSpPr>
        <p:spPr>
          <a:xfrm>
            <a:off x="5338080" y="2511360"/>
            <a:ext cx="1805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Comcast network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68.80.0.0/13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6456" name="Group 69"/>
          <p:cNvGrpSpPr/>
          <p:nvPr/>
        </p:nvGrpSpPr>
        <p:grpSpPr>
          <a:xfrm>
            <a:off x="7196040" y="2703600"/>
            <a:ext cx="757080" cy="378720"/>
            <a:chOff x="7196040" y="2703600"/>
            <a:chExt cx="757080" cy="378720"/>
          </a:xfrm>
        </p:grpSpPr>
        <p:sp>
          <p:nvSpPr>
            <p:cNvPr id="6457" name="Oval 70"/>
            <p:cNvSpPr/>
            <p:nvPr/>
          </p:nvSpPr>
          <p:spPr>
            <a:xfrm>
              <a:off x="7196040" y="289440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8" name="Line 71"/>
            <p:cNvSpPr/>
            <p:nvPr/>
          </p:nvSpPr>
          <p:spPr>
            <a:xfrm>
              <a:off x="7202160" y="2836440"/>
              <a:ext cx="1800" cy="114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9" name="Rectangle 72"/>
            <p:cNvSpPr/>
            <p:nvPr/>
          </p:nvSpPr>
          <p:spPr>
            <a:xfrm>
              <a:off x="7202520" y="283680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0" name="Oval 73"/>
            <p:cNvSpPr/>
            <p:nvPr/>
          </p:nvSpPr>
          <p:spPr>
            <a:xfrm>
              <a:off x="7196040" y="270360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61" name="Group 74"/>
            <p:cNvGrpSpPr/>
            <p:nvPr/>
          </p:nvGrpSpPr>
          <p:grpSpPr>
            <a:xfrm>
              <a:off x="7378560" y="2750400"/>
              <a:ext cx="374760" cy="126720"/>
              <a:chOff x="7378560" y="2750400"/>
              <a:chExt cx="374760" cy="126720"/>
            </a:xfrm>
          </p:grpSpPr>
          <p:sp>
            <p:nvSpPr>
              <p:cNvPr id="6462" name="Line 75"/>
              <p:cNvSpPr/>
              <p:nvPr/>
            </p:nvSpPr>
            <p:spPr>
              <a:xfrm flipV="1">
                <a:off x="7378560" y="275040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3" name="Line 76"/>
              <p:cNvSpPr/>
              <p:nvPr/>
            </p:nvSpPr>
            <p:spPr>
              <a:xfrm>
                <a:off x="7635600" y="287676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4" name="Line 77"/>
              <p:cNvSpPr/>
              <p:nvPr/>
            </p:nvSpPr>
            <p:spPr>
              <a:xfrm>
                <a:off x="7501680" y="275292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65" name="Group 78"/>
            <p:cNvGrpSpPr/>
            <p:nvPr/>
          </p:nvGrpSpPr>
          <p:grpSpPr>
            <a:xfrm>
              <a:off x="7378560" y="2748960"/>
              <a:ext cx="374760" cy="126720"/>
              <a:chOff x="7378560" y="2748960"/>
              <a:chExt cx="374760" cy="126720"/>
            </a:xfrm>
          </p:grpSpPr>
          <p:sp>
            <p:nvSpPr>
              <p:cNvPr id="6466" name="Line 79"/>
              <p:cNvSpPr/>
              <p:nvPr/>
            </p:nvSpPr>
            <p:spPr>
              <a:xfrm>
                <a:off x="7378560" y="2872800"/>
                <a:ext cx="133920" cy="288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7" name="Line 80"/>
              <p:cNvSpPr/>
              <p:nvPr/>
            </p:nvSpPr>
            <p:spPr>
              <a:xfrm>
                <a:off x="7635600" y="274896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8" name="Line 81"/>
              <p:cNvSpPr/>
              <p:nvPr/>
            </p:nvSpPr>
            <p:spPr>
              <a:xfrm flipV="1">
                <a:off x="7501680" y="274896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69" name="Line 82"/>
            <p:cNvSpPr/>
            <p:nvPr/>
          </p:nvSpPr>
          <p:spPr>
            <a:xfrm flipH="1">
              <a:off x="7951680" y="281484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0" name="Line 83"/>
            <p:cNvSpPr/>
            <p:nvPr/>
          </p:nvSpPr>
          <p:spPr>
            <a:xfrm flipH="1">
              <a:off x="7196040" y="282564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71" name="Line 93"/>
          <p:cNvSpPr/>
          <p:nvPr/>
        </p:nvSpPr>
        <p:spPr>
          <a:xfrm flipH="1">
            <a:off x="6914880" y="1528560"/>
            <a:ext cx="260280" cy="258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2" name="Text Box 139"/>
          <p:cNvSpPr/>
          <p:nvPr/>
        </p:nvSpPr>
        <p:spPr>
          <a:xfrm>
            <a:off x="7369200" y="746280"/>
            <a:ext cx="12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DNS server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6473" name="Group 166"/>
          <p:cNvGrpSpPr/>
          <p:nvPr/>
        </p:nvGrpSpPr>
        <p:grpSpPr>
          <a:xfrm>
            <a:off x="3795480" y="2409480"/>
            <a:ext cx="1576440" cy="1287720"/>
            <a:chOff x="3795480" y="2409480"/>
            <a:chExt cx="1576440" cy="1287720"/>
          </a:xfrm>
        </p:grpSpPr>
        <p:sp>
          <p:nvSpPr>
            <p:cNvPr id="6474" name="Line 164"/>
            <p:cNvSpPr/>
            <p:nvPr/>
          </p:nvSpPr>
          <p:spPr>
            <a:xfrm flipV="1">
              <a:off x="4489920" y="2409480"/>
              <a:ext cx="882000" cy="684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5" name="Line 165"/>
            <p:cNvSpPr/>
            <p:nvPr/>
          </p:nvSpPr>
          <p:spPr>
            <a:xfrm flipV="1">
              <a:off x="3795480" y="3174120"/>
              <a:ext cx="638280" cy="52308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76" name="Group 167"/>
          <p:cNvGrpSpPr/>
          <p:nvPr/>
        </p:nvGrpSpPr>
        <p:grpSpPr>
          <a:xfrm>
            <a:off x="5600520" y="2423880"/>
            <a:ext cx="399960" cy="152280"/>
            <a:chOff x="5600520" y="2423880"/>
            <a:chExt cx="399960" cy="152280"/>
          </a:xfrm>
        </p:grpSpPr>
        <p:sp>
          <p:nvSpPr>
            <p:cNvPr id="6477" name="Line 168"/>
            <p:cNvSpPr/>
            <p:nvPr/>
          </p:nvSpPr>
          <p:spPr>
            <a:xfrm flipH="1" flipV="1">
              <a:off x="5600520" y="242388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8" name="Line 169"/>
            <p:cNvSpPr/>
            <p:nvPr/>
          </p:nvSpPr>
          <p:spPr>
            <a:xfrm flipH="1" flipV="1">
              <a:off x="5838480" y="2514600"/>
              <a:ext cx="162000" cy="6156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79" name="Group 170"/>
          <p:cNvGrpSpPr/>
          <p:nvPr/>
        </p:nvGrpSpPr>
        <p:grpSpPr>
          <a:xfrm>
            <a:off x="5752800" y="1900080"/>
            <a:ext cx="400320" cy="152280"/>
            <a:chOff x="5752800" y="1900080"/>
            <a:chExt cx="400320" cy="152280"/>
          </a:xfrm>
        </p:grpSpPr>
        <p:sp>
          <p:nvSpPr>
            <p:cNvPr id="6480" name="Line 171"/>
            <p:cNvSpPr/>
            <p:nvPr/>
          </p:nvSpPr>
          <p:spPr>
            <a:xfrm flipH="1">
              <a:off x="5752800" y="197136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1" name="Line 172"/>
            <p:cNvSpPr/>
            <p:nvPr/>
          </p:nvSpPr>
          <p:spPr>
            <a:xfrm flipH="1">
              <a:off x="5991120" y="1900080"/>
              <a:ext cx="162000" cy="61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82" name="Group 173"/>
          <p:cNvGrpSpPr/>
          <p:nvPr/>
        </p:nvGrpSpPr>
        <p:grpSpPr>
          <a:xfrm>
            <a:off x="7853040" y="2590560"/>
            <a:ext cx="400320" cy="152640"/>
            <a:chOff x="7853040" y="2590560"/>
            <a:chExt cx="400320" cy="152640"/>
          </a:xfrm>
        </p:grpSpPr>
        <p:sp>
          <p:nvSpPr>
            <p:cNvPr id="6483" name="Line 174"/>
            <p:cNvSpPr/>
            <p:nvPr/>
          </p:nvSpPr>
          <p:spPr>
            <a:xfrm flipH="1">
              <a:off x="7853040" y="266220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4" name="Line 175"/>
            <p:cNvSpPr/>
            <p:nvPr/>
          </p:nvSpPr>
          <p:spPr>
            <a:xfrm flipH="1">
              <a:off x="8091360" y="2590560"/>
              <a:ext cx="162000" cy="61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85" name="Group 176"/>
          <p:cNvGrpSpPr/>
          <p:nvPr/>
        </p:nvGrpSpPr>
        <p:grpSpPr>
          <a:xfrm>
            <a:off x="7029360" y="2609640"/>
            <a:ext cx="295200" cy="114480"/>
            <a:chOff x="7029360" y="2609640"/>
            <a:chExt cx="295200" cy="114480"/>
          </a:xfrm>
        </p:grpSpPr>
        <p:sp>
          <p:nvSpPr>
            <p:cNvPr id="6486" name="Line 177"/>
            <p:cNvSpPr/>
            <p:nvPr/>
          </p:nvSpPr>
          <p:spPr>
            <a:xfrm>
              <a:off x="7159320" y="2663280"/>
              <a:ext cx="165240" cy="60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7" name="Line 178"/>
            <p:cNvSpPr/>
            <p:nvPr/>
          </p:nvSpPr>
          <p:spPr>
            <a:xfrm>
              <a:off x="7029360" y="260964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88" name="Group 179"/>
          <p:cNvGrpSpPr/>
          <p:nvPr/>
        </p:nvGrpSpPr>
        <p:grpSpPr>
          <a:xfrm>
            <a:off x="7299000" y="1979640"/>
            <a:ext cx="456120" cy="2880"/>
            <a:chOff x="7299000" y="1979640"/>
            <a:chExt cx="456120" cy="2880"/>
          </a:xfrm>
        </p:grpSpPr>
        <p:sp>
          <p:nvSpPr>
            <p:cNvPr id="6489" name="Line 180"/>
            <p:cNvSpPr/>
            <p:nvPr/>
          </p:nvSpPr>
          <p:spPr>
            <a:xfrm flipH="1">
              <a:off x="7299000" y="1982520"/>
              <a:ext cx="254880" cy="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0" name="Line 181"/>
            <p:cNvSpPr/>
            <p:nvPr/>
          </p:nvSpPr>
          <p:spPr>
            <a:xfrm flipH="1">
              <a:off x="7570440" y="1979640"/>
              <a:ext cx="184680" cy="108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91" name="Group 182"/>
          <p:cNvGrpSpPr/>
          <p:nvPr/>
        </p:nvGrpSpPr>
        <p:grpSpPr>
          <a:xfrm>
            <a:off x="6443640" y="2157120"/>
            <a:ext cx="295200" cy="114480"/>
            <a:chOff x="6443640" y="2157120"/>
            <a:chExt cx="295200" cy="114480"/>
          </a:xfrm>
        </p:grpSpPr>
        <p:sp>
          <p:nvSpPr>
            <p:cNvPr id="6492" name="Line 183"/>
            <p:cNvSpPr/>
            <p:nvPr/>
          </p:nvSpPr>
          <p:spPr>
            <a:xfrm flipV="1">
              <a:off x="6573600" y="2157120"/>
              <a:ext cx="165240" cy="60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3" name="Line 184"/>
            <p:cNvSpPr/>
            <p:nvPr/>
          </p:nvSpPr>
          <p:spPr>
            <a:xfrm flipV="1">
              <a:off x="6443640" y="222516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94" name="Group 185"/>
          <p:cNvGrpSpPr/>
          <p:nvPr/>
        </p:nvGrpSpPr>
        <p:grpSpPr>
          <a:xfrm>
            <a:off x="7081560" y="2157120"/>
            <a:ext cx="295200" cy="114480"/>
            <a:chOff x="7081560" y="2157120"/>
            <a:chExt cx="295200" cy="114480"/>
          </a:xfrm>
        </p:grpSpPr>
        <p:sp>
          <p:nvSpPr>
            <p:cNvPr id="6495" name="Line 186"/>
            <p:cNvSpPr/>
            <p:nvPr/>
          </p:nvSpPr>
          <p:spPr>
            <a:xfrm flipH="1" flipV="1">
              <a:off x="7081560" y="2157120"/>
              <a:ext cx="165240" cy="60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6" name="Line 187"/>
            <p:cNvSpPr/>
            <p:nvPr/>
          </p:nvSpPr>
          <p:spPr>
            <a:xfrm flipH="1" flipV="1">
              <a:off x="7257240" y="222516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97" name="Group 187"/>
          <p:cNvGrpSpPr/>
          <p:nvPr/>
        </p:nvGrpSpPr>
        <p:grpSpPr>
          <a:xfrm>
            <a:off x="5979960" y="438120"/>
            <a:ext cx="1315800" cy="1309320"/>
            <a:chOff x="5979960" y="438120"/>
            <a:chExt cx="1315800" cy="1309320"/>
          </a:xfrm>
        </p:grpSpPr>
        <p:sp>
          <p:nvSpPr>
            <p:cNvPr id="6498" name="Freeform 188"/>
            <p:cNvSpPr/>
            <p:nvPr/>
          </p:nvSpPr>
          <p:spPr>
            <a:xfrm>
              <a:off x="6762600" y="476280"/>
              <a:ext cx="533160" cy="1271160"/>
            </a:xfrm>
            <a:custGeom>
              <a:avLst/>
              <a:gdLst/>
              <a:ahLst/>
              <a:rect l="l" t="t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99" name="Group 189"/>
            <p:cNvGrpSpPr/>
            <p:nvPr/>
          </p:nvGrpSpPr>
          <p:grpSpPr>
            <a:xfrm>
              <a:off x="5979960" y="438120"/>
              <a:ext cx="793440" cy="1307160"/>
              <a:chOff x="5979960" y="438120"/>
              <a:chExt cx="793440" cy="1307160"/>
            </a:xfrm>
          </p:grpSpPr>
          <p:sp>
            <p:nvSpPr>
              <p:cNvPr id="6500" name="Rectangle 190"/>
              <p:cNvSpPr/>
              <p:nvPr/>
            </p:nvSpPr>
            <p:spPr>
              <a:xfrm>
                <a:off x="5991120" y="46836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1" name="Text Box 191"/>
              <p:cNvSpPr/>
              <p:nvPr/>
            </p:nvSpPr>
            <p:spPr>
              <a:xfrm>
                <a:off x="6091920" y="438120"/>
                <a:ext cx="60948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DNS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UDP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502" name="Line 192"/>
              <p:cNvSpPr/>
              <p:nvPr/>
            </p:nvSpPr>
            <p:spPr>
              <a:xfrm>
                <a:off x="5994360" y="7174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3" name="Line 193"/>
              <p:cNvSpPr/>
              <p:nvPr/>
            </p:nvSpPr>
            <p:spPr>
              <a:xfrm>
                <a:off x="5989320" y="96984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4" name="Line 194"/>
              <p:cNvSpPr/>
              <p:nvPr/>
            </p:nvSpPr>
            <p:spPr>
              <a:xfrm>
                <a:off x="5984640" y="12222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5" name="Line 195"/>
              <p:cNvSpPr/>
              <p:nvPr/>
            </p:nvSpPr>
            <p:spPr>
              <a:xfrm>
                <a:off x="5979960" y="147456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506" name="Group 196"/>
          <p:cNvGrpSpPr/>
          <p:nvPr/>
        </p:nvGrpSpPr>
        <p:grpSpPr>
          <a:xfrm>
            <a:off x="4881600" y="559080"/>
            <a:ext cx="1080720" cy="1217160"/>
            <a:chOff x="4881600" y="559080"/>
            <a:chExt cx="1080720" cy="1217160"/>
          </a:xfrm>
        </p:grpSpPr>
        <p:grpSp>
          <p:nvGrpSpPr>
            <p:cNvPr id="6507" name="Group 197"/>
            <p:cNvGrpSpPr/>
            <p:nvPr/>
          </p:nvGrpSpPr>
          <p:grpSpPr>
            <a:xfrm>
              <a:off x="4881600" y="955800"/>
              <a:ext cx="1080720" cy="740880"/>
              <a:chOff x="4881600" y="955800"/>
              <a:chExt cx="1080720" cy="740880"/>
            </a:xfrm>
          </p:grpSpPr>
          <p:grpSp>
            <p:nvGrpSpPr>
              <p:cNvPr id="6508" name="Group 198"/>
              <p:cNvGrpSpPr/>
              <p:nvPr/>
            </p:nvGrpSpPr>
            <p:grpSpPr>
              <a:xfrm>
                <a:off x="5256360" y="955800"/>
                <a:ext cx="561600" cy="242640"/>
                <a:chOff x="5256360" y="955800"/>
                <a:chExt cx="561600" cy="242640"/>
              </a:xfrm>
            </p:grpSpPr>
            <p:grpSp>
              <p:nvGrpSpPr>
                <p:cNvPr id="6509" name="Group 199"/>
                <p:cNvGrpSpPr/>
                <p:nvPr/>
              </p:nvGrpSpPr>
              <p:grpSpPr>
                <a:xfrm>
                  <a:off x="5344200" y="955800"/>
                  <a:ext cx="457560" cy="242640"/>
                  <a:chOff x="5344200" y="955800"/>
                  <a:chExt cx="457560" cy="242640"/>
                </a:xfrm>
              </p:grpSpPr>
              <p:sp>
                <p:nvSpPr>
                  <p:cNvPr id="6510" name="Rectangle 200"/>
                  <p:cNvSpPr/>
                  <p:nvPr/>
                </p:nvSpPr>
                <p:spPr>
                  <a:xfrm>
                    <a:off x="5413320" y="100800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11" name="Text Box 201"/>
                  <p:cNvSpPr/>
                  <p:nvPr/>
                </p:nvSpPr>
                <p:spPr>
                  <a:xfrm>
                    <a:off x="5344200" y="955800"/>
                    <a:ext cx="44784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DNS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6512" name="Rectangle 202"/>
                <p:cNvSpPr/>
                <p:nvPr/>
              </p:nvSpPr>
              <p:spPr>
                <a:xfrm>
                  <a:off x="5272200" y="1011240"/>
                  <a:ext cx="13932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13" name="Rectangle 203"/>
                <p:cNvSpPr/>
                <p:nvPr/>
              </p:nvSpPr>
              <p:spPr>
                <a:xfrm>
                  <a:off x="5256360" y="100188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514" name="Group 204"/>
              <p:cNvGrpSpPr/>
              <p:nvPr/>
            </p:nvGrpSpPr>
            <p:grpSpPr>
              <a:xfrm>
                <a:off x="5256360" y="1190520"/>
                <a:ext cx="561600" cy="242640"/>
                <a:chOff x="5256360" y="1190520"/>
                <a:chExt cx="561600" cy="242640"/>
              </a:xfrm>
            </p:grpSpPr>
            <p:grpSp>
              <p:nvGrpSpPr>
                <p:cNvPr id="6515" name="Group 205"/>
                <p:cNvGrpSpPr/>
                <p:nvPr/>
              </p:nvGrpSpPr>
              <p:grpSpPr>
                <a:xfrm>
                  <a:off x="5344200" y="1190520"/>
                  <a:ext cx="457560" cy="242640"/>
                  <a:chOff x="5344200" y="1190520"/>
                  <a:chExt cx="457560" cy="242640"/>
                </a:xfrm>
              </p:grpSpPr>
              <p:sp>
                <p:nvSpPr>
                  <p:cNvPr id="6516" name="Rectangle 206"/>
                  <p:cNvSpPr/>
                  <p:nvPr/>
                </p:nvSpPr>
                <p:spPr>
                  <a:xfrm>
                    <a:off x="5413320" y="124308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17" name="Text Box 207"/>
                  <p:cNvSpPr/>
                  <p:nvPr/>
                </p:nvSpPr>
                <p:spPr>
                  <a:xfrm>
                    <a:off x="5344200" y="1190520"/>
                    <a:ext cx="44784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DNS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6518" name="Group 208"/>
                <p:cNvGrpSpPr/>
                <p:nvPr/>
              </p:nvGrpSpPr>
              <p:grpSpPr>
                <a:xfrm>
                  <a:off x="5256360" y="1236600"/>
                  <a:ext cx="561600" cy="149040"/>
                  <a:chOff x="5256360" y="1236600"/>
                  <a:chExt cx="561600" cy="149040"/>
                </a:xfrm>
              </p:grpSpPr>
              <p:sp>
                <p:nvSpPr>
                  <p:cNvPr id="6519" name="Rectangle 209"/>
                  <p:cNvSpPr/>
                  <p:nvPr/>
                </p:nvSpPr>
                <p:spPr>
                  <a:xfrm>
                    <a:off x="5272200" y="124632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20" name="Rectangle 210"/>
                  <p:cNvSpPr/>
                  <p:nvPr/>
                </p:nvSpPr>
                <p:spPr>
                  <a:xfrm>
                    <a:off x="5256360" y="123660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6521" name="Group 211"/>
              <p:cNvGrpSpPr/>
              <p:nvPr/>
            </p:nvGrpSpPr>
            <p:grpSpPr>
              <a:xfrm>
                <a:off x="5076720" y="1222200"/>
                <a:ext cx="761760" cy="177480"/>
                <a:chOff x="5076720" y="1222200"/>
                <a:chExt cx="761760" cy="177480"/>
              </a:xfrm>
            </p:grpSpPr>
            <p:sp>
              <p:nvSpPr>
                <p:cNvPr id="6522" name="Rectangle 212"/>
                <p:cNvSpPr/>
                <p:nvPr/>
              </p:nvSpPr>
              <p:spPr>
                <a:xfrm>
                  <a:off x="5091120" y="1239840"/>
                  <a:ext cx="151920" cy="14724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23" name="Rectangle 213"/>
                <p:cNvSpPr/>
                <p:nvPr/>
              </p:nvSpPr>
              <p:spPr>
                <a:xfrm>
                  <a:off x="5076720" y="1222200"/>
                  <a:ext cx="761760" cy="177480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524" name="Group 214"/>
              <p:cNvGrpSpPr/>
              <p:nvPr/>
            </p:nvGrpSpPr>
            <p:grpSpPr>
              <a:xfrm>
                <a:off x="4881600" y="1454040"/>
                <a:ext cx="1080720" cy="242640"/>
                <a:chOff x="4881600" y="1454040"/>
                <a:chExt cx="1080720" cy="242640"/>
              </a:xfrm>
            </p:grpSpPr>
            <p:grpSp>
              <p:nvGrpSpPr>
                <p:cNvPr id="6525" name="Group 215"/>
                <p:cNvGrpSpPr/>
                <p:nvPr/>
              </p:nvGrpSpPr>
              <p:grpSpPr>
                <a:xfrm>
                  <a:off x="5070600" y="1454040"/>
                  <a:ext cx="761760" cy="242640"/>
                  <a:chOff x="5070600" y="1454040"/>
                  <a:chExt cx="761760" cy="242640"/>
                </a:xfrm>
              </p:grpSpPr>
              <p:grpSp>
                <p:nvGrpSpPr>
                  <p:cNvPr id="6526" name="Group 216"/>
                  <p:cNvGrpSpPr/>
                  <p:nvPr/>
                </p:nvGrpSpPr>
                <p:grpSpPr>
                  <a:xfrm>
                    <a:off x="5249880" y="1454040"/>
                    <a:ext cx="561600" cy="242640"/>
                    <a:chOff x="5249880" y="1454040"/>
                    <a:chExt cx="561600" cy="242640"/>
                  </a:xfrm>
                </p:grpSpPr>
                <p:grpSp>
                  <p:nvGrpSpPr>
                    <p:cNvPr id="6527" name="Group 217"/>
                    <p:cNvGrpSpPr/>
                    <p:nvPr/>
                  </p:nvGrpSpPr>
                  <p:grpSpPr>
                    <a:xfrm>
                      <a:off x="5337720" y="1454040"/>
                      <a:ext cx="457920" cy="242640"/>
                      <a:chOff x="5337720" y="1454040"/>
                      <a:chExt cx="457920" cy="242640"/>
                    </a:xfrm>
                  </p:grpSpPr>
                  <p:sp>
                    <p:nvSpPr>
                      <p:cNvPr id="6528" name="Rectangle 218"/>
                      <p:cNvSpPr/>
                      <p:nvPr/>
                    </p:nvSpPr>
                    <p:spPr>
                      <a:xfrm>
                        <a:off x="5407200" y="1506600"/>
                        <a:ext cx="388440" cy="13608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6529" name="Text Box 219"/>
                      <p:cNvSpPr/>
                      <p:nvPr/>
                    </p:nvSpPr>
                    <p:spPr>
                      <a:xfrm>
                        <a:off x="5337720" y="1454040"/>
                        <a:ext cx="447840" cy="24264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"/>
                            <a:ea typeface="ＭＳ Ｐゴシック"/>
                          </a:rPr>
                          <a:t>DNS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6530" name="Group 220"/>
                    <p:cNvGrpSpPr/>
                    <p:nvPr/>
                  </p:nvGrpSpPr>
                  <p:grpSpPr>
                    <a:xfrm>
                      <a:off x="5249880" y="1500120"/>
                      <a:ext cx="561600" cy="149040"/>
                      <a:chOff x="5249880" y="1500120"/>
                      <a:chExt cx="561600" cy="149040"/>
                    </a:xfrm>
                  </p:grpSpPr>
                  <p:sp>
                    <p:nvSpPr>
                      <p:cNvPr id="6531" name="Rectangle 221"/>
                      <p:cNvSpPr/>
                      <p:nvPr/>
                    </p:nvSpPr>
                    <p:spPr>
                      <a:xfrm>
                        <a:off x="5265720" y="1509840"/>
                        <a:ext cx="139320" cy="1299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6532" name="Rectangle 222"/>
                      <p:cNvSpPr/>
                      <p:nvPr/>
                    </p:nvSpPr>
                    <p:spPr>
                      <a:xfrm>
                        <a:off x="5249880" y="1500120"/>
                        <a:ext cx="561600" cy="1490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6533" name="Rectangle 223"/>
                  <p:cNvSpPr/>
                  <p:nvPr/>
                </p:nvSpPr>
                <p:spPr>
                  <a:xfrm>
                    <a:off x="5084640" y="1503360"/>
                    <a:ext cx="151920" cy="1472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34" name="Rectangle 224"/>
                  <p:cNvSpPr/>
                  <p:nvPr/>
                </p:nvSpPr>
                <p:spPr>
                  <a:xfrm>
                    <a:off x="5070600" y="1486080"/>
                    <a:ext cx="761760" cy="177480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6535" name="Rectangle 225"/>
                <p:cNvSpPr/>
                <p:nvPr/>
              </p:nvSpPr>
              <p:spPr>
                <a:xfrm>
                  <a:off x="4902120" y="1488960"/>
                  <a:ext cx="149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36" name="Rectangle 226"/>
                <p:cNvSpPr/>
                <p:nvPr/>
              </p:nvSpPr>
              <p:spPr>
                <a:xfrm>
                  <a:off x="5851440" y="1487520"/>
                  <a:ext cx="95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37" name="Rectangle 227"/>
                <p:cNvSpPr/>
                <p:nvPr/>
              </p:nvSpPr>
              <p:spPr>
                <a:xfrm>
                  <a:off x="4881600" y="1463760"/>
                  <a:ext cx="1080720" cy="2188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6538" name="AutoShape 228"/>
            <p:cNvSpPr/>
            <p:nvPr/>
          </p:nvSpPr>
          <p:spPr>
            <a:xfrm rot="10800000">
              <a:off x="5394960" y="558720"/>
              <a:ext cx="380520" cy="1217160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39" name="Group 229"/>
            <p:cNvGrpSpPr/>
            <p:nvPr/>
          </p:nvGrpSpPr>
          <p:grpSpPr>
            <a:xfrm>
              <a:off x="5345640" y="752400"/>
              <a:ext cx="457920" cy="242640"/>
              <a:chOff x="5345640" y="752400"/>
              <a:chExt cx="457920" cy="242640"/>
            </a:xfrm>
          </p:grpSpPr>
          <p:sp>
            <p:nvSpPr>
              <p:cNvPr id="6540" name="Rectangle 230"/>
              <p:cNvSpPr/>
              <p:nvPr/>
            </p:nvSpPr>
            <p:spPr>
              <a:xfrm>
                <a:off x="5415120" y="80496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1" name="Text Box 231"/>
              <p:cNvSpPr/>
              <p:nvPr/>
            </p:nvSpPr>
            <p:spPr>
              <a:xfrm>
                <a:off x="5345640" y="752400"/>
                <a:ext cx="44784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DNS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grpSp>
        <p:nvGrpSpPr>
          <p:cNvPr id="6542" name="Group 248"/>
          <p:cNvGrpSpPr/>
          <p:nvPr/>
        </p:nvGrpSpPr>
        <p:grpSpPr>
          <a:xfrm>
            <a:off x="7149960" y="963720"/>
            <a:ext cx="372960" cy="686880"/>
            <a:chOff x="7149960" y="963720"/>
            <a:chExt cx="372960" cy="686880"/>
          </a:xfrm>
        </p:grpSpPr>
        <p:sp>
          <p:nvSpPr>
            <p:cNvPr id="6543" name="Freeform 148"/>
            <p:cNvSpPr/>
            <p:nvPr/>
          </p:nvSpPr>
          <p:spPr>
            <a:xfrm>
              <a:off x="7445520" y="964800"/>
              <a:ext cx="73800" cy="6555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4" name="Rectangle 149"/>
            <p:cNvSpPr/>
            <p:nvPr/>
          </p:nvSpPr>
          <p:spPr>
            <a:xfrm>
              <a:off x="7167600" y="963720"/>
              <a:ext cx="274320" cy="6552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5" name="Freeform 150"/>
            <p:cNvSpPr/>
            <p:nvPr/>
          </p:nvSpPr>
          <p:spPr>
            <a:xfrm>
              <a:off x="7459200" y="1004040"/>
              <a:ext cx="43920" cy="6062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6" name="Freeform 151"/>
            <p:cNvSpPr/>
            <p:nvPr/>
          </p:nvSpPr>
          <p:spPr>
            <a:xfrm>
              <a:off x="7449480" y="1311120"/>
              <a:ext cx="68400" cy="54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7" name="Rectangle 152"/>
            <p:cNvSpPr/>
            <p:nvPr/>
          </p:nvSpPr>
          <p:spPr>
            <a:xfrm>
              <a:off x="7169040" y="1040040"/>
              <a:ext cx="15516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48" name="Group 153"/>
            <p:cNvGrpSpPr/>
            <p:nvPr/>
          </p:nvGrpSpPr>
          <p:grpSpPr>
            <a:xfrm>
              <a:off x="7309080" y="1031760"/>
              <a:ext cx="151920" cy="41040"/>
              <a:chOff x="7309080" y="1031760"/>
              <a:chExt cx="151920" cy="41040"/>
            </a:xfrm>
          </p:grpSpPr>
          <p:sp>
            <p:nvSpPr>
              <p:cNvPr id="6549" name="AutoShape 154"/>
              <p:cNvSpPr/>
              <p:nvPr/>
            </p:nvSpPr>
            <p:spPr>
              <a:xfrm>
                <a:off x="7309080" y="1031760"/>
                <a:ext cx="151920" cy="41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0" name="AutoShape 155"/>
              <p:cNvSpPr/>
              <p:nvPr/>
            </p:nvSpPr>
            <p:spPr>
              <a:xfrm>
                <a:off x="7311960" y="1036800"/>
                <a:ext cx="145800" cy="313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51" name="Rectangle 156"/>
            <p:cNvSpPr/>
            <p:nvPr/>
          </p:nvSpPr>
          <p:spPr>
            <a:xfrm>
              <a:off x="7172280" y="1133280"/>
              <a:ext cx="15516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52" name="Group 157"/>
            <p:cNvGrpSpPr/>
            <p:nvPr/>
          </p:nvGrpSpPr>
          <p:grpSpPr>
            <a:xfrm>
              <a:off x="7308720" y="1125360"/>
              <a:ext cx="151920" cy="37800"/>
              <a:chOff x="7308720" y="1125360"/>
              <a:chExt cx="151920" cy="37800"/>
            </a:xfrm>
          </p:grpSpPr>
          <p:sp>
            <p:nvSpPr>
              <p:cNvPr id="6553" name="AutoShape 158"/>
              <p:cNvSpPr/>
              <p:nvPr/>
            </p:nvSpPr>
            <p:spPr>
              <a:xfrm>
                <a:off x="7308720" y="1125360"/>
                <a:ext cx="151920" cy="37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4" name="AutoShape 159"/>
              <p:cNvSpPr/>
              <p:nvPr/>
            </p:nvSpPr>
            <p:spPr>
              <a:xfrm>
                <a:off x="7311960" y="1130400"/>
                <a:ext cx="14580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55" name="Rectangle 160"/>
            <p:cNvSpPr/>
            <p:nvPr/>
          </p:nvSpPr>
          <p:spPr>
            <a:xfrm>
              <a:off x="7170840" y="1230480"/>
              <a:ext cx="15516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6" name="Rectangle 161"/>
            <p:cNvSpPr/>
            <p:nvPr/>
          </p:nvSpPr>
          <p:spPr>
            <a:xfrm>
              <a:off x="7174080" y="1315800"/>
              <a:ext cx="15516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57" name="Group 162"/>
            <p:cNvGrpSpPr/>
            <p:nvPr/>
          </p:nvGrpSpPr>
          <p:grpSpPr>
            <a:xfrm>
              <a:off x="7305840" y="1312920"/>
              <a:ext cx="151920" cy="37800"/>
              <a:chOff x="7305840" y="1312920"/>
              <a:chExt cx="151920" cy="37800"/>
            </a:xfrm>
          </p:grpSpPr>
          <p:sp>
            <p:nvSpPr>
              <p:cNvPr id="6558" name="AutoShape 163"/>
              <p:cNvSpPr/>
              <p:nvPr/>
            </p:nvSpPr>
            <p:spPr>
              <a:xfrm>
                <a:off x="7305840" y="1312920"/>
                <a:ext cx="151920" cy="37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9" name="AutoShape 164"/>
              <p:cNvSpPr/>
              <p:nvPr/>
            </p:nvSpPr>
            <p:spPr>
              <a:xfrm>
                <a:off x="7308720" y="1312920"/>
                <a:ext cx="145800" cy="33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60" name="Freeform 165"/>
            <p:cNvSpPr/>
            <p:nvPr/>
          </p:nvSpPr>
          <p:spPr>
            <a:xfrm>
              <a:off x="7450560" y="1229040"/>
              <a:ext cx="68400" cy="53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61" name="Group 166"/>
            <p:cNvGrpSpPr/>
            <p:nvPr/>
          </p:nvGrpSpPr>
          <p:grpSpPr>
            <a:xfrm>
              <a:off x="7307280" y="1220760"/>
              <a:ext cx="151920" cy="37800"/>
              <a:chOff x="7307280" y="1220760"/>
              <a:chExt cx="151920" cy="37800"/>
            </a:xfrm>
          </p:grpSpPr>
          <p:sp>
            <p:nvSpPr>
              <p:cNvPr id="6562" name="AutoShape 167"/>
              <p:cNvSpPr/>
              <p:nvPr/>
            </p:nvSpPr>
            <p:spPr>
              <a:xfrm>
                <a:off x="7307280" y="1220760"/>
                <a:ext cx="151920" cy="37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3" name="AutoShape 168"/>
              <p:cNvSpPr/>
              <p:nvPr/>
            </p:nvSpPr>
            <p:spPr>
              <a:xfrm>
                <a:off x="7310520" y="1225440"/>
                <a:ext cx="145800" cy="29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64" name="Rectangle 169"/>
            <p:cNvSpPr/>
            <p:nvPr/>
          </p:nvSpPr>
          <p:spPr>
            <a:xfrm>
              <a:off x="7440840" y="963720"/>
              <a:ext cx="17280" cy="6570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5" name="Freeform 170"/>
            <p:cNvSpPr/>
            <p:nvPr/>
          </p:nvSpPr>
          <p:spPr>
            <a:xfrm>
              <a:off x="7457040" y="1129320"/>
              <a:ext cx="61560" cy="608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6" name="Freeform 171"/>
            <p:cNvSpPr/>
            <p:nvPr/>
          </p:nvSpPr>
          <p:spPr>
            <a:xfrm>
              <a:off x="7457760" y="1035720"/>
              <a:ext cx="63360" cy="6840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7" name="Oval 172"/>
            <p:cNvSpPr/>
            <p:nvPr/>
          </p:nvSpPr>
          <p:spPr>
            <a:xfrm>
              <a:off x="7510320" y="1589040"/>
              <a:ext cx="12600" cy="284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8" name="Freeform 173"/>
            <p:cNvSpPr/>
            <p:nvPr/>
          </p:nvSpPr>
          <p:spPr>
            <a:xfrm>
              <a:off x="7454160" y="1590480"/>
              <a:ext cx="63720" cy="5688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9" name="AutoShape 174"/>
            <p:cNvSpPr/>
            <p:nvPr/>
          </p:nvSpPr>
          <p:spPr>
            <a:xfrm>
              <a:off x="7149960" y="1608120"/>
              <a:ext cx="313920" cy="424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0" name="AutoShape 175"/>
            <p:cNvSpPr/>
            <p:nvPr/>
          </p:nvSpPr>
          <p:spPr>
            <a:xfrm>
              <a:off x="7167600" y="1617840"/>
              <a:ext cx="279000" cy="234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1" name="Oval 176"/>
            <p:cNvSpPr/>
            <p:nvPr/>
          </p:nvSpPr>
          <p:spPr>
            <a:xfrm>
              <a:off x="7194600" y="1523880"/>
              <a:ext cx="41040" cy="41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2" name="Oval 177"/>
            <p:cNvSpPr/>
            <p:nvPr/>
          </p:nvSpPr>
          <p:spPr>
            <a:xfrm>
              <a:off x="7240680" y="1523880"/>
              <a:ext cx="41040" cy="4104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3" name="Oval 178"/>
            <p:cNvSpPr/>
            <p:nvPr/>
          </p:nvSpPr>
          <p:spPr>
            <a:xfrm>
              <a:off x="7286400" y="1523880"/>
              <a:ext cx="41040" cy="392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4" name="Rectangle 179"/>
            <p:cNvSpPr/>
            <p:nvPr/>
          </p:nvSpPr>
          <p:spPr>
            <a:xfrm>
              <a:off x="7391520" y="1366920"/>
              <a:ext cx="21960" cy="21888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75" name="Rectangle 3"/>
          <p:cNvSpPr txBox="1"/>
          <p:nvPr/>
        </p:nvSpPr>
        <p:spPr>
          <a:xfrm>
            <a:off x="246240" y="-39600"/>
            <a:ext cx="8034120" cy="100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day in the life… using DNS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76" name="Picture 21" descr="underline_base"/>
          <p:cNvPicPr/>
          <p:nvPr/>
        </p:nvPicPr>
        <p:blipFill>
          <a:blip r:embed="rId4"/>
          <a:stretch/>
        </p:blipFill>
        <p:spPr>
          <a:xfrm>
            <a:off x="312840" y="631800"/>
            <a:ext cx="5027400" cy="172800"/>
          </a:xfrm>
          <a:prstGeom prst="rect">
            <a:avLst/>
          </a:prstGeom>
          <a:ln w="0">
            <a:noFill/>
          </a:ln>
        </p:spPr>
      </p:pic>
      <p:sp>
        <p:nvSpPr>
          <p:cNvPr id="6577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8704A746-79A5-48CE-B110-D5FB1FAF47F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578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5" dur="indefinite" restart="never" nodeType="tmRoot">
          <p:childTnLst>
            <p:seq>
              <p:cTn id="616" dur="indefinite" nodeType="mainSeq">
                <p:childTnLst>
                  <p:par>
                    <p:cTn id="617" nodeType="clickEffect" fill="hold">
                      <p:stCondLst>
                        <p:cond delay="indefinite"/>
                      </p:stCondLst>
                      <p:childTnLst>
                        <p:par>
                          <p:cTn id="6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-0.00995 L 0.32587 -0.01018 L 0.22726 0.14666 E">
                                      <p:cBhvr>
                                        <p:cTn id="626" dur="2000" fill="hold"/>
                                        <p:tgtEl>
                                          <p:spTgt spid="6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nodeType="clickEffect" fill="hold">
                      <p:stCondLst>
                        <p:cond delay="indefinite"/>
                      </p:stCondLst>
                      <p:childTnLst>
                        <p:par>
                          <p:cTn id="6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E">
                                      <p:cBhvr>
                                        <p:cTn id="632" dur="2000" fill="hold"/>
                                        <p:tgtEl>
                                          <p:spTgt spid="6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3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38" dur="500"/>
                                        <p:tgtEl>
                                          <p:spTgt spid="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64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44" dur="1000"/>
                                        <p:tgtEl>
                                          <p:spTgt spid="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9" name="Group 231"/>
          <p:cNvGrpSpPr/>
          <p:nvPr/>
        </p:nvGrpSpPr>
        <p:grpSpPr>
          <a:xfrm>
            <a:off x="773280" y="1273320"/>
            <a:ext cx="3553920" cy="3059640"/>
            <a:chOff x="773280" y="1273320"/>
            <a:chExt cx="3553920" cy="3059640"/>
          </a:xfrm>
        </p:grpSpPr>
        <p:sp>
          <p:nvSpPr>
            <p:cNvPr id="6580" name="Freeform 3"/>
            <p:cNvSpPr/>
            <p:nvPr/>
          </p:nvSpPr>
          <p:spPr>
            <a:xfrm>
              <a:off x="773280" y="1273320"/>
              <a:ext cx="3553920" cy="2754720"/>
            </a:xfrm>
            <a:custGeom>
              <a:avLst/>
              <a:gdLst/>
              <a:ahLst/>
              <a:rect l="l" t="t" r="r" b="b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1" name="Line 36"/>
            <p:cNvSpPr/>
            <p:nvPr/>
          </p:nvSpPr>
          <p:spPr>
            <a:xfrm flipV="1">
              <a:off x="3774960" y="2344680"/>
              <a:ext cx="155520" cy="142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2" name="Line 43"/>
            <p:cNvSpPr/>
            <p:nvPr/>
          </p:nvSpPr>
          <p:spPr>
            <a:xfrm>
              <a:off x="2665080" y="2517840"/>
              <a:ext cx="695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3" name="Line 44"/>
            <p:cNvSpPr/>
            <p:nvPr/>
          </p:nvSpPr>
          <p:spPr>
            <a:xfrm flipV="1">
              <a:off x="3924000" y="2201760"/>
              <a:ext cx="138240" cy="142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4" name="Line 48"/>
            <p:cNvSpPr/>
            <p:nvPr/>
          </p:nvSpPr>
          <p:spPr>
            <a:xfrm flipV="1">
              <a:off x="3279600" y="2737080"/>
              <a:ext cx="512640" cy="612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5" name="Text Box 240"/>
            <p:cNvSpPr/>
            <p:nvPr/>
          </p:nvSpPr>
          <p:spPr>
            <a:xfrm>
              <a:off x="2567160" y="3816360"/>
              <a:ext cx="1200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router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(runs DHCP)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6586" name="Group 356"/>
            <p:cNvGrpSpPr/>
            <p:nvPr/>
          </p:nvGrpSpPr>
          <p:grpSpPr>
            <a:xfrm>
              <a:off x="1653480" y="1982880"/>
              <a:ext cx="842760" cy="814320"/>
              <a:chOff x="1653480" y="1982880"/>
              <a:chExt cx="842760" cy="814320"/>
            </a:xfrm>
          </p:grpSpPr>
          <p:pic>
            <p:nvPicPr>
              <p:cNvPr id="6587" name="Picture 354" descr="laptop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1653480" y="2167560"/>
                <a:ext cx="842760" cy="62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588" name="Picture 355" descr="antenna_stylized"/>
              <p:cNvPicPr/>
              <p:nvPr/>
            </p:nvPicPr>
            <p:blipFill>
              <a:blip r:embed="rId2"/>
              <a:stretch/>
            </p:blipFill>
            <p:spPr>
              <a:xfrm>
                <a:off x="1668960" y="1982880"/>
                <a:ext cx="813960" cy="522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589" name="Picture 3" descr=""/>
            <p:cNvPicPr/>
            <p:nvPr/>
          </p:nvPicPr>
          <p:blipFill>
            <a:blip r:embed="rId3"/>
            <a:stretch/>
          </p:blipFill>
          <p:spPr>
            <a:xfrm>
              <a:off x="3336840" y="2424240"/>
              <a:ext cx="8791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90" name="Rectangle 43"/>
            <p:cNvSpPr/>
            <p:nvPr/>
          </p:nvSpPr>
          <p:spPr>
            <a:xfrm flipH="1" rot="16200000">
              <a:off x="3589560" y="3549600"/>
              <a:ext cx="104400" cy="2440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54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1" name="Rectangle 43"/>
            <p:cNvSpPr/>
            <p:nvPr/>
          </p:nvSpPr>
          <p:spPr>
            <a:xfrm rot="2460600">
              <a:off x="3206520" y="3274560"/>
              <a:ext cx="82080" cy="2473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246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2" name="Rectangle 43"/>
            <p:cNvSpPr/>
            <p:nvPr/>
          </p:nvSpPr>
          <p:spPr>
            <a:xfrm rot="16200000">
              <a:off x="2499480" y="2388600"/>
              <a:ext cx="110880" cy="2966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93" name="Group 248"/>
            <p:cNvGrpSpPr/>
            <p:nvPr/>
          </p:nvGrpSpPr>
          <p:grpSpPr>
            <a:xfrm>
              <a:off x="2597040" y="3209760"/>
              <a:ext cx="333000" cy="587520"/>
              <a:chOff x="2597040" y="3209760"/>
              <a:chExt cx="333000" cy="587520"/>
            </a:xfrm>
          </p:grpSpPr>
          <p:sp>
            <p:nvSpPr>
              <p:cNvPr id="6594" name="Freeform 148"/>
              <p:cNvSpPr/>
              <p:nvPr/>
            </p:nvSpPr>
            <p:spPr>
              <a:xfrm>
                <a:off x="2860560" y="3211560"/>
                <a:ext cx="65520" cy="5540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5" name="Rectangle 149"/>
              <p:cNvSpPr/>
              <p:nvPr/>
            </p:nvSpPr>
            <p:spPr>
              <a:xfrm>
                <a:off x="2612880" y="3209760"/>
                <a:ext cx="244080" cy="5554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6" name="Freeform 150"/>
              <p:cNvSpPr/>
              <p:nvPr/>
            </p:nvSpPr>
            <p:spPr>
              <a:xfrm>
                <a:off x="2872800" y="3244680"/>
                <a:ext cx="39240" cy="5126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7" name="Freeform 151"/>
              <p:cNvSpPr/>
              <p:nvPr/>
            </p:nvSpPr>
            <p:spPr>
              <a:xfrm>
                <a:off x="2864160" y="350424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8" name="Rectangle 152"/>
              <p:cNvSpPr/>
              <p:nvPr/>
            </p:nvSpPr>
            <p:spPr>
              <a:xfrm>
                <a:off x="2614680" y="3273480"/>
                <a:ext cx="13788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599" name="Group 153"/>
              <p:cNvGrpSpPr/>
              <p:nvPr/>
            </p:nvGrpSpPr>
            <p:grpSpPr>
              <a:xfrm>
                <a:off x="2739960" y="3268800"/>
                <a:ext cx="134640" cy="34560"/>
                <a:chOff x="2739960" y="3268800"/>
                <a:chExt cx="134640" cy="34560"/>
              </a:xfrm>
            </p:grpSpPr>
            <p:sp>
              <p:nvSpPr>
                <p:cNvPr id="6600" name="AutoShape 154"/>
                <p:cNvSpPr/>
                <p:nvPr/>
              </p:nvSpPr>
              <p:spPr>
                <a:xfrm>
                  <a:off x="2739960" y="3268800"/>
                  <a:ext cx="134640" cy="345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01" name="AutoShape 155"/>
                <p:cNvSpPr/>
                <p:nvPr/>
              </p:nvSpPr>
              <p:spPr>
                <a:xfrm>
                  <a:off x="2743200" y="3273480"/>
                  <a:ext cx="128160" cy="248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602" name="Rectangle 156"/>
              <p:cNvSpPr/>
              <p:nvPr/>
            </p:nvSpPr>
            <p:spPr>
              <a:xfrm>
                <a:off x="2616120" y="3352680"/>
                <a:ext cx="13932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03" name="Group 157"/>
              <p:cNvGrpSpPr/>
              <p:nvPr/>
            </p:nvGrpSpPr>
            <p:grpSpPr>
              <a:xfrm>
                <a:off x="2738520" y="3348000"/>
                <a:ext cx="136080" cy="31320"/>
                <a:chOff x="2738520" y="3348000"/>
                <a:chExt cx="136080" cy="31320"/>
              </a:xfrm>
            </p:grpSpPr>
            <p:sp>
              <p:nvSpPr>
                <p:cNvPr id="6604" name="AutoShape 158"/>
                <p:cNvSpPr/>
                <p:nvPr/>
              </p:nvSpPr>
              <p:spPr>
                <a:xfrm>
                  <a:off x="2738520" y="3348000"/>
                  <a:ext cx="13608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05" name="AutoShape 159"/>
                <p:cNvSpPr/>
                <p:nvPr/>
              </p:nvSpPr>
              <p:spPr>
                <a:xfrm>
                  <a:off x="2741400" y="3351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606" name="Rectangle 160"/>
              <p:cNvSpPr/>
              <p:nvPr/>
            </p:nvSpPr>
            <p:spPr>
              <a:xfrm>
                <a:off x="2614680" y="343548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7" name="Rectangle 161"/>
              <p:cNvSpPr/>
              <p:nvPr/>
            </p:nvSpPr>
            <p:spPr>
              <a:xfrm>
                <a:off x="2617920" y="350856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08" name="Group 162"/>
              <p:cNvGrpSpPr/>
              <p:nvPr/>
            </p:nvGrpSpPr>
            <p:grpSpPr>
              <a:xfrm>
                <a:off x="2736720" y="3502080"/>
                <a:ext cx="134640" cy="36360"/>
                <a:chOff x="2736720" y="3502080"/>
                <a:chExt cx="134640" cy="36360"/>
              </a:xfrm>
            </p:grpSpPr>
            <p:sp>
              <p:nvSpPr>
                <p:cNvPr id="6609" name="AutoShape 163"/>
                <p:cNvSpPr/>
                <p:nvPr/>
              </p:nvSpPr>
              <p:spPr>
                <a:xfrm>
                  <a:off x="2736720" y="3502080"/>
                  <a:ext cx="13464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10" name="AutoShape 164"/>
                <p:cNvSpPr/>
                <p:nvPr/>
              </p:nvSpPr>
              <p:spPr>
                <a:xfrm>
                  <a:off x="2739960" y="3506760"/>
                  <a:ext cx="128160" cy="26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611" name="Freeform 165"/>
              <p:cNvSpPr/>
              <p:nvPr/>
            </p:nvSpPr>
            <p:spPr>
              <a:xfrm>
                <a:off x="2865240" y="343476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12" name="Group 166"/>
              <p:cNvGrpSpPr/>
              <p:nvPr/>
            </p:nvGrpSpPr>
            <p:grpSpPr>
              <a:xfrm>
                <a:off x="2736720" y="3429000"/>
                <a:ext cx="136080" cy="32760"/>
                <a:chOff x="2736720" y="3429000"/>
                <a:chExt cx="136080" cy="32760"/>
              </a:xfrm>
            </p:grpSpPr>
            <p:sp>
              <p:nvSpPr>
                <p:cNvPr id="6613" name="AutoShape 167"/>
                <p:cNvSpPr/>
                <p:nvPr/>
              </p:nvSpPr>
              <p:spPr>
                <a:xfrm>
                  <a:off x="2736720" y="3429000"/>
                  <a:ext cx="136080" cy="327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14" name="AutoShape 168"/>
                <p:cNvSpPr/>
                <p:nvPr/>
              </p:nvSpPr>
              <p:spPr>
                <a:xfrm>
                  <a:off x="2739960" y="3432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615" name="Rectangle 169"/>
              <p:cNvSpPr/>
              <p:nvPr/>
            </p:nvSpPr>
            <p:spPr>
              <a:xfrm>
                <a:off x="2857680" y="3209760"/>
                <a:ext cx="15480" cy="556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6" name="Freeform 170"/>
              <p:cNvSpPr/>
              <p:nvPr/>
            </p:nvSpPr>
            <p:spPr>
              <a:xfrm>
                <a:off x="2870640" y="3350880"/>
                <a:ext cx="55080" cy="514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7" name="Freeform 171"/>
              <p:cNvSpPr/>
              <p:nvPr/>
            </p:nvSpPr>
            <p:spPr>
              <a:xfrm>
                <a:off x="2871360" y="3271320"/>
                <a:ext cx="56520" cy="579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8" name="Oval 172"/>
              <p:cNvSpPr/>
              <p:nvPr/>
            </p:nvSpPr>
            <p:spPr>
              <a:xfrm>
                <a:off x="2919240" y="3740040"/>
                <a:ext cx="10800" cy="23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9" name="Freeform 173"/>
              <p:cNvSpPr/>
              <p:nvPr/>
            </p:nvSpPr>
            <p:spPr>
              <a:xfrm>
                <a:off x="2868480" y="3740400"/>
                <a:ext cx="56880" cy="482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0" name="AutoShape 174"/>
              <p:cNvSpPr/>
              <p:nvPr/>
            </p:nvSpPr>
            <p:spPr>
              <a:xfrm>
                <a:off x="2597040" y="3756240"/>
                <a:ext cx="280800" cy="4104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1" name="AutoShape 175"/>
              <p:cNvSpPr/>
              <p:nvPr/>
            </p:nvSpPr>
            <p:spPr>
              <a:xfrm>
                <a:off x="2612880" y="3765600"/>
                <a:ext cx="24876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2" name="Oval 176"/>
              <p:cNvSpPr/>
              <p:nvPr/>
            </p:nvSpPr>
            <p:spPr>
              <a:xfrm>
                <a:off x="26366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3" name="Oval 177"/>
              <p:cNvSpPr/>
              <p:nvPr/>
            </p:nvSpPr>
            <p:spPr>
              <a:xfrm>
                <a:off x="2678040" y="3684600"/>
                <a:ext cx="37800" cy="3456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4" name="Oval 178"/>
              <p:cNvSpPr/>
              <p:nvPr/>
            </p:nvSpPr>
            <p:spPr>
              <a:xfrm>
                <a:off x="27194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5" name="Rectangle 179"/>
              <p:cNvSpPr/>
              <p:nvPr/>
            </p:nvSpPr>
            <p:spPr>
              <a:xfrm>
                <a:off x="2813040" y="3551400"/>
                <a:ext cx="18720" cy="1868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26" name="Group 48"/>
            <p:cNvGrpSpPr/>
            <p:nvPr/>
          </p:nvGrpSpPr>
          <p:grpSpPr>
            <a:xfrm>
              <a:off x="2795400" y="3466080"/>
              <a:ext cx="735840" cy="376560"/>
              <a:chOff x="2795400" y="3466080"/>
              <a:chExt cx="735840" cy="376560"/>
            </a:xfrm>
          </p:grpSpPr>
          <p:sp>
            <p:nvSpPr>
              <p:cNvPr id="6627" name="Oval 49"/>
              <p:cNvSpPr/>
              <p:nvPr/>
            </p:nvSpPr>
            <p:spPr>
              <a:xfrm>
                <a:off x="2801520" y="3634200"/>
                <a:ext cx="729000" cy="208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8" name="Line 50"/>
              <p:cNvSpPr/>
              <p:nvPr/>
            </p:nvSpPr>
            <p:spPr>
              <a:xfrm>
                <a:off x="280152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9" name="Line 51"/>
              <p:cNvSpPr/>
              <p:nvPr/>
            </p:nvSpPr>
            <p:spPr>
              <a:xfrm>
                <a:off x="353088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0" name="Rectangle 52"/>
              <p:cNvSpPr/>
              <p:nvPr/>
            </p:nvSpPr>
            <p:spPr>
              <a:xfrm>
                <a:off x="2801520" y="3616920"/>
                <a:ext cx="721080" cy="12672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1" name="Oval 53"/>
              <p:cNvSpPr/>
              <p:nvPr/>
            </p:nvSpPr>
            <p:spPr>
              <a:xfrm>
                <a:off x="2795400" y="3466080"/>
                <a:ext cx="729000" cy="2430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32" name="Group 54"/>
              <p:cNvGrpSpPr/>
              <p:nvPr/>
            </p:nvGrpSpPr>
            <p:grpSpPr>
              <a:xfrm>
                <a:off x="2971080" y="3519720"/>
                <a:ext cx="361800" cy="142560"/>
                <a:chOff x="2971080" y="3519720"/>
                <a:chExt cx="361800" cy="142560"/>
              </a:xfrm>
            </p:grpSpPr>
            <p:sp>
              <p:nvSpPr>
                <p:cNvPr id="6633" name="Line 55"/>
                <p:cNvSpPr/>
                <p:nvPr/>
              </p:nvSpPr>
              <p:spPr>
                <a:xfrm flipV="1">
                  <a:off x="2971080" y="351972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34" name="Line 56"/>
                <p:cNvSpPr/>
                <p:nvPr/>
              </p:nvSpPr>
              <p:spPr>
                <a:xfrm>
                  <a:off x="3219120" y="366192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35" name="Line 57"/>
                <p:cNvSpPr/>
                <p:nvPr/>
              </p:nvSpPr>
              <p:spPr>
                <a:xfrm>
                  <a:off x="3089880" y="3522600"/>
                  <a:ext cx="134280" cy="139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636" name="Group 58"/>
              <p:cNvGrpSpPr/>
              <p:nvPr/>
            </p:nvGrpSpPr>
            <p:grpSpPr>
              <a:xfrm>
                <a:off x="2971080" y="3517560"/>
                <a:ext cx="361800" cy="142200"/>
                <a:chOff x="2971080" y="3517560"/>
                <a:chExt cx="361800" cy="142200"/>
              </a:xfrm>
            </p:grpSpPr>
            <p:sp>
              <p:nvSpPr>
                <p:cNvPr id="6637" name="Line 59"/>
                <p:cNvSpPr/>
                <p:nvPr/>
              </p:nvSpPr>
              <p:spPr>
                <a:xfrm>
                  <a:off x="2971080" y="365688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38" name="Line 60"/>
                <p:cNvSpPr/>
                <p:nvPr/>
              </p:nvSpPr>
              <p:spPr>
                <a:xfrm>
                  <a:off x="3219120" y="351756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39" name="Line 61"/>
                <p:cNvSpPr/>
                <p:nvPr/>
              </p:nvSpPr>
              <p:spPr>
                <a:xfrm flipV="1">
                  <a:off x="3089880" y="3517560"/>
                  <a:ext cx="134280" cy="1335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6640" name="Freeform 293"/>
          <p:cNvSpPr/>
          <p:nvPr/>
        </p:nvSpPr>
        <p:spPr>
          <a:xfrm>
            <a:off x="322200" y="4619520"/>
            <a:ext cx="3963600" cy="1715760"/>
          </a:xfrm>
          <a:custGeom>
            <a:avLst/>
            <a:gdLst/>
            <a:ahLst/>
            <a:rect l="l" t="t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1" name="Freeform 292"/>
          <p:cNvSpPr/>
          <p:nvPr/>
        </p:nvSpPr>
        <p:spPr>
          <a:xfrm>
            <a:off x="4751280" y="871560"/>
            <a:ext cx="1918800" cy="2226960"/>
          </a:xfrm>
          <a:custGeom>
            <a:avLst/>
            <a:gdLst/>
            <a:ahLst/>
            <a:rect l="l" t="t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2" name="Rectangle 3"/>
          <p:cNvSpPr txBox="1"/>
          <p:nvPr/>
        </p:nvSpPr>
        <p:spPr>
          <a:xfrm>
            <a:off x="324000" y="0"/>
            <a:ext cx="8692920" cy="942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day in the life…TCP connection carrying HTTP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43" name="Group 43"/>
          <p:cNvGrpSpPr/>
          <p:nvPr/>
        </p:nvGrpSpPr>
        <p:grpSpPr>
          <a:xfrm>
            <a:off x="1195200" y="1081080"/>
            <a:ext cx="975960" cy="1460160"/>
            <a:chOff x="1195200" y="1081080"/>
            <a:chExt cx="975960" cy="1460160"/>
          </a:xfrm>
        </p:grpSpPr>
        <p:sp>
          <p:nvSpPr>
            <p:cNvPr id="6644" name="Freeform 44"/>
            <p:cNvSpPr/>
            <p:nvPr/>
          </p:nvSpPr>
          <p:spPr>
            <a:xfrm>
              <a:off x="1212840" y="110808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645" name="Group 45"/>
            <p:cNvGrpSpPr/>
            <p:nvPr/>
          </p:nvGrpSpPr>
          <p:grpSpPr>
            <a:xfrm>
              <a:off x="1195200" y="1081080"/>
              <a:ext cx="793440" cy="1307160"/>
              <a:chOff x="1195200" y="1081080"/>
              <a:chExt cx="793440" cy="1307160"/>
            </a:xfrm>
          </p:grpSpPr>
          <p:sp>
            <p:nvSpPr>
              <p:cNvPr id="6646" name="Rectangle 46"/>
              <p:cNvSpPr/>
              <p:nvPr/>
            </p:nvSpPr>
            <p:spPr>
              <a:xfrm>
                <a:off x="1206360" y="111132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7" name="Text Box 47"/>
              <p:cNvSpPr/>
              <p:nvPr/>
            </p:nvSpPr>
            <p:spPr>
              <a:xfrm>
                <a:off x="1256760" y="1081080"/>
                <a:ext cx="70992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HTTP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648" name="Line 48"/>
              <p:cNvSpPr/>
              <p:nvPr/>
            </p:nvSpPr>
            <p:spPr>
              <a:xfrm>
                <a:off x="1209600" y="13604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9" name="Line 49"/>
              <p:cNvSpPr/>
              <p:nvPr/>
            </p:nvSpPr>
            <p:spPr>
              <a:xfrm>
                <a:off x="1204560" y="16128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0" name="Line 50"/>
              <p:cNvSpPr/>
              <p:nvPr/>
            </p:nvSpPr>
            <p:spPr>
              <a:xfrm>
                <a:off x="1199880" y="18651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1" name="Line 51"/>
              <p:cNvSpPr/>
              <p:nvPr/>
            </p:nvSpPr>
            <p:spPr>
              <a:xfrm>
                <a:off x="1195200" y="21175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652" name="Group 325"/>
          <p:cNvGrpSpPr/>
          <p:nvPr/>
        </p:nvGrpSpPr>
        <p:grpSpPr>
          <a:xfrm>
            <a:off x="444600" y="1054080"/>
            <a:ext cx="511920" cy="333000"/>
            <a:chOff x="444600" y="1054080"/>
            <a:chExt cx="511920" cy="333000"/>
          </a:xfrm>
        </p:grpSpPr>
        <p:grpSp>
          <p:nvGrpSpPr>
            <p:cNvPr id="6653" name="Group 52"/>
            <p:cNvGrpSpPr/>
            <p:nvPr/>
          </p:nvGrpSpPr>
          <p:grpSpPr>
            <a:xfrm>
              <a:off x="444600" y="1077840"/>
              <a:ext cx="511920" cy="242640"/>
              <a:chOff x="444600" y="1077840"/>
              <a:chExt cx="511920" cy="242640"/>
            </a:xfrm>
          </p:grpSpPr>
          <p:sp>
            <p:nvSpPr>
              <p:cNvPr id="6654" name="Rectangle 53"/>
              <p:cNvSpPr/>
              <p:nvPr/>
            </p:nvSpPr>
            <p:spPr>
              <a:xfrm>
                <a:off x="514440" y="113040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5" name="Text Box 54"/>
              <p:cNvSpPr/>
              <p:nvPr/>
            </p:nvSpPr>
            <p:spPr>
              <a:xfrm>
                <a:off x="444600" y="1077840"/>
                <a:ext cx="5119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HTTP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6656" name="AutoShape 85"/>
            <p:cNvSpPr/>
            <p:nvPr/>
          </p:nvSpPr>
          <p:spPr>
            <a:xfrm>
              <a:off x="550800" y="1054080"/>
              <a:ext cx="380520" cy="33300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57" name="Rectangle 100"/>
          <p:cNvSpPr/>
          <p:nvPr/>
        </p:nvSpPr>
        <p:spPr>
          <a:xfrm>
            <a:off x="5208480" y="3168720"/>
            <a:ext cx="3441240" cy="9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 send HTTP request, client first opens </a:t>
            </a:r>
            <a:r>
              <a:rPr b="0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TCP socket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to web server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58" name="Rectangle 101"/>
          <p:cNvSpPr/>
          <p:nvPr/>
        </p:nvSpPr>
        <p:spPr>
          <a:xfrm>
            <a:off x="5186520" y="4054320"/>
            <a:ext cx="3777840" cy="9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TCP </a:t>
            </a:r>
            <a:r>
              <a:rPr b="0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SYN segment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(step 1 in 3-way handshake) inter-domain routed to web server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59" name="Rectangle 102"/>
          <p:cNvSpPr/>
          <p:nvPr/>
        </p:nvSpPr>
        <p:spPr>
          <a:xfrm>
            <a:off x="5189400" y="5892840"/>
            <a:ext cx="406836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TCP </a:t>
            </a:r>
            <a:r>
              <a:rPr b="0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connection established!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660" name="Group 166"/>
          <p:cNvGrpSpPr/>
          <p:nvPr/>
        </p:nvGrpSpPr>
        <p:grpSpPr>
          <a:xfrm>
            <a:off x="3795480" y="2409480"/>
            <a:ext cx="1576440" cy="1287720"/>
            <a:chOff x="3795480" y="2409480"/>
            <a:chExt cx="1576440" cy="1287720"/>
          </a:xfrm>
        </p:grpSpPr>
        <p:sp>
          <p:nvSpPr>
            <p:cNvPr id="6661" name="Line 164"/>
            <p:cNvSpPr/>
            <p:nvPr/>
          </p:nvSpPr>
          <p:spPr>
            <a:xfrm flipV="1">
              <a:off x="4489920" y="2409480"/>
              <a:ext cx="882000" cy="684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2" name="Line 165"/>
            <p:cNvSpPr/>
            <p:nvPr/>
          </p:nvSpPr>
          <p:spPr>
            <a:xfrm flipV="1">
              <a:off x="3795480" y="3174120"/>
              <a:ext cx="638280" cy="52308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63" name="Group 167"/>
          <p:cNvGrpSpPr/>
          <p:nvPr/>
        </p:nvGrpSpPr>
        <p:grpSpPr>
          <a:xfrm>
            <a:off x="5600520" y="2423880"/>
            <a:ext cx="399960" cy="152280"/>
            <a:chOff x="5600520" y="2423880"/>
            <a:chExt cx="399960" cy="152280"/>
          </a:xfrm>
        </p:grpSpPr>
        <p:sp>
          <p:nvSpPr>
            <p:cNvPr id="6664" name="Line 168"/>
            <p:cNvSpPr/>
            <p:nvPr/>
          </p:nvSpPr>
          <p:spPr>
            <a:xfrm flipH="1" flipV="1">
              <a:off x="5600520" y="242388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5" name="Line 169"/>
            <p:cNvSpPr/>
            <p:nvPr/>
          </p:nvSpPr>
          <p:spPr>
            <a:xfrm flipH="1" flipV="1">
              <a:off x="5838480" y="2514600"/>
              <a:ext cx="162000" cy="6156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66" name="Group 170"/>
          <p:cNvGrpSpPr/>
          <p:nvPr/>
        </p:nvGrpSpPr>
        <p:grpSpPr>
          <a:xfrm>
            <a:off x="5752800" y="1900080"/>
            <a:ext cx="400320" cy="152280"/>
            <a:chOff x="5752800" y="1900080"/>
            <a:chExt cx="400320" cy="152280"/>
          </a:xfrm>
        </p:grpSpPr>
        <p:sp>
          <p:nvSpPr>
            <p:cNvPr id="6667" name="Line 171"/>
            <p:cNvSpPr/>
            <p:nvPr/>
          </p:nvSpPr>
          <p:spPr>
            <a:xfrm flipH="1">
              <a:off x="5752800" y="197136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8" name="Line 172"/>
            <p:cNvSpPr/>
            <p:nvPr/>
          </p:nvSpPr>
          <p:spPr>
            <a:xfrm flipH="1">
              <a:off x="5991120" y="1900080"/>
              <a:ext cx="162000" cy="61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69" name="Group 110"/>
          <p:cNvGrpSpPr/>
          <p:nvPr/>
        </p:nvGrpSpPr>
        <p:grpSpPr>
          <a:xfrm>
            <a:off x="3057480" y="5273640"/>
            <a:ext cx="757080" cy="379080"/>
            <a:chOff x="3057480" y="5273640"/>
            <a:chExt cx="757080" cy="379080"/>
          </a:xfrm>
        </p:grpSpPr>
        <p:sp>
          <p:nvSpPr>
            <p:cNvPr id="6670" name="Oval 111"/>
            <p:cNvSpPr/>
            <p:nvPr/>
          </p:nvSpPr>
          <p:spPr>
            <a:xfrm>
              <a:off x="3057480" y="546480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1" name="Line 112"/>
            <p:cNvSpPr/>
            <p:nvPr/>
          </p:nvSpPr>
          <p:spPr>
            <a:xfrm>
              <a:off x="3063600" y="5406840"/>
              <a:ext cx="1800" cy="114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2" name="Rectangle 113"/>
            <p:cNvSpPr/>
            <p:nvPr/>
          </p:nvSpPr>
          <p:spPr>
            <a:xfrm>
              <a:off x="3063960" y="540684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3" name="Oval 114"/>
            <p:cNvSpPr/>
            <p:nvPr/>
          </p:nvSpPr>
          <p:spPr>
            <a:xfrm>
              <a:off x="3057480" y="527364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674" name="Group 115"/>
            <p:cNvGrpSpPr/>
            <p:nvPr/>
          </p:nvGrpSpPr>
          <p:grpSpPr>
            <a:xfrm>
              <a:off x="3240000" y="5320440"/>
              <a:ext cx="374400" cy="127080"/>
              <a:chOff x="3240000" y="5320440"/>
              <a:chExt cx="374400" cy="127080"/>
            </a:xfrm>
          </p:grpSpPr>
          <p:sp>
            <p:nvSpPr>
              <p:cNvPr id="6675" name="Line 116"/>
              <p:cNvSpPr/>
              <p:nvPr/>
            </p:nvSpPr>
            <p:spPr>
              <a:xfrm flipV="1">
                <a:off x="3240000" y="5320440"/>
                <a:ext cx="133560" cy="288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6" name="Line 117"/>
              <p:cNvSpPr/>
              <p:nvPr/>
            </p:nvSpPr>
            <p:spPr>
              <a:xfrm>
                <a:off x="3496680" y="544716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77" name="Line 118"/>
              <p:cNvSpPr/>
              <p:nvPr/>
            </p:nvSpPr>
            <p:spPr>
              <a:xfrm>
                <a:off x="3363120" y="532332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78" name="Group 119"/>
            <p:cNvGrpSpPr/>
            <p:nvPr/>
          </p:nvGrpSpPr>
          <p:grpSpPr>
            <a:xfrm>
              <a:off x="3240000" y="5319360"/>
              <a:ext cx="374400" cy="126360"/>
              <a:chOff x="3240000" y="5319360"/>
              <a:chExt cx="374400" cy="126360"/>
            </a:xfrm>
          </p:grpSpPr>
          <p:sp>
            <p:nvSpPr>
              <p:cNvPr id="6679" name="Line 120"/>
              <p:cNvSpPr/>
              <p:nvPr/>
            </p:nvSpPr>
            <p:spPr>
              <a:xfrm>
                <a:off x="3240000" y="5443200"/>
                <a:ext cx="13356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0" name="Line 121"/>
              <p:cNvSpPr/>
              <p:nvPr/>
            </p:nvSpPr>
            <p:spPr>
              <a:xfrm>
                <a:off x="3496680" y="531936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1" name="Line 122"/>
              <p:cNvSpPr/>
              <p:nvPr/>
            </p:nvSpPr>
            <p:spPr>
              <a:xfrm flipV="1">
                <a:off x="3363120" y="531936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682" name="Line 123"/>
            <p:cNvSpPr/>
            <p:nvPr/>
          </p:nvSpPr>
          <p:spPr>
            <a:xfrm flipH="1">
              <a:off x="3813120" y="5385240"/>
              <a:ext cx="1440" cy="170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3" name="Line 124"/>
            <p:cNvSpPr/>
            <p:nvPr/>
          </p:nvSpPr>
          <p:spPr>
            <a:xfrm flipH="1">
              <a:off x="3057480" y="5396040"/>
              <a:ext cx="1440" cy="170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84" name="Line 136"/>
          <p:cNvSpPr/>
          <p:nvPr/>
        </p:nvSpPr>
        <p:spPr>
          <a:xfrm flipV="1">
            <a:off x="2543040" y="5443200"/>
            <a:ext cx="490320" cy="1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5" name="Text Box 137"/>
          <p:cNvSpPr/>
          <p:nvPr/>
        </p:nvSpPr>
        <p:spPr>
          <a:xfrm>
            <a:off x="1005480" y="5835600"/>
            <a:ext cx="15908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64.233.169.105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86" name="Text Box 138"/>
          <p:cNvSpPr/>
          <p:nvPr/>
        </p:nvSpPr>
        <p:spPr>
          <a:xfrm>
            <a:off x="973800" y="5541840"/>
            <a:ext cx="11732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web server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6687" name="Group 194"/>
          <p:cNvGrpSpPr/>
          <p:nvPr/>
        </p:nvGrpSpPr>
        <p:grpSpPr>
          <a:xfrm>
            <a:off x="2970000" y="5649840"/>
            <a:ext cx="295200" cy="114120"/>
            <a:chOff x="2970000" y="5649840"/>
            <a:chExt cx="295200" cy="114120"/>
          </a:xfrm>
        </p:grpSpPr>
        <p:sp>
          <p:nvSpPr>
            <p:cNvPr id="6688" name="Line 195"/>
            <p:cNvSpPr/>
            <p:nvPr/>
          </p:nvSpPr>
          <p:spPr>
            <a:xfrm flipV="1">
              <a:off x="3099960" y="5649840"/>
              <a:ext cx="165240" cy="60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9" name="Line 196"/>
            <p:cNvSpPr/>
            <p:nvPr/>
          </p:nvSpPr>
          <p:spPr>
            <a:xfrm flipV="1">
              <a:off x="2970000" y="571752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90" name="Group 197"/>
          <p:cNvGrpSpPr/>
          <p:nvPr/>
        </p:nvGrpSpPr>
        <p:grpSpPr>
          <a:xfrm>
            <a:off x="3608280" y="5649840"/>
            <a:ext cx="295200" cy="114120"/>
            <a:chOff x="3608280" y="5649840"/>
            <a:chExt cx="295200" cy="114120"/>
          </a:xfrm>
        </p:grpSpPr>
        <p:sp>
          <p:nvSpPr>
            <p:cNvPr id="6691" name="Line 198"/>
            <p:cNvSpPr/>
            <p:nvPr/>
          </p:nvSpPr>
          <p:spPr>
            <a:xfrm flipH="1" flipV="1">
              <a:off x="3608280" y="5649840"/>
              <a:ext cx="165240" cy="60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2" name="Line 199"/>
            <p:cNvSpPr/>
            <p:nvPr/>
          </p:nvSpPr>
          <p:spPr>
            <a:xfrm flipH="1" flipV="1">
              <a:off x="3783960" y="571752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93" name="Group 200"/>
          <p:cNvGrpSpPr/>
          <p:nvPr/>
        </p:nvGrpSpPr>
        <p:grpSpPr>
          <a:xfrm>
            <a:off x="3813120" y="5354280"/>
            <a:ext cx="295200" cy="114480"/>
            <a:chOff x="3813120" y="5354280"/>
            <a:chExt cx="295200" cy="114480"/>
          </a:xfrm>
        </p:grpSpPr>
        <p:sp>
          <p:nvSpPr>
            <p:cNvPr id="6694" name="Line 201"/>
            <p:cNvSpPr/>
            <p:nvPr/>
          </p:nvSpPr>
          <p:spPr>
            <a:xfrm flipH="1">
              <a:off x="3813120" y="5407920"/>
              <a:ext cx="165240" cy="60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5" name="Line 202"/>
            <p:cNvSpPr/>
            <p:nvPr/>
          </p:nvSpPr>
          <p:spPr>
            <a:xfrm flipH="1">
              <a:off x="3988800" y="535428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96" name="Line 290"/>
          <p:cNvSpPr/>
          <p:nvPr/>
        </p:nvSpPr>
        <p:spPr>
          <a:xfrm flipH="1">
            <a:off x="3593880" y="2431800"/>
            <a:ext cx="1882800" cy="2892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97" name="Group 314"/>
          <p:cNvGrpSpPr/>
          <p:nvPr/>
        </p:nvGrpSpPr>
        <p:grpSpPr>
          <a:xfrm>
            <a:off x="79200" y="1900080"/>
            <a:ext cx="1080720" cy="242640"/>
            <a:chOff x="79200" y="1900080"/>
            <a:chExt cx="1080720" cy="242640"/>
          </a:xfrm>
        </p:grpSpPr>
        <p:sp>
          <p:nvSpPr>
            <p:cNvPr id="6698" name="Rectangle 99"/>
            <p:cNvSpPr/>
            <p:nvPr/>
          </p:nvSpPr>
          <p:spPr>
            <a:xfrm>
              <a:off x="79200" y="1905120"/>
              <a:ext cx="1080720" cy="218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9" name="Rectangle 95"/>
            <p:cNvSpPr/>
            <p:nvPr/>
          </p:nvSpPr>
          <p:spPr>
            <a:xfrm>
              <a:off x="282600" y="1944720"/>
              <a:ext cx="151920" cy="1472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0" name="Rectangle 96"/>
            <p:cNvSpPr/>
            <p:nvPr/>
          </p:nvSpPr>
          <p:spPr>
            <a:xfrm>
              <a:off x="268200" y="1927080"/>
              <a:ext cx="761760" cy="177480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1" name="Rectangle 97"/>
            <p:cNvSpPr/>
            <p:nvPr/>
          </p:nvSpPr>
          <p:spPr>
            <a:xfrm>
              <a:off x="100080" y="193032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2" name="Rectangle 98"/>
            <p:cNvSpPr/>
            <p:nvPr/>
          </p:nvSpPr>
          <p:spPr>
            <a:xfrm>
              <a:off x="1049400" y="192888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03" name="Group 310"/>
            <p:cNvGrpSpPr/>
            <p:nvPr/>
          </p:nvGrpSpPr>
          <p:grpSpPr>
            <a:xfrm>
              <a:off x="455760" y="1900080"/>
              <a:ext cx="561600" cy="242640"/>
              <a:chOff x="455760" y="1900080"/>
              <a:chExt cx="561600" cy="242640"/>
            </a:xfrm>
          </p:grpSpPr>
          <p:sp>
            <p:nvSpPr>
              <p:cNvPr id="6704" name="Rectangle 311"/>
              <p:cNvSpPr/>
              <p:nvPr/>
            </p:nvSpPr>
            <p:spPr>
              <a:xfrm>
                <a:off x="480960" y="195408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5" name="Rectangle 312"/>
              <p:cNvSpPr/>
              <p:nvPr/>
            </p:nvSpPr>
            <p:spPr>
              <a:xfrm>
                <a:off x="455760" y="194472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6" name="Text Box 313"/>
              <p:cNvSpPr/>
              <p:nvPr/>
            </p:nvSpPr>
            <p:spPr>
              <a:xfrm>
                <a:off x="524160" y="1900080"/>
                <a:ext cx="44028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grpSp>
        <p:nvGrpSpPr>
          <p:cNvPr id="6707" name="Group 326"/>
          <p:cNvGrpSpPr/>
          <p:nvPr/>
        </p:nvGrpSpPr>
        <p:grpSpPr>
          <a:xfrm>
            <a:off x="307800" y="4241880"/>
            <a:ext cx="1080720" cy="780840"/>
            <a:chOff x="307800" y="4241880"/>
            <a:chExt cx="1080720" cy="780840"/>
          </a:xfrm>
        </p:grpSpPr>
        <p:grpSp>
          <p:nvGrpSpPr>
            <p:cNvPr id="6708" name="Group 68"/>
            <p:cNvGrpSpPr/>
            <p:nvPr/>
          </p:nvGrpSpPr>
          <p:grpSpPr>
            <a:xfrm>
              <a:off x="495360" y="4525920"/>
              <a:ext cx="761760" cy="177480"/>
              <a:chOff x="495360" y="4525920"/>
              <a:chExt cx="761760" cy="177480"/>
            </a:xfrm>
          </p:grpSpPr>
          <p:sp>
            <p:nvSpPr>
              <p:cNvPr id="6709" name="Rectangle 69"/>
              <p:cNvSpPr/>
              <p:nvPr/>
            </p:nvSpPr>
            <p:spPr>
              <a:xfrm>
                <a:off x="509760" y="454356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0" name="Rectangle 70"/>
              <p:cNvSpPr/>
              <p:nvPr/>
            </p:nvSpPr>
            <p:spPr>
              <a:xfrm>
                <a:off x="495360" y="452592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11" name="Group 301"/>
            <p:cNvGrpSpPr/>
            <p:nvPr/>
          </p:nvGrpSpPr>
          <p:grpSpPr>
            <a:xfrm>
              <a:off x="674640" y="4241880"/>
              <a:ext cx="561600" cy="242640"/>
              <a:chOff x="674640" y="4241880"/>
              <a:chExt cx="561600" cy="242640"/>
            </a:xfrm>
          </p:grpSpPr>
          <p:sp>
            <p:nvSpPr>
              <p:cNvPr id="6712" name="Rectangle 59"/>
              <p:cNvSpPr/>
              <p:nvPr/>
            </p:nvSpPr>
            <p:spPr>
              <a:xfrm>
                <a:off x="700200" y="429588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3" name="Rectangle 60"/>
              <p:cNvSpPr/>
              <p:nvPr/>
            </p:nvSpPr>
            <p:spPr>
              <a:xfrm>
                <a:off x="674640" y="428616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4" name="Text Box 297"/>
              <p:cNvSpPr/>
              <p:nvPr/>
            </p:nvSpPr>
            <p:spPr>
              <a:xfrm>
                <a:off x="743040" y="4241880"/>
                <a:ext cx="44028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715" name="Group 302"/>
            <p:cNvGrpSpPr/>
            <p:nvPr/>
          </p:nvGrpSpPr>
          <p:grpSpPr>
            <a:xfrm>
              <a:off x="665280" y="4494240"/>
              <a:ext cx="561600" cy="242640"/>
              <a:chOff x="665280" y="4494240"/>
              <a:chExt cx="561600" cy="242640"/>
            </a:xfrm>
          </p:grpSpPr>
          <p:sp>
            <p:nvSpPr>
              <p:cNvPr id="6716" name="Rectangle 303"/>
              <p:cNvSpPr/>
              <p:nvPr/>
            </p:nvSpPr>
            <p:spPr>
              <a:xfrm>
                <a:off x="690480" y="454824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7" name="Rectangle 304"/>
              <p:cNvSpPr/>
              <p:nvPr/>
            </p:nvSpPr>
            <p:spPr>
              <a:xfrm>
                <a:off x="665280" y="453852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8" name="Text Box 305"/>
              <p:cNvSpPr/>
              <p:nvPr/>
            </p:nvSpPr>
            <p:spPr>
              <a:xfrm>
                <a:off x="733680" y="4494240"/>
                <a:ext cx="44028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719" name="Group 315"/>
            <p:cNvGrpSpPr/>
            <p:nvPr/>
          </p:nvGrpSpPr>
          <p:grpSpPr>
            <a:xfrm>
              <a:off x="307800" y="4780080"/>
              <a:ext cx="1080720" cy="242640"/>
              <a:chOff x="307800" y="4780080"/>
              <a:chExt cx="1080720" cy="242640"/>
            </a:xfrm>
          </p:grpSpPr>
          <p:sp>
            <p:nvSpPr>
              <p:cNvPr id="6720" name="Rectangle 316"/>
              <p:cNvSpPr/>
              <p:nvPr/>
            </p:nvSpPr>
            <p:spPr>
              <a:xfrm>
                <a:off x="307800" y="4784760"/>
                <a:ext cx="1080720" cy="218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1" name="Rectangle 317"/>
              <p:cNvSpPr/>
              <p:nvPr/>
            </p:nvSpPr>
            <p:spPr>
              <a:xfrm>
                <a:off x="511200" y="482436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2" name="Rectangle 318"/>
              <p:cNvSpPr/>
              <p:nvPr/>
            </p:nvSpPr>
            <p:spPr>
              <a:xfrm>
                <a:off x="496800" y="480708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3" name="Rectangle 319"/>
              <p:cNvSpPr/>
              <p:nvPr/>
            </p:nvSpPr>
            <p:spPr>
              <a:xfrm>
                <a:off x="328680" y="4809960"/>
                <a:ext cx="149040" cy="171000"/>
              </a:xfrm>
              <a:prstGeom prst="rect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4" name="Rectangle 320"/>
              <p:cNvSpPr/>
              <p:nvPr/>
            </p:nvSpPr>
            <p:spPr>
              <a:xfrm>
                <a:off x="1278000" y="4808520"/>
                <a:ext cx="95040" cy="171000"/>
              </a:xfrm>
              <a:prstGeom prst="rect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725" name="Group 321"/>
              <p:cNvGrpSpPr/>
              <p:nvPr/>
            </p:nvGrpSpPr>
            <p:grpSpPr>
              <a:xfrm>
                <a:off x="684360" y="4780080"/>
                <a:ext cx="561600" cy="242640"/>
                <a:chOff x="684360" y="4780080"/>
                <a:chExt cx="561600" cy="242640"/>
              </a:xfrm>
            </p:grpSpPr>
            <p:sp>
              <p:nvSpPr>
                <p:cNvPr id="6726" name="Rectangle 322"/>
                <p:cNvSpPr/>
                <p:nvPr/>
              </p:nvSpPr>
              <p:spPr>
                <a:xfrm>
                  <a:off x="709560" y="4834080"/>
                  <a:ext cx="52020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27" name="Rectangle 323"/>
                <p:cNvSpPr/>
                <p:nvPr/>
              </p:nvSpPr>
              <p:spPr>
                <a:xfrm>
                  <a:off x="684360" y="482436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28" name="Text Box 324"/>
                <p:cNvSpPr/>
                <p:nvPr/>
              </p:nvSpPr>
              <p:spPr>
                <a:xfrm>
                  <a:off x="752760" y="4780080"/>
                  <a:ext cx="440280" cy="242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SYN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6729" name="Group 336"/>
          <p:cNvGrpSpPr/>
          <p:nvPr/>
        </p:nvGrpSpPr>
        <p:grpSpPr>
          <a:xfrm>
            <a:off x="1509480" y="3965400"/>
            <a:ext cx="975960" cy="1460160"/>
            <a:chOff x="1509480" y="3965400"/>
            <a:chExt cx="975960" cy="1460160"/>
          </a:xfrm>
        </p:grpSpPr>
        <p:sp>
          <p:nvSpPr>
            <p:cNvPr id="6730" name="Freeform 328"/>
            <p:cNvSpPr/>
            <p:nvPr/>
          </p:nvSpPr>
          <p:spPr>
            <a:xfrm>
              <a:off x="1527120" y="399240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31" name="Group 329"/>
            <p:cNvGrpSpPr/>
            <p:nvPr/>
          </p:nvGrpSpPr>
          <p:grpSpPr>
            <a:xfrm>
              <a:off x="1509480" y="3965400"/>
              <a:ext cx="793800" cy="1307160"/>
              <a:chOff x="1509480" y="3965400"/>
              <a:chExt cx="793800" cy="1307160"/>
            </a:xfrm>
          </p:grpSpPr>
          <p:sp>
            <p:nvSpPr>
              <p:cNvPr id="6732" name="Rectangle 330"/>
              <p:cNvSpPr/>
              <p:nvPr/>
            </p:nvSpPr>
            <p:spPr>
              <a:xfrm>
                <a:off x="1521000" y="399564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3" name="Text Box 331"/>
              <p:cNvSpPr/>
              <p:nvPr/>
            </p:nvSpPr>
            <p:spPr>
              <a:xfrm>
                <a:off x="1632960" y="3965400"/>
                <a:ext cx="58644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734" name="Line 332"/>
              <p:cNvSpPr/>
              <p:nvPr/>
            </p:nvSpPr>
            <p:spPr>
              <a:xfrm>
                <a:off x="1523880" y="424476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5" name="Line 333"/>
              <p:cNvSpPr/>
              <p:nvPr/>
            </p:nvSpPr>
            <p:spPr>
              <a:xfrm>
                <a:off x="1519200" y="44971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6" name="Line 334"/>
              <p:cNvSpPr/>
              <p:nvPr/>
            </p:nvSpPr>
            <p:spPr>
              <a:xfrm>
                <a:off x="1514160" y="474948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7" name="Line 335"/>
              <p:cNvSpPr/>
              <p:nvPr/>
            </p:nvSpPr>
            <p:spPr>
              <a:xfrm>
                <a:off x="1509480" y="50022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738" name="Group 337"/>
          <p:cNvGrpSpPr/>
          <p:nvPr/>
        </p:nvGrpSpPr>
        <p:grpSpPr>
          <a:xfrm>
            <a:off x="79200" y="1355760"/>
            <a:ext cx="1080720" cy="780840"/>
            <a:chOff x="79200" y="1355760"/>
            <a:chExt cx="1080720" cy="780840"/>
          </a:xfrm>
        </p:grpSpPr>
        <p:grpSp>
          <p:nvGrpSpPr>
            <p:cNvPr id="6739" name="Group 338"/>
            <p:cNvGrpSpPr/>
            <p:nvPr/>
          </p:nvGrpSpPr>
          <p:grpSpPr>
            <a:xfrm>
              <a:off x="266760" y="1639800"/>
              <a:ext cx="761760" cy="177480"/>
              <a:chOff x="266760" y="1639800"/>
              <a:chExt cx="761760" cy="177480"/>
            </a:xfrm>
          </p:grpSpPr>
          <p:sp>
            <p:nvSpPr>
              <p:cNvPr id="6740" name="Rectangle 339"/>
              <p:cNvSpPr/>
              <p:nvPr/>
            </p:nvSpPr>
            <p:spPr>
              <a:xfrm>
                <a:off x="281160" y="165744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1" name="Rectangle 340"/>
              <p:cNvSpPr/>
              <p:nvPr/>
            </p:nvSpPr>
            <p:spPr>
              <a:xfrm>
                <a:off x="266760" y="163980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42" name="Group 341"/>
            <p:cNvGrpSpPr/>
            <p:nvPr/>
          </p:nvGrpSpPr>
          <p:grpSpPr>
            <a:xfrm>
              <a:off x="446040" y="1355760"/>
              <a:ext cx="561600" cy="242640"/>
              <a:chOff x="446040" y="1355760"/>
              <a:chExt cx="561600" cy="242640"/>
            </a:xfrm>
          </p:grpSpPr>
          <p:sp>
            <p:nvSpPr>
              <p:cNvPr id="6743" name="Rectangle 342"/>
              <p:cNvSpPr/>
              <p:nvPr/>
            </p:nvSpPr>
            <p:spPr>
              <a:xfrm>
                <a:off x="471600" y="140976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4" name="Rectangle 343"/>
              <p:cNvSpPr/>
              <p:nvPr/>
            </p:nvSpPr>
            <p:spPr>
              <a:xfrm>
                <a:off x="446040" y="140004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5" name="Text Box 344"/>
              <p:cNvSpPr/>
              <p:nvPr/>
            </p:nvSpPr>
            <p:spPr>
              <a:xfrm>
                <a:off x="514440" y="1355760"/>
                <a:ext cx="44028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746" name="Group 345"/>
            <p:cNvGrpSpPr/>
            <p:nvPr/>
          </p:nvGrpSpPr>
          <p:grpSpPr>
            <a:xfrm>
              <a:off x="436680" y="1608120"/>
              <a:ext cx="561600" cy="242640"/>
              <a:chOff x="436680" y="1608120"/>
              <a:chExt cx="561600" cy="242640"/>
            </a:xfrm>
          </p:grpSpPr>
          <p:sp>
            <p:nvSpPr>
              <p:cNvPr id="6747" name="Rectangle 346"/>
              <p:cNvSpPr/>
              <p:nvPr/>
            </p:nvSpPr>
            <p:spPr>
              <a:xfrm>
                <a:off x="461880" y="166212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8" name="Rectangle 347"/>
              <p:cNvSpPr/>
              <p:nvPr/>
            </p:nvSpPr>
            <p:spPr>
              <a:xfrm>
                <a:off x="436680" y="165276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9" name="Text Box 348"/>
              <p:cNvSpPr/>
              <p:nvPr/>
            </p:nvSpPr>
            <p:spPr>
              <a:xfrm>
                <a:off x="505080" y="1608120"/>
                <a:ext cx="44028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750" name="Group 349"/>
            <p:cNvGrpSpPr/>
            <p:nvPr/>
          </p:nvGrpSpPr>
          <p:grpSpPr>
            <a:xfrm>
              <a:off x="79200" y="1893960"/>
              <a:ext cx="1080720" cy="242640"/>
              <a:chOff x="79200" y="1893960"/>
              <a:chExt cx="1080720" cy="242640"/>
            </a:xfrm>
          </p:grpSpPr>
          <p:sp>
            <p:nvSpPr>
              <p:cNvPr id="6751" name="Rectangle 350"/>
              <p:cNvSpPr/>
              <p:nvPr/>
            </p:nvSpPr>
            <p:spPr>
              <a:xfrm>
                <a:off x="79200" y="1898640"/>
                <a:ext cx="1080720" cy="218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2" name="Rectangle 351"/>
              <p:cNvSpPr/>
              <p:nvPr/>
            </p:nvSpPr>
            <p:spPr>
              <a:xfrm>
                <a:off x="282600" y="193824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3" name="Rectangle 352"/>
              <p:cNvSpPr/>
              <p:nvPr/>
            </p:nvSpPr>
            <p:spPr>
              <a:xfrm>
                <a:off x="268200" y="192096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4" name="Rectangle 353"/>
              <p:cNvSpPr/>
              <p:nvPr/>
            </p:nvSpPr>
            <p:spPr>
              <a:xfrm>
                <a:off x="100080" y="1924200"/>
                <a:ext cx="149040" cy="171000"/>
              </a:xfrm>
              <a:prstGeom prst="rect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5" name="Rectangle 354"/>
              <p:cNvSpPr/>
              <p:nvPr/>
            </p:nvSpPr>
            <p:spPr>
              <a:xfrm>
                <a:off x="1049400" y="1922400"/>
                <a:ext cx="95040" cy="171000"/>
              </a:xfrm>
              <a:prstGeom prst="rect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756" name="Group 355"/>
              <p:cNvGrpSpPr/>
              <p:nvPr/>
            </p:nvGrpSpPr>
            <p:grpSpPr>
              <a:xfrm>
                <a:off x="455760" y="1893960"/>
                <a:ext cx="561600" cy="242640"/>
                <a:chOff x="455760" y="1893960"/>
                <a:chExt cx="561600" cy="242640"/>
              </a:xfrm>
            </p:grpSpPr>
            <p:sp>
              <p:nvSpPr>
                <p:cNvPr id="6757" name="Rectangle 356"/>
                <p:cNvSpPr/>
                <p:nvPr/>
              </p:nvSpPr>
              <p:spPr>
                <a:xfrm>
                  <a:off x="480960" y="1947960"/>
                  <a:ext cx="52020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58" name="Rectangle 357"/>
                <p:cNvSpPr/>
                <p:nvPr/>
              </p:nvSpPr>
              <p:spPr>
                <a:xfrm>
                  <a:off x="455760" y="193824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59" name="Text Box 358"/>
                <p:cNvSpPr/>
                <p:nvPr/>
              </p:nvSpPr>
              <p:spPr>
                <a:xfrm>
                  <a:off x="524160" y="1893960"/>
                  <a:ext cx="440280" cy="242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000" spc="-1" strike="noStrike">
                      <a:solidFill>
                        <a:srgbClr val="000000"/>
                      </a:solidFill>
                      <a:latin typeface="Arial"/>
                      <a:ea typeface="ＭＳ Ｐゴシック"/>
                    </a:rPr>
                    <a:t>SYN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</p:grpSp>
      </p:grpSp>
      <p:sp>
        <p:nvSpPr>
          <p:cNvPr id="6760" name="Rectangle 359"/>
          <p:cNvSpPr/>
          <p:nvPr/>
        </p:nvSpPr>
        <p:spPr>
          <a:xfrm>
            <a:off x="979560" y="4452840"/>
            <a:ext cx="18396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61" name="Group 391"/>
          <p:cNvGrpSpPr/>
          <p:nvPr/>
        </p:nvGrpSpPr>
        <p:grpSpPr>
          <a:xfrm>
            <a:off x="306360" y="4241880"/>
            <a:ext cx="1080720" cy="780840"/>
            <a:chOff x="306360" y="4241880"/>
            <a:chExt cx="1080720" cy="780840"/>
          </a:xfrm>
        </p:grpSpPr>
        <p:grpSp>
          <p:nvGrpSpPr>
            <p:cNvPr id="6762" name="Group 361"/>
            <p:cNvGrpSpPr/>
            <p:nvPr/>
          </p:nvGrpSpPr>
          <p:grpSpPr>
            <a:xfrm>
              <a:off x="493560" y="4525920"/>
              <a:ext cx="761760" cy="177480"/>
              <a:chOff x="493560" y="4525920"/>
              <a:chExt cx="761760" cy="177480"/>
            </a:xfrm>
          </p:grpSpPr>
          <p:sp>
            <p:nvSpPr>
              <p:cNvPr id="6763" name="Rectangle 362"/>
              <p:cNvSpPr/>
              <p:nvPr/>
            </p:nvSpPr>
            <p:spPr>
              <a:xfrm>
                <a:off x="507960" y="454356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4" name="Rectangle 363"/>
              <p:cNvSpPr/>
              <p:nvPr/>
            </p:nvSpPr>
            <p:spPr>
              <a:xfrm>
                <a:off x="493560" y="452592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65" name="Group 382"/>
            <p:cNvGrpSpPr/>
            <p:nvPr/>
          </p:nvGrpSpPr>
          <p:grpSpPr>
            <a:xfrm>
              <a:off x="594720" y="4241880"/>
              <a:ext cx="699120" cy="242640"/>
              <a:chOff x="594720" y="4241880"/>
              <a:chExt cx="699120" cy="242640"/>
            </a:xfrm>
          </p:grpSpPr>
          <p:sp>
            <p:nvSpPr>
              <p:cNvPr id="6766" name="Rectangle 365"/>
              <p:cNvSpPr/>
              <p:nvPr/>
            </p:nvSpPr>
            <p:spPr>
              <a:xfrm>
                <a:off x="684360" y="429588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7" name="Rectangle 366"/>
              <p:cNvSpPr/>
              <p:nvPr/>
            </p:nvSpPr>
            <p:spPr>
              <a:xfrm>
                <a:off x="658800" y="428616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8" name="Text Box 367"/>
              <p:cNvSpPr/>
              <p:nvPr/>
            </p:nvSpPr>
            <p:spPr>
              <a:xfrm>
                <a:off x="594720" y="4241880"/>
                <a:ext cx="6991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SYNACK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6769" name="Rectangle 373"/>
            <p:cNvSpPr/>
            <p:nvPr/>
          </p:nvSpPr>
          <p:spPr>
            <a:xfrm>
              <a:off x="306360" y="4784760"/>
              <a:ext cx="1080720" cy="218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0" name="Rectangle 374"/>
            <p:cNvSpPr/>
            <p:nvPr/>
          </p:nvSpPr>
          <p:spPr>
            <a:xfrm>
              <a:off x="509760" y="4824360"/>
              <a:ext cx="151920" cy="1472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1" name="Rectangle 375"/>
            <p:cNvSpPr/>
            <p:nvPr/>
          </p:nvSpPr>
          <p:spPr>
            <a:xfrm>
              <a:off x="495360" y="4807080"/>
              <a:ext cx="761760" cy="177480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2" name="Rectangle 376"/>
            <p:cNvSpPr/>
            <p:nvPr/>
          </p:nvSpPr>
          <p:spPr>
            <a:xfrm>
              <a:off x="326880" y="480996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3" name="Rectangle 377"/>
            <p:cNvSpPr/>
            <p:nvPr/>
          </p:nvSpPr>
          <p:spPr>
            <a:xfrm>
              <a:off x="1276200" y="480852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74" name="Group 383"/>
            <p:cNvGrpSpPr/>
            <p:nvPr/>
          </p:nvGrpSpPr>
          <p:grpSpPr>
            <a:xfrm>
              <a:off x="609120" y="4494240"/>
              <a:ext cx="699120" cy="242640"/>
              <a:chOff x="609120" y="4494240"/>
              <a:chExt cx="699120" cy="242640"/>
            </a:xfrm>
          </p:grpSpPr>
          <p:sp>
            <p:nvSpPr>
              <p:cNvPr id="6775" name="Rectangle 384"/>
              <p:cNvSpPr/>
              <p:nvPr/>
            </p:nvSpPr>
            <p:spPr>
              <a:xfrm>
                <a:off x="698400" y="454824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6" name="Rectangle 385"/>
              <p:cNvSpPr/>
              <p:nvPr/>
            </p:nvSpPr>
            <p:spPr>
              <a:xfrm>
                <a:off x="673200" y="453852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7" name="Text Box 386"/>
              <p:cNvSpPr/>
              <p:nvPr/>
            </p:nvSpPr>
            <p:spPr>
              <a:xfrm>
                <a:off x="609120" y="4494240"/>
                <a:ext cx="6991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SYNACK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778" name="Group 387"/>
            <p:cNvGrpSpPr/>
            <p:nvPr/>
          </p:nvGrpSpPr>
          <p:grpSpPr>
            <a:xfrm>
              <a:off x="613800" y="4780080"/>
              <a:ext cx="699120" cy="242640"/>
              <a:chOff x="613800" y="4780080"/>
              <a:chExt cx="699120" cy="242640"/>
            </a:xfrm>
          </p:grpSpPr>
          <p:sp>
            <p:nvSpPr>
              <p:cNvPr id="6779" name="Rectangle 388"/>
              <p:cNvSpPr/>
              <p:nvPr/>
            </p:nvSpPr>
            <p:spPr>
              <a:xfrm>
                <a:off x="703440" y="483408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0" name="Rectangle 389"/>
              <p:cNvSpPr/>
              <p:nvPr/>
            </p:nvSpPr>
            <p:spPr>
              <a:xfrm>
                <a:off x="677880" y="482436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1" name="Text Box 390"/>
              <p:cNvSpPr/>
              <p:nvPr/>
            </p:nvSpPr>
            <p:spPr>
              <a:xfrm>
                <a:off x="613800" y="4780080"/>
                <a:ext cx="6991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SYNACK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grpSp>
        <p:nvGrpSpPr>
          <p:cNvPr id="6782" name="Group 423"/>
          <p:cNvGrpSpPr/>
          <p:nvPr/>
        </p:nvGrpSpPr>
        <p:grpSpPr>
          <a:xfrm>
            <a:off x="82440" y="1353960"/>
            <a:ext cx="1080720" cy="780840"/>
            <a:chOff x="82440" y="1353960"/>
            <a:chExt cx="1080720" cy="780840"/>
          </a:xfrm>
        </p:grpSpPr>
        <p:grpSp>
          <p:nvGrpSpPr>
            <p:cNvPr id="6783" name="Group 393"/>
            <p:cNvGrpSpPr/>
            <p:nvPr/>
          </p:nvGrpSpPr>
          <p:grpSpPr>
            <a:xfrm>
              <a:off x="270000" y="1638360"/>
              <a:ext cx="761760" cy="177480"/>
              <a:chOff x="270000" y="1638360"/>
              <a:chExt cx="761760" cy="177480"/>
            </a:xfrm>
          </p:grpSpPr>
          <p:sp>
            <p:nvSpPr>
              <p:cNvPr id="6784" name="Rectangle 394"/>
              <p:cNvSpPr/>
              <p:nvPr/>
            </p:nvSpPr>
            <p:spPr>
              <a:xfrm>
                <a:off x="284040" y="165564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5" name="Rectangle 395"/>
              <p:cNvSpPr/>
              <p:nvPr/>
            </p:nvSpPr>
            <p:spPr>
              <a:xfrm>
                <a:off x="270000" y="163836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86" name="Group 396"/>
            <p:cNvGrpSpPr/>
            <p:nvPr/>
          </p:nvGrpSpPr>
          <p:grpSpPr>
            <a:xfrm>
              <a:off x="370800" y="1353960"/>
              <a:ext cx="699120" cy="242640"/>
              <a:chOff x="370800" y="1353960"/>
              <a:chExt cx="699120" cy="242640"/>
            </a:xfrm>
          </p:grpSpPr>
          <p:sp>
            <p:nvSpPr>
              <p:cNvPr id="6787" name="Rectangle 397"/>
              <p:cNvSpPr/>
              <p:nvPr/>
            </p:nvSpPr>
            <p:spPr>
              <a:xfrm>
                <a:off x="460440" y="140796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8" name="Rectangle 398"/>
              <p:cNvSpPr/>
              <p:nvPr/>
            </p:nvSpPr>
            <p:spPr>
              <a:xfrm>
                <a:off x="434880" y="139860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9" name="Text Box 399"/>
              <p:cNvSpPr/>
              <p:nvPr/>
            </p:nvSpPr>
            <p:spPr>
              <a:xfrm>
                <a:off x="370800" y="1353960"/>
                <a:ext cx="6991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SYNACK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6790" name="Rectangle 400"/>
            <p:cNvSpPr/>
            <p:nvPr/>
          </p:nvSpPr>
          <p:spPr>
            <a:xfrm>
              <a:off x="82440" y="1897200"/>
              <a:ext cx="1080720" cy="218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1" name="Rectangle 401"/>
            <p:cNvSpPr/>
            <p:nvPr/>
          </p:nvSpPr>
          <p:spPr>
            <a:xfrm>
              <a:off x="285840" y="1936800"/>
              <a:ext cx="151920" cy="1472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2" name="Rectangle 402"/>
            <p:cNvSpPr/>
            <p:nvPr/>
          </p:nvSpPr>
          <p:spPr>
            <a:xfrm>
              <a:off x="271440" y="1919160"/>
              <a:ext cx="761760" cy="177480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3" name="Rectangle 403"/>
            <p:cNvSpPr/>
            <p:nvPr/>
          </p:nvSpPr>
          <p:spPr>
            <a:xfrm>
              <a:off x="103320" y="192240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4" name="Rectangle 404"/>
            <p:cNvSpPr/>
            <p:nvPr/>
          </p:nvSpPr>
          <p:spPr>
            <a:xfrm>
              <a:off x="1052640" y="192096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795" name="Group 405"/>
            <p:cNvGrpSpPr/>
            <p:nvPr/>
          </p:nvGrpSpPr>
          <p:grpSpPr>
            <a:xfrm>
              <a:off x="385200" y="1606680"/>
              <a:ext cx="699120" cy="242640"/>
              <a:chOff x="385200" y="1606680"/>
              <a:chExt cx="699120" cy="242640"/>
            </a:xfrm>
          </p:grpSpPr>
          <p:sp>
            <p:nvSpPr>
              <p:cNvPr id="6796" name="Rectangle 406"/>
              <p:cNvSpPr/>
              <p:nvPr/>
            </p:nvSpPr>
            <p:spPr>
              <a:xfrm>
                <a:off x="474840" y="166068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7" name="Rectangle 407"/>
              <p:cNvSpPr/>
              <p:nvPr/>
            </p:nvSpPr>
            <p:spPr>
              <a:xfrm>
                <a:off x="449280" y="165096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8" name="Text Box 408"/>
              <p:cNvSpPr/>
              <p:nvPr/>
            </p:nvSpPr>
            <p:spPr>
              <a:xfrm>
                <a:off x="385200" y="1606680"/>
                <a:ext cx="6991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SYNACK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6799" name="Group 409"/>
            <p:cNvGrpSpPr/>
            <p:nvPr/>
          </p:nvGrpSpPr>
          <p:grpSpPr>
            <a:xfrm>
              <a:off x="389880" y="1892160"/>
              <a:ext cx="699120" cy="242640"/>
              <a:chOff x="389880" y="1892160"/>
              <a:chExt cx="699120" cy="242640"/>
            </a:xfrm>
          </p:grpSpPr>
          <p:sp>
            <p:nvSpPr>
              <p:cNvPr id="6800" name="Rectangle 410"/>
              <p:cNvSpPr/>
              <p:nvPr/>
            </p:nvSpPr>
            <p:spPr>
              <a:xfrm>
                <a:off x="479520" y="194616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1" name="Rectangle 411"/>
              <p:cNvSpPr/>
              <p:nvPr/>
            </p:nvSpPr>
            <p:spPr>
              <a:xfrm>
                <a:off x="453960" y="193680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2" name="Text Box 412"/>
              <p:cNvSpPr/>
              <p:nvPr/>
            </p:nvSpPr>
            <p:spPr>
              <a:xfrm>
                <a:off x="389880" y="1892160"/>
                <a:ext cx="6991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SYNACK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grpSp>
        <p:nvGrpSpPr>
          <p:cNvPr id="6803" name="Group 422"/>
          <p:cNvGrpSpPr/>
          <p:nvPr/>
        </p:nvGrpSpPr>
        <p:grpSpPr>
          <a:xfrm>
            <a:off x="311040" y="4772160"/>
            <a:ext cx="1080720" cy="242640"/>
            <a:chOff x="311040" y="4772160"/>
            <a:chExt cx="1080720" cy="242640"/>
          </a:xfrm>
        </p:grpSpPr>
        <p:sp>
          <p:nvSpPr>
            <p:cNvPr id="6804" name="Rectangle 413"/>
            <p:cNvSpPr/>
            <p:nvPr/>
          </p:nvSpPr>
          <p:spPr>
            <a:xfrm>
              <a:off x="311040" y="4776840"/>
              <a:ext cx="1080720" cy="218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5" name="Rectangle 414"/>
            <p:cNvSpPr/>
            <p:nvPr/>
          </p:nvSpPr>
          <p:spPr>
            <a:xfrm>
              <a:off x="514440" y="4816440"/>
              <a:ext cx="151920" cy="14724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6" name="Rectangle 415"/>
            <p:cNvSpPr/>
            <p:nvPr/>
          </p:nvSpPr>
          <p:spPr>
            <a:xfrm>
              <a:off x="500040" y="4799160"/>
              <a:ext cx="761760" cy="177480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7" name="Rectangle 416"/>
            <p:cNvSpPr/>
            <p:nvPr/>
          </p:nvSpPr>
          <p:spPr>
            <a:xfrm>
              <a:off x="331920" y="480204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8" name="Rectangle 417"/>
            <p:cNvSpPr/>
            <p:nvPr/>
          </p:nvSpPr>
          <p:spPr>
            <a:xfrm>
              <a:off x="1281240" y="480060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09" name="Group 418"/>
            <p:cNvGrpSpPr/>
            <p:nvPr/>
          </p:nvGrpSpPr>
          <p:grpSpPr>
            <a:xfrm>
              <a:off x="618480" y="4772160"/>
              <a:ext cx="699120" cy="242640"/>
              <a:chOff x="618480" y="4772160"/>
              <a:chExt cx="699120" cy="242640"/>
            </a:xfrm>
          </p:grpSpPr>
          <p:sp>
            <p:nvSpPr>
              <p:cNvPr id="6810" name="Rectangle 419"/>
              <p:cNvSpPr/>
              <p:nvPr/>
            </p:nvSpPr>
            <p:spPr>
              <a:xfrm>
                <a:off x="708120" y="4826160"/>
                <a:ext cx="52020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1" name="Rectangle 420"/>
              <p:cNvSpPr/>
              <p:nvPr/>
            </p:nvSpPr>
            <p:spPr>
              <a:xfrm>
                <a:off x="682560" y="481644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2" name="Text Box 421"/>
              <p:cNvSpPr/>
              <p:nvPr/>
            </p:nvSpPr>
            <p:spPr>
              <a:xfrm>
                <a:off x="618480" y="4772160"/>
                <a:ext cx="6991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SYNACK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sp>
        <p:nvSpPr>
          <p:cNvPr id="6813" name="Rectangle 424"/>
          <p:cNvSpPr/>
          <p:nvPr/>
        </p:nvSpPr>
        <p:spPr>
          <a:xfrm>
            <a:off x="5183280" y="4916520"/>
            <a:ext cx="3787560" cy="9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web server responds with </a:t>
            </a:r>
            <a:r>
              <a:rPr b="0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TCP SYNACK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(step 2 in 3-way handshake)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814" name="Group 110"/>
          <p:cNvGrpSpPr/>
          <p:nvPr/>
        </p:nvGrpSpPr>
        <p:grpSpPr>
          <a:xfrm>
            <a:off x="5213160" y="2041560"/>
            <a:ext cx="757080" cy="379080"/>
            <a:chOff x="5213160" y="2041560"/>
            <a:chExt cx="757080" cy="379080"/>
          </a:xfrm>
        </p:grpSpPr>
        <p:sp>
          <p:nvSpPr>
            <p:cNvPr id="6815" name="Oval 111"/>
            <p:cNvSpPr/>
            <p:nvPr/>
          </p:nvSpPr>
          <p:spPr>
            <a:xfrm>
              <a:off x="5213520" y="223272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6" name="Line 112"/>
            <p:cNvSpPr/>
            <p:nvPr/>
          </p:nvSpPr>
          <p:spPr>
            <a:xfrm>
              <a:off x="5219640" y="2174400"/>
              <a:ext cx="1440" cy="114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7" name="Rectangle 113"/>
            <p:cNvSpPr/>
            <p:nvPr/>
          </p:nvSpPr>
          <p:spPr>
            <a:xfrm>
              <a:off x="5219640" y="217476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8" name="Oval 114"/>
            <p:cNvSpPr/>
            <p:nvPr/>
          </p:nvSpPr>
          <p:spPr>
            <a:xfrm>
              <a:off x="5213520" y="204156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19" name="Group 115"/>
            <p:cNvGrpSpPr/>
            <p:nvPr/>
          </p:nvGrpSpPr>
          <p:grpSpPr>
            <a:xfrm>
              <a:off x="5395680" y="2088360"/>
              <a:ext cx="374760" cy="127080"/>
              <a:chOff x="5395680" y="2088360"/>
              <a:chExt cx="374760" cy="127080"/>
            </a:xfrm>
          </p:grpSpPr>
          <p:sp>
            <p:nvSpPr>
              <p:cNvPr id="6820" name="Line 116"/>
              <p:cNvSpPr/>
              <p:nvPr/>
            </p:nvSpPr>
            <p:spPr>
              <a:xfrm flipV="1">
                <a:off x="5395680" y="208836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1" name="Line 117"/>
              <p:cNvSpPr/>
              <p:nvPr/>
            </p:nvSpPr>
            <p:spPr>
              <a:xfrm>
                <a:off x="5652720" y="221508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2" name="Line 118"/>
              <p:cNvSpPr/>
              <p:nvPr/>
            </p:nvSpPr>
            <p:spPr>
              <a:xfrm>
                <a:off x="5518800" y="2090880"/>
                <a:ext cx="139320" cy="124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23" name="Group 119"/>
            <p:cNvGrpSpPr/>
            <p:nvPr/>
          </p:nvGrpSpPr>
          <p:grpSpPr>
            <a:xfrm>
              <a:off x="5395680" y="2086920"/>
              <a:ext cx="374760" cy="126720"/>
              <a:chOff x="5395680" y="2086920"/>
              <a:chExt cx="374760" cy="126720"/>
            </a:xfrm>
          </p:grpSpPr>
          <p:sp>
            <p:nvSpPr>
              <p:cNvPr id="6824" name="Line 120"/>
              <p:cNvSpPr/>
              <p:nvPr/>
            </p:nvSpPr>
            <p:spPr>
              <a:xfrm>
                <a:off x="5395680" y="221112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5" name="Line 121"/>
              <p:cNvSpPr/>
              <p:nvPr/>
            </p:nvSpPr>
            <p:spPr>
              <a:xfrm>
                <a:off x="5652720" y="208692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6" name="Line 122"/>
              <p:cNvSpPr/>
              <p:nvPr/>
            </p:nvSpPr>
            <p:spPr>
              <a:xfrm flipV="1">
                <a:off x="5518800" y="2086920"/>
                <a:ext cx="139320" cy="124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27" name="Line 123"/>
            <p:cNvSpPr/>
            <p:nvPr/>
          </p:nvSpPr>
          <p:spPr>
            <a:xfrm flipH="1">
              <a:off x="5968800" y="2153160"/>
              <a:ext cx="1440" cy="170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8" name="Line 124"/>
            <p:cNvSpPr/>
            <p:nvPr/>
          </p:nvSpPr>
          <p:spPr>
            <a:xfrm flipH="1">
              <a:off x="5213160" y="216360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29" name="Group 248"/>
          <p:cNvGrpSpPr/>
          <p:nvPr/>
        </p:nvGrpSpPr>
        <p:grpSpPr>
          <a:xfrm>
            <a:off x="2470320" y="4932360"/>
            <a:ext cx="333000" cy="580680"/>
            <a:chOff x="2470320" y="4932360"/>
            <a:chExt cx="333000" cy="580680"/>
          </a:xfrm>
        </p:grpSpPr>
        <p:sp>
          <p:nvSpPr>
            <p:cNvPr id="6830" name="Freeform 148"/>
            <p:cNvSpPr/>
            <p:nvPr/>
          </p:nvSpPr>
          <p:spPr>
            <a:xfrm>
              <a:off x="2734200" y="4933440"/>
              <a:ext cx="65880" cy="5540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1" name="Rectangle 149"/>
            <p:cNvSpPr/>
            <p:nvPr/>
          </p:nvSpPr>
          <p:spPr>
            <a:xfrm>
              <a:off x="2486160" y="4932360"/>
              <a:ext cx="244080" cy="5536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2" name="Freeform 150"/>
            <p:cNvSpPr/>
            <p:nvPr/>
          </p:nvSpPr>
          <p:spPr>
            <a:xfrm>
              <a:off x="2746440" y="4966560"/>
              <a:ext cx="39240" cy="5126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3" name="Freeform 151"/>
            <p:cNvSpPr/>
            <p:nvPr/>
          </p:nvSpPr>
          <p:spPr>
            <a:xfrm>
              <a:off x="2737800" y="5226120"/>
              <a:ext cx="61200" cy="45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4" name="Rectangle 152"/>
            <p:cNvSpPr/>
            <p:nvPr/>
          </p:nvSpPr>
          <p:spPr>
            <a:xfrm>
              <a:off x="2487600" y="4995720"/>
              <a:ext cx="13752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35" name="Group 153"/>
            <p:cNvGrpSpPr/>
            <p:nvPr/>
          </p:nvGrpSpPr>
          <p:grpSpPr>
            <a:xfrm>
              <a:off x="2612880" y="4991040"/>
              <a:ext cx="134640" cy="34560"/>
              <a:chOff x="2612880" y="4991040"/>
              <a:chExt cx="134640" cy="34560"/>
            </a:xfrm>
          </p:grpSpPr>
          <p:sp>
            <p:nvSpPr>
              <p:cNvPr id="6836" name="AutoShape 154"/>
              <p:cNvSpPr/>
              <p:nvPr/>
            </p:nvSpPr>
            <p:spPr>
              <a:xfrm>
                <a:off x="2612880" y="4991040"/>
                <a:ext cx="13464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7" name="AutoShape 155"/>
              <p:cNvSpPr/>
              <p:nvPr/>
            </p:nvSpPr>
            <p:spPr>
              <a:xfrm>
                <a:off x="2616120" y="4995720"/>
                <a:ext cx="12816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38" name="Rectangle 156"/>
            <p:cNvSpPr/>
            <p:nvPr/>
          </p:nvSpPr>
          <p:spPr>
            <a:xfrm>
              <a:off x="2489040" y="5075280"/>
              <a:ext cx="1393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39" name="Group 157"/>
            <p:cNvGrpSpPr/>
            <p:nvPr/>
          </p:nvGrpSpPr>
          <p:grpSpPr>
            <a:xfrm>
              <a:off x="2611440" y="5068800"/>
              <a:ext cx="136080" cy="33120"/>
              <a:chOff x="2611440" y="5068800"/>
              <a:chExt cx="136080" cy="33120"/>
            </a:xfrm>
          </p:grpSpPr>
          <p:sp>
            <p:nvSpPr>
              <p:cNvPr id="6840" name="AutoShape 158"/>
              <p:cNvSpPr/>
              <p:nvPr/>
            </p:nvSpPr>
            <p:spPr>
              <a:xfrm>
                <a:off x="2611440" y="5068800"/>
                <a:ext cx="13608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1" name="AutoShape 159"/>
              <p:cNvSpPr/>
              <p:nvPr/>
            </p:nvSpPr>
            <p:spPr>
              <a:xfrm>
                <a:off x="2614680" y="5072040"/>
                <a:ext cx="12960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42" name="Rectangle 160"/>
            <p:cNvSpPr/>
            <p:nvPr/>
          </p:nvSpPr>
          <p:spPr>
            <a:xfrm>
              <a:off x="2487600" y="5157720"/>
              <a:ext cx="1393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3" name="Rectangle 161"/>
            <p:cNvSpPr/>
            <p:nvPr/>
          </p:nvSpPr>
          <p:spPr>
            <a:xfrm>
              <a:off x="2490840" y="5229360"/>
              <a:ext cx="1393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44" name="Group 162"/>
            <p:cNvGrpSpPr/>
            <p:nvPr/>
          </p:nvGrpSpPr>
          <p:grpSpPr>
            <a:xfrm>
              <a:off x="2610000" y="5222880"/>
              <a:ext cx="134640" cy="36360"/>
              <a:chOff x="2610000" y="5222880"/>
              <a:chExt cx="134640" cy="36360"/>
            </a:xfrm>
          </p:grpSpPr>
          <p:sp>
            <p:nvSpPr>
              <p:cNvPr id="6845" name="AutoShape 163"/>
              <p:cNvSpPr/>
              <p:nvPr/>
            </p:nvSpPr>
            <p:spPr>
              <a:xfrm>
                <a:off x="2610000" y="5222880"/>
                <a:ext cx="134640" cy="36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6" name="AutoShape 164"/>
              <p:cNvSpPr/>
              <p:nvPr/>
            </p:nvSpPr>
            <p:spPr>
              <a:xfrm>
                <a:off x="2613240" y="5227560"/>
                <a:ext cx="128160" cy="266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47" name="Freeform 165"/>
            <p:cNvSpPr/>
            <p:nvPr/>
          </p:nvSpPr>
          <p:spPr>
            <a:xfrm>
              <a:off x="2738880" y="5156640"/>
              <a:ext cx="61200" cy="45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48" name="Group 166"/>
            <p:cNvGrpSpPr/>
            <p:nvPr/>
          </p:nvGrpSpPr>
          <p:grpSpPr>
            <a:xfrm>
              <a:off x="2610000" y="5149800"/>
              <a:ext cx="136080" cy="32760"/>
              <a:chOff x="2610000" y="5149800"/>
              <a:chExt cx="136080" cy="32760"/>
            </a:xfrm>
          </p:grpSpPr>
          <p:sp>
            <p:nvSpPr>
              <p:cNvPr id="6849" name="AutoShape 167"/>
              <p:cNvSpPr/>
              <p:nvPr/>
            </p:nvSpPr>
            <p:spPr>
              <a:xfrm>
                <a:off x="2610000" y="5149800"/>
                <a:ext cx="13608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0" name="AutoShape 168"/>
              <p:cNvSpPr/>
              <p:nvPr/>
            </p:nvSpPr>
            <p:spPr>
              <a:xfrm>
                <a:off x="2613240" y="5153040"/>
                <a:ext cx="12996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51" name="Rectangle 169"/>
            <p:cNvSpPr/>
            <p:nvPr/>
          </p:nvSpPr>
          <p:spPr>
            <a:xfrm>
              <a:off x="2730600" y="4932360"/>
              <a:ext cx="15480" cy="5551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2" name="Freeform 170"/>
            <p:cNvSpPr/>
            <p:nvPr/>
          </p:nvSpPr>
          <p:spPr>
            <a:xfrm>
              <a:off x="2744280" y="5072400"/>
              <a:ext cx="55080" cy="511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3" name="Freeform 171"/>
            <p:cNvSpPr/>
            <p:nvPr/>
          </p:nvSpPr>
          <p:spPr>
            <a:xfrm>
              <a:off x="2745000" y="4993200"/>
              <a:ext cx="56880" cy="579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4" name="Oval 172"/>
            <p:cNvSpPr/>
            <p:nvPr/>
          </p:nvSpPr>
          <p:spPr>
            <a:xfrm>
              <a:off x="2792520" y="5460840"/>
              <a:ext cx="10800" cy="234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5" name="Freeform 173"/>
            <p:cNvSpPr/>
            <p:nvPr/>
          </p:nvSpPr>
          <p:spPr>
            <a:xfrm>
              <a:off x="2742120" y="5462280"/>
              <a:ext cx="56880" cy="482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6" name="AutoShape 174"/>
            <p:cNvSpPr/>
            <p:nvPr/>
          </p:nvSpPr>
          <p:spPr>
            <a:xfrm>
              <a:off x="2470320" y="5478480"/>
              <a:ext cx="28044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7" name="AutoShape 175"/>
            <p:cNvSpPr/>
            <p:nvPr/>
          </p:nvSpPr>
          <p:spPr>
            <a:xfrm>
              <a:off x="2486160" y="5486400"/>
              <a:ext cx="24876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8" name="Oval 176"/>
            <p:cNvSpPr/>
            <p:nvPr/>
          </p:nvSpPr>
          <p:spPr>
            <a:xfrm>
              <a:off x="2509920" y="5405400"/>
              <a:ext cx="36000" cy="345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9" name="Oval 177"/>
            <p:cNvSpPr/>
            <p:nvPr/>
          </p:nvSpPr>
          <p:spPr>
            <a:xfrm>
              <a:off x="2550960" y="5406840"/>
              <a:ext cx="37800" cy="327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0" name="Oval 178"/>
            <p:cNvSpPr/>
            <p:nvPr/>
          </p:nvSpPr>
          <p:spPr>
            <a:xfrm>
              <a:off x="2592360" y="5405400"/>
              <a:ext cx="36000" cy="345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1" name="Rectangle 179"/>
            <p:cNvSpPr/>
            <p:nvPr/>
          </p:nvSpPr>
          <p:spPr>
            <a:xfrm>
              <a:off x="2685960" y="5273640"/>
              <a:ext cx="18720" cy="1836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862" name="Picture 6" descr="underline_base"/>
          <p:cNvPicPr/>
          <p:nvPr/>
        </p:nvPicPr>
        <p:blipFill>
          <a:blip r:embed="rId4"/>
          <a:stretch/>
        </p:blipFill>
        <p:spPr>
          <a:xfrm>
            <a:off x="379440" y="641520"/>
            <a:ext cx="8227800" cy="172800"/>
          </a:xfrm>
          <a:prstGeom prst="rect">
            <a:avLst/>
          </a:prstGeom>
          <a:ln w="0">
            <a:noFill/>
          </a:ln>
        </p:spPr>
      </p:pic>
      <p:sp>
        <p:nvSpPr>
          <p:cNvPr id="6863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D9E32786-ECD6-4B65-893E-1BF421D4F000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864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7" dur="indefinite" restart="never" nodeType="tmRoot">
          <p:childTnLst>
            <p:seq>
              <p:cTn id="648" dur="indefinite" nodeType="mainSeq">
                <p:childTnLst>
                  <p:par>
                    <p:cTn id="649" nodeType="clickEffect" fill="hold">
                      <p:stCondLst>
                        <p:cond delay="indefinite"/>
                      </p:stCondLst>
                      <p:childTnLst>
                        <p:par>
                          <p:cTn id="6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3" dur="500"/>
                                        <p:tgtEl>
                                          <p:spTgt spid="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5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57" dur="1000"/>
                                        <p:tgtEl>
                                          <p:spTgt spid="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nodeType="clickEffect" fill="hold">
                      <p:stCondLst>
                        <p:cond delay="indefinite"/>
                      </p:stCondLst>
                      <p:childTnLst>
                        <p:par>
                          <p:cTn id="6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64" dur="1000"/>
                                        <p:tgtEl>
                                          <p:spTgt spid="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nodeType="clickEffect" fill="hold">
                      <p:stCondLst>
                        <p:cond delay="indefinite"/>
                      </p:stCondLst>
                      <p:childTnLst>
                        <p:par>
                          <p:cTn id="6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2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E">
                                      <p:cBhvr>
                                        <p:cTn id="673" dur="2000" fill="hold"/>
                                        <p:tgtEl>
                                          <p:spTgt spid="6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4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675" dur="500"/>
                                        <p:tgtEl>
                                          <p:spTgt spid="6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7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0" dur="1000"/>
                                        <p:tgtEl>
                                          <p:spTgt spid="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nodeType="clickEffect" fill="hold">
                      <p:stCondLst>
                        <p:cond delay="indefinite"/>
                      </p:stCondLst>
                      <p:childTnLst>
                        <p:par>
                          <p:cTn id="6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5" dur="500"/>
                                        <p:tgtEl>
                                          <p:spTgt spid="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687" dur="500"/>
                                        <p:tgtEl>
                                          <p:spTgt spid="6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nodeType="clickEffect" fill="hold">
                      <p:stCondLst>
                        <p:cond delay="indefinite"/>
                      </p:stCondLst>
                      <p:childTnLst>
                        <p:par>
                          <p:cTn id="6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692" dur="500"/>
                                        <p:tgtEl>
                                          <p:spTgt spid="6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nodeType="clickEffect" fill="hold">
                      <p:stCondLst>
                        <p:cond delay="indefinite"/>
                      </p:stCondLst>
                      <p:childTnLst>
                        <p:par>
                          <p:cTn id="6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98" dur="500"/>
                                        <p:tgtEl>
                                          <p:spTgt spid="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0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nodeType="clickEffect" fill="hold">
                      <p:stCondLst>
                        <p:cond delay="indefinite"/>
                      </p:stCondLst>
                      <p:childTnLst>
                        <p:par>
                          <p:cTn id="7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06" dur="500"/>
                                        <p:tgtEl>
                                          <p:spTgt spid="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08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06 -2.15591E-006 L -1.66667E-006 0.09415 L 0.28593 0.09091 L 0.52934 -0.40111 L 0.30937 -0.18182 L 0.23403 -0.19755 L 0.32118 -0.33079 L -0.01997 -0.33079 L -0.01875 -0.41846 E">
                                      <p:cBhvr>
                                        <p:cTn id="709" dur="2000" fill="hold"/>
                                        <p:tgtEl>
                                          <p:spTgt spid="6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0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711" nodeType="after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12" dur="500"/>
                                        <p:tgtEl>
                                          <p:spTgt spid="6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15" dur="500"/>
                                        <p:tgtEl>
                                          <p:spTgt spid="6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18" dur="500"/>
                                        <p:tgtEl>
                                          <p:spTgt spid="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nodeType="clickEffect" fill="hold">
                      <p:stCondLst>
                        <p:cond delay="indefinite"/>
                      </p:stCondLst>
                      <p:childTnLst>
                        <p:par>
                          <p:cTn id="7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2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23" dur="500"/>
                                        <p:tgtEl>
                                          <p:spTgt spid="6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2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28" dur="1000"/>
                                        <p:tgtEl>
                                          <p:spTgt spid="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3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5" name="Group 300"/>
          <p:cNvGrpSpPr/>
          <p:nvPr/>
        </p:nvGrpSpPr>
        <p:grpSpPr>
          <a:xfrm>
            <a:off x="773280" y="1273320"/>
            <a:ext cx="3553920" cy="3059640"/>
            <a:chOff x="773280" y="1273320"/>
            <a:chExt cx="3553920" cy="3059640"/>
          </a:xfrm>
        </p:grpSpPr>
        <p:sp>
          <p:nvSpPr>
            <p:cNvPr id="6866" name="Freeform 3"/>
            <p:cNvSpPr/>
            <p:nvPr/>
          </p:nvSpPr>
          <p:spPr>
            <a:xfrm>
              <a:off x="773280" y="1273320"/>
              <a:ext cx="3553920" cy="2754720"/>
            </a:xfrm>
            <a:custGeom>
              <a:avLst/>
              <a:gdLst/>
              <a:ahLst/>
              <a:rect l="l" t="t" r="r" b="b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7" name="Line 36"/>
            <p:cNvSpPr/>
            <p:nvPr/>
          </p:nvSpPr>
          <p:spPr>
            <a:xfrm flipV="1">
              <a:off x="3774960" y="2344680"/>
              <a:ext cx="155520" cy="142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8" name="Line 43"/>
            <p:cNvSpPr/>
            <p:nvPr/>
          </p:nvSpPr>
          <p:spPr>
            <a:xfrm>
              <a:off x="2665080" y="2517840"/>
              <a:ext cx="6955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9" name="Line 44"/>
            <p:cNvSpPr/>
            <p:nvPr/>
          </p:nvSpPr>
          <p:spPr>
            <a:xfrm flipV="1">
              <a:off x="3924000" y="2201760"/>
              <a:ext cx="138240" cy="142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0" name="Line 48"/>
            <p:cNvSpPr/>
            <p:nvPr/>
          </p:nvSpPr>
          <p:spPr>
            <a:xfrm flipV="1">
              <a:off x="3279600" y="2737080"/>
              <a:ext cx="512640" cy="612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1" name="Text Box 240"/>
            <p:cNvSpPr/>
            <p:nvPr/>
          </p:nvSpPr>
          <p:spPr>
            <a:xfrm>
              <a:off x="2567160" y="3816360"/>
              <a:ext cx="1200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router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i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(runs DHCP)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6872" name="Group 356"/>
            <p:cNvGrpSpPr/>
            <p:nvPr/>
          </p:nvGrpSpPr>
          <p:grpSpPr>
            <a:xfrm>
              <a:off x="1653480" y="1982880"/>
              <a:ext cx="842760" cy="814320"/>
              <a:chOff x="1653480" y="1982880"/>
              <a:chExt cx="842760" cy="814320"/>
            </a:xfrm>
          </p:grpSpPr>
          <p:pic>
            <p:nvPicPr>
              <p:cNvPr id="6873" name="Picture 354" descr="laptop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1653480" y="2167560"/>
                <a:ext cx="842760" cy="629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874" name="Picture 355" descr="antenna_stylized"/>
              <p:cNvPicPr/>
              <p:nvPr/>
            </p:nvPicPr>
            <p:blipFill>
              <a:blip r:embed="rId2"/>
              <a:stretch/>
            </p:blipFill>
            <p:spPr>
              <a:xfrm>
                <a:off x="1668960" y="1982880"/>
                <a:ext cx="813960" cy="522000"/>
              </a:xfrm>
              <a:prstGeom prst="rect">
                <a:avLst/>
              </a:prstGeom>
              <a:ln w="0">
                <a:noFill/>
              </a:ln>
            </p:spPr>
          </p:pic>
        </p:grpSp>
        <p:pic>
          <p:nvPicPr>
            <p:cNvPr id="6875" name="Picture 3" descr=""/>
            <p:cNvPicPr/>
            <p:nvPr/>
          </p:nvPicPr>
          <p:blipFill>
            <a:blip r:embed="rId3"/>
            <a:stretch/>
          </p:blipFill>
          <p:spPr>
            <a:xfrm>
              <a:off x="3336840" y="2424240"/>
              <a:ext cx="8791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876" name="Rectangle 43"/>
            <p:cNvSpPr/>
            <p:nvPr/>
          </p:nvSpPr>
          <p:spPr>
            <a:xfrm flipH="1" rot="16200000">
              <a:off x="3589560" y="3549600"/>
              <a:ext cx="104400" cy="24408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54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7" name="Rectangle 43"/>
            <p:cNvSpPr/>
            <p:nvPr/>
          </p:nvSpPr>
          <p:spPr>
            <a:xfrm rot="2460600">
              <a:off x="3206520" y="3274560"/>
              <a:ext cx="82080" cy="24732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246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8" name="Rectangle 43"/>
            <p:cNvSpPr/>
            <p:nvPr/>
          </p:nvSpPr>
          <p:spPr>
            <a:xfrm rot="16200000">
              <a:off x="2499480" y="2388600"/>
              <a:ext cx="110880" cy="296640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50000">
                  <a:srgbClr val="ffffff"/>
                </a:gs>
                <a:gs pos="100000">
                  <a:srgbClr val="008000"/>
                </a:gs>
              </a:gsLst>
              <a:lin ang="16200000"/>
            </a:gradFill>
            <a:ln w="9525">
              <a:solidFill>
                <a:srgbClr val="008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79" name="Group 248"/>
            <p:cNvGrpSpPr/>
            <p:nvPr/>
          </p:nvGrpSpPr>
          <p:grpSpPr>
            <a:xfrm>
              <a:off x="2597040" y="3209760"/>
              <a:ext cx="333000" cy="587520"/>
              <a:chOff x="2597040" y="3209760"/>
              <a:chExt cx="333000" cy="587520"/>
            </a:xfrm>
          </p:grpSpPr>
          <p:sp>
            <p:nvSpPr>
              <p:cNvPr id="6880" name="Freeform 148"/>
              <p:cNvSpPr/>
              <p:nvPr/>
            </p:nvSpPr>
            <p:spPr>
              <a:xfrm>
                <a:off x="2860560" y="3211560"/>
                <a:ext cx="65520" cy="5540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1" name="Rectangle 149"/>
              <p:cNvSpPr/>
              <p:nvPr/>
            </p:nvSpPr>
            <p:spPr>
              <a:xfrm>
                <a:off x="2612880" y="3209760"/>
                <a:ext cx="244080" cy="5554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2" name="Freeform 150"/>
              <p:cNvSpPr/>
              <p:nvPr/>
            </p:nvSpPr>
            <p:spPr>
              <a:xfrm>
                <a:off x="2872800" y="3244680"/>
                <a:ext cx="39240" cy="51264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3" name="Freeform 151"/>
              <p:cNvSpPr/>
              <p:nvPr/>
            </p:nvSpPr>
            <p:spPr>
              <a:xfrm>
                <a:off x="2864160" y="350424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4" name="Rectangle 152"/>
              <p:cNvSpPr/>
              <p:nvPr/>
            </p:nvSpPr>
            <p:spPr>
              <a:xfrm>
                <a:off x="2614680" y="3273480"/>
                <a:ext cx="13788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885" name="Group 153"/>
              <p:cNvGrpSpPr/>
              <p:nvPr/>
            </p:nvGrpSpPr>
            <p:grpSpPr>
              <a:xfrm>
                <a:off x="2739960" y="3268800"/>
                <a:ext cx="134640" cy="34560"/>
                <a:chOff x="2739960" y="3268800"/>
                <a:chExt cx="134640" cy="34560"/>
              </a:xfrm>
            </p:grpSpPr>
            <p:sp>
              <p:nvSpPr>
                <p:cNvPr id="6886" name="AutoShape 154"/>
                <p:cNvSpPr/>
                <p:nvPr/>
              </p:nvSpPr>
              <p:spPr>
                <a:xfrm>
                  <a:off x="2739960" y="3268800"/>
                  <a:ext cx="134640" cy="345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87" name="AutoShape 155"/>
                <p:cNvSpPr/>
                <p:nvPr/>
              </p:nvSpPr>
              <p:spPr>
                <a:xfrm>
                  <a:off x="2743200" y="3273480"/>
                  <a:ext cx="128160" cy="248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888" name="Rectangle 156"/>
              <p:cNvSpPr/>
              <p:nvPr/>
            </p:nvSpPr>
            <p:spPr>
              <a:xfrm>
                <a:off x="2616120" y="3352680"/>
                <a:ext cx="139320" cy="122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889" name="Group 157"/>
              <p:cNvGrpSpPr/>
              <p:nvPr/>
            </p:nvGrpSpPr>
            <p:grpSpPr>
              <a:xfrm>
                <a:off x="2738520" y="3348000"/>
                <a:ext cx="136080" cy="31320"/>
                <a:chOff x="2738520" y="3348000"/>
                <a:chExt cx="136080" cy="31320"/>
              </a:xfrm>
            </p:grpSpPr>
            <p:sp>
              <p:nvSpPr>
                <p:cNvPr id="6890" name="AutoShape 158"/>
                <p:cNvSpPr/>
                <p:nvPr/>
              </p:nvSpPr>
              <p:spPr>
                <a:xfrm>
                  <a:off x="2738520" y="3348000"/>
                  <a:ext cx="136080" cy="313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91" name="AutoShape 159"/>
                <p:cNvSpPr/>
                <p:nvPr/>
              </p:nvSpPr>
              <p:spPr>
                <a:xfrm>
                  <a:off x="2741400" y="3351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892" name="Rectangle 160"/>
              <p:cNvSpPr/>
              <p:nvPr/>
            </p:nvSpPr>
            <p:spPr>
              <a:xfrm>
                <a:off x="2614680" y="343548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3" name="Rectangle 161"/>
              <p:cNvSpPr/>
              <p:nvPr/>
            </p:nvSpPr>
            <p:spPr>
              <a:xfrm>
                <a:off x="2617920" y="3508560"/>
                <a:ext cx="139320" cy="108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894" name="Group 162"/>
              <p:cNvGrpSpPr/>
              <p:nvPr/>
            </p:nvGrpSpPr>
            <p:grpSpPr>
              <a:xfrm>
                <a:off x="2736720" y="3502080"/>
                <a:ext cx="134640" cy="36360"/>
                <a:chOff x="2736720" y="3502080"/>
                <a:chExt cx="134640" cy="36360"/>
              </a:xfrm>
            </p:grpSpPr>
            <p:sp>
              <p:nvSpPr>
                <p:cNvPr id="6895" name="AutoShape 163"/>
                <p:cNvSpPr/>
                <p:nvPr/>
              </p:nvSpPr>
              <p:spPr>
                <a:xfrm>
                  <a:off x="2736720" y="3502080"/>
                  <a:ext cx="134640" cy="363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96" name="AutoShape 164"/>
                <p:cNvSpPr/>
                <p:nvPr/>
              </p:nvSpPr>
              <p:spPr>
                <a:xfrm>
                  <a:off x="2739960" y="3506760"/>
                  <a:ext cx="128160" cy="26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897" name="Freeform 165"/>
              <p:cNvSpPr/>
              <p:nvPr/>
            </p:nvSpPr>
            <p:spPr>
              <a:xfrm>
                <a:off x="2865240" y="3434760"/>
                <a:ext cx="60840" cy="453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898" name="Group 166"/>
              <p:cNvGrpSpPr/>
              <p:nvPr/>
            </p:nvGrpSpPr>
            <p:grpSpPr>
              <a:xfrm>
                <a:off x="2736720" y="3429000"/>
                <a:ext cx="136080" cy="32760"/>
                <a:chOff x="2736720" y="3429000"/>
                <a:chExt cx="136080" cy="32760"/>
              </a:xfrm>
            </p:grpSpPr>
            <p:sp>
              <p:nvSpPr>
                <p:cNvPr id="6899" name="AutoShape 167"/>
                <p:cNvSpPr/>
                <p:nvPr/>
              </p:nvSpPr>
              <p:spPr>
                <a:xfrm>
                  <a:off x="2736720" y="3429000"/>
                  <a:ext cx="136080" cy="327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00" name="AutoShape 168"/>
                <p:cNvSpPr/>
                <p:nvPr/>
              </p:nvSpPr>
              <p:spPr>
                <a:xfrm>
                  <a:off x="2739960" y="3432240"/>
                  <a:ext cx="129960" cy="252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901" name="Rectangle 169"/>
              <p:cNvSpPr/>
              <p:nvPr/>
            </p:nvSpPr>
            <p:spPr>
              <a:xfrm>
                <a:off x="2857680" y="3209760"/>
                <a:ext cx="15480" cy="55692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2" name="Freeform 170"/>
              <p:cNvSpPr/>
              <p:nvPr/>
            </p:nvSpPr>
            <p:spPr>
              <a:xfrm>
                <a:off x="2870640" y="3350880"/>
                <a:ext cx="55080" cy="514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3" name="Freeform 171"/>
              <p:cNvSpPr/>
              <p:nvPr/>
            </p:nvSpPr>
            <p:spPr>
              <a:xfrm>
                <a:off x="2871360" y="3271320"/>
                <a:ext cx="56520" cy="5796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4" name="Oval 172"/>
              <p:cNvSpPr/>
              <p:nvPr/>
            </p:nvSpPr>
            <p:spPr>
              <a:xfrm>
                <a:off x="2919240" y="3740040"/>
                <a:ext cx="10800" cy="23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5" name="Freeform 173"/>
              <p:cNvSpPr/>
              <p:nvPr/>
            </p:nvSpPr>
            <p:spPr>
              <a:xfrm>
                <a:off x="2868480" y="3740400"/>
                <a:ext cx="56880" cy="4824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6" name="AutoShape 174"/>
              <p:cNvSpPr/>
              <p:nvPr/>
            </p:nvSpPr>
            <p:spPr>
              <a:xfrm>
                <a:off x="2597040" y="3756240"/>
                <a:ext cx="280800" cy="4104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7" name="AutoShape 175"/>
              <p:cNvSpPr/>
              <p:nvPr/>
            </p:nvSpPr>
            <p:spPr>
              <a:xfrm>
                <a:off x="2612880" y="3765600"/>
                <a:ext cx="248760" cy="20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8" name="Oval 176"/>
              <p:cNvSpPr/>
              <p:nvPr/>
            </p:nvSpPr>
            <p:spPr>
              <a:xfrm>
                <a:off x="26366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9" name="Oval 177"/>
              <p:cNvSpPr/>
              <p:nvPr/>
            </p:nvSpPr>
            <p:spPr>
              <a:xfrm>
                <a:off x="2678040" y="3684600"/>
                <a:ext cx="37800" cy="3456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0" name="Oval 178"/>
              <p:cNvSpPr/>
              <p:nvPr/>
            </p:nvSpPr>
            <p:spPr>
              <a:xfrm>
                <a:off x="2719440" y="3684600"/>
                <a:ext cx="36000" cy="345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1" name="Rectangle 179"/>
              <p:cNvSpPr/>
              <p:nvPr/>
            </p:nvSpPr>
            <p:spPr>
              <a:xfrm>
                <a:off x="2813040" y="3551400"/>
                <a:ext cx="18720" cy="1868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912" name="Group 48"/>
            <p:cNvGrpSpPr/>
            <p:nvPr/>
          </p:nvGrpSpPr>
          <p:grpSpPr>
            <a:xfrm>
              <a:off x="2795400" y="3466080"/>
              <a:ext cx="735840" cy="376560"/>
              <a:chOff x="2795400" y="3466080"/>
              <a:chExt cx="735840" cy="376560"/>
            </a:xfrm>
          </p:grpSpPr>
          <p:sp>
            <p:nvSpPr>
              <p:cNvPr id="6913" name="Oval 49"/>
              <p:cNvSpPr/>
              <p:nvPr/>
            </p:nvSpPr>
            <p:spPr>
              <a:xfrm>
                <a:off x="2801520" y="3634200"/>
                <a:ext cx="729000" cy="208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4" name="Line 50"/>
              <p:cNvSpPr/>
              <p:nvPr/>
            </p:nvSpPr>
            <p:spPr>
              <a:xfrm>
                <a:off x="280152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5" name="Line 51"/>
              <p:cNvSpPr/>
              <p:nvPr/>
            </p:nvSpPr>
            <p:spPr>
              <a:xfrm>
                <a:off x="3530880" y="3616560"/>
                <a:ext cx="360" cy="129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6" name="Rectangle 52"/>
              <p:cNvSpPr/>
              <p:nvPr/>
            </p:nvSpPr>
            <p:spPr>
              <a:xfrm>
                <a:off x="2801520" y="3616920"/>
                <a:ext cx="721080" cy="12672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7" name="Oval 53"/>
              <p:cNvSpPr/>
              <p:nvPr/>
            </p:nvSpPr>
            <p:spPr>
              <a:xfrm>
                <a:off x="2795400" y="3466080"/>
                <a:ext cx="729000" cy="2430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918" name="Group 54"/>
              <p:cNvGrpSpPr/>
              <p:nvPr/>
            </p:nvGrpSpPr>
            <p:grpSpPr>
              <a:xfrm>
                <a:off x="2971080" y="3519720"/>
                <a:ext cx="361800" cy="142560"/>
                <a:chOff x="2971080" y="3519720"/>
                <a:chExt cx="361800" cy="142560"/>
              </a:xfrm>
            </p:grpSpPr>
            <p:sp>
              <p:nvSpPr>
                <p:cNvPr id="6919" name="Line 55"/>
                <p:cNvSpPr/>
                <p:nvPr/>
              </p:nvSpPr>
              <p:spPr>
                <a:xfrm flipV="1">
                  <a:off x="2971080" y="351972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20" name="Line 56"/>
                <p:cNvSpPr/>
                <p:nvPr/>
              </p:nvSpPr>
              <p:spPr>
                <a:xfrm>
                  <a:off x="3219120" y="366192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21" name="Line 57"/>
                <p:cNvSpPr/>
                <p:nvPr/>
              </p:nvSpPr>
              <p:spPr>
                <a:xfrm>
                  <a:off x="3089880" y="3522600"/>
                  <a:ext cx="134280" cy="139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922" name="Group 58"/>
              <p:cNvGrpSpPr/>
              <p:nvPr/>
            </p:nvGrpSpPr>
            <p:grpSpPr>
              <a:xfrm>
                <a:off x="2971080" y="3517560"/>
                <a:ext cx="361800" cy="142200"/>
                <a:chOff x="2971080" y="3517560"/>
                <a:chExt cx="361800" cy="142200"/>
              </a:xfrm>
            </p:grpSpPr>
            <p:sp>
              <p:nvSpPr>
                <p:cNvPr id="6923" name="Line 59"/>
                <p:cNvSpPr/>
                <p:nvPr/>
              </p:nvSpPr>
              <p:spPr>
                <a:xfrm>
                  <a:off x="2971080" y="3656880"/>
                  <a:ext cx="129240" cy="28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24" name="Line 60"/>
                <p:cNvSpPr/>
                <p:nvPr/>
              </p:nvSpPr>
              <p:spPr>
                <a:xfrm>
                  <a:off x="3219120" y="3517560"/>
                  <a:ext cx="113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25" name="Line 61"/>
                <p:cNvSpPr/>
                <p:nvPr/>
              </p:nvSpPr>
              <p:spPr>
                <a:xfrm flipV="1">
                  <a:off x="3089880" y="3517560"/>
                  <a:ext cx="134280" cy="1335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6926" name="Freeform 2"/>
          <p:cNvSpPr/>
          <p:nvPr/>
        </p:nvSpPr>
        <p:spPr>
          <a:xfrm>
            <a:off x="322200" y="4619520"/>
            <a:ext cx="3963600" cy="1715760"/>
          </a:xfrm>
          <a:custGeom>
            <a:avLst/>
            <a:gdLst/>
            <a:ahLst/>
            <a:rect l="l" t="t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7" name="Freeform 3"/>
          <p:cNvSpPr/>
          <p:nvPr/>
        </p:nvSpPr>
        <p:spPr>
          <a:xfrm>
            <a:off x="4751280" y="871560"/>
            <a:ext cx="1918800" cy="2226960"/>
          </a:xfrm>
          <a:custGeom>
            <a:avLst/>
            <a:gdLst/>
            <a:ahLst/>
            <a:rect l="l" t="t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8" name="Rectangle 4"/>
          <p:cNvSpPr txBox="1"/>
          <p:nvPr/>
        </p:nvSpPr>
        <p:spPr>
          <a:xfrm>
            <a:off x="324000" y="0"/>
            <a:ext cx="8361000" cy="972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 day in the life… HTTP request/reply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29" name="Group 35"/>
          <p:cNvGrpSpPr/>
          <p:nvPr/>
        </p:nvGrpSpPr>
        <p:grpSpPr>
          <a:xfrm>
            <a:off x="1195200" y="1081080"/>
            <a:ext cx="975960" cy="1460160"/>
            <a:chOff x="1195200" y="1081080"/>
            <a:chExt cx="975960" cy="1460160"/>
          </a:xfrm>
        </p:grpSpPr>
        <p:sp>
          <p:nvSpPr>
            <p:cNvPr id="6930" name="Freeform 36"/>
            <p:cNvSpPr/>
            <p:nvPr/>
          </p:nvSpPr>
          <p:spPr>
            <a:xfrm>
              <a:off x="1212840" y="110808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31" name="Group 37"/>
            <p:cNvGrpSpPr/>
            <p:nvPr/>
          </p:nvGrpSpPr>
          <p:grpSpPr>
            <a:xfrm>
              <a:off x="1195200" y="1081080"/>
              <a:ext cx="793440" cy="1307160"/>
              <a:chOff x="1195200" y="1081080"/>
              <a:chExt cx="793440" cy="1307160"/>
            </a:xfrm>
          </p:grpSpPr>
          <p:sp>
            <p:nvSpPr>
              <p:cNvPr id="6932" name="Rectangle 38"/>
              <p:cNvSpPr/>
              <p:nvPr/>
            </p:nvSpPr>
            <p:spPr>
              <a:xfrm>
                <a:off x="1206360" y="111132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3" name="Text Box 39"/>
              <p:cNvSpPr/>
              <p:nvPr/>
            </p:nvSpPr>
            <p:spPr>
              <a:xfrm>
                <a:off x="1256760" y="1081080"/>
                <a:ext cx="70992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HTTP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934" name="Line 40"/>
              <p:cNvSpPr/>
              <p:nvPr/>
            </p:nvSpPr>
            <p:spPr>
              <a:xfrm>
                <a:off x="1209600" y="13604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5" name="Line 41"/>
              <p:cNvSpPr/>
              <p:nvPr/>
            </p:nvSpPr>
            <p:spPr>
              <a:xfrm>
                <a:off x="1204560" y="16128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6" name="Line 42"/>
              <p:cNvSpPr/>
              <p:nvPr/>
            </p:nvSpPr>
            <p:spPr>
              <a:xfrm>
                <a:off x="1199880" y="18651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7" name="Line 43"/>
              <p:cNvSpPr/>
              <p:nvPr/>
            </p:nvSpPr>
            <p:spPr>
              <a:xfrm>
                <a:off x="1195200" y="21175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938" name="Group 44"/>
          <p:cNvGrpSpPr/>
          <p:nvPr/>
        </p:nvGrpSpPr>
        <p:grpSpPr>
          <a:xfrm>
            <a:off x="444600" y="1054080"/>
            <a:ext cx="511920" cy="333000"/>
            <a:chOff x="444600" y="1054080"/>
            <a:chExt cx="511920" cy="333000"/>
          </a:xfrm>
        </p:grpSpPr>
        <p:grpSp>
          <p:nvGrpSpPr>
            <p:cNvPr id="6939" name="Group 45"/>
            <p:cNvGrpSpPr/>
            <p:nvPr/>
          </p:nvGrpSpPr>
          <p:grpSpPr>
            <a:xfrm>
              <a:off x="444600" y="1077840"/>
              <a:ext cx="511920" cy="242640"/>
              <a:chOff x="444600" y="1077840"/>
              <a:chExt cx="511920" cy="242640"/>
            </a:xfrm>
          </p:grpSpPr>
          <p:sp>
            <p:nvSpPr>
              <p:cNvPr id="6940" name="Rectangle 46"/>
              <p:cNvSpPr/>
              <p:nvPr/>
            </p:nvSpPr>
            <p:spPr>
              <a:xfrm>
                <a:off x="514440" y="113040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1" name="Text Box 47"/>
              <p:cNvSpPr/>
              <p:nvPr/>
            </p:nvSpPr>
            <p:spPr>
              <a:xfrm>
                <a:off x="444600" y="1077840"/>
                <a:ext cx="5119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HTTP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sp>
          <p:nvSpPr>
            <p:cNvPr id="6942" name="AutoShape 48"/>
            <p:cNvSpPr/>
            <p:nvPr/>
          </p:nvSpPr>
          <p:spPr>
            <a:xfrm>
              <a:off x="550800" y="1054080"/>
              <a:ext cx="380520" cy="33300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43" name="Rectangle 49"/>
          <p:cNvSpPr/>
          <p:nvPr/>
        </p:nvSpPr>
        <p:spPr>
          <a:xfrm>
            <a:off x="5183280" y="3105000"/>
            <a:ext cx="3441240" cy="9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HTTP request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sent into TCP socket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44" name="Rectangle 50"/>
          <p:cNvSpPr/>
          <p:nvPr/>
        </p:nvSpPr>
        <p:spPr>
          <a:xfrm>
            <a:off x="5176800" y="3797280"/>
            <a:ext cx="3787560" cy="9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IP datagram containing HTTP request routed to www.google.com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45" name="Rectangle 51"/>
          <p:cNvSpPr/>
          <p:nvPr/>
        </p:nvSpPr>
        <p:spPr>
          <a:xfrm>
            <a:off x="5189400" y="5702400"/>
            <a:ext cx="386532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IP datagram containing HTTP reply routed back to client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946" name="Group 166"/>
          <p:cNvGrpSpPr/>
          <p:nvPr/>
        </p:nvGrpSpPr>
        <p:grpSpPr>
          <a:xfrm>
            <a:off x="3795480" y="2409480"/>
            <a:ext cx="1576440" cy="1287720"/>
            <a:chOff x="3795480" y="2409480"/>
            <a:chExt cx="1576440" cy="1287720"/>
          </a:xfrm>
        </p:grpSpPr>
        <p:sp>
          <p:nvSpPr>
            <p:cNvPr id="6947" name="Line 164"/>
            <p:cNvSpPr/>
            <p:nvPr/>
          </p:nvSpPr>
          <p:spPr>
            <a:xfrm flipV="1">
              <a:off x="4489920" y="2409480"/>
              <a:ext cx="882000" cy="684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8" name="Line 165"/>
            <p:cNvSpPr/>
            <p:nvPr/>
          </p:nvSpPr>
          <p:spPr>
            <a:xfrm flipV="1">
              <a:off x="3795480" y="3174120"/>
              <a:ext cx="638280" cy="52308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49" name="Group 167"/>
          <p:cNvGrpSpPr/>
          <p:nvPr/>
        </p:nvGrpSpPr>
        <p:grpSpPr>
          <a:xfrm>
            <a:off x="5600520" y="2423880"/>
            <a:ext cx="399960" cy="152280"/>
            <a:chOff x="5600520" y="2423880"/>
            <a:chExt cx="399960" cy="152280"/>
          </a:xfrm>
        </p:grpSpPr>
        <p:sp>
          <p:nvSpPr>
            <p:cNvPr id="6950" name="Line 168"/>
            <p:cNvSpPr/>
            <p:nvPr/>
          </p:nvSpPr>
          <p:spPr>
            <a:xfrm flipH="1" flipV="1">
              <a:off x="5600520" y="242388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1" name="Line 169"/>
            <p:cNvSpPr/>
            <p:nvPr/>
          </p:nvSpPr>
          <p:spPr>
            <a:xfrm flipH="1" flipV="1">
              <a:off x="5838480" y="2514600"/>
              <a:ext cx="162000" cy="6156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52" name="Group 170"/>
          <p:cNvGrpSpPr/>
          <p:nvPr/>
        </p:nvGrpSpPr>
        <p:grpSpPr>
          <a:xfrm>
            <a:off x="5752800" y="1900080"/>
            <a:ext cx="400320" cy="152280"/>
            <a:chOff x="5752800" y="1900080"/>
            <a:chExt cx="400320" cy="152280"/>
          </a:xfrm>
        </p:grpSpPr>
        <p:sp>
          <p:nvSpPr>
            <p:cNvPr id="6953" name="Line 171"/>
            <p:cNvSpPr/>
            <p:nvPr/>
          </p:nvSpPr>
          <p:spPr>
            <a:xfrm flipH="1">
              <a:off x="5752800" y="1971360"/>
              <a:ext cx="223920" cy="81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4" name="Line 172"/>
            <p:cNvSpPr/>
            <p:nvPr/>
          </p:nvSpPr>
          <p:spPr>
            <a:xfrm flipH="1">
              <a:off x="5991120" y="1900080"/>
              <a:ext cx="162000" cy="6192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55" name="Group 110"/>
          <p:cNvGrpSpPr/>
          <p:nvPr/>
        </p:nvGrpSpPr>
        <p:grpSpPr>
          <a:xfrm>
            <a:off x="3057480" y="5273640"/>
            <a:ext cx="757080" cy="379080"/>
            <a:chOff x="3057480" y="5273640"/>
            <a:chExt cx="757080" cy="379080"/>
          </a:xfrm>
        </p:grpSpPr>
        <p:sp>
          <p:nvSpPr>
            <p:cNvPr id="6956" name="Oval 111"/>
            <p:cNvSpPr/>
            <p:nvPr/>
          </p:nvSpPr>
          <p:spPr>
            <a:xfrm>
              <a:off x="3057480" y="546480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7" name="Line 112"/>
            <p:cNvSpPr/>
            <p:nvPr/>
          </p:nvSpPr>
          <p:spPr>
            <a:xfrm>
              <a:off x="3063600" y="5406840"/>
              <a:ext cx="1800" cy="114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8" name="Rectangle 113"/>
            <p:cNvSpPr/>
            <p:nvPr/>
          </p:nvSpPr>
          <p:spPr>
            <a:xfrm>
              <a:off x="3063960" y="540684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9" name="Oval 114"/>
            <p:cNvSpPr/>
            <p:nvPr/>
          </p:nvSpPr>
          <p:spPr>
            <a:xfrm>
              <a:off x="3057480" y="527364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60" name="Group 115"/>
            <p:cNvGrpSpPr/>
            <p:nvPr/>
          </p:nvGrpSpPr>
          <p:grpSpPr>
            <a:xfrm>
              <a:off x="3240000" y="5320440"/>
              <a:ext cx="374400" cy="127080"/>
              <a:chOff x="3240000" y="5320440"/>
              <a:chExt cx="374400" cy="127080"/>
            </a:xfrm>
          </p:grpSpPr>
          <p:sp>
            <p:nvSpPr>
              <p:cNvPr id="6961" name="Line 116"/>
              <p:cNvSpPr/>
              <p:nvPr/>
            </p:nvSpPr>
            <p:spPr>
              <a:xfrm flipV="1">
                <a:off x="3240000" y="5320440"/>
                <a:ext cx="133560" cy="288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2" name="Line 117"/>
              <p:cNvSpPr/>
              <p:nvPr/>
            </p:nvSpPr>
            <p:spPr>
              <a:xfrm>
                <a:off x="3496680" y="544716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3" name="Line 118"/>
              <p:cNvSpPr/>
              <p:nvPr/>
            </p:nvSpPr>
            <p:spPr>
              <a:xfrm>
                <a:off x="3363120" y="532332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964" name="Group 119"/>
            <p:cNvGrpSpPr/>
            <p:nvPr/>
          </p:nvGrpSpPr>
          <p:grpSpPr>
            <a:xfrm>
              <a:off x="3240000" y="5319360"/>
              <a:ext cx="374400" cy="126360"/>
              <a:chOff x="3240000" y="5319360"/>
              <a:chExt cx="374400" cy="126360"/>
            </a:xfrm>
          </p:grpSpPr>
          <p:sp>
            <p:nvSpPr>
              <p:cNvPr id="6965" name="Line 120"/>
              <p:cNvSpPr/>
              <p:nvPr/>
            </p:nvSpPr>
            <p:spPr>
              <a:xfrm>
                <a:off x="3240000" y="5443200"/>
                <a:ext cx="13356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6" name="Line 121"/>
              <p:cNvSpPr/>
              <p:nvPr/>
            </p:nvSpPr>
            <p:spPr>
              <a:xfrm>
                <a:off x="3496680" y="531936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7" name="Line 122"/>
              <p:cNvSpPr/>
              <p:nvPr/>
            </p:nvSpPr>
            <p:spPr>
              <a:xfrm flipV="1">
                <a:off x="3363120" y="5319360"/>
                <a:ext cx="138960" cy="123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968" name="Line 123"/>
            <p:cNvSpPr/>
            <p:nvPr/>
          </p:nvSpPr>
          <p:spPr>
            <a:xfrm flipH="1">
              <a:off x="3813120" y="5385240"/>
              <a:ext cx="1440" cy="170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9" name="Line 124"/>
            <p:cNvSpPr/>
            <p:nvPr/>
          </p:nvSpPr>
          <p:spPr>
            <a:xfrm flipH="1">
              <a:off x="3057480" y="5396040"/>
              <a:ext cx="1440" cy="170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70" name="Line 136"/>
          <p:cNvSpPr/>
          <p:nvPr/>
        </p:nvSpPr>
        <p:spPr>
          <a:xfrm flipV="1">
            <a:off x="2543040" y="5443200"/>
            <a:ext cx="490320" cy="1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1" name="Text Box 137"/>
          <p:cNvSpPr/>
          <p:nvPr/>
        </p:nvSpPr>
        <p:spPr>
          <a:xfrm>
            <a:off x="1005480" y="5835600"/>
            <a:ext cx="15908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64.233.169.105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72" name="Text Box 138"/>
          <p:cNvSpPr/>
          <p:nvPr/>
        </p:nvSpPr>
        <p:spPr>
          <a:xfrm>
            <a:off x="973800" y="5541840"/>
            <a:ext cx="117324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web server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6973" name="Group 194"/>
          <p:cNvGrpSpPr/>
          <p:nvPr/>
        </p:nvGrpSpPr>
        <p:grpSpPr>
          <a:xfrm>
            <a:off x="2970000" y="5649840"/>
            <a:ext cx="295200" cy="114120"/>
            <a:chOff x="2970000" y="5649840"/>
            <a:chExt cx="295200" cy="114120"/>
          </a:xfrm>
        </p:grpSpPr>
        <p:sp>
          <p:nvSpPr>
            <p:cNvPr id="6974" name="Line 195"/>
            <p:cNvSpPr/>
            <p:nvPr/>
          </p:nvSpPr>
          <p:spPr>
            <a:xfrm flipV="1">
              <a:off x="3099960" y="5649840"/>
              <a:ext cx="165240" cy="60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5" name="Line 196"/>
            <p:cNvSpPr/>
            <p:nvPr/>
          </p:nvSpPr>
          <p:spPr>
            <a:xfrm flipV="1">
              <a:off x="2970000" y="571752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76" name="Group 200"/>
          <p:cNvGrpSpPr/>
          <p:nvPr/>
        </p:nvGrpSpPr>
        <p:grpSpPr>
          <a:xfrm>
            <a:off x="3813120" y="5354280"/>
            <a:ext cx="295200" cy="114480"/>
            <a:chOff x="3813120" y="5354280"/>
            <a:chExt cx="295200" cy="114480"/>
          </a:xfrm>
        </p:grpSpPr>
        <p:sp>
          <p:nvSpPr>
            <p:cNvPr id="6977" name="Line 201"/>
            <p:cNvSpPr/>
            <p:nvPr/>
          </p:nvSpPr>
          <p:spPr>
            <a:xfrm flipH="1">
              <a:off x="3813120" y="5407920"/>
              <a:ext cx="165240" cy="60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8" name="Line 202"/>
            <p:cNvSpPr/>
            <p:nvPr/>
          </p:nvSpPr>
          <p:spPr>
            <a:xfrm flipH="1">
              <a:off x="3988800" y="5354280"/>
              <a:ext cx="119520" cy="46440"/>
            </a:xfrm>
            <a:prstGeom prst="line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79" name="Line 112"/>
          <p:cNvSpPr/>
          <p:nvPr/>
        </p:nvSpPr>
        <p:spPr>
          <a:xfrm flipH="1">
            <a:off x="3593880" y="2431800"/>
            <a:ext cx="1882800" cy="2892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80" name="Group 145"/>
          <p:cNvGrpSpPr/>
          <p:nvPr/>
        </p:nvGrpSpPr>
        <p:grpSpPr>
          <a:xfrm>
            <a:off x="1509480" y="3965400"/>
            <a:ext cx="975960" cy="1460160"/>
            <a:chOff x="1509480" y="3965400"/>
            <a:chExt cx="975960" cy="1460160"/>
          </a:xfrm>
        </p:grpSpPr>
        <p:sp>
          <p:nvSpPr>
            <p:cNvPr id="6981" name="Freeform 146"/>
            <p:cNvSpPr/>
            <p:nvPr/>
          </p:nvSpPr>
          <p:spPr>
            <a:xfrm>
              <a:off x="1527120" y="3992400"/>
              <a:ext cx="958320" cy="1433160"/>
            </a:xfrm>
            <a:custGeom>
              <a:avLst/>
              <a:gdLst/>
              <a:ah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82" name="Group 147"/>
            <p:cNvGrpSpPr/>
            <p:nvPr/>
          </p:nvGrpSpPr>
          <p:grpSpPr>
            <a:xfrm>
              <a:off x="1509480" y="3965400"/>
              <a:ext cx="793800" cy="1307160"/>
              <a:chOff x="1509480" y="3965400"/>
              <a:chExt cx="793800" cy="1307160"/>
            </a:xfrm>
          </p:grpSpPr>
          <p:sp>
            <p:nvSpPr>
              <p:cNvPr id="6983" name="Rectangle 148"/>
              <p:cNvSpPr/>
              <p:nvPr/>
            </p:nvSpPr>
            <p:spPr>
              <a:xfrm>
                <a:off x="1521000" y="3995640"/>
                <a:ext cx="782280" cy="1253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4" name="Text Box 149"/>
              <p:cNvSpPr/>
              <p:nvPr/>
            </p:nvSpPr>
            <p:spPr>
              <a:xfrm>
                <a:off x="1571040" y="3965400"/>
                <a:ext cx="709920" cy="1307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HTTP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TCP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IP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Eth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Phy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6985" name="Line 150"/>
              <p:cNvSpPr/>
              <p:nvPr/>
            </p:nvSpPr>
            <p:spPr>
              <a:xfrm>
                <a:off x="1523880" y="424476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6" name="Line 151"/>
              <p:cNvSpPr/>
              <p:nvPr/>
            </p:nvSpPr>
            <p:spPr>
              <a:xfrm>
                <a:off x="1519200" y="44971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7" name="Line 152"/>
              <p:cNvSpPr/>
              <p:nvPr/>
            </p:nvSpPr>
            <p:spPr>
              <a:xfrm>
                <a:off x="1514160" y="474948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8" name="Line 153"/>
              <p:cNvSpPr/>
              <p:nvPr/>
            </p:nvSpPr>
            <p:spPr>
              <a:xfrm>
                <a:off x="1509480" y="50022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989" name="Rectangle 229"/>
          <p:cNvSpPr/>
          <p:nvPr/>
        </p:nvSpPr>
        <p:spPr>
          <a:xfrm>
            <a:off x="5183280" y="4735440"/>
            <a:ext cx="3787560" cy="9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web server responds with </a:t>
            </a:r>
            <a:r>
              <a:rPr b="0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HTTP reply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(containing web page)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990" name="Group 357"/>
          <p:cNvGrpSpPr/>
          <p:nvPr/>
        </p:nvGrpSpPr>
        <p:grpSpPr>
          <a:xfrm>
            <a:off x="88920" y="1363680"/>
            <a:ext cx="1080720" cy="1058400"/>
            <a:chOff x="88920" y="1363680"/>
            <a:chExt cx="1080720" cy="1058400"/>
          </a:xfrm>
        </p:grpSpPr>
        <p:grpSp>
          <p:nvGrpSpPr>
            <p:cNvPr id="6991" name="Group 230"/>
            <p:cNvGrpSpPr/>
            <p:nvPr/>
          </p:nvGrpSpPr>
          <p:grpSpPr>
            <a:xfrm>
              <a:off x="460440" y="1387440"/>
              <a:ext cx="599400" cy="242640"/>
              <a:chOff x="460440" y="1387440"/>
              <a:chExt cx="599400" cy="242640"/>
            </a:xfrm>
          </p:grpSpPr>
          <p:grpSp>
            <p:nvGrpSpPr>
              <p:cNvPr id="6992" name="Group 231"/>
              <p:cNvGrpSpPr/>
              <p:nvPr/>
            </p:nvGrpSpPr>
            <p:grpSpPr>
              <a:xfrm>
                <a:off x="547920" y="1387440"/>
                <a:ext cx="511920" cy="242640"/>
                <a:chOff x="547920" y="1387440"/>
                <a:chExt cx="511920" cy="242640"/>
              </a:xfrm>
            </p:grpSpPr>
            <p:sp>
              <p:nvSpPr>
                <p:cNvPr id="6993" name="Rectangle 232"/>
                <p:cNvSpPr/>
                <p:nvPr/>
              </p:nvSpPr>
              <p:spPr>
                <a:xfrm>
                  <a:off x="617400" y="1440000"/>
                  <a:ext cx="388440" cy="13608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94" name="Text Box 233"/>
                <p:cNvSpPr/>
                <p:nvPr/>
              </p:nvSpPr>
              <p:spPr>
                <a:xfrm>
                  <a:off x="547920" y="1387440"/>
                  <a:ext cx="511920" cy="242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0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HTTP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sp>
            <p:nvSpPr>
              <p:cNvPr id="6995" name="Rectangle 234"/>
              <p:cNvSpPr/>
              <p:nvPr/>
            </p:nvSpPr>
            <p:spPr>
              <a:xfrm>
                <a:off x="476280" y="1442880"/>
                <a:ext cx="13932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6" name="Rectangle 235"/>
              <p:cNvSpPr/>
              <p:nvPr/>
            </p:nvSpPr>
            <p:spPr>
              <a:xfrm>
                <a:off x="460440" y="143352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997" name="Group 236"/>
            <p:cNvGrpSpPr/>
            <p:nvPr/>
          </p:nvGrpSpPr>
          <p:grpSpPr>
            <a:xfrm>
              <a:off x="460440" y="1622520"/>
              <a:ext cx="599400" cy="242640"/>
              <a:chOff x="460440" y="1622520"/>
              <a:chExt cx="599400" cy="242640"/>
            </a:xfrm>
          </p:grpSpPr>
          <p:grpSp>
            <p:nvGrpSpPr>
              <p:cNvPr id="6998" name="Group 237"/>
              <p:cNvGrpSpPr/>
              <p:nvPr/>
            </p:nvGrpSpPr>
            <p:grpSpPr>
              <a:xfrm>
                <a:off x="547920" y="1622520"/>
                <a:ext cx="511920" cy="242640"/>
                <a:chOff x="547920" y="1622520"/>
                <a:chExt cx="511920" cy="242640"/>
              </a:xfrm>
            </p:grpSpPr>
            <p:sp>
              <p:nvSpPr>
                <p:cNvPr id="6999" name="Rectangle 238"/>
                <p:cNvSpPr/>
                <p:nvPr/>
              </p:nvSpPr>
              <p:spPr>
                <a:xfrm>
                  <a:off x="617400" y="1674720"/>
                  <a:ext cx="388440" cy="13608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00" name="Text Box 239"/>
                <p:cNvSpPr/>
                <p:nvPr/>
              </p:nvSpPr>
              <p:spPr>
                <a:xfrm>
                  <a:off x="547920" y="1622520"/>
                  <a:ext cx="511920" cy="242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0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HTTP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grpSp>
            <p:nvGrpSpPr>
              <p:cNvPr id="7001" name="Group 240"/>
              <p:cNvGrpSpPr/>
              <p:nvPr/>
            </p:nvGrpSpPr>
            <p:grpSpPr>
              <a:xfrm>
                <a:off x="460440" y="1668600"/>
                <a:ext cx="561600" cy="149040"/>
                <a:chOff x="460440" y="1668600"/>
                <a:chExt cx="561600" cy="149040"/>
              </a:xfrm>
            </p:grpSpPr>
            <p:sp>
              <p:nvSpPr>
                <p:cNvPr id="7002" name="Rectangle 241"/>
                <p:cNvSpPr/>
                <p:nvPr/>
              </p:nvSpPr>
              <p:spPr>
                <a:xfrm>
                  <a:off x="476280" y="1677960"/>
                  <a:ext cx="13932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03" name="Rectangle 242"/>
                <p:cNvSpPr/>
                <p:nvPr/>
              </p:nvSpPr>
              <p:spPr>
                <a:xfrm>
                  <a:off x="460440" y="166860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004" name="Group 243"/>
            <p:cNvGrpSpPr/>
            <p:nvPr/>
          </p:nvGrpSpPr>
          <p:grpSpPr>
            <a:xfrm>
              <a:off x="281160" y="1654200"/>
              <a:ext cx="761760" cy="177480"/>
              <a:chOff x="281160" y="1654200"/>
              <a:chExt cx="761760" cy="177480"/>
            </a:xfrm>
          </p:grpSpPr>
          <p:sp>
            <p:nvSpPr>
              <p:cNvPr id="7005" name="Rectangle 244"/>
              <p:cNvSpPr/>
              <p:nvPr/>
            </p:nvSpPr>
            <p:spPr>
              <a:xfrm>
                <a:off x="295200" y="167148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6" name="Rectangle 245"/>
              <p:cNvSpPr/>
              <p:nvPr/>
            </p:nvSpPr>
            <p:spPr>
              <a:xfrm>
                <a:off x="281160" y="165420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07" name="Group 246"/>
            <p:cNvGrpSpPr/>
            <p:nvPr/>
          </p:nvGrpSpPr>
          <p:grpSpPr>
            <a:xfrm>
              <a:off x="88920" y="1887480"/>
              <a:ext cx="1080720" cy="242640"/>
              <a:chOff x="88920" y="1887480"/>
              <a:chExt cx="1080720" cy="242640"/>
            </a:xfrm>
          </p:grpSpPr>
          <p:grpSp>
            <p:nvGrpSpPr>
              <p:cNvPr id="7008" name="Group 247"/>
              <p:cNvGrpSpPr/>
              <p:nvPr/>
            </p:nvGrpSpPr>
            <p:grpSpPr>
              <a:xfrm>
                <a:off x="277920" y="1887480"/>
                <a:ext cx="778680" cy="242640"/>
                <a:chOff x="277920" y="1887480"/>
                <a:chExt cx="778680" cy="242640"/>
              </a:xfrm>
            </p:grpSpPr>
            <p:grpSp>
              <p:nvGrpSpPr>
                <p:cNvPr id="7009" name="Group 248"/>
                <p:cNvGrpSpPr/>
                <p:nvPr/>
              </p:nvGrpSpPr>
              <p:grpSpPr>
                <a:xfrm>
                  <a:off x="457200" y="1887480"/>
                  <a:ext cx="599400" cy="242640"/>
                  <a:chOff x="457200" y="1887480"/>
                  <a:chExt cx="599400" cy="242640"/>
                </a:xfrm>
              </p:grpSpPr>
              <p:grpSp>
                <p:nvGrpSpPr>
                  <p:cNvPr id="7010" name="Group 249"/>
                  <p:cNvGrpSpPr/>
                  <p:nvPr/>
                </p:nvGrpSpPr>
                <p:grpSpPr>
                  <a:xfrm>
                    <a:off x="544680" y="1887480"/>
                    <a:ext cx="511920" cy="242640"/>
                    <a:chOff x="544680" y="1887480"/>
                    <a:chExt cx="511920" cy="242640"/>
                  </a:xfrm>
                </p:grpSpPr>
                <p:sp>
                  <p:nvSpPr>
                    <p:cNvPr id="7011" name="Rectangle 250"/>
                    <p:cNvSpPr/>
                    <p:nvPr/>
                  </p:nvSpPr>
                  <p:spPr>
                    <a:xfrm>
                      <a:off x="614520" y="1940040"/>
                      <a:ext cx="388440" cy="13608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012" name="Text Box 251"/>
                    <p:cNvSpPr/>
                    <p:nvPr/>
                  </p:nvSpPr>
                  <p:spPr>
                    <a:xfrm>
                      <a:off x="544680" y="1887480"/>
                      <a:ext cx="511920" cy="242640"/>
                    </a:xfrm>
                    <a:prstGeom prst="rect">
                      <a:avLst/>
                    </a:prstGeom>
                    <a:noFill/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HTTP</a:t>
                      </a:r>
                      <a:endParaRPr b="0" lang="en-US" sz="1000" spc="-1" strike="noStrike"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7013" name="Group 252"/>
                  <p:cNvGrpSpPr/>
                  <p:nvPr/>
                </p:nvGrpSpPr>
                <p:grpSpPr>
                  <a:xfrm>
                    <a:off x="457200" y="1933560"/>
                    <a:ext cx="561600" cy="149040"/>
                    <a:chOff x="457200" y="1933560"/>
                    <a:chExt cx="561600" cy="149040"/>
                  </a:xfrm>
                </p:grpSpPr>
                <p:sp>
                  <p:nvSpPr>
                    <p:cNvPr id="7014" name="Rectangle 253"/>
                    <p:cNvSpPr/>
                    <p:nvPr/>
                  </p:nvSpPr>
                  <p:spPr>
                    <a:xfrm>
                      <a:off x="473040" y="1943280"/>
                      <a:ext cx="139320" cy="1299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ffffff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015" name="Rectangle 254"/>
                    <p:cNvSpPr/>
                    <p:nvPr/>
                  </p:nvSpPr>
                  <p:spPr>
                    <a:xfrm>
                      <a:off x="457200" y="1933560"/>
                      <a:ext cx="561600" cy="1490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7016" name="Rectangle 255"/>
                <p:cNvSpPr/>
                <p:nvPr/>
              </p:nvSpPr>
              <p:spPr>
                <a:xfrm>
                  <a:off x="291960" y="1936800"/>
                  <a:ext cx="151920" cy="14724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17" name="Rectangle 256"/>
                <p:cNvSpPr/>
                <p:nvPr/>
              </p:nvSpPr>
              <p:spPr>
                <a:xfrm>
                  <a:off x="277920" y="1919160"/>
                  <a:ext cx="761760" cy="177480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018" name="Rectangle 257"/>
              <p:cNvSpPr/>
              <p:nvPr/>
            </p:nvSpPr>
            <p:spPr>
              <a:xfrm>
                <a:off x="109440" y="1922400"/>
                <a:ext cx="149040" cy="171000"/>
              </a:xfrm>
              <a:prstGeom prst="rect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9" name="Rectangle 258"/>
              <p:cNvSpPr/>
              <p:nvPr/>
            </p:nvSpPr>
            <p:spPr>
              <a:xfrm>
                <a:off x="1058760" y="1920960"/>
                <a:ext cx="95040" cy="171000"/>
              </a:xfrm>
              <a:prstGeom prst="rect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0" name="Rectangle 259"/>
              <p:cNvSpPr/>
              <p:nvPr/>
            </p:nvSpPr>
            <p:spPr>
              <a:xfrm>
                <a:off x="88920" y="1897200"/>
                <a:ext cx="1080720" cy="2188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21" name="AutoShape 356"/>
            <p:cNvSpPr/>
            <p:nvPr/>
          </p:nvSpPr>
          <p:spPr>
            <a:xfrm>
              <a:off x="541440" y="1363680"/>
              <a:ext cx="380520" cy="1058400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22" name="Group 389"/>
          <p:cNvGrpSpPr/>
          <p:nvPr/>
        </p:nvGrpSpPr>
        <p:grpSpPr>
          <a:xfrm>
            <a:off x="92160" y="1890720"/>
            <a:ext cx="1080720" cy="242640"/>
            <a:chOff x="92160" y="1890720"/>
            <a:chExt cx="1080720" cy="242640"/>
          </a:xfrm>
        </p:grpSpPr>
        <p:sp>
          <p:nvSpPr>
            <p:cNvPr id="7023" name="Rectangle 388"/>
            <p:cNvSpPr/>
            <p:nvPr/>
          </p:nvSpPr>
          <p:spPr>
            <a:xfrm>
              <a:off x="92160" y="1900080"/>
              <a:ext cx="1080720" cy="218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24" name="Group 376"/>
            <p:cNvGrpSpPr/>
            <p:nvPr/>
          </p:nvGrpSpPr>
          <p:grpSpPr>
            <a:xfrm>
              <a:off x="281160" y="1890720"/>
              <a:ext cx="778680" cy="242640"/>
              <a:chOff x="281160" y="1890720"/>
              <a:chExt cx="778680" cy="242640"/>
            </a:xfrm>
          </p:grpSpPr>
          <p:grpSp>
            <p:nvGrpSpPr>
              <p:cNvPr id="7025" name="Group 377"/>
              <p:cNvGrpSpPr/>
              <p:nvPr/>
            </p:nvGrpSpPr>
            <p:grpSpPr>
              <a:xfrm>
                <a:off x="460440" y="1890720"/>
                <a:ext cx="599400" cy="242640"/>
                <a:chOff x="460440" y="1890720"/>
                <a:chExt cx="599400" cy="242640"/>
              </a:xfrm>
            </p:grpSpPr>
            <p:grpSp>
              <p:nvGrpSpPr>
                <p:cNvPr id="7026" name="Group 378"/>
                <p:cNvGrpSpPr/>
                <p:nvPr/>
              </p:nvGrpSpPr>
              <p:grpSpPr>
                <a:xfrm>
                  <a:off x="547920" y="1890720"/>
                  <a:ext cx="511920" cy="242640"/>
                  <a:chOff x="547920" y="1890720"/>
                  <a:chExt cx="511920" cy="242640"/>
                </a:xfrm>
              </p:grpSpPr>
              <p:sp>
                <p:nvSpPr>
                  <p:cNvPr id="7027" name="Rectangle 379"/>
                  <p:cNvSpPr/>
                  <p:nvPr/>
                </p:nvSpPr>
                <p:spPr>
                  <a:xfrm>
                    <a:off x="617400" y="194328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28" name="Text Box 380"/>
                  <p:cNvSpPr/>
                  <p:nvPr/>
                </p:nvSpPr>
                <p:spPr>
                  <a:xfrm>
                    <a:off x="547920" y="1890720"/>
                    <a:ext cx="51192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HTTP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7029" name="Group 381"/>
                <p:cNvGrpSpPr/>
                <p:nvPr/>
              </p:nvGrpSpPr>
              <p:grpSpPr>
                <a:xfrm>
                  <a:off x="460440" y="1936800"/>
                  <a:ext cx="561600" cy="149040"/>
                  <a:chOff x="460440" y="1936800"/>
                  <a:chExt cx="561600" cy="149040"/>
                </a:xfrm>
              </p:grpSpPr>
              <p:sp>
                <p:nvSpPr>
                  <p:cNvPr id="7030" name="Rectangle 382"/>
                  <p:cNvSpPr/>
                  <p:nvPr/>
                </p:nvSpPr>
                <p:spPr>
                  <a:xfrm>
                    <a:off x="476280" y="194616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31" name="Rectangle 383"/>
                  <p:cNvSpPr/>
                  <p:nvPr/>
                </p:nvSpPr>
                <p:spPr>
                  <a:xfrm>
                    <a:off x="460440" y="193680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7032" name="Rectangle 384"/>
              <p:cNvSpPr/>
              <p:nvPr/>
            </p:nvSpPr>
            <p:spPr>
              <a:xfrm>
                <a:off x="295200" y="194004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3" name="Rectangle 385"/>
              <p:cNvSpPr/>
              <p:nvPr/>
            </p:nvSpPr>
            <p:spPr>
              <a:xfrm>
                <a:off x="281160" y="192240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34" name="Rectangle 386"/>
            <p:cNvSpPr/>
            <p:nvPr/>
          </p:nvSpPr>
          <p:spPr>
            <a:xfrm>
              <a:off x="112680" y="192564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5" name="Rectangle 387"/>
            <p:cNvSpPr/>
            <p:nvPr/>
          </p:nvSpPr>
          <p:spPr>
            <a:xfrm>
              <a:off x="1062000" y="192420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36" name="Group 391"/>
          <p:cNvGrpSpPr/>
          <p:nvPr/>
        </p:nvGrpSpPr>
        <p:grpSpPr>
          <a:xfrm>
            <a:off x="411120" y="4051440"/>
            <a:ext cx="1080720" cy="947520"/>
            <a:chOff x="411120" y="4051440"/>
            <a:chExt cx="1080720" cy="947520"/>
          </a:xfrm>
        </p:grpSpPr>
        <p:grpSp>
          <p:nvGrpSpPr>
            <p:cNvPr id="7037" name="Group 392"/>
            <p:cNvGrpSpPr/>
            <p:nvPr/>
          </p:nvGrpSpPr>
          <p:grpSpPr>
            <a:xfrm>
              <a:off x="411120" y="4255920"/>
              <a:ext cx="1080720" cy="743040"/>
              <a:chOff x="411120" y="4255920"/>
              <a:chExt cx="1080720" cy="743040"/>
            </a:xfrm>
          </p:grpSpPr>
          <p:grpSp>
            <p:nvGrpSpPr>
              <p:cNvPr id="7038" name="Group 393"/>
              <p:cNvGrpSpPr/>
              <p:nvPr/>
            </p:nvGrpSpPr>
            <p:grpSpPr>
              <a:xfrm>
                <a:off x="782640" y="4255920"/>
                <a:ext cx="599400" cy="242640"/>
                <a:chOff x="782640" y="4255920"/>
                <a:chExt cx="599400" cy="242640"/>
              </a:xfrm>
            </p:grpSpPr>
            <p:grpSp>
              <p:nvGrpSpPr>
                <p:cNvPr id="7039" name="Group 394"/>
                <p:cNvGrpSpPr/>
                <p:nvPr/>
              </p:nvGrpSpPr>
              <p:grpSpPr>
                <a:xfrm>
                  <a:off x="870120" y="4255920"/>
                  <a:ext cx="511920" cy="242640"/>
                  <a:chOff x="870120" y="4255920"/>
                  <a:chExt cx="511920" cy="242640"/>
                </a:xfrm>
              </p:grpSpPr>
              <p:sp>
                <p:nvSpPr>
                  <p:cNvPr id="7040" name="Rectangle 395"/>
                  <p:cNvSpPr/>
                  <p:nvPr/>
                </p:nvSpPr>
                <p:spPr>
                  <a:xfrm>
                    <a:off x="939960" y="430848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41" name="Text Box 396"/>
                  <p:cNvSpPr/>
                  <p:nvPr/>
                </p:nvSpPr>
                <p:spPr>
                  <a:xfrm>
                    <a:off x="870120" y="4255920"/>
                    <a:ext cx="51192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HTTP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7042" name="Rectangle 397"/>
                <p:cNvSpPr/>
                <p:nvPr/>
              </p:nvSpPr>
              <p:spPr>
                <a:xfrm>
                  <a:off x="798480" y="4311720"/>
                  <a:ext cx="13932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43" name="Rectangle 398"/>
                <p:cNvSpPr/>
                <p:nvPr/>
              </p:nvSpPr>
              <p:spPr>
                <a:xfrm>
                  <a:off x="782640" y="430200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044" name="Group 399"/>
              <p:cNvGrpSpPr/>
              <p:nvPr/>
            </p:nvGrpSpPr>
            <p:grpSpPr>
              <a:xfrm>
                <a:off x="782640" y="4491000"/>
                <a:ext cx="599400" cy="242640"/>
                <a:chOff x="782640" y="4491000"/>
                <a:chExt cx="599400" cy="242640"/>
              </a:xfrm>
            </p:grpSpPr>
            <p:grpSp>
              <p:nvGrpSpPr>
                <p:cNvPr id="7045" name="Group 400"/>
                <p:cNvGrpSpPr/>
                <p:nvPr/>
              </p:nvGrpSpPr>
              <p:grpSpPr>
                <a:xfrm>
                  <a:off x="870120" y="4491000"/>
                  <a:ext cx="511920" cy="242640"/>
                  <a:chOff x="870120" y="4491000"/>
                  <a:chExt cx="511920" cy="242640"/>
                </a:xfrm>
              </p:grpSpPr>
              <p:sp>
                <p:nvSpPr>
                  <p:cNvPr id="7046" name="Rectangle 401"/>
                  <p:cNvSpPr/>
                  <p:nvPr/>
                </p:nvSpPr>
                <p:spPr>
                  <a:xfrm>
                    <a:off x="939960" y="454356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47" name="Text Box 402"/>
                  <p:cNvSpPr/>
                  <p:nvPr/>
                </p:nvSpPr>
                <p:spPr>
                  <a:xfrm>
                    <a:off x="870120" y="4491000"/>
                    <a:ext cx="51192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HTTP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7048" name="Group 403"/>
                <p:cNvGrpSpPr/>
                <p:nvPr/>
              </p:nvGrpSpPr>
              <p:grpSpPr>
                <a:xfrm>
                  <a:off x="782640" y="4537080"/>
                  <a:ext cx="561600" cy="149040"/>
                  <a:chOff x="782640" y="4537080"/>
                  <a:chExt cx="561600" cy="149040"/>
                </a:xfrm>
              </p:grpSpPr>
              <p:sp>
                <p:nvSpPr>
                  <p:cNvPr id="7049" name="Rectangle 404"/>
                  <p:cNvSpPr/>
                  <p:nvPr/>
                </p:nvSpPr>
                <p:spPr>
                  <a:xfrm>
                    <a:off x="798480" y="454644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50" name="Rectangle 405"/>
                  <p:cNvSpPr/>
                  <p:nvPr/>
                </p:nvSpPr>
                <p:spPr>
                  <a:xfrm>
                    <a:off x="782640" y="453708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7051" name="Group 406"/>
              <p:cNvGrpSpPr/>
              <p:nvPr/>
            </p:nvGrpSpPr>
            <p:grpSpPr>
              <a:xfrm>
                <a:off x="603360" y="4522680"/>
                <a:ext cx="761760" cy="177480"/>
                <a:chOff x="603360" y="4522680"/>
                <a:chExt cx="761760" cy="177480"/>
              </a:xfrm>
            </p:grpSpPr>
            <p:sp>
              <p:nvSpPr>
                <p:cNvPr id="7052" name="Rectangle 407"/>
                <p:cNvSpPr/>
                <p:nvPr/>
              </p:nvSpPr>
              <p:spPr>
                <a:xfrm>
                  <a:off x="617400" y="4540320"/>
                  <a:ext cx="151920" cy="14724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53" name="Rectangle 408"/>
                <p:cNvSpPr/>
                <p:nvPr/>
              </p:nvSpPr>
              <p:spPr>
                <a:xfrm>
                  <a:off x="603360" y="4522680"/>
                  <a:ext cx="761760" cy="177480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054" name="Group 409"/>
              <p:cNvGrpSpPr/>
              <p:nvPr/>
            </p:nvGrpSpPr>
            <p:grpSpPr>
              <a:xfrm>
                <a:off x="411120" y="4756320"/>
                <a:ext cx="1080720" cy="242640"/>
                <a:chOff x="411120" y="4756320"/>
                <a:chExt cx="1080720" cy="242640"/>
              </a:xfrm>
            </p:grpSpPr>
            <p:grpSp>
              <p:nvGrpSpPr>
                <p:cNvPr id="7055" name="Group 410"/>
                <p:cNvGrpSpPr/>
                <p:nvPr/>
              </p:nvGrpSpPr>
              <p:grpSpPr>
                <a:xfrm>
                  <a:off x="600120" y="4756320"/>
                  <a:ext cx="778680" cy="242640"/>
                  <a:chOff x="600120" y="4756320"/>
                  <a:chExt cx="778680" cy="242640"/>
                </a:xfrm>
              </p:grpSpPr>
              <p:grpSp>
                <p:nvGrpSpPr>
                  <p:cNvPr id="7056" name="Group 411"/>
                  <p:cNvGrpSpPr/>
                  <p:nvPr/>
                </p:nvGrpSpPr>
                <p:grpSpPr>
                  <a:xfrm>
                    <a:off x="779400" y="4756320"/>
                    <a:ext cx="599400" cy="242640"/>
                    <a:chOff x="779400" y="4756320"/>
                    <a:chExt cx="599400" cy="242640"/>
                  </a:xfrm>
                </p:grpSpPr>
                <p:grpSp>
                  <p:nvGrpSpPr>
                    <p:cNvPr id="7057" name="Group 412"/>
                    <p:cNvGrpSpPr/>
                    <p:nvPr/>
                  </p:nvGrpSpPr>
                  <p:grpSpPr>
                    <a:xfrm>
                      <a:off x="866880" y="4756320"/>
                      <a:ext cx="511920" cy="242640"/>
                      <a:chOff x="866880" y="4756320"/>
                      <a:chExt cx="511920" cy="242640"/>
                    </a:xfrm>
                  </p:grpSpPr>
                  <p:sp>
                    <p:nvSpPr>
                      <p:cNvPr id="7058" name="Rectangle 413"/>
                      <p:cNvSpPr/>
                      <p:nvPr/>
                    </p:nvSpPr>
                    <p:spPr>
                      <a:xfrm>
                        <a:off x="936720" y="4808520"/>
                        <a:ext cx="388440" cy="13608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7059" name="Text Box 414"/>
                      <p:cNvSpPr/>
                      <p:nvPr/>
                    </p:nvSpPr>
                    <p:spPr>
                      <a:xfrm>
                        <a:off x="866880" y="4756320"/>
                        <a:ext cx="511920" cy="24264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  <p:txBody>
                      <a:bodyPr wrap="none" lIns="90000" rIns="90000" tIns="45000" bIns="45000">
                        <a:spAutoFit/>
                      </a:bodyPr>
                      <a:p>
                        <a:pPr>
                          <a:lnSpc>
                            <a:spcPct val="100000"/>
                          </a:lnSpc>
                        </a:pPr>
                        <a:r>
                          <a:rPr b="0" lang="en-US" sz="1000" spc="-1" strike="noStrike">
                            <a:solidFill>
                              <a:srgbClr val="ffffff"/>
                            </a:solidFill>
                            <a:latin typeface="Arial"/>
                            <a:ea typeface="ＭＳ Ｐゴシック"/>
                          </a:rPr>
                          <a:t>HTTP</a:t>
                        </a:r>
                        <a:endParaRPr b="0" lang="en-US" sz="1000" spc="-1" strike="noStrike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7060" name="Group 415"/>
                    <p:cNvGrpSpPr/>
                    <p:nvPr/>
                  </p:nvGrpSpPr>
                  <p:grpSpPr>
                    <a:xfrm>
                      <a:off x="779400" y="4802040"/>
                      <a:ext cx="561600" cy="149040"/>
                      <a:chOff x="779400" y="4802040"/>
                      <a:chExt cx="561600" cy="149040"/>
                    </a:xfrm>
                  </p:grpSpPr>
                  <p:sp>
                    <p:nvSpPr>
                      <p:cNvPr id="7061" name="Rectangle 416"/>
                      <p:cNvSpPr/>
                      <p:nvPr/>
                    </p:nvSpPr>
                    <p:spPr>
                      <a:xfrm>
                        <a:off x="795240" y="4811760"/>
                        <a:ext cx="139320" cy="1299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  <p:sp>
                    <p:nvSpPr>
                      <p:cNvPr id="7062" name="Rectangle 417"/>
                      <p:cNvSpPr/>
                      <p:nvPr/>
                    </p:nvSpPr>
                    <p:spPr>
                      <a:xfrm>
                        <a:off x="779400" y="4802040"/>
                        <a:ext cx="561600" cy="1490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/>
                      </a:ln>
                    </p:spPr>
                    <p:style>
                      <a:lnRef idx="0"/>
                      <a:fillRef idx="0"/>
                      <a:effectRef idx="0"/>
                      <a:fontRef idx="minor"/>
                    </p:style>
                  </p:sp>
                </p:grpSp>
              </p:grpSp>
              <p:sp>
                <p:nvSpPr>
                  <p:cNvPr id="7063" name="Rectangle 418"/>
                  <p:cNvSpPr/>
                  <p:nvPr/>
                </p:nvSpPr>
                <p:spPr>
                  <a:xfrm>
                    <a:off x="614520" y="4805280"/>
                    <a:ext cx="151920" cy="14724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64" name="Rectangle 419"/>
                  <p:cNvSpPr/>
                  <p:nvPr/>
                </p:nvSpPr>
                <p:spPr>
                  <a:xfrm>
                    <a:off x="600120" y="4788000"/>
                    <a:ext cx="761760" cy="177480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7065" name="Rectangle 420"/>
                <p:cNvSpPr/>
                <p:nvPr/>
              </p:nvSpPr>
              <p:spPr>
                <a:xfrm>
                  <a:off x="431640" y="4791240"/>
                  <a:ext cx="149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66" name="Rectangle 421"/>
                <p:cNvSpPr/>
                <p:nvPr/>
              </p:nvSpPr>
              <p:spPr>
                <a:xfrm>
                  <a:off x="1380960" y="4789440"/>
                  <a:ext cx="95040" cy="17100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67" name="Rectangle 422"/>
                <p:cNvSpPr/>
                <p:nvPr/>
              </p:nvSpPr>
              <p:spPr>
                <a:xfrm>
                  <a:off x="411120" y="4765680"/>
                  <a:ext cx="1080720" cy="2188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068" name="Group 423"/>
            <p:cNvGrpSpPr/>
            <p:nvPr/>
          </p:nvGrpSpPr>
          <p:grpSpPr>
            <a:xfrm>
              <a:off x="866880" y="4051440"/>
              <a:ext cx="511920" cy="242640"/>
              <a:chOff x="866880" y="4051440"/>
              <a:chExt cx="511920" cy="242640"/>
            </a:xfrm>
          </p:grpSpPr>
          <p:sp>
            <p:nvSpPr>
              <p:cNvPr id="7069" name="Rectangle 424"/>
              <p:cNvSpPr/>
              <p:nvPr/>
            </p:nvSpPr>
            <p:spPr>
              <a:xfrm>
                <a:off x="936720" y="410364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0" name="Text Box 425"/>
              <p:cNvSpPr/>
              <p:nvPr/>
            </p:nvSpPr>
            <p:spPr>
              <a:xfrm>
                <a:off x="866880" y="4051440"/>
                <a:ext cx="5119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HTTP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</p:grpSp>
      <p:grpSp>
        <p:nvGrpSpPr>
          <p:cNvPr id="7071" name="Group 477"/>
          <p:cNvGrpSpPr/>
          <p:nvPr/>
        </p:nvGrpSpPr>
        <p:grpSpPr>
          <a:xfrm>
            <a:off x="76320" y="1119240"/>
            <a:ext cx="1080720" cy="1014120"/>
            <a:chOff x="76320" y="1119240"/>
            <a:chExt cx="1080720" cy="1014120"/>
          </a:xfrm>
        </p:grpSpPr>
        <p:grpSp>
          <p:nvGrpSpPr>
            <p:cNvPr id="7072" name="Group 321"/>
            <p:cNvGrpSpPr/>
            <p:nvPr/>
          </p:nvGrpSpPr>
          <p:grpSpPr>
            <a:xfrm>
              <a:off x="434880" y="1362240"/>
              <a:ext cx="599400" cy="242640"/>
              <a:chOff x="434880" y="1362240"/>
              <a:chExt cx="599400" cy="242640"/>
            </a:xfrm>
          </p:grpSpPr>
          <p:grpSp>
            <p:nvGrpSpPr>
              <p:cNvPr id="7073" name="Group 322"/>
              <p:cNvGrpSpPr/>
              <p:nvPr/>
            </p:nvGrpSpPr>
            <p:grpSpPr>
              <a:xfrm>
                <a:off x="522360" y="1362240"/>
                <a:ext cx="511920" cy="242640"/>
                <a:chOff x="522360" y="1362240"/>
                <a:chExt cx="511920" cy="242640"/>
              </a:xfrm>
            </p:grpSpPr>
            <p:sp>
              <p:nvSpPr>
                <p:cNvPr id="7074" name="Rectangle 323"/>
                <p:cNvSpPr/>
                <p:nvPr/>
              </p:nvSpPr>
              <p:spPr>
                <a:xfrm>
                  <a:off x="592200" y="1414440"/>
                  <a:ext cx="388440" cy="13608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75" name="Text Box 324"/>
                <p:cNvSpPr/>
                <p:nvPr/>
              </p:nvSpPr>
              <p:spPr>
                <a:xfrm>
                  <a:off x="522360" y="1362240"/>
                  <a:ext cx="511920" cy="242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0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HTTP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sp>
            <p:nvSpPr>
              <p:cNvPr id="7076" name="Rectangle 325"/>
              <p:cNvSpPr/>
              <p:nvPr/>
            </p:nvSpPr>
            <p:spPr>
              <a:xfrm>
                <a:off x="450720" y="1417680"/>
                <a:ext cx="139320" cy="129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7" name="Rectangle 326"/>
              <p:cNvSpPr/>
              <p:nvPr/>
            </p:nvSpPr>
            <p:spPr>
              <a:xfrm>
                <a:off x="434880" y="1407960"/>
                <a:ext cx="561600" cy="149040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78" name="Group 327"/>
            <p:cNvGrpSpPr/>
            <p:nvPr/>
          </p:nvGrpSpPr>
          <p:grpSpPr>
            <a:xfrm>
              <a:off x="434880" y="1616040"/>
              <a:ext cx="599400" cy="242640"/>
              <a:chOff x="434880" y="1616040"/>
              <a:chExt cx="599400" cy="242640"/>
            </a:xfrm>
          </p:grpSpPr>
          <p:grpSp>
            <p:nvGrpSpPr>
              <p:cNvPr id="7079" name="Group 328"/>
              <p:cNvGrpSpPr/>
              <p:nvPr/>
            </p:nvGrpSpPr>
            <p:grpSpPr>
              <a:xfrm>
                <a:off x="522360" y="1616040"/>
                <a:ext cx="511920" cy="242640"/>
                <a:chOff x="522360" y="1616040"/>
                <a:chExt cx="511920" cy="242640"/>
              </a:xfrm>
            </p:grpSpPr>
            <p:sp>
              <p:nvSpPr>
                <p:cNvPr id="7080" name="Rectangle 329"/>
                <p:cNvSpPr/>
                <p:nvPr/>
              </p:nvSpPr>
              <p:spPr>
                <a:xfrm>
                  <a:off x="592200" y="1668600"/>
                  <a:ext cx="388440" cy="13608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81" name="Text Box 330"/>
                <p:cNvSpPr/>
                <p:nvPr/>
              </p:nvSpPr>
              <p:spPr>
                <a:xfrm>
                  <a:off x="522360" y="1616040"/>
                  <a:ext cx="511920" cy="242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000" spc="-1" strike="noStrike">
                      <a:solidFill>
                        <a:srgbClr val="ffffff"/>
                      </a:solidFill>
                      <a:latin typeface="Arial"/>
                      <a:ea typeface="ＭＳ Ｐゴシック"/>
                    </a:rPr>
                    <a:t>HTTP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grpSp>
            <p:nvGrpSpPr>
              <p:cNvPr id="7082" name="Group 331"/>
              <p:cNvGrpSpPr/>
              <p:nvPr/>
            </p:nvGrpSpPr>
            <p:grpSpPr>
              <a:xfrm>
                <a:off x="434880" y="1662120"/>
                <a:ext cx="561600" cy="149040"/>
                <a:chOff x="434880" y="1662120"/>
                <a:chExt cx="561600" cy="149040"/>
              </a:xfrm>
            </p:grpSpPr>
            <p:sp>
              <p:nvSpPr>
                <p:cNvPr id="7083" name="Rectangle 332"/>
                <p:cNvSpPr/>
                <p:nvPr/>
              </p:nvSpPr>
              <p:spPr>
                <a:xfrm>
                  <a:off x="450720" y="1671480"/>
                  <a:ext cx="139320" cy="12996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84" name="Rectangle 333"/>
                <p:cNvSpPr/>
                <p:nvPr/>
              </p:nvSpPr>
              <p:spPr>
                <a:xfrm>
                  <a:off x="434880" y="1662120"/>
                  <a:ext cx="561600" cy="149040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085" name="Group 334"/>
            <p:cNvGrpSpPr/>
            <p:nvPr/>
          </p:nvGrpSpPr>
          <p:grpSpPr>
            <a:xfrm>
              <a:off x="255600" y="1638360"/>
              <a:ext cx="761760" cy="177480"/>
              <a:chOff x="255600" y="1638360"/>
              <a:chExt cx="761760" cy="177480"/>
            </a:xfrm>
          </p:grpSpPr>
          <p:sp>
            <p:nvSpPr>
              <p:cNvPr id="7086" name="Rectangle 335"/>
              <p:cNvSpPr/>
              <p:nvPr/>
            </p:nvSpPr>
            <p:spPr>
              <a:xfrm>
                <a:off x="270000" y="165564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7" name="Rectangle 336"/>
              <p:cNvSpPr/>
              <p:nvPr/>
            </p:nvSpPr>
            <p:spPr>
              <a:xfrm>
                <a:off x="255600" y="163836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088" name="Group 360"/>
            <p:cNvGrpSpPr/>
            <p:nvPr/>
          </p:nvGrpSpPr>
          <p:grpSpPr>
            <a:xfrm>
              <a:off x="519480" y="1119240"/>
              <a:ext cx="511920" cy="242640"/>
              <a:chOff x="519480" y="1119240"/>
              <a:chExt cx="511920" cy="242640"/>
            </a:xfrm>
          </p:grpSpPr>
          <p:sp>
            <p:nvSpPr>
              <p:cNvPr id="7089" name="Rectangle 361"/>
              <p:cNvSpPr/>
              <p:nvPr/>
            </p:nvSpPr>
            <p:spPr>
              <a:xfrm>
                <a:off x="588960" y="1171440"/>
                <a:ext cx="388440" cy="13608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0" name="Text Box 362"/>
              <p:cNvSpPr/>
              <p:nvPr/>
            </p:nvSpPr>
            <p:spPr>
              <a:xfrm>
                <a:off x="519480" y="1119240"/>
                <a:ext cx="511920" cy="242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0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HTTP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7091" name="Group 461"/>
            <p:cNvGrpSpPr/>
            <p:nvPr/>
          </p:nvGrpSpPr>
          <p:grpSpPr>
            <a:xfrm>
              <a:off x="76320" y="1890720"/>
              <a:ext cx="1080720" cy="242640"/>
              <a:chOff x="76320" y="1890720"/>
              <a:chExt cx="1080720" cy="242640"/>
            </a:xfrm>
          </p:grpSpPr>
          <p:sp>
            <p:nvSpPr>
              <p:cNvPr id="7092" name="Rectangle 457"/>
              <p:cNvSpPr/>
              <p:nvPr/>
            </p:nvSpPr>
            <p:spPr>
              <a:xfrm>
                <a:off x="76320" y="1900080"/>
                <a:ext cx="1080720" cy="2188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093" name="Group 445"/>
              <p:cNvGrpSpPr/>
              <p:nvPr/>
            </p:nvGrpSpPr>
            <p:grpSpPr>
              <a:xfrm>
                <a:off x="264960" y="1890720"/>
                <a:ext cx="779040" cy="242640"/>
                <a:chOff x="264960" y="1890720"/>
                <a:chExt cx="779040" cy="242640"/>
              </a:xfrm>
            </p:grpSpPr>
            <p:grpSp>
              <p:nvGrpSpPr>
                <p:cNvPr id="7094" name="Group 446"/>
                <p:cNvGrpSpPr/>
                <p:nvPr/>
              </p:nvGrpSpPr>
              <p:grpSpPr>
                <a:xfrm>
                  <a:off x="444600" y="1890720"/>
                  <a:ext cx="599400" cy="242640"/>
                  <a:chOff x="444600" y="1890720"/>
                  <a:chExt cx="599400" cy="242640"/>
                </a:xfrm>
              </p:grpSpPr>
              <p:grpSp>
                <p:nvGrpSpPr>
                  <p:cNvPr id="7095" name="Group 447"/>
                  <p:cNvGrpSpPr/>
                  <p:nvPr/>
                </p:nvGrpSpPr>
                <p:grpSpPr>
                  <a:xfrm>
                    <a:off x="532080" y="1890720"/>
                    <a:ext cx="511920" cy="242640"/>
                    <a:chOff x="532080" y="1890720"/>
                    <a:chExt cx="511920" cy="242640"/>
                  </a:xfrm>
                </p:grpSpPr>
                <p:sp>
                  <p:nvSpPr>
                    <p:cNvPr id="7096" name="Rectangle 448"/>
                    <p:cNvSpPr/>
                    <p:nvPr/>
                  </p:nvSpPr>
                  <p:spPr>
                    <a:xfrm>
                      <a:off x="601560" y="1943280"/>
                      <a:ext cx="388440" cy="13608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097" name="Text Box 449"/>
                    <p:cNvSpPr/>
                    <p:nvPr/>
                  </p:nvSpPr>
                  <p:spPr>
                    <a:xfrm>
                      <a:off x="532080" y="1890720"/>
                      <a:ext cx="511920" cy="242640"/>
                    </a:xfrm>
                    <a:prstGeom prst="rect">
                      <a:avLst/>
                    </a:prstGeom>
                    <a:noFill/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90000" rIns="90000" tIns="45000" bIns="45000">
                      <a:sp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ffffff"/>
                          </a:solidFill>
                          <a:latin typeface="Arial"/>
                          <a:ea typeface="ＭＳ Ｐゴシック"/>
                        </a:rPr>
                        <a:t>HTTP</a:t>
                      </a:r>
                      <a:endParaRPr b="0" lang="en-US" sz="1000" spc="-1" strike="noStrike"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7098" name="Group 450"/>
                  <p:cNvGrpSpPr/>
                  <p:nvPr/>
                </p:nvGrpSpPr>
                <p:grpSpPr>
                  <a:xfrm>
                    <a:off x="444600" y="1936800"/>
                    <a:ext cx="561600" cy="149040"/>
                    <a:chOff x="444600" y="1936800"/>
                    <a:chExt cx="561600" cy="149040"/>
                  </a:xfrm>
                </p:grpSpPr>
                <p:sp>
                  <p:nvSpPr>
                    <p:cNvPr id="7099" name="Rectangle 451"/>
                    <p:cNvSpPr/>
                    <p:nvPr/>
                  </p:nvSpPr>
                  <p:spPr>
                    <a:xfrm>
                      <a:off x="460440" y="1946160"/>
                      <a:ext cx="139320" cy="1299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ffffff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7100" name="Rectangle 452"/>
                    <p:cNvSpPr/>
                    <p:nvPr/>
                  </p:nvSpPr>
                  <p:spPr>
                    <a:xfrm>
                      <a:off x="444600" y="1936800"/>
                      <a:ext cx="561600" cy="1490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7101" name="Rectangle 453"/>
                <p:cNvSpPr/>
                <p:nvPr/>
              </p:nvSpPr>
              <p:spPr>
                <a:xfrm>
                  <a:off x="279360" y="1940040"/>
                  <a:ext cx="151920" cy="14724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02" name="Rectangle 454"/>
                <p:cNvSpPr/>
                <p:nvPr/>
              </p:nvSpPr>
              <p:spPr>
                <a:xfrm>
                  <a:off x="264960" y="1922400"/>
                  <a:ext cx="761760" cy="177480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103" name="Rectangle 455"/>
              <p:cNvSpPr/>
              <p:nvPr/>
            </p:nvSpPr>
            <p:spPr>
              <a:xfrm>
                <a:off x="96840" y="1925640"/>
                <a:ext cx="149040" cy="171000"/>
              </a:xfrm>
              <a:prstGeom prst="rect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4" name="Rectangle 456"/>
              <p:cNvSpPr/>
              <p:nvPr/>
            </p:nvSpPr>
            <p:spPr>
              <a:xfrm>
                <a:off x="1046160" y="1924200"/>
                <a:ext cx="95040" cy="171000"/>
              </a:xfrm>
              <a:prstGeom prst="rect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105" name="Group 462"/>
          <p:cNvGrpSpPr/>
          <p:nvPr/>
        </p:nvGrpSpPr>
        <p:grpSpPr>
          <a:xfrm>
            <a:off x="414360" y="4756320"/>
            <a:ext cx="1080720" cy="242640"/>
            <a:chOff x="414360" y="4756320"/>
            <a:chExt cx="1080720" cy="242640"/>
          </a:xfrm>
        </p:grpSpPr>
        <p:sp>
          <p:nvSpPr>
            <p:cNvPr id="7106" name="Rectangle 463"/>
            <p:cNvSpPr/>
            <p:nvPr/>
          </p:nvSpPr>
          <p:spPr>
            <a:xfrm>
              <a:off x="414360" y="4765680"/>
              <a:ext cx="1080720" cy="218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07" name="Group 464"/>
            <p:cNvGrpSpPr/>
            <p:nvPr/>
          </p:nvGrpSpPr>
          <p:grpSpPr>
            <a:xfrm>
              <a:off x="603360" y="4756320"/>
              <a:ext cx="778680" cy="242640"/>
              <a:chOff x="603360" y="4756320"/>
              <a:chExt cx="778680" cy="242640"/>
            </a:xfrm>
          </p:grpSpPr>
          <p:grpSp>
            <p:nvGrpSpPr>
              <p:cNvPr id="7108" name="Group 465"/>
              <p:cNvGrpSpPr/>
              <p:nvPr/>
            </p:nvGrpSpPr>
            <p:grpSpPr>
              <a:xfrm>
                <a:off x="782640" y="4756320"/>
                <a:ext cx="599400" cy="242640"/>
                <a:chOff x="782640" y="4756320"/>
                <a:chExt cx="599400" cy="242640"/>
              </a:xfrm>
            </p:grpSpPr>
            <p:grpSp>
              <p:nvGrpSpPr>
                <p:cNvPr id="7109" name="Group 466"/>
                <p:cNvGrpSpPr/>
                <p:nvPr/>
              </p:nvGrpSpPr>
              <p:grpSpPr>
                <a:xfrm>
                  <a:off x="870120" y="4756320"/>
                  <a:ext cx="511920" cy="242640"/>
                  <a:chOff x="870120" y="4756320"/>
                  <a:chExt cx="511920" cy="242640"/>
                </a:xfrm>
              </p:grpSpPr>
              <p:sp>
                <p:nvSpPr>
                  <p:cNvPr id="7110" name="Rectangle 467"/>
                  <p:cNvSpPr/>
                  <p:nvPr/>
                </p:nvSpPr>
                <p:spPr>
                  <a:xfrm>
                    <a:off x="939960" y="4808520"/>
                    <a:ext cx="388440" cy="13608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11" name="Text Box 468"/>
                  <p:cNvSpPr/>
                  <p:nvPr/>
                </p:nvSpPr>
                <p:spPr>
                  <a:xfrm>
                    <a:off x="870120" y="4756320"/>
                    <a:ext cx="511920" cy="242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wrap="none" lIns="90000" rIns="90000" tIns="45000" bIns="45000">
                    <a:spAutoFit/>
                  </a:bodyPr>
                  <a:p>
                    <a:pPr>
                      <a:lnSpc>
                        <a:spcPct val="100000"/>
                      </a:lnSpc>
                    </a:pPr>
                    <a:r>
                      <a:rPr b="0" lang="en-US" sz="1000" spc="-1" strike="noStrike">
                        <a:solidFill>
                          <a:srgbClr val="ffffff"/>
                        </a:solidFill>
                        <a:latin typeface="Arial"/>
                        <a:ea typeface="ＭＳ Ｐゴシック"/>
                      </a:rPr>
                      <a:t>HTTP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7112" name="Group 469"/>
                <p:cNvGrpSpPr/>
                <p:nvPr/>
              </p:nvGrpSpPr>
              <p:grpSpPr>
                <a:xfrm>
                  <a:off x="782640" y="4802040"/>
                  <a:ext cx="561600" cy="149040"/>
                  <a:chOff x="782640" y="4802040"/>
                  <a:chExt cx="561600" cy="149040"/>
                </a:xfrm>
              </p:grpSpPr>
              <p:sp>
                <p:nvSpPr>
                  <p:cNvPr id="7113" name="Rectangle 470"/>
                  <p:cNvSpPr/>
                  <p:nvPr/>
                </p:nvSpPr>
                <p:spPr>
                  <a:xfrm>
                    <a:off x="798480" y="4811760"/>
                    <a:ext cx="139320" cy="12996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14" name="Rectangle 471"/>
                  <p:cNvSpPr/>
                  <p:nvPr/>
                </p:nvSpPr>
                <p:spPr>
                  <a:xfrm>
                    <a:off x="782640" y="4802040"/>
                    <a:ext cx="561600" cy="149040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7115" name="Rectangle 472"/>
              <p:cNvSpPr/>
              <p:nvPr/>
            </p:nvSpPr>
            <p:spPr>
              <a:xfrm>
                <a:off x="617400" y="4805280"/>
                <a:ext cx="151920" cy="147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6" name="Rectangle 473"/>
              <p:cNvSpPr/>
              <p:nvPr/>
            </p:nvSpPr>
            <p:spPr>
              <a:xfrm>
                <a:off x="603360" y="4788000"/>
                <a:ext cx="761760" cy="177480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17" name="Rectangle 474"/>
            <p:cNvSpPr/>
            <p:nvPr/>
          </p:nvSpPr>
          <p:spPr>
            <a:xfrm>
              <a:off x="434880" y="4791240"/>
              <a:ext cx="149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8" name="Rectangle 475"/>
            <p:cNvSpPr/>
            <p:nvPr/>
          </p:nvSpPr>
          <p:spPr>
            <a:xfrm>
              <a:off x="1384200" y="4789440"/>
              <a:ext cx="95040" cy="17100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119" name="Picture 478" descr=""/>
          <p:cNvPicPr/>
          <p:nvPr/>
        </p:nvPicPr>
        <p:blipFill>
          <a:blip r:embed="rId4"/>
          <a:stretch/>
        </p:blipFill>
        <p:spPr>
          <a:xfrm>
            <a:off x="2106720" y="855720"/>
            <a:ext cx="1242720" cy="767880"/>
          </a:xfrm>
          <a:prstGeom prst="rect">
            <a:avLst/>
          </a:prstGeom>
          <a:ln w="28575">
            <a:solidFill>
              <a:srgbClr val="ff0000"/>
            </a:solidFill>
            <a:miter/>
          </a:ln>
        </p:spPr>
      </p:pic>
      <p:sp>
        <p:nvSpPr>
          <p:cNvPr id="7120" name="Rectangle 480"/>
          <p:cNvSpPr/>
          <p:nvPr/>
        </p:nvSpPr>
        <p:spPr>
          <a:xfrm>
            <a:off x="3436920" y="959760"/>
            <a:ext cx="3865320" cy="5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37960" indent="-237600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web page </a:t>
            </a:r>
            <a:r>
              <a:rPr b="0" lang="en-US" sz="20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finally (!!!)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displayed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7121" name="Group 248"/>
          <p:cNvGrpSpPr/>
          <p:nvPr/>
        </p:nvGrpSpPr>
        <p:grpSpPr>
          <a:xfrm>
            <a:off x="2470320" y="4932360"/>
            <a:ext cx="333000" cy="580680"/>
            <a:chOff x="2470320" y="4932360"/>
            <a:chExt cx="333000" cy="580680"/>
          </a:xfrm>
        </p:grpSpPr>
        <p:sp>
          <p:nvSpPr>
            <p:cNvPr id="7122" name="Freeform 148"/>
            <p:cNvSpPr/>
            <p:nvPr/>
          </p:nvSpPr>
          <p:spPr>
            <a:xfrm>
              <a:off x="2734200" y="4933440"/>
              <a:ext cx="65880" cy="55404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3" name="Rectangle 149"/>
            <p:cNvSpPr/>
            <p:nvPr/>
          </p:nvSpPr>
          <p:spPr>
            <a:xfrm>
              <a:off x="2486160" y="4932360"/>
              <a:ext cx="244080" cy="55368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4" name="Freeform 150"/>
            <p:cNvSpPr/>
            <p:nvPr/>
          </p:nvSpPr>
          <p:spPr>
            <a:xfrm>
              <a:off x="2746440" y="4966560"/>
              <a:ext cx="39240" cy="5126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5" name="Freeform 151"/>
            <p:cNvSpPr/>
            <p:nvPr/>
          </p:nvSpPr>
          <p:spPr>
            <a:xfrm>
              <a:off x="2737800" y="5226120"/>
              <a:ext cx="61200" cy="45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6" name="Rectangle 152"/>
            <p:cNvSpPr/>
            <p:nvPr/>
          </p:nvSpPr>
          <p:spPr>
            <a:xfrm>
              <a:off x="2487600" y="4995720"/>
              <a:ext cx="137520" cy="122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27" name="Group 153"/>
            <p:cNvGrpSpPr/>
            <p:nvPr/>
          </p:nvGrpSpPr>
          <p:grpSpPr>
            <a:xfrm>
              <a:off x="2612880" y="4991040"/>
              <a:ext cx="134640" cy="34560"/>
              <a:chOff x="2612880" y="4991040"/>
              <a:chExt cx="134640" cy="34560"/>
            </a:xfrm>
          </p:grpSpPr>
          <p:sp>
            <p:nvSpPr>
              <p:cNvPr id="7128" name="AutoShape 154"/>
              <p:cNvSpPr/>
              <p:nvPr/>
            </p:nvSpPr>
            <p:spPr>
              <a:xfrm>
                <a:off x="2612880" y="4991040"/>
                <a:ext cx="13464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9" name="AutoShape 155"/>
              <p:cNvSpPr/>
              <p:nvPr/>
            </p:nvSpPr>
            <p:spPr>
              <a:xfrm>
                <a:off x="2616120" y="4995720"/>
                <a:ext cx="12816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30" name="Rectangle 156"/>
            <p:cNvSpPr/>
            <p:nvPr/>
          </p:nvSpPr>
          <p:spPr>
            <a:xfrm>
              <a:off x="2489040" y="5075280"/>
              <a:ext cx="1393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31" name="Group 157"/>
            <p:cNvGrpSpPr/>
            <p:nvPr/>
          </p:nvGrpSpPr>
          <p:grpSpPr>
            <a:xfrm>
              <a:off x="2611440" y="5068800"/>
              <a:ext cx="136080" cy="33120"/>
              <a:chOff x="2611440" y="5068800"/>
              <a:chExt cx="136080" cy="33120"/>
            </a:xfrm>
          </p:grpSpPr>
          <p:sp>
            <p:nvSpPr>
              <p:cNvPr id="7132" name="AutoShape 158"/>
              <p:cNvSpPr/>
              <p:nvPr/>
            </p:nvSpPr>
            <p:spPr>
              <a:xfrm>
                <a:off x="2611440" y="5068800"/>
                <a:ext cx="13608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3" name="AutoShape 159"/>
              <p:cNvSpPr/>
              <p:nvPr/>
            </p:nvSpPr>
            <p:spPr>
              <a:xfrm>
                <a:off x="2614680" y="5072040"/>
                <a:ext cx="12960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34" name="Rectangle 160"/>
            <p:cNvSpPr/>
            <p:nvPr/>
          </p:nvSpPr>
          <p:spPr>
            <a:xfrm>
              <a:off x="2487600" y="5157720"/>
              <a:ext cx="1393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5" name="Rectangle 161"/>
            <p:cNvSpPr/>
            <p:nvPr/>
          </p:nvSpPr>
          <p:spPr>
            <a:xfrm>
              <a:off x="2490840" y="5229360"/>
              <a:ext cx="13932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36" name="Group 162"/>
            <p:cNvGrpSpPr/>
            <p:nvPr/>
          </p:nvGrpSpPr>
          <p:grpSpPr>
            <a:xfrm>
              <a:off x="2610000" y="5222880"/>
              <a:ext cx="134640" cy="36360"/>
              <a:chOff x="2610000" y="5222880"/>
              <a:chExt cx="134640" cy="36360"/>
            </a:xfrm>
          </p:grpSpPr>
          <p:sp>
            <p:nvSpPr>
              <p:cNvPr id="7137" name="AutoShape 163"/>
              <p:cNvSpPr/>
              <p:nvPr/>
            </p:nvSpPr>
            <p:spPr>
              <a:xfrm>
                <a:off x="2610000" y="5222880"/>
                <a:ext cx="134640" cy="36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8" name="AutoShape 164"/>
              <p:cNvSpPr/>
              <p:nvPr/>
            </p:nvSpPr>
            <p:spPr>
              <a:xfrm>
                <a:off x="2613240" y="5227560"/>
                <a:ext cx="128160" cy="266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39" name="Freeform 165"/>
            <p:cNvSpPr/>
            <p:nvPr/>
          </p:nvSpPr>
          <p:spPr>
            <a:xfrm>
              <a:off x="2738880" y="5156640"/>
              <a:ext cx="61200" cy="453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40" name="Group 166"/>
            <p:cNvGrpSpPr/>
            <p:nvPr/>
          </p:nvGrpSpPr>
          <p:grpSpPr>
            <a:xfrm>
              <a:off x="2610000" y="5149800"/>
              <a:ext cx="136080" cy="32760"/>
              <a:chOff x="2610000" y="5149800"/>
              <a:chExt cx="136080" cy="32760"/>
            </a:xfrm>
          </p:grpSpPr>
          <p:sp>
            <p:nvSpPr>
              <p:cNvPr id="7141" name="AutoShape 167"/>
              <p:cNvSpPr/>
              <p:nvPr/>
            </p:nvSpPr>
            <p:spPr>
              <a:xfrm>
                <a:off x="2610000" y="5149800"/>
                <a:ext cx="136080" cy="32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2" name="AutoShape 168"/>
              <p:cNvSpPr/>
              <p:nvPr/>
            </p:nvSpPr>
            <p:spPr>
              <a:xfrm>
                <a:off x="2613240" y="5153040"/>
                <a:ext cx="12996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43" name="Rectangle 169"/>
            <p:cNvSpPr/>
            <p:nvPr/>
          </p:nvSpPr>
          <p:spPr>
            <a:xfrm>
              <a:off x="2730600" y="4932360"/>
              <a:ext cx="15480" cy="5551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4" name="Freeform 170"/>
            <p:cNvSpPr/>
            <p:nvPr/>
          </p:nvSpPr>
          <p:spPr>
            <a:xfrm>
              <a:off x="2744280" y="5072400"/>
              <a:ext cx="55080" cy="511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5" name="Freeform 171"/>
            <p:cNvSpPr/>
            <p:nvPr/>
          </p:nvSpPr>
          <p:spPr>
            <a:xfrm>
              <a:off x="2745000" y="4993200"/>
              <a:ext cx="56880" cy="5796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6" name="Oval 172"/>
            <p:cNvSpPr/>
            <p:nvPr/>
          </p:nvSpPr>
          <p:spPr>
            <a:xfrm>
              <a:off x="2792520" y="5460840"/>
              <a:ext cx="10800" cy="234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7" name="Freeform 173"/>
            <p:cNvSpPr/>
            <p:nvPr/>
          </p:nvSpPr>
          <p:spPr>
            <a:xfrm>
              <a:off x="2742120" y="5462280"/>
              <a:ext cx="56880" cy="482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8" name="AutoShape 174"/>
            <p:cNvSpPr/>
            <p:nvPr/>
          </p:nvSpPr>
          <p:spPr>
            <a:xfrm>
              <a:off x="2470320" y="5478480"/>
              <a:ext cx="280440" cy="345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9" name="AutoShape 175"/>
            <p:cNvSpPr/>
            <p:nvPr/>
          </p:nvSpPr>
          <p:spPr>
            <a:xfrm>
              <a:off x="2486160" y="5486400"/>
              <a:ext cx="24876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0" name="Oval 176"/>
            <p:cNvSpPr/>
            <p:nvPr/>
          </p:nvSpPr>
          <p:spPr>
            <a:xfrm>
              <a:off x="2509920" y="5405400"/>
              <a:ext cx="36000" cy="345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1" name="Oval 177"/>
            <p:cNvSpPr/>
            <p:nvPr/>
          </p:nvSpPr>
          <p:spPr>
            <a:xfrm>
              <a:off x="2550960" y="5406840"/>
              <a:ext cx="37800" cy="327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2" name="Oval 178"/>
            <p:cNvSpPr/>
            <p:nvPr/>
          </p:nvSpPr>
          <p:spPr>
            <a:xfrm>
              <a:off x="2592360" y="5405400"/>
              <a:ext cx="36000" cy="345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3" name="Rectangle 179"/>
            <p:cNvSpPr/>
            <p:nvPr/>
          </p:nvSpPr>
          <p:spPr>
            <a:xfrm>
              <a:off x="2685960" y="5273640"/>
              <a:ext cx="18720" cy="1836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54" name="Group 110"/>
          <p:cNvGrpSpPr/>
          <p:nvPr/>
        </p:nvGrpSpPr>
        <p:grpSpPr>
          <a:xfrm>
            <a:off x="5213160" y="2041560"/>
            <a:ext cx="757080" cy="379080"/>
            <a:chOff x="5213160" y="2041560"/>
            <a:chExt cx="757080" cy="379080"/>
          </a:xfrm>
        </p:grpSpPr>
        <p:sp>
          <p:nvSpPr>
            <p:cNvPr id="7155" name="Oval 111"/>
            <p:cNvSpPr/>
            <p:nvPr/>
          </p:nvSpPr>
          <p:spPr>
            <a:xfrm>
              <a:off x="5213520" y="2232720"/>
              <a:ext cx="755280" cy="187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6" name="Line 112"/>
            <p:cNvSpPr/>
            <p:nvPr/>
          </p:nvSpPr>
          <p:spPr>
            <a:xfrm>
              <a:off x="5219640" y="2174400"/>
              <a:ext cx="1440" cy="114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7" name="Rectangle 113"/>
            <p:cNvSpPr/>
            <p:nvPr/>
          </p:nvSpPr>
          <p:spPr>
            <a:xfrm>
              <a:off x="5219640" y="2174760"/>
              <a:ext cx="748800" cy="14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8" name="Oval 114"/>
            <p:cNvSpPr/>
            <p:nvPr/>
          </p:nvSpPr>
          <p:spPr>
            <a:xfrm>
              <a:off x="5213520" y="2041560"/>
              <a:ext cx="755280" cy="21492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159" name="Group 115"/>
            <p:cNvGrpSpPr/>
            <p:nvPr/>
          </p:nvGrpSpPr>
          <p:grpSpPr>
            <a:xfrm>
              <a:off x="5395680" y="2088360"/>
              <a:ext cx="374760" cy="127080"/>
              <a:chOff x="5395680" y="2088360"/>
              <a:chExt cx="374760" cy="127080"/>
            </a:xfrm>
          </p:grpSpPr>
          <p:sp>
            <p:nvSpPr>
              <p:cNvPr id="7160" name="Line 116"/>
              <p:cNvSpPr/>
              <p:nvPr/>
            </p:nvSpPr>
            <p:spPr>
              <a:xfrm flipV="1">
                <a:off x="5395680" y="208836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1" name="Line 117"/>
              <p:cNvSpPr/>
              <p:nvPr/>
            </p:nvSpPr>
            <p:spPr>
              <a:xfrm>
                <a:off x="5652720" y="221508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2" name="Line 118"/>
              <p:cNvSpPr/>
              <p:nvPr/>
            </p:nvSpPr>
            <p:spPr>
              <a:xfrm>
                <a:off x="5518800" y="2090880"/>
                <a:ext cx="139320" cy="124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163" name="Group 119"/>
            <p:cNvGrpSpPr/>
            <p:nvPr/>
          </p:nvGrpSpPr>
          <p:grpSpPr>
            <a:xfrm>
              <a:off x="5395680" y="2086920"/>
              <a:ext cx="374760" cy="126720"/>
              <a:chOff x="5395680" y="2086920"/>
              <a:chExt cx="374760" cy="126720"/>
            </a:xfrm>
          </p:grpSpPr>
          <p:sp>
            <p:nvSpPr>
              <p:cNvPr id="7164" name="Line 120"/>
              <p:cNvSpPr/>
              <p:nvPr/>
            </p:nvSpPr>
            <p:spPr>
              <a:xfrm>
                <a:off x="5395680" y="2211120"/>
                <a:ext cx="13392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5" name="Line 121"/>
              <p:cNvSpPr/>
              <p:nvPr/>
            </p:nvSpPr>
            <p:spPr>
              <a:xfrm>
                <a:off x="5652720" y="2086920"/>
                <a:ext cx="1177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6" name="Line 122"/>
              <p:cNvSpPr/>
              <p:nvPr/>
            </p:nvSpPr>
            <p:spPr>
              <a:xfrm flipV="1">
                <a:off x="5518800" y="2086920"/>
                <a:ext cx="139320" cy="124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67" name="Line 123"/>
            <p:cNvSpPr/>
            <p:nvPr/>
          </p:nvSpPr>
          <p:spPr>
            <a:xfrm flipH="1">
              <a:off x="5968800" y="2153160"/>
              <a:ext cx="1440" cy="170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8" name="Line 124"/>
            <p:cNvSpPr/>
            <p:nvPr/>
          </p:nvSpPr>
          <p:spPr>
            <a:xfrm flipH="1">
              <a:off x="5213160" y="2163600"/>
              <a:ext cx="1440" cy="171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169" name="Picture 15" descr="underline_base"/>
          <p:cNvPicPr/>
          <p:nvPr/>
        </p:nvPicPr>
        <p:blipFill>
          <a:blip r:embed="rId5"/>
          <a:stretch/>
        </p:blipFill>
        <p:spPr>
          <a:xfrm>
            <a:off x="352440" y="671400"/>
            <a:ext cx="7768800" cy="172800"/>
          </a:xfrm>
          <a:prstGeom prst="rect">
            <a:avLst/>
          </a:prstGeom>
          <a:ln w="0">
            <a:noFill/>
          </a:ln>
        </p:spPr>
      </p:pic>
      <p:sp>
        <p:nvSpPr>
          <p:cNvPr id="7170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5008685D-C568-4B5F-B3E4-5246A7198D80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171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2" dur="indefinite" restart="never" nodeType="tmRoot">
          <p:childTnLst>
            <p:seq>
              <p:cTn id="733" dur="indefinite" nodeType="mainSeq">
                <p:childTnLst>
                  <p:par>
                    <p:cTn id="734" nodeType="clickEffect" fill="hold">
                      <p:stCondLst>
                        <p:cond delay="indefinite"/>
                      </p:stCondLst>
                      <p:childTnLst>
                        <p:par>
                          <p:cTn id="7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38" dur="500"/>
                                        <p:tgtEl>
                                          <p:spTgt spid="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nodeType="clickEffect" fill="hold">
                      <p:stCondLst>
                        <p:cond delay="indefinite"/>
                      </p:stCondLst>
                      <p:childTnLst>
                        <p:par>
                          <p:cTn id="7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48" dur="500"/>
                                        <p:tgtEl>
                                          <p:spTgt spid="6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51" dur="500"/>
                                        <p:tgtEl>
                                          <p:spTgt spid="6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54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06 6.03747E-006 L -1.66667E-006 0.07357 L 0.36771 0.07056 L 0.26545 0.23434 L 0.35625 0.23133 L 0.54826 0.0199 L 0.30347 0.51932 L 0.03437 0.51932 L 0.03437 0.41962 E">
                                      <p:cBhvr>
                                        <p:cTn id="755" dur="2000" fill="hold"/>
                                        <p:tgtEl>
                                          <p:spTgt spid="7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nodeType="clickEffect" fill="hold">
                      <p:stCondLst>
                        <p:cond delay="indefinite"/>
                      </p:stCondLst>
                      <p:childTnLst>
                        <p:par>
                          <p:cTn id="7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0" dur="500"/>
                                        <p:tgtEl>
                                          <p:spTgt spid="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62" dur="500"/>
                                        <p:tgtEl>
                                          <p:spTgt spid="7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nodeType="clickEffect" fill="hold">
                      <p:stCondLst>
                        <p:cond delay="indefinite"/>
                      </p:stCondLst>
                      <p:childTnLst>
                        <p:par>
                          <p:cTn id="7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6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67" dur="500"/>
                                        <p:tgtEl>
                                          <p:spTgt spid="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7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72" dur="500"/>
                                        <p:tgtEl>
                                          <p:spTgt spid="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nodeType="clickEffect" fill="hold">
                      <p:stCondLst>
                        <p:cond delay="indefinite"/>
                      </p:stCondLst>
                      <p:childTnLst>
                        <p:par>
                          <p:cTn id="7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9" dur="500"/>
                                        <p:tgtEl>
                                          <p:spTgt spid="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81" dur="500"/>
                                        <p:tgtEl>
                                          <p:spTgt spid="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84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5.8501E-006 L 0.00573 0.09969 L 0.28159 0.09646 L 0.52534 -0.418 L 0.31614 -0.18367 L 0.22986 -0.18668 L 0.32309 -0.36295 L -0.03438 -0.36295 L -0.03334 -0.42101 E">
                                      <p:cBhvr>
                                        <p:cTn id="785" dur="2000" fill="hold"/>
                                        <p:tgtEl>
                                          <p:spTgt spid="7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nodeType="clickEffect" fill="hold">
                      <p:stCondLst>
                        <p:cond delay="indefinite"/>
                      </p:stCondLst>
                      <p:childTnLst>
                        <p:par>
                          <p:cTn id="7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0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791" dur="500"/>
                                        <p:tgtEl>
                                          <p:spTgt spid="7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9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96" dur="500"/>
                                        <p:tgtEl>
                                          <p:spTgt spid="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98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00" dur="1000"/>
                                        <p:tgtEl>
                                          <p:spTgt spid="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80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06" dur="500"/>
                                        <p:tgtEl>
                                          <p:spTgt spid="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Chapter 6: Summary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3" name="Rectangle 3"/>
          <p:cNvSpPr txBox="1"/>
          <p:nvPr/>
        </p:nvSpPr>
        <p:spPr>
          <a:xfrm>
            <a:off x="533520" y="1371600"/>
            <a:ext cx="793080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principles behind data link layer services: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 detection, correction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sharing a broadcast channel: multiple access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layer addressing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instantiation and implementation of various link layer technologies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switched LANS, VLANs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virtualized networks as a link layer: MPLS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272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synthesis: a day in the life of a web request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7174" name="Picture 21" descr="underline_base"/>
          <p:cNvPicPr/>
          <p:nvPr/>
        </p:nvPicPr>
        <p:blipFill>
          <a:blip r:embed="rId1"/>
          <a:stretch/>
        </p:blipFill>
        <p:spPr>
          <a:xfrm>
            <a:off x="633240" y="1030320"/>
            <a:ext cx="5027400" cy="172800"/>
          </a:xfrm>
          <a:prstGeom prst="rect">
            <a:avLst/>
          </a:prstGeom>
          <a:ln w="0">
            <a:noFill/>
          </a:ln>
        </p:spPr>
      </p:pic>
      <p:sp>
        <p:nvSpPr>
          <p:cNvPr id="7175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254C0D5-A080-403C-B99C-B306E9818E8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176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Rectangle 2"/>
          <p:cNvSpPr txBox="1"/>
          <p:nvPr/>
        </p:nvSpPr>
        <p:spPr>
          <a:xfrm>
            <a:off x="455760" y="889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Adaptors communicating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Rectangle 3"/>
          <p:cNvSpPr txBox="1"/>
          <p:nvPr/>
        </p:nvSpPr>
        <p:spPr>
          <a:xfrm>
            <a:off x="425520" y="4275000"/>
            <a:ext cx="4066920" cy="1934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sending side: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encapsulates datagram in frame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adds error checking bits, rdt, flow control, etc.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08" name="Rectangle 4"/>
          <p:cNvSpPr txBox="1"/>
          <p:nvPr/>
        </p:nvSpPr>
        <p:spPr>
          <a:xfrm>
            <a:off x="4508640" y="4273560"/>
            <a:ext cx="4090680" cy="1850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receiving side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looks for errors, rdt, flow control, etc.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extracts datagram, passes to upper layer at receiving side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09" name="Rectangle 27"/>
          <p:cNvSpPr/>
          <p:nvPr/>
        </p:nvSpPr>
        <p:spPr>
          <a:xfrm>
            <a:off x="4113360" y="3394080"/>
            <a:ext cx="1444320" cy="2124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Rectangle 28"/>
          <p:cNvSpPr/>
          <p:nvPr/>
        </p:nvSpPr>
        <p:spPr>
          <a:xfrm>
            <a:off x="1957320" y="1373040"/>
            <a:ext cx="1944360" cy="17697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Line 29"/>
          <p:cNvSpPr/>
          <p:nvPr/>
        </p:nvSpPr>
        <p:spPr>
          <a:xfrm>
            <a:off x="2052360" y="1892160"/>
            <a:ext cx="360" cy="39384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Rectangle 30"/>
          <p:cNvSpPr/>
          <p:nvPr/>
        </p:nvSpPr>
        <p:spPr>
          <a:xfrm>
            <a:off x="2193840" y="2212920"/>
            <a:ext cx="1186920" cy="86652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Rectangle 31"/>
          <p:cNvSpPr/>
          <p:nvPr/>
        </p:nvSpPr>
        <p:spPr>
          <a:xfrm>
            <a:off x="2435400" y="2773440"/>
            <a:ext cx="704520" cy="225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Rectangle 32"/>
          <p:cNvSpPr/>
          <p:nvPr/>
        </p:nvSpPr>
        <p:spPr>
          <a:xfrm>
            <a:off x="2435400" y="2301840"/>
            <a:ext cx="694800" cy="4154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controller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5" name="Line 33"/>
          <p:cNvSpPr/>
          <p:nvPr/>
        </p:nvSpPr>
        <p:spPr>
          <a:xfrm>
            <a:off x="2346120" y="2055600"/>
            <a:ext cx="14382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Line 34"/>
          <p:cNvSpPr/>
          <p:nvPr/>
        </p:nvSpPr>
        <p:spPr>
          <a:xfrm flipV="1">
            <a:off x="2763720" y="2062080"/>
            <a:ext cx="360" cy="239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Rectangle 35"/>
          <p:cNvSpPr/>
          <p:nvPr/>
        </p:nvSpPr>
        <p:spPr>
          <a:xfrm>
            <a:off x="2228760" y="1501920"/>
            <a:ext cx="694800" cy="4154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Rectangle 36"/>
          <p:cNvSpPr/>
          <p:nvPr/>
        </p:nvSpPr>
        <p:spPr>
          <a:xfrm>
            <a:off x="3095640" y="1503360"/>
            <a:ext cx="694800" cy="4154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Line 37"/>
          <p:cNvSpPr/>
          <p:nvPr/>
        </p:nvSpPr>
        <p:spPr>
          <a:xfrm flipH="1" flipV="1">
            <a:off x="2550960" y="1917360"/>
            <a:ext cx="1440" cy="138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Line 38"/>
          <p:cNvSpPr/>
          <p:nvPr/>
        </p:nvSpPr>
        <p:spPr>
          <a:xfrm flipV="1">
            <a:off x="3474720" y="1920600"/>
            <a:ext cx="360" cy="136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Rectangle 39"/>
          <p:cNvSpPr/>
          <p:nvPr/>
        </p:nvSpPr>
        <p:spPr>
          <a:xfrm>
            <a:off x="5832360" y="1430280"/>
            <a:ext cx="1944360" cy="1731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Rectangle 40"/>
          <p:cNvSpPr/>
          <p:nvPr/>
        </p:nvSpPr>
        <p:spPr>
          <a:xfrm>
            <a:off x="6068880" y="2232000"/>
            <a:ext cx="1186920" cy="86652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Rectangle 41"/>
          <p:cNvSpPr/>
          <p:nvPr/>
        </p:nvSpPr>
        <p:spPr>
          <a:xfrm>
            <a:off x="6310440" y="2792520"/>
            <a:ext cx="703080" cy="225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Rectangle 42"/>
          <p:cNvSpPr/>
          <p:nvPr/>
        </p:nvSpPr>
        <p:spPr>
          <a:xfrm>
            <a:off x="6310440" y="2320920"/>
            <a:ext cx="694800" cy="4154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controller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5" name="Line 43"/>
          <p:cNvSpPr/>
          <p:nvPr/>
        </p:nvSpPr>
        <p:spPr>
          <a:xfrm>
            <a:off x="6221160" y="2074680"/>
            <a:ext cx="14382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Line 44"/>
          <p:cNvSpPr/>
          <p:nvPr/>
        </p:nvSpPr>
        <p:spPr>
          <a:xfrm flipV="1">
            <a:off x="6638760" y="2081160"/>
            <a:ext cx="360" cy="239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Rectangle 45"/>
          <p:cNvSpPr/>
          <p:nvPr/>
        </p:nvSpPr>
        <p:spPr>
          <a:xfrm>
            <a:off x="6103800" y="1521000"/>
            <a:ext cx="694800" cy="4154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Rectangle 46"/>
          <p:cNvSpPr/>
          <p:nvPr/>
        </p:nvSpPr>
        <p:spPr>
          <a:xfrm>
            <a:off x="6970680" y="1522440"/>
            <a:ext cx="694800" cy="4154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Line 47"/>
          <p:cNvSpPr/>
          <p:nvPr/>
        </p:nvSpPr>
        <p:spPr>
          <a:xfrm flipH="1" flipV="1">
            <a:off x="6426000" y="1936440"/>
            <a:ext cx="1440" cy="138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Line 48"/>
          <p:cNvSpPr/>
          <p:nvPr/>
        </p:nvSpPr>
        <p:spPr>
          <a:xfrm flipV="1">
            <a:off x="7350120" y="1939680"/>
            <a:ext cx="360" cy="136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Text Box 49"/>
          <p:cNvSpPr/>
          <p:nvPr/>
        </p:nvSpPr>
        <p:spPr>
          <a:xfrm>
            <a:off x="1935720" y="3059280"/>
            <a:ext cx="13330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sending host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2" name="Text Box 50"/>
          <p:cNvSpPr/>
          <p:nvPr/>
        </p:nvSpPr>
        <p:spPr>
          <a:xfrm>
            <a:off x="5728680" y="3057480"/>
            <a:ext cx="14353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receiving host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3" name="Rectangle 51"/>
          <p:cNvSpPr/>
          <p:nvPr/>
        </p:nvSpPr>
        <p:spPr>
          <a:xfrm>
            <a:off x="1512720" y="1967040"/>
            <a:ext cx="717120" cy="1695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Text Box 52"/>
          <p:cNvSpPr/>
          <p:nvPr/>
        </p:nvSpPr>
        <p:spPr>
          <a:xfrm>
            <a:off x="1476000" y="1922400"/>
            <a:ext cx="825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datagram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5" name="Line 53"/>
          <p:cNvSpPr/>
          <p:nvPr/>
        </p:nvSpPr>
        <p:spPr>
          <a:xfrm>
            <a:off x="5960880" y="1869840"/>
            <a:ext cx="360" cy="39204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Rectangle 54"/>
          <p:cNvSpPr/>
          <p:nvPr/>
        </p:nvSpPr>
        <p:spPr>
          <a:xfrm>
            <a:off x="5423040" y="1986120"/>
            <a:ext cx="715680" cy="1695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Text Box 55"/>
          <p:cNvSpPr/>
          <p:nvPr/>
        </p:nvSpPr>
        <p:spPr>
          <a:xfrm>
            <a:off x="5385240" y="1941480"/>
            <a:ext cx="825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datagram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8" name="Freeform 56"/>
          <p:cNvSpPr/>
          <p:nvPr/>
        </p:nvSpPr>
        <p:spPr>
          <a:xfrm>
            <a:off x="2768760" y="2903400"/>
            <a:ext cx="3882600" cy="447480"/>
          </a:xfrm>
          <a:custGeom>
            <a:avLst/>
            <a:gdLst/>
            <a:ahLst/>
            <a:rect l="l" t="t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Rectangle 57"/>
          <p:cNvSpPr/>
          <p:nvPr/>
        </p:nvSpPr>
        <p:spPr>
          <a:xfrm>
            <a:off x="4681440" y="3419640"/>
            <a:ext cx="717120" cy="1695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Text Box 58"/>
          <p:cNvSpPr/>
          <p:nvPr/>
        </p:nvSpPr>
        <p:spPr>
          <a:xfrm>
            <a:off x="4653360" y="3375000"/>
            <a:ext cx="825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datagram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1" name="Line 59"/>
          <p:cNvSpPr/>
          <p:nvPr/>
        </p:nvSpPr>
        <p:spPr>
          <a:xfrm>
            <a:off x="5654520" y="3511440"/>
            <a:ext cx="2761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Text Box 60"/>
          <p:cNvSpPr/>
          <p:nvPr/>
        </p:nvSpPr>
        <p:spPr>
          <a:xfrm>
            <a:off x="2247120" y="3668760"/>
            <a:ext cx="69912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frame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Line 61"/>
          <p:cNvSpPr/>
          <p:nvPr/>
        </p:nvSpPr>
        <p:spPr>
          <a:xfrm flipV="1">
            <a:off x="2873160" y="3574800"/>
            <a:ext cx="1155600" cy="212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44" name="Picture 63" descr="underline_base"/>
          <p:cNvPicPr/>
          <p:nvPr/>
        </p:nvPicPr>
        <p:blipFill>
          <a:blip r:embed="rId1"/>
          <a:stretch/>
        </p:blipFill>
        <p:spPr>
          <a:xfrm>
            <a:off x="546120" y="914400"/>
            <a:ext cx="5484600" cy="172800"/>
          </a:xfrm>
          <a:prstGeom prst="rect">
            <a:avLst/>
          </a:prstGeom>
          <a:ln w="0">
            <a:noFill/>
          </a:ln>
        </p:spPr>
      </p:pic>
      <p:sp>
        <p:nvSpPr>
          <p:cNvPr id="745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8F12A9DF-EADC-4C24-A92E-83D4F1AC9C2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46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Picture 5" descr="underline_base"/>
          <p:cNvPicPr/>
          <p:nvPr/>
        </p:nvPicPr>
        <p:blipFill>
          <a:blip r:embed="rId1"/>
          <a:stretch/>
        </p:blipFill>
        <p:spPr>
          <a:xfrm>
            <a:off x="581040" y="1028880"/>
            <a:ext cx="5941800" cy="172800"/>
          </a:xfrm>
          <a:prstGeom prst="rect">
            <a:avLst/>
          </a:prstGeom>
          <a:ln w="0">
            <a:noFill/>
          </a:ln>
        </p:spPr>
      </p:pic>
      <p:sp>
        <p:nvSpPr>
          <p:cNvPr id="748" name="Rectangle 2"/>
          <p:cNvSpPr txBox="1"/>
          <p:nvPr/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Link layer,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LAN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s: 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Rectangle 3"/>
          <p:cNvSpPr txBox="1"/>
          <p:nvPr/>
        </p:nvSpPr>
        <p:spPr>
          <a:xfrm>
            <a:off x="533520" y="1600200"/>
            <a:ext cx="392220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6.1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introduction, services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6.2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error detection, correction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6.3 multiple access protocols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6.4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LANs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addressing, ARP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Ethernet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switches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4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VLANS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50" name="Rectangle 4"/>
          <p:cNvSpPr txBox="1"/>
          <p:nvPr/>
        </p:nvSpPr>
        <p:spPr>
          <a:xfrm>
            <a:off x="4495680" y="1600200"/>
            <a:ext cx="4053960" cy="464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6.5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link virtualization: MPLS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6.6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data center networking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6.7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 day in the life of a web request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6840">
              <a:lnSpc>
                <a:spcPct val="85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1" name="Slide Number Placeholder 5"/>
          <p:cNvSpPr txBox="1"/>
          <p:nvPr/>
        </p:nvSpPr>
        <p:spPr>
          <a:xfrm>
            <a:off x="8456040" y="6522480"/>
            <a:ext cx="54828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6-</a:t>
            </a:r>
            <a:fld id="{93F2B344-93AC-4500-A76C-BC0EA3A4C93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52" name="Footer Placeholder 2"/>
          <p:cNvSpPr txBox="1"/>
          <p:nvPr/>
        </p:nvSpPr>
        <p:spPr>
          <a:xfrm>
            <a:off x="6375600" y="6521400"/>
            <a:ext cx="2177280" cy="2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Link Layer and LANs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18179</TotalTime>
  <Application>LibreOffice/7.1.8.1$Linux_X86_64 LibreOffice_project/10$Build-1</Application>
  <AppVersion>15.0000</AppVersion>
  <Words>5864</Words>
  <Paragraphs>1491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1999-10-08T19:08:27Z</dcterms:created>
  <dc:creator>Jim Kurose and Keith Ross</dc:creator>
  <dc:description/>
  <dc:language>en-US</dc:language>
  <cp:lastModifiedBy/>
  <dcterms:modified xsi:type="dcterms:W3CDTF">2025-07-20T17:32:48Z</dcterms:modified>
  <cp:revision>515</cp:revision>
  <dc:subject/>
  <dc:title>3rd Edition: Chapter 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64</vt:i4>
  </property>
  <property fmtid="{D5CDD505-2E9C-101B-9397-08002B2CF9AE}" pid="3" name="PresentationFormat">
    <vt:lpwstr>On-screen Show (4:3)</vt:lpwstr>
  </property>
  <property fmtid="{D5CDD505-2E9C-101B-9397-08002B2CF9AE}" pid="4" name="Slides">
    <vt:i4>79</vt:i4>
  </property>
</Properties>
</file>