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5"/>
  </p:notesMasterIdLst>
  <p:sldIdLst>
    <p:sldId id="257" r:id="rId3"/>
    <p:sldId id="258" r:id="rId4"/>
    <p:sldId id="261" r:id="rId5"/>
    <p:sldId id="266" r:id="rId6"/>
    <p:sldId id="260" r:id="rId7"/>
    <p:sldId id="268" r:id="rId8"/>
    <p:sldId id="262" r:id="rId9"/>
    <p:sldId id="263" r:id="rId10"/>
    <p:sldId id="265" r:id="rId11"/>
    <p:sldId id="267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341" dt="2021-03-29T18:05:41.055"/>
    <p1510:client id="{1C12B99F-7062-C000-0DA9-9558A47FB904}" v="171" dt="2021-03-29T17:14:34.188"/>
    <p1510:client id="{40EB3781-4D90-42C7-8709-FFCBFF7FE552}" v="34" dt="2021-03-28T14:30:46.524"/>
    <p1510:client id="{5F08F092-8AB5-0CFE-3579-C1D99B78673A}" v="36" dt="2021-03-28T11:02:16.480"/>
    <p1510:client id="{8F583B31-90BD-4CB6-B1D7-966EB066B3BC}" v="160" dt="2021-03-27T18:10:23.672"/>
    <p1510:client id="{9B12B99F-607F-B000-D722-B7EE72062428}" v="4" dt="2021-03-29T17:17:06.631"/>
    <p1510:client id="{B87B1F82-3054-48CB-A500-F92FFCBD6252}" v="1" dt="2021-03-30T21:13:12.193"/>
    <p1510:client id="{E1594F04-1A23-BE92-8F83-41BC1525C91F}" v="93" dt="2021-03-29T17:07:42.371"/>
    <p1510:client id="{E46CC442-2573-374D-DAA4-2F71CDE827A7}" v="36" dt="2021-03-29T17:24:23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5637F-A72C-4EEB-AFBA-1A8D1A750FEB}" type="doc">
      <dgm:prSet loTypeId="urn:microsoft.com/office/officeart/2018/2/layout/IconVerticalSolidList" loCatId="icon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B477C-1868-4295-A0B7-50BC7F6528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/>
            </a:rPr>
            <a:t>Create a database of word and passage questions.</a:t>
          </a:r>
        </a:p>
      </dgm:t>
    </dgm:pt>
    <dgm:pt modelId="{E5BB919B-1068-4968-A34D-345B3339FE2A}" type="parTrans" cxnId="{5F334CFD-85ED-4FAF-965C-89822C5808E1}">
      <dgm:prSet/>
      <dgm:spPr/>
      <dgm:t>
        <a:bodyPr/>
        <a:lstStyle/>
        <a:p>
          <a:endParaRPr lang="en-US"/>
        </a:p>
      </dgm:t>
    </dgm:pt>
    <dgm:pt modelId="{D0275949-2037-42C9-8C77-69B5784FDAA2}" type="sibTrans" cxnId="{5F334CFD-85ED-4FAF-965C-89822C5808E1}">
      <dgm:prSet/>
      <dgm:spPr/>
      <dgm:t>
        <a:bodyPr/>
        <a:lstStyle/>
        <a:p>
          <a:endParaRPr lang="en-US"/>
        </a:p>
      </dgm:t>
    </dgm:pt>
    <dgm:pt modelId="{2FA8A775-52CA-4A1C-9AC6-20BAF5BFA8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/>
            </a:rPr>
            <a:t>Import the questions into the app.</a:t>
          </a:r>
        </a:p>
      </dgm:t>
    </dgm:pt>
    <dgm:pt modelId="{761F48BB-32BA-4F52-82A7-A10F887BC1FA}" type="parTrans" cxnId="{2FAEA005-9445-4060-BAC2-C11E636EBE3E}">
      <dgm:prSet/>
      <dgm:spPr/>
      <dgm:t>
        <a:bodyPr/>
        <a:lstStyle/>
        <a:p>
          <a:endParaRPr lang="en-US"/>
        </a:p>
      </dgm:t>
    </dgm:pt>
    <dgm:pt modelId="{0931D8E2-2C66-47FF-B69F-A5357B627797}" type="sibTrans" cxnId="{2FAEA005-9445-4060-BAC2-C11E636EBE3E}">
      <dgm:prSet/>
      <dgm:spPr/>
      <dgm:t>
        <a:bodyPr/>
        <a:lstStyle/>
        <a:p>
          <a:endParaRPr lang="en-US"/>
        </a:p>
      </dgm:t>
    </dgm:pt>
    <dgm:pt modelId="{DEFAF674-4B12-4CC3-BB1D-C0ABCA616E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/>
            </a:rPr>
            <a:t>Allow the app to time questions in play mode, and maintain scores.</a:t>
          </a:r>
        </a:p>
      </dgm:t>
    </dgm:pt>
    <dgm:pt modelId="{43F85E0C-5B9F-4E3E-A5B4-40B0D8317AAA}" type="parTrans" cxnId="{BF73A11B-277B-4F9A-B737-366DD1A2DFF9}">
      <dgm:prSet/>
      <dgm:spPr/>
      <dgm:t>
        <a:bodyPr/>
        <a:lstStyle/>
        <a:p>
          <a:endParaRPr lang="en-US"/>
        </a:p>
      </dgm:t>
    </dgm:pt>
    <dgm:pt modelId="{0020FFE3-5E87-48FB-A838-CE81870F5A58}" type="sibTrans" cxnId="{BF73A11B-277B-4F9A-B737-366DD1A2DFF9}">
      <dgm:prSet/>
      <dgm:spPr/>
      <dgm:t>
        <a:bodyPr/>
        <a:lstStyle/>
        <a:p>
          <a:endParaRPr lang="en-US"/>
        </a:p>
      </dgm:t>
    </dgm:pt>
    <dgm:pt modelId="{57390D06-1D1B-43DF-80DC-2D66395F0B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/>
            </a:rPr>
            <a:t>Allow the app to move to new levels, and determine game ending conditions.</a:t>
          </a:r>
        </a:p>
      </dgm:t>
    </dgm:pt>
    <dgm:pt modelId="{DE1636AC-38B2-4E8C-9CD8-1C8446141A2A}" type="parTrans" cxnId="{B4FD4A5B-A3D3-4F6D-8735-12FB7E08331C}">
      <dgm:prSet/>
      <dgm:spPr/>
      <dgm:t>
        <a:bodyPr/>
        <a:lstStyle/>
        <a:p>
          <a:endParaRPr lang="en-US"/>
        </a:p>
      </dgm:t>
    </dgm:pt>
    <dgm:pt modelId="{0016C63D-9DC3-4660-8BB7-52B75BFD1D1E}" type="sibTrans" cxnId="{B4FD4A5B-A3D3-4F6D-8735-12FB7E08331C}">
      <dgm:prSet/>
      <dgm:spPr/>
      <dgm:t>
        <a:bodyPr/>
        <a:lstStyle/>
        <a:p>
          <a:endParaRPr lang="en-US"/>
        </a:p>
      </dgm:t>
    </dgm:pt>
    <dgm:pt modelId="{B91BB512-1F6E-4FC7-8AC2-E1A075ABD36C}" type="pres">
      <dgm:prSet presAssocID="{84A5637F-A72C-4EEB-AFBA-1A8D1A750FEB}" presName="root" presStyleCnt="0">
        <dgm:presLayoutVars>
          <dgm:dir/>
          <dgm:resizeHandles val="exact"/>
        </dgm:presLayoutVars>
      </dgm:prSet>
      <dgm:spPr/>
    </dgm:pt>
    <dgm:pt modelId="{D4AA5E7C-E26F-417B-8164-355D487DB1ED}" type="pres">
      <dgm:prSet presAssocID="{D7FB477C-1868-4295-A0B7-50BC7F6528C0}" presName="compNode" presStyleCnt="0"/>
      <dgm:spPr/>
    </dgm:pt>
    <dgm:pt modelId="{72B31238-E51C-4CBB-A517-5C25B385E281}" type="pres">
      <dgm:prSet presAssocID="{D7FB477C-1868-4295-A0B7-50BC7F6528C0}" presName="bgRect" presStyleLbl="bgShp" presStyleIdx="0" presStyleCnt="4"/>
      <dgm:spPr/>
    </dgm:pt>
    <dgm:pt modelId="{331FC80E-21BC-4D91-9F53-9121CC9C7292}" type="pres">
      <dgm:prSet presAssocID="{D7FB477C-1868-4295-A0B7-50BC7F6528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9FCC02-B980-4BB8-BADA-F3154B54368D}" type="pres">
      <dgm:prSet presAssocID="{D7FB477C-1868-4295-A0B7-50BC7F6528C0}" presName="spaceRect" presStyleCnt="0"/>
      <dgm:spPr/>
    </dgm:pt>
    <dgm:pt modelId="{4A92AEC3-7FB9-417F-87DF-986BFCA585D6}" type="pres">
      <dgm:prSet presAssocID="{D7FB477C-1868-4295-A0B7-50BC7F6528C0}" presName="parTx" presStyleLbl="revTx" presStyleIdx="0" presStyleCnt="4">
        <dgm:presLayoutVars>
          <dgm:chMax val="0"/>
          <dgm:chPref val="0"/>
        </dgm:presLayoutVars>
      </dgm:prSet>
      <dgm:spPr/>
    </dgm:pt>
    <dgm:pt modelId="{B8BDBE04-6E9F-45A6-A9EA-190655DC7DEA}" type="pres">
      <dgm:prSet presAssocID="{D0275949-2037-42C9-8C77-69B5784FDAA2}" presName="sibTrans" presStyleCnt="0"/>
      <dgm:spPr/>
    </dgm:pt>
    <dgm:pt modelId="{B9BAA522-165C-455C-ABAB-C8852A579140}" type="pres">
      <dgm:prSet presAssocID="{2FA8A775-52CA-4A1C-9AC6-20BAF5BFA88F}" presName="compNode" presStyleCnt="0"/>
      <dgm:spPr/>
    </dgm:pt>
    <dgm:pt modelId="{EDA168D6-81E9-4B72-A733-F8FDBAF43410}" type="pres">
      <dgm:prSet presAssocID="{2FA8A775-52CA-4A1C-9AC6-20BAF5BFA88F}" presName="bgRect" presStyleLbl="bgShp" presStyleIdx="1" presStyleCnt="4"/>
      <dgm:spPr/>
    </dgm:pt>
    <dgm:pt modelId="{21F900E6-25DF-4667-BD6E-0474C2503E1D}" type="pres">
      <dgm:prSet presAssocID="{2FA8A775-52CA-4A1C-9AC6-20BAF5BFA8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0DF9CC6-BE18-485C-891D-530A77BCBB58}" type="pres">
      <dgm:prSet presAssocID="{2FA8A775-52CA-4A1C-9AC6-20BAF5BFA88F}" presName="spaceRect" presStyleCnt="0"/>
      <dgm:spPr/>
    </dgm:pt>
    <dgm:pt modelId="{56BBF1DD-044D-4BFB-98E5-8F4ED18BD83B}" type="pres">
      <dgm:prSet presAssocID="{2FA8A775-52CA-4A1C-9AC6-20BAF5BFA88F}" presName="parTx" presStyleLbl="revTx" presStyleIdx="1" presStyleCnt="4">
        <dgm:presLayoutVars>
          <dgm:chMax val="0"/>
          <dgm:chPref val="0"/>
        </dgm:presLayoutVars>
      </dgm:prSet>
      <dgm:spPr/>
    </dgm:pt>
    <dgm:pt modelId="{7D9F5619-B3FD-4851-987B-7BE66D3179AA}" type="pres">
      <dgm:prSet presAssocID="{0931D8E2-2C66-47FF-B69F-A5357B627797}" presName="sibTrans" presStyleCnt="0"/>
      <dgm:spPr/>
    </dgm:pt>
    <dgm:pt modelId="{E6FC3197-FFD9-457F-A7A2-30EE4D6280AB}" type="pres">
      <dgm:prSet presAssocID="{DEFAF674-4B12-4CC3-BB1D-C0ABCA616EFA}" presName="compNode" presStyleCnt="0"/>
      <dgm:spPr/>
    </dgm:pt>
    <dgm:pt modelId="{A0191017-8164-4D9E-808C-62A8C92A3808}" type="pres">
      <dgm:prSet presAssocID="{DEFAF674-4B12-4CC3-BB1D-C0ABCA616EFA}" presName="bgRect" presStyleLbl="bgShp" presStyleIdx="2" presStyleCnt="4"/>
      <dgm:spPr/>
    </dgm:pt>
    <dgm:pt modelId="{56F105F2-2A33-4415-8C21-4EB40DCAF51E}" type="pres">
      <dgm:prSet presAssocID="{DEFAF674-4B12-4CC3-BB1D-C0ABCA616E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AAC3436F-D857-49DF-A71C-384EDFA63E1E}" type="pres">
      <dgm:prSet presAssocID="{DEFAF674-4B12-4CC3-BB1D-C0ABCA616EFA}" presName="spaceRect" presStyleCnt="0"/>
      <dgm:spPr/>
    </dgm:pt>
    <dgm:pt modelId="{005BE594-8624-471A-BC3F-462CB113ADA3}" type="pres">
      <dgm:prSet presAssocID="{DEFAF674-4B12-4CC3-BB1D-C0ABCA616EFA}" presName="parTx" presStyleLbl="revTx" presStyleIdx="2" presStyleCnt="4">
        <dgm:presLayoutVars>
          <dgm:chMax val="0"/>
          <dgm:chPref val="0"/>
        </dgm:presLayoutVars>
      </dgm:prSet>
      <dgm:spPr/>
    </dgm:pt>
    <dgm:pt modelId="{FA215754-1E48-44CB-A058-D2FC58E66588}" type="pres">
      <dgm:prSet presAssocID="{0020FFE3-5E87-48FB-A838-CE81870F5A58}" presName="sibTrans" presStyleCnt="0"/>
      <dgm:spPr/>
    </dgm:pt>
    <dgm:pt modelId="{65FD3FED-C722-4158-B2E0-264A8F3F2152}" type="pres">
      <dgm:prSet presAssocID="{57390D06-1D1B-43DF-80DC-2D66395F0B19}" presName="compNode" presStyleCnt="0"/>
      <dgm:spPr/>
    </dgm:pt>
    <dgm:pt modelId="{5F97D12E-7A6A-4A22-81C4-19CBDE93FA07}" type="pres">
      <dgm:prSet presAssocID="{57390D06-1D1B-43DF-80DC-2D66395F0B19}" presName="bgRect" presStyleLbl="bgShp" presStyleIdx="3" presStyleCnt="4"/>
      <dgm:spPr/>
    </dgm:pt>
    <dgm:pt modelId="{725E19D9-5070-40F7-AFDD-7CD2D8F7D48E}" type="pres">
      <dgm:prSet presAssocID="{57390D06-1D1B-43DF-80DC-2D66395F0B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15DCC4B-68BF-4BEA-B3DB-D855739E40C0}" type="pres">
      <dgm:prSet presAssocID="{57390D06-1D1B-43DF-80DC-2D66395F0B19}" presName="spaceRect" presStyleCnt="0"/>
      <dgm:spPr/>
    </dgm:pt>
    <dgm:pt modelId="{2BD692DF-7B32-49AF-8459-DD10CE16D4D7}" type="pres">
      <dgm:prSet presAssocID="{57390D06-1D1B-43DF-80DC-2D66395F0B1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FAEA005-9445-4060-BAC2-C11E636EBE3E}" srcId="{84A5637F-A72C-4EEB-AFBA-1A8D1A750FEB}" destId="{2FA8A775-52CA-4A1C-9AC6-20BAF5BFA88F}" srcOrd="1" destOrd="0" parTransId="{761F48BB-32BA-4F52-82A7-A10F887BC1FA}" sibTransId="{0931D8E2-2C66-47FF-B69F-A5357B627797}"/>
    <dgm:cxn modelId="{BF73A11B-277B-4F9A-B737-366DD1A2DFF9}" srcId="{84A5637F-A72C-4EEB-AFBA-1A8D1A750FEB}" destId="{DEFAF674-4B12-4CC3-BB1D-C0ABCA616EFA}" srcOrd="2" destOrd="0" parTransId="{43F85E0C-5B9F-4E3E-A5B4-40B0D8317AAA}" sibTransId="{0020FFE3-5E87-48FB-A838-CE81870F5A58}"/>
    <dgm:cxn modelId="{927EC232-6F79-44D5-8E87-1E69A177BAF9}" type="presOf" srcId="{DEFAF674-4B12-4CC3-BB1D-C0ABCA616EFA}" destId="{005BE594-8624-471A-BC3F-462CB113ADA3}" srcOrd="0" destOrd="0" presId="urn:microsoft.com/office/officeart/2018/2/layout/IconVerticalSolidList"/>
    <dgm:cxn modelId="{B4FD4A5B-A3D3-4F6D-8735-12FB7E08331C}" srcId="{84A5637F-A72C-4EEB-AFBA-1A8D1A750FEB}" destId="{57390D06-1D1B-43DF-80DC-2D66395F0B19}" srcOrd="3" destOrd="0" parTransId="{DE1636AC-38B2-4E8C-9CD8-1C8446141A2A}" sibTransId="{0016C63D-9DC3-4660-8BB7-52B75BFD1D1E}"/>
    <dgm:cxn modelId="{517D1567-E217-4B54-8074-18F717E70855}" type="presOf" srcId="{57390D06-1D1B-43DF-80DC-2D66395F0B19}" destId="{2BD692DF-7B32-49AF-8459-DD10CE16D4D7}" srcOrd="0" destOrd="0" presId="urn:microsoft.com/office/officeart/2018/2/layout/IconVerticalSolidList"/>
    <dgm:cxn modelId="{83785B70-11C9-4D54-A83A-6CD5C7F67B70}" type="presOf" srcId="{D7FB477C-1868-4295-A0B7-50BC7F6528C0}" destId="{4A92AEC3-7FB9-417F-87DF-986BFCA585D6}" srcOrd="0" destOrd="0" presId="urn:microsoft.com/office/officeart/2018/2/layout/IconVerticalSolidList"/>
    <dgm:cxn modelId="{69C79670-FF8C-47A0-B2C2-39F4A2D108C9}" type="presOf" srcId="{2FA8A775-52CA-4A1C-9AC6-20BAF5BFA88F}" destId="{56BBF1DD-044D-4BFB-98E5-8F4ED18BD83B}" srcOrd="0" destOrd="0" presId="urn:microsoft.com/office/officeart/2018/2/layout/IconVerticalSolidList"/>
    <dgm:cxn modelId="{28357354-1750-4B4F-9A66-F8F599FE869C}" type="presOf" srcId="{84A5637F-A72C-4EEB-AFBA-1A8D1A750FEB}" destId="{B91BB512-1F6E-4FC7-8AC2-E1A075ABD36C}" srcOrd="0" destOrd="0" presId="urn:microsoft.com/office/officeart/2018/2/layout/IconVerticalSolidList"/>
    <dgm:cxn modelId="{5F334CFD-85ED-4FAF-965C-89822C5808E1}" srcId="{84A5637F-A72C-4EEB-AFBA-1A8D1A750FEB}" destId="{D7FB477C-1868-4295-A0B7-50BC7F6528C0}" srcOrd="0" destOrd="0" parTransId="{E5BB919B-1068-4968-A34D-345B3339FE2A}" sibTransId="{D0275949-2037-42C9-8C77-69B5784FDAA2}"/>
    <dgm:cxn modelId="{4760EC8F-592C-4216-AA07-B10F8E83D708}" type="presParOf" srcId="{B91BB512-1F6E-4FC7-8AC2-E1A075ABD36C}" destId="{D4AA5E7C-E26F-417B-8164-355D487DB1ED}" srcOrd="0" destOrd="0" presId="urn:microsoft.com/office/officeart/2018/2/layout/IconVerticalSolidList"/>
    <dgm:cxn modelId="{5C1694F8-8C24-4790-83F0-D76BDBF31680}" type="presParOf" srcId="{D4AA5E7C-E26F-417B-8164-355D487DB1ED}" destId="{72B31238-E51C-4CBB-A517-5C25B385E281}" srcOrd="0" destOrd="0" presId="urn:microsoft.com/office/officeart/2018/2/layout/IconVerticalSolidList"/>
    <dgm:cxn modelId="{BF96B913-A8B6-4754-8C9A-E3B2A36E64B6}" type="presParOf" srcId="{D4AA5E7C-E26F-417B-8164-355D487DB1ED}" destId="{331FC80E-21BC-4D91-9F53-9121CC9C7292}" srcOrd="1" destOrd="0" presId="urn:microsoft.com/office/officeart/2018/2/layout/IconVerticalSolidList"/>
    <dgm:cxn modelId="{9438EDB5-2419-4155-90A5-2F38AA31E293}" type="presParOf" srcId="{D4AA5E7C-E26F-417B-8164-355D487DB1ED}" destId="{809FCC02-B980-4BB8-BADA-F3154B54368D}" srcOrd="2" destOrd="0" presId="urn:microsoft.com/office/officeart/2018/2/layout/IconVerticalSolidList"/>
    <dgm:cxn modelId="{9A86DBF4-F2B0-4F13-8545-AB2239E6FA51}" type="presParOf" srcId="{D4AA5E7C-E26F-417B-8164-355D487DB1ED}" destId="{4A92AEC3-7FB9-417F-87DF-986BFCA585D6}" srcOrd="3" destOrd="0" presId="urn:microsoft.com/office/officeart/2018/2/layout/IconVerticalSolidList"/>
    <dgm:cxn modelId="{6116DD0C-0A00-4DAB-B4B9-0CC78AD90AAD}" type="presParOf" srcId="{B91BB512-1F6E-4FC7-8AC2-E1A075ABD36C}" destId="{B8BDBE04-6E9F-45A6-A9EA-190655DC7DEA}" srcOrd="1" destOrd="0" presId="urn:microsoft.com/office/officeart/2018/2/layout/IconVerticalSolidList"/>
    <dgm:cxn modelId="{AE6FAC1B-6836-48EE-92C0-9F7DC784BA9A}" type="presParOf" srcId="{B91BB512-1F6E-4FC7-8AC2-E1A075ABD36C}" destId="{B9BAA522-165C-455C-ABAB-C8852A579140}" srcOrd="2" destOrd="0" presId="urn:microsoft.com/office/officeart/2018/2/layout/IconVerticalSolidList"/>
    <dgm:cxn modelId="{8F759925-0FE2-4304-BFDB-F2556187A928}" type="presParOf" srcId="{B9BAA522-165C-455C-ABAB-C8852A579140}" destId="{EDA168D6-81E9-4B72-A733-F8FDBAF43410}" srcOrd="0" destOrd="0" presId="urn:microsoft.com/office/officeart/2018/2/layout/IconVerticalSolidList"/>
    <dgm:cxn modelId="{3EA4168D-724C-44EF-B5CF-E5688997D3CD}" type="presParOf" srcId="{B9BAA522-165C-455C-ABAB-C8852A579140}" destId="{21F900E6-25DF-4667-BD6E-0474C2503E1D}" srcOrd="1" destOrd="0" presId="urn:microsoft.com/office/officeart/2018/2/layout/IconVerticalSolidList"/>
    <dgm:cxn modelId="{CD5393BF-0258-4EF2-942B-74582466E214}" type="presParOf" srcId="{B9BAA522-165C-455C-ABAB-C8852A579140}" destId="{F0DF9CC6-BE18-485C-891D-530A77BCBB58}" srcOrd="2" destOrd="0" presId="urn:microsoft.com/office/officeart/2018/2/layout/IconVerticalSolidList"/>
    <dgm:cxn modelId="{232D3704-A9C2-4386-8F59-230A98FD1534}" type="presParOf" srcId="{B9BAA522-165C-455C-ABAB-C8852A579140}" destId="{56BBF1DD-044D-4BFB-98E5-8F4ED18BD83B}" srcOrd="3" destOrd="0" presId="urn:microsoft.com/office/officeart/2018/2/layout/IconVerticalSolidList"/>
    <dgm:cxn modelId="{8EAC1B96-23C0-413A-9657-9863B43DAB84}" type="presParOf" srcId="{B91BB512-1F6E-4FC7-8AC2-E1A075ABD36C}" destId="{7D9F5619-B3FD-4851-987B-7BE66D3179AA}" srcOrd="3" destOrd="0" presId="urn:microsoft.com/office/officeart/2018/2/layout/IconVerticalSolidList"/>
    <dgm:cxn modelId="{78F5C207-7B9B-4B72-A9A0-FF01441DBD1A}" type="presParOf" srcId="{B91BB512-1F6E-4FC7-8AC2-E1A075ABD36C}" destId="{E6FC3197-FFD9-457F-A7A2-30EE4D6280AB}" srcOrd="4" destOrd="0" presId="urn:microsoft.com/office/officeart/2018/2/layout/IconVerticalSolidList"/>
    <dgm:cxn modelId="{023929FD-2966-4CDF-B5AF-6C3F7DBC6717}" type="presParOf" srcId="{E6FC3197-FFD9-457F-A7A2-30EE4D6280AB}" destId="{A0191017-8164-4D9E-808C-62A8C92A3808}" srcOrd="0" destOrd="0" presId="urn:microsoft.com/office/officeart/2018/2/layout/IconVerticalSolidList"/>
    <dgm:cxn modelId="{0E247DD6-CF6F-490C-9FA1-81A7910017CF}" type="presParOf" srcId="{E6FC3197-FFD9-457F-A7A2-30EE4D6280AB}" destId="{56F105F2-2A33-4415-8C21-4EB40DCAF51E}" srcOrd="1" destOrd="0" presId="urn:microsoft.com/office/officeart/2018/2/layout/IconVerticalSolidList"/>
    <dgm:cxn modelId="{E72669EB-9795-416C-9923-31F5B7684F86}" type="presParOf" srcId="{E6FC3197-FFD9-457F-A7A2-30EE4D6280AB}" destId="{AAC3436F-D857-49DF-A71C-384EDFA63E1E}" srcOrd="2" destOrd="0" presId="urn:microsoft.com/office/officeart/2018/2/layout/IconVerticalSolidList"/>
    <dgm:cxn modelId="{985ACEB8-30D0-48E0-8DF8-BBAA33369F4C}" type="presParOf" srcId="{E6FC3197-FFD9-457F-A7A2-30EE4D6280AB}" destId="{005BE594-8624-471A-BC3F-462CB113ADA3}" srcOrd="3" destOrd="0" presId="urn:microsoft.com/office/officeart/2018/2/layout/IconVerticalSolidList"/>
    <dgm:cxn modelId="{65AF4824-16A2-4422-A200-8FF9718D1A8A}" type="presParOf" srcId="{B91BB512-1F6E-4FC7-8AC2-E1A075ABD36C}" destId="{FA215754-1E48-44CB-A058-D2FC58E66588}" srcOrd="5" destOrd="0" presId="urn:microsoft.com/office/officeart/2018/2/layout/IconVerticalSolidList"/>
    <dgm:cxn modelId="{0D4FCBAC-8A7C-4351-94BC-04A3E2DCBFC4}" type="presParOf" srcId="{B91BB512-1F6E-4FC7-8AC2-E1A075ABD36C}" destId="{65FD3FED-C722-4158-B2E0-264A8F3F2152}" srcOrd="6" destOrd="0" presId="urn:microsoft.com/office/officeart/2018/2/layout/IconVerticalSolidList"/>
    <dgm:cxn modelId="{1CCE58F4-4CD1-4C83-981D-8746E3675AB1}" type="presParOf" srcId="{65FD3FED-C722-4158-B2E0-264A8F3F2152}" destId="{5F97D12E-7A6A-4A22-81C4-19CBDE93FA07}" srcOrd="0" destOrd="0" presId="urn:microsoft.com/office/officeart/2018/2/layout/IconVerticalSolidList"/>
    <dgm:cxn modelId="{24CF80E1-ABE6-4EB8-B5A3-9FE82BC2E5DF}" type="presParOf" srcId="{65FD3FED-C722-4158-B2E0-264A8F3F2152}" destId="{725E19D9-5070-40F7-AFDD-7CD2D8F7D48E}" srcOrd="1" destOrd="0" presId="urn:microsoft.com/office/officeart/2018/2/layout/IconVerticalSolidList"/>
    <dgm:cxn modelId="{16277135-D4FA-4181-9417-D6612AC4C46F}" type="presParOf" srcId="{65FD3FED-C722-4158-B2E0-264A8F3F2152}" destId="{915DCC4B-68BF-4BEA-B3DB-D855739E40C0}" srcOrd="2" destOrd="0" presId="urn:microsoft.com/office/officeart/2018/2/layout/IconVerticalSolidList"/>
    <dgm:cxn modelId="{8B405C46-4928-48E1-B97F-6C7C120884DB}" type="presParOf" srcId="{65FD3FED-C722-4158-B2E0-264A8F3F2152}" destId="{2BD692DF-7B32-49AF-8459-DD10CE16D4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8BF6F6-5C64-46D5-9A72-B21E3FFAE351}" type="doc">
      <dgm:prSet loTypeId="urn:microsoft.com/office/officeart/2005/8/layout/vList2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63FE2AF-61E9-45BC-B9F0-6BE9DEC33995}">
      <dgm:prSet phldr="0"/>
      <dgm:spPr/>
      <dgm:t>
        <a:bodyPr/>
        <a:lstStyle/>
        <a:p>
          <a:r>
            <a:rPr lang="en-US">
              <a:latin typeface="Bookman Old Style"/>
            </a:rPr>
            <a:t>Keep Track of Levels.</a:t>
          </a:r>
        </a:p>
      </dgm:t>
    </dgm:pt>
    <dgm:pt modelId="{D65F8D67-F281-4CC3-A842-5DDC12AB1B99}" type="parTrans" cxnId="{849BA25B-0E7D-48A2-8D9F-1FAA28E662AA}">
      <dgm:prSet/>
      <dgm:spPr/>
      <dgm:t>
        <a:bodyPr/>
        <a:lstStyle/>
        <a:p>
          <a:endParaRPr lang="en-US"/>
        </a:p>
      </dgm:t>
    </dgm:pt>
    <dgm:pt modelId="{305E72B6-F5F2-40FE-9FC6-EAC6C28D36C3}" type="sibTrans" cxnId="{849BA25B-0E7D-48A2-8D9F-1FAA28E662AA}">
      <dgm:prSet/>
      <dgm:spPr/>
      <dgm:t>
        <a:bodyPr/>
        <a:lstStyle/>
        <a:p>
          <a:endParaRPr lang="en-US"/>
        </a:p>
      </dgm:t>
    </dgm:pt>
    <dgm:pt modelId="{AAB79585-C21E-4A5C-98FB-260BA6ADF8EE}">
      <dgm:prSet phldr="0"/>
      <dgm:spPr/>
      <dgm:t>
        <a:bodyPr/>
        <a:lstStyle/>
        <a:p>
          <a:r>
            <a:rPr lang="en-US">
              <a:latin typeface="Bookman Old Style"/>
            </a:rPr>
            <a:t>Keep track of a Global Scoreboard.</a:t>
          </a:r>
        </a:p>
      </dgm:t>
    </dgm:pt>
    <dgm:pt modelId="{D3FA2379-8BC0-47DB-B01C-E8D8B9C52DD7}" type="parTrans" cxnId="{6587035F-9857-4AEA-916F-032B1F925116}">
      <dgm:prSet/>
      <dgm:spPr/>
      <dgm:t>
        <a:bodyPr/>
        <a:lstStyle/>
        <a:p>
          <a:endParaRPr lang="en-US"/>
        </a:p>
      </dgm:t>
    </dgm:pt>
    <dgm:pt modelId="{DF8FB946-88F6-4132-B388-78363A479C8A}" type="sibTrans" cxnId="{6587035F-9857-4AEA-916F-032B1F925116}">
      <dgm:prSet/>
      <dgm:spPr/>
      <dgm:t>
        <a:bodyPr/>
        <a:lstStyle/>
        <a:p>
          <a:endParaRPr lang="en-US"/>
        </a:p>
      </dgm:t>
    </dgm:pt>
    <dgm:pt modelId="{406CCA5F-1D0D-4B71-9067-554F5EF58F87}">
      <dgm:prSet/>
      <dgm:spPr/>
      <dgm:t>
        <a:bodyPr/>
        <a:lstStyle/>
        <a:p>
          <a:r>
            <a:rPr lang="en-US">
              <a:latin typeface="Bookman Old Style"/>
            </a:rPr>
            <a:t>Decrement time as levels increase.</a:t>
          </a:r>
        </a:p>
      </dgm:t>
    </dgm:pt>
    <dgm:pt modelId="{10CB22AF-BD1E-4FD9-9C8C-B6E0E266DD6C}" type="parTrans" cxnId="{13467509-C3B4-4C63-9FA7-DDDCF8D13064}">
      <dgm:prSet/>
      <dgm:spPr/>
      <dgm:t>
        <a:bodyPr/>
        <a:lstStyle/>
        <a:p>
          <a:endParaRPr lang="en-US"/>
        </a:p>
      </dgm:t>
    </dgm:pt>
    <dgm:pt modelId="{27D18D34-5BB7-488B-ABF0-89854D1152DD}" type="sibTrans" cxnId="{13467509-C3B4-4C63-9FA7-DDDCF8D13064}">
      <dgm:prSet/>
      <dgm:spPr/>
      <dgm:t>
        <a:bodyPr/>
        <a:lstStyle/>
        <a:p>
          <a:endParaRPr lang="en-US"/>
        </a:p>
      </dgm:t>
    </dgm:pt>
    <dgm:pt modelId="{3DBA17C2-E30E-4377-AC08-9EE7078EBFFE}" type="pres">
      <dgm:prSet presAssocID="{988BF6F6-5C64-46D5-9A72-B21E3FFAE351}" presName="linear" presStyleCnt="0">
        <dgm:presLayoutVars>
          <dgm:animLvl val="lvl"/>
          <dgm:resizeHandles val="exact"/>
        </dgm:presLayoutVars>
      </dgm:prSet>
      <dgm:spPr/>
    </dgm:pt>
    <dgm:pt modelId="{7217F55A-C60E-4212-8838-92B8053F372C}" type="pres">
      <dgm:prSet presAssocID="{663FE2AF-61E9-45BC-B9F0-6BE9DEC339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3F1FE8-135C-4285-9D80-EC043C51B093}" type="pres">
      <dgm:prSet presAssocID="{305E72B6-F5F2-40FE-9FC6-EAC6C28D36C3}" presName="spacer" presStyleCnt="0"/>
      <dgm:spPr/>
    </dgm:pt>
    <dgm:pt modelId="{24305C25-DDF6-4328-9DB5-3A43C694DD58}" type="pres">
      <dgm:prSet presAssocID="{AAB79585-C21E-4A5C-98FB-260BA6ADF8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93E446-8DDF-4B00-B03C-8774337B27BE}" type="pres">
      <dgm:prSet presAssocID="{DF8FB946-88F6-4132-B388-78363A479C8A}" presName="spacer" presStyleCnt="0"/>
      <dgm:spPr/>
    </dgm:pt>
    <dgm:pt modelId="{7B2E569C-746B-4A9C-9B2E-26163328606C}" type="pres">
      <dgm:prSet presAssocID="{406CCA5F-1D0D-4B71-9067-554F5EF58F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29A502-3AE0-4A30-9C1C-58F15BE628D6}" type="presOf" srcId="{663FE2AF-61E9-45BC-B9F0-6BE9DEC33995}" destId="{7217F55A-C60E-4212-8838-92B8053F372C}" srcOrd="0" destOrd="0" presId="urn:microsoft.com/office/officeart/2005/8/layout/vList2"/>
    <dgm:cxn modelId="{13467509-C3B4-4C63-9FA7-DDDCF8D13064}" srcId="{988BF6F6-5C64-46D5-9A72-B21E3FFAE351}" destId="{406CCA5F-1D0D-4B71-9067-554F5EF58F87}" srcOrd="2" destOrd="0" parTransId="{10CB22AF-BD1E-4FD9-9C8C-B6E0E266DD6C}" sibTransId="{27D18D34-5BB7-488B-ABF0-89854D1152DD}"/>
    <dgm:cxn modelId="{849BA25B-0E7D-48A2-8D9F-1FAA28E662AA}" srcId="{988BF6F6-5C64-46D5-9A72-B21E3FFAE351}" destId="{663FE2AF-61E9-45BC-B9F0-6BE9DEC33995}" srcOrd="0" destOrd="0" parTransId="{D65F8D67-F281-4CC3-A842-5DDC12AB1B99}" sibTransId="{305E72B6-F5F2-40FE-9FC6-EAC6C28D36C3}"/>
    <dgm:cxn modelId="{6587035F-9857-4AEA-916F-032B1F925116}" srcId="{988BF6F6-5C64-46D5-9A72-B21E3FFAE351}" destId="{AAB79585-C21E-4A5C-98FB-260BA6ADF8EE}" srcOrd="1" destOrd="0" parTransId="{D3FA2379-8BC0-47DB-B01C-E8D8B9C52DD7}" sibTransId="{DF8FB946-88F6-4132-B388-78363A479C8A}"/>
    <dgm:cxn modelId="{C991EE6F-4470-4C99-A2E3-9D6871B68823}" type="presOf" srcId="{AAB79585-C21E-4A5C-98FB-260BA6ADF8EE}" destId="{24305C25-DDF6-4328-9DB5-3A43C694DD58}" srcOrd="0" destOrd="0" presId="urn:microsoft.com/office/officeart/2005/8/layout/vList2"/>
    <dgm:cxn modelId="{E89359EA-F727-444F-84AE-629DE7DC9680}" type="presOf" srcId="{988BF6F6-5C64-46D5-9A72-B21E3FFAE351}" destId="{3DBA17C2-E30E-4377-AC08-9EE7078EBFFE}" srcOrd="0" destOrd="0" presId="urn:microsoft.com/office/officeart/2005/8/layout/vList2"/>
    <dgm:cxn modelId="{B06A66F5-FE44-4E10-8302-C3F619B0916D}" type="presOf" srcId="{406CCA5F-1D0D-4B71-9067-554F5EF58F87}" destId="{7B2E569C-746B-4A9C-9B2E-26163328606C}" srcOrd="0" destOrd="0" presId="urn:microsoft.com/office/officeart/2005/8/layout/vList2"/>
    <dgm:cxn modelId="{9A2082E2-46E0-4366-9B96-510DE3B55C36}" type="presParOf" srcId="{3DBA17C2-E30E-4377-AC08-9EE7078EBFFE}" destId="{7217F55A-C60E-4212-8838-92B8053F372C}" srcOrd="0" destOrd="0" presId="urn:microsoft.com/office/officeart/2005/8/layout/vList2"/>
    <dgm:cxn modelId="{95419A7B-C79C-463A-8120-294A2B940B48}" type="presParOf" srcId="{3DBA17C2-E30E-4377-AC08-9EE7078EBFFE}" destId="{1A3F1FE8-135C-4285-9D80-EC043C51B093}" srcOrd="1" destOrd="0" presId="urn:microsoft.com/office/officeart/2005/8/layout/vList2"/>
    <dgm:cxn modelId="{E96BC329-38F9-4E0F-A0FB-9119808777FD}" type="presParOf" srcId="{3DBA17C2-E30E-4377-AC08-9EE7078EBFFE}" destId="{24305C25-DDF6-4328-9DB5-3A43C694DD58}" srcOrd="2" destOrd="0" presId="urn:microsoft.com/office/officeart/2005/8/layout/vList2"/>
    <dgm:cxn modelId="{8CA41E3C-9BBE-48E0-A5C6-B34FC3F74547}" type="presParOf" srcId="{3DBA17C2-E30E-4377-AC08-9EE7078EBFFE}" destId="{2A93E446-8DDF-4B00-B03C-8774337B27BE}" srcOrd="3" destOrd="0" presId="urn:microsoft.com/office/officeart/2005/8/layout/vList2"/>
    <dgm:cxn modelId="{DA2CE536-82E3-456B-9E92-9E92B1652B05}" type="presParOf" srcId="{3DBA17C2-E30E-4377-AC08-9EE7078EBFFE}" destId="{7B2E569C-746B-4A9C-9B2E-2616332860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31238-E51C-4CBB-A517-5C25B385E281}">
      <dsp:nvSpPr>
        <dsp:cNvPr id="0" name=""/>
        <dsp:cNvSpPr/>
      </dsp:nvSpPr>
      <dsp:spPr>
        <a:xfrm>
          <a:off x="0" y="2063"/>
          <a:ext cx="5676460" cy="1045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31FC80E-21BC-4D91-9F53-9121CC9C7292}">
      <dsp:nvSpPr>
        <dsp:cNvPr id="0" name=""/>
        <dsp:cNvSpPr/>
      </dsp:nvSpPr>
      <dsp:spPr>
        <a:xfrm>
          <a:off x="316401" y="237403"/>
          <a:ext cx="575275" cy="575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92AEC3-7FB9-417F-87DF-986BFCA585D6}">
      <dsp:nvSpPr>
        <dsp:cNvPr id="0" name=""/>
        <dsp:cNvSpPr/>
      </dsp:nvSpPr>
      <dsp:spPr>
        <a:xfrm>
          <a:off x="1208079" y="2063"/>
          <a:ext cx="4468380" cy="1045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97" tIns="110697" rIns="110697" bIns="110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ookman Old Style"/>
            </a:rPr>
            <a:t>Create a database of word and passage questions.</a:t>
          </a:r>
        </a:p>
      </dsp:txBody>
      <dsp:txXfrm>
        <a:off x="1208079" y="2063"/>
        <a:ext cx="4468380" cy="1045956"/>
      </dsp:txXfrm>
    </dsp:sp>
    <dsp:sp modelId="{EDA168D6-81E9-4B72-A733-F8FDBAF43410}">
      <dsp:nvSpPr>
        <dsp:cNvPr id="0" name=""/>
        <dsp:cNvSpPr/>
      </dsp:nvSpPr>
      <dsp:spPr>
        <a:xfrm>
          <a:off x="0" y="1309508"/>
          <a:ext cx="5676460" cy="1045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1F900E6-25DF-4667-BD6E-0474C2503E1D}">
      <dsp:nvSpPr>
        <dsp:cNvPr id="0" name=""/>
        <dsp:cNvSpPr/>
      </dsp:nvSpPr>
      <dsp:spPr>
        <a:xfrm>
          <a:off x="316401" y="1544849"/>
          <a:ext cx="575275" cy="5752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BF1DD-044D-4BFB-98E5-8F4ED18BD83B}">
      <dsp:nvSpPr>
        <dsp:cNvPr id="0" name=""/>
        <dsp:cNvSpPr/>
      </dsp:nvSpPr>
      <dsp:spPr>
        <a:xfrm>
          <a:off x="1208079" y="1309508"/>
          <a:ext cx="4468380" cy="1045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97" tIns="110697" rIns="110697" bIns="110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ookman Old Style"/>
            </a:rPr>
            <a:t>Import the questions into the app.</a:t>
          </a:r>
        </a:p>
      </dsp:txBody>
      <dsp:txXfrm>
        <a:off x="1208079" y="1309508"/>
        <a:ext cx="4468380" cy="1045956"/>
      </dsp:txXfrm>
    </dsp:sp>
    <dsp:sp modelId="{A0191017-8164-4D9E-808C-62A8C92A3808}">
      <dsp:nvSpPr>
        <dsp:cNvPr id="0" name=""/>
        <dsp:cNvSpPr/>
      </dsp:nvSpPr>
      <dsp:spPr>
        <a:xfrm>
          <a:off x="0" y="2616954"/>
          <a:ext cx="5676460" cy="1045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6F105F2-2A33-4415-8C21-4EB40DCAF51E}">
      <dsp:nvSpPr>
        <dsp:cNvPr id="0" name=""/>
        <dsp:cNvSpPr/>
      </dsp:nvSpPr>
      <dsp:spPr>
        <a:xfrm>
          <a:off x="316401" y="2852294"/>
          <a:ext cx="575275" cy="5752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5BE594-8624-471A-BC3F-462CB113ADA3}">
      <dsp:nvSpPr>
        <dsp:cNvPr id="0" name=""/>
        <dsp:cNvSpPr/>
      </dsp:nvSpPr>
      <dsp:spPr>
        <a:xfrm>
          <a:off x="1208079" y="2616954"/>
          <a:ext cx="4468380" cy="1045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97" tIns="110697" rIns="110697" bIns="110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ookman Old Style"/>
            </a:rPr>
            <a:t>Allow the app to time questions in play mode, and maintain scores.</a:t>
          </a:r>
        </a:p>
      </dsp:txBody>
      <dsp:txXfrm>
        <a:off x="1208079" y="2616954"/>
        <a:ext cx="4468380" cy="1045956"/>
      </dsp:txXfrm>
    </dsp:sp>
    <dsp:sp modelId="{5F97D12E-7A6A-4A22-81C4-19CBDE93FA07}">
      <dsp:nvSpPr>
        <dsp:cNvPr id="0" name=""/>
        <dsp:cNvSpPr/>
      </dsp:nvSpPr>
      <dsp:spPr>
        <a:xfrm>
          <a:off x="0" y="3924399"/>
          <a:ext cx="5676460" cy="1045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25E19D9-5070-40F7-AFDD-7CD2D8F7D48E}">
      <dsp:nvSpPr>
        <dsp:cNvPr id="0" name=""/>
        <dsp:cNvSpPr/>
      </dsp:nvSpPr>
      <dsp:spPr>
        <a:xfrm>
          <a:off x="316401" y="4159739"/>
          <a:ext cx="575275" cy="5752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D692DF-7B32-49AF-8459-DD10CE16D4D7}">
      <dsp:nvSpPr>
        <dsp:cNvPr id="0" name=""/>
        <dsp:cNvSpPr/>
      </dsp:nvSpPr>
      <dsp:spPr>
        <a:xfrm>
          <a:off x="1208079" y="3924399"/>
          <a:ext cx="4468380" cy="1045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97" tIns="110697" rIns="110697" bIns="110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ookman Old Style"/>
            </a:rPr>
            <a:t>Allow the app to move to new levels, and determine game ending conditions.</a:t>
          </a:r>
        </a:p>
      </dsp:txBody>
      <dsp:txXfrm>
        <a:off x="1208079" y="3924399"/>
        <a:ext cx="4468380" cy="1045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7F55A-C60E-4212-8838-92B8053F372C}">
      <dsp:nvSpPr>
        <dsp:cNvPr id="0" name=""/>
        <dsp:cNvSpPr/>
      </dsp:nvSpPr>
      <dsp:spPr>
        <a:xfrm>
          <a:off x="0" y="8477"/>
          <a:ext cx="6377769" cy="15571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Bookman Old Style"/>
            </a:rPr>
            <a:t>Keep Track of Levels.</a:t>
          </a:r>
        </a:p>
      </dsp:txBody>
      <dsp:txXfrm>
        <a:off x="76012" y="84489"/>
        <a:ext cx="6225745" cy="1405099"/>
      </dsp:txXfrm>
    </dsp:sp>
    <dsp:sp modelId="{24305C25-DDF6-4328-9DB5-3A43C694DD58}">
      <dsp:nvSpPr>
        <dsp:cNvPr id="0" name=""/>
        <dsp:cNvSpPr/>
      </dsp:nvSpPr>
      <dsp:spPr>
        <a:xfrm>
          <a:off x="0" y="1686561"/>
          <a:ext cx="6377769" cy="15571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Bookman Old Style"/>
            </a:rPr>
            <a:t>Keep track of a Global Scoreboard.</a:t>
          </a:r>
        </a:p>
      </dsp:txBody>
      <dsp:txXfrm>
        <a:off x="76012" y="1762573"/>
        <a:ext cx="6225745" cy="1405099"/>
      </dsp:txXfrm>
    </dsp:sp>
    <dsp:sp modelId="{7B2E569C-746B-4A9C-9B2E-26163328606C}">
      <dsp:nvSpPr>
        <dsp:cNvPr id="0" name=""/>
        <dsp:cNvSpPr/>
      </dsp:nvSpPr>
      <dsp:spPr>
        <a:xfrm>
          <a:off x="0" y="3364644"/>
          <a:ext cx="6377769" cy="15571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Bookman Old Style"/>
            </a:rPr>
            <a:t>Decrement time as levels increase.</a:t>
          </a:r>
        </a:p>
      </dsp:txBody>
      <dsp:txXfrm>
        <a:off x="76012" y="3440656"/>
        <a:ext cx="6225745" cy="1405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1EB32-ECCA-47F7-A42E-AA3E1EE74873}" type="datetimeFigureOut">
              <a:rPr lang="en-US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0967-F79F-42AF-8061-2C50FB2ED65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FFEF6-4289-4209-9FD6-8C1E6D6F6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F2A4-808D-4CEF-BA00-B2782FBEA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A09EF-3AAA-4A82-83FA-95E135E35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8C9-C83B-4E50-B060-7ED18800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29F6-9411-4920-BA1E-A9B96013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2494-37B8-4D26-9091-0D39355A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1023-61DA-48EE-A190-5509168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B673-BF8F-4FE7-AC4D-FDD5EA72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035F-98D1-42EA-8437-3E4978FF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8797-CBB1-472B-972A-9E18E210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9643-F2D9-4C78-8C87-0184DFC3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A023-52CE-4114-8E89-9D08391E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2A806-01F5-4E6A-8736-66C54A64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F557-7E79-4988-AB89-217EE2CA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112E-A6DD-47B8-83AB-B7331345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74BA-B6A5-429B-8680-5623B7F9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1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FBAB-75B1-4E0D-AFC1-D1A0E6DE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15CF-4C69-4C72-B494-F90961835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B5026-2572-471A-96FB-13AF2CF0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9BA9F-C0E4-4225-8835-E78EB75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B8A0-7D09-477C-9674-5B18576C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8F497-208B-4E72-A452-CEF7CCCC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9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BC6B-04B9-4451-8866-63568061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F9FB3-4D05-4B20-AFC0-379D023C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3C488-3B1F-4BF4-9EEC-7A4728DF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78B71-8D8F-4388-B38D-56FB679CD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065FF-A1AE-4CE2-9B74-5C41785CD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15D95-05B8-4728-B0D6-06F65D6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EBD1B-6B25-45D5-81C8-019C3D72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B62B7-DBC2-474A-9E7C-BCB81B34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ADBC-BEE8-43A0-AE2A-7708F96B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65264-C06E-46DE-A43C-83C109CB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6F10B-59CF-4381-85C3-5FDD79BB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DD3D7-5BE0-496A-9E95-54D64472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0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6E59A-8015-45F1-BB61-60222F9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AD4E3-4F1B-4959-8CCF-4E67B99B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B594-1E2C-4B71-8757-7F43024B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2D34-002F-4EC4-875B-FDFA108D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702B-C2D3-45E8-9A65-C083C263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338CC-6800-4E51-8560-2C8B364A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0C4A5-2450-42A7-85E8-7833BEB7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DE85-E954-4E5A-9939-BE508619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3C56C-9EEE-42FC-B55E-C0F1A0AF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A50A-B19A-49FF-BDED-51B0AC4E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9242E-7FAE-4D64-B192-4EDF79CCF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598A6-458F-4B8D-AEA1-4591DFA5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A100B-0A8B-48DD-A82E-B5FCDD80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B5C76-3CBE-479A-8A93-D2F6BB60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56578-5AE5-433B-901D-E1B4A1A7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E83E-7F9F-44A1-9604-6B06BFC4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4E3C1-3C3D-4F7E-B68F-6DCC58C04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4B73-D00D-4DDB-9E34-A9237371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733E-3500-4580-89FB-AC787779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10B3-91A9-4C5A-8570-802B3246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2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CEFBB-2133-45FD-B70E-C19353BE2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86EE3-53D0-449D-95E2-8EA337070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F94A-E8CF-48FF-89AF-FC53391D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51C8-3CF8-420F-8146-26116D08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3E1A-4492-4C17-9FB2-E93CE680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6142D-FAB2-4ED9-AF8F-19E3FFEA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9B7C-4DB8-40BE-9DD3-EAE9A72BC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8B06-3BC2-443C-AB14-4CDF92144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E513-AC13-45E3-B2AB-7A9E5CAA774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ED48-D023-430E-89E5-69C2532E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DFC39-1C67-4A10-A78D-CE5A0C3E7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jortests.com/gre/wordlist.php" TargetMode="External"/><Relationship Id="rId2" Type="http://schemas.openxmlformats.org/officeDocument/2006/relationships/hyperlink" Target="https://github.com/VishnuSivadasVS/Advanced-HttpURLConn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X8oD4q3XtQQ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w6HUp0uSUM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F64EA9A-046A-4F6A-B134-337C50BEA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r="35364" b="79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9C712-F088-4C33-ABD7-978AE8597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372" y="1285875"/>
            <a:ext cx="4069428" cy="3162860"/>
          </a:xfrm>
        </p:spPr>
        <p:txBody>
          <a:bodyPr anchor="b">
            <a:normAutofit/>
          </a:bodyPr>
          <a:lstStyle/>
          <a:p>
            <a:pPr algn="l"/>
            <a:r>
              <a:rPr lang="en-US" sz="4800" err="1">
                <a:latin typeface="Bookman Old Style"/>
              </a:rPr>
              <a:t>GameSAT</a:t>
            </a:r>
            <a:endParaRPr lang="en-US" sz="4800" err="1">
              <a:latin typeface="Bookman Old Style"/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8531B-5998-4194-861F-B3CD89256F22}"/>
              </a:ext>
            </a:extLst>
          </p:cNvPr>
          <p:cNvSpPr txBox="1">
            <a:spLocks/>
          </p:cNvSpPr>
          <p:nvPr/>
        </p:nvSpPr>
        <p:spPr>
          <a:xfrm>
            <a:off x="454946" y="2152650"/>
            <a:ext cx="5145753" cy="344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>
                <a:latin typeface="Bookman Old Style"/>
                <a:cs typeface="Calibri Light"/>
              </a:rPr>
              <a:t>Play to learn.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D349ACC-EACA-47DA-8CE7-34C45F3D9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177" y="5600571"/>
            <a:ext cx="1720004" cy="11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83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2E87-3C33-4F66-9BCD-8C546927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latin typeface="Bookman Old Style"/>
              </a:rPr>
              <a:t>Project Management</a:t>
            </a: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0159502-2C4A-43EF-81F0-088C26A30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14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9F43207-D5E6-4D70-93C9-5C3E8E8F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0" y="6001402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31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8A88F-002B-4E27-AE0A-FF304405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Bookman Old Style"/>
                <a:cs typeface="Calibri Light"/>
              </a:rPr>
              <a:t>References</a:t>
            </a:r>
            <a:endParaRPr lang="en-US">
              <a:solidFill>
                <a:schemeClr val="bg1"/>
              </a:solidFill>
              <a:latin typeface="Bookman Old Style"/>
            </a:endParaRPr>
          </a:p>
        </p:txBody>
      </p:sp>
      <p:grpSp>
        <p:nvGrpSpPr>
          <p:cNvPr id="34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667C-E86C-4922-B0C5-7247F626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https://github.com/VishnuSivadasVS/Advanced-HttpURLConnection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https://www.majortests.com/gre/wordlist.php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/>
          </a:p>
          <a:p>
            <a:r>
              <a:rPr lang="en-US" u="sng">
                <a:ea typeface="+mn-lt"/>
                <a:cs typeface="+mn-lt"/>
                <a:hlinkClick r:id="rId4"/>
              </a:rPr>
              <a:t>https://www.youtube.com/watch?v=X8oD4q3XtQQ</a:t>
            </a:r>
            <a:br>
              <a:rPr lang="en-US"/>
            </a:b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29" descr="Logo&#10;&#10;Description automatically generated">
            <a:extLst>
              <a:ext uri="{FF2B5EF4-FFF2-40B4-BE49-F238E27FC236}">
                <a16:creationId xmlns:a16="http://schemas.microsoft.com/office/drawing/2014/main" id="{23FD5DCB-E2DD-4438-A888-5B6840599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5" y="5852633"/>
            <a:ext cx="1256371" cy="8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E7E4-4737-4DD3-97E7-C4B7C534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4000">
              <a:solidFill>
                <a:schemeClr val="bg1"/>
              </a:solidFill>
              <a:latin typeface="Bookman Old Style"/>
              <a:cs typeface="Calibri"/>
            </a:endParaRPr>
          </a:p>
          <a:p>
            <a:pPr marL="0" indent="0">
              <a:buNone/>
            </a:pPr>
            <a:endParaRPr lang="en-US" sz="4000">
              <a:solidFill>
                <a:schemeClr val="bg1"/>
              </a:solidFill>
              <a:latin typeface="Bookman Old Style"/>
              <a:cs typeface="Calibri"/>
            </a:endParaRPr>
          </a:p>
          <a:p>
            <a:pPr marL="0" indent="0">
              <a:buNone/>
            </a:pPr>
            <a:r>
              <a:rPr lang="en-US" sz="4000">
                <a:solidFill>
                  <a:schemeClr val="bg1"/>
                </a:solidFill>
                <a:latin typeface="Bookman Old Style"/>
                <a:cs typeface="Calibri"/>
              </a:rPr>
              <a:t>     Thank You</a:t>
            </a:r>
            <a:endParaRPr lang="en-US">
              <a:solidFill>
                <a:schemeClr val="bg1"/>
              </a:solidFill>
              <a:latin typeface="Bookman Old Style"/>
            </a:endParaRPr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EBB5DE5-D82E-46DA-8B3D-D9EB2AD3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3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E40A0E8B-8146-482F-B3C6-33508E2DC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40" r="39503" b="7483"/>
          <a:stretch/>
        </p:blipFill>
        <p:spPr>
          <a:xfrm>
            <a:off x="838200" y="1870075"/>
            <a:ext cx="4168775" cy="426085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0525FBF-D326-4F86-B4F3-2147E2624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13" y="1870075"/>
            <a:ext cx="6275388" cy="4260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AAE73-0AD4-4AD4-91BA-C66D5C5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Bookman Old Style"/>
              </a:rPr>
              <a:t>Overall Project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4EA8757-A9FD-401F-B253-86B1D20C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09" y="3573363"/>
            <a:ext cx="1720004" cy="11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33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EBF43-4F78-42CC-9283-83F57F68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Bookman Old Style"/>
                <a:cs typeface="Calibri Light"/>
              </a:rPr>
              <a:t>Progress</a:t>
            </a:r>
            <a:endParaRPr lang="en-US">
              <a:solidFill>
                <a:schemeClr val="bg1"/>
              </a:solidFill>
              <a:latin typeface="Bookman Old Style"/>
            </a:endParaRPr>
          </a:p>
        </p:txBody>
      </p:sp>
      <p:grpSp>
        <p:nvGrpSpPr>
          <p:cNvPr id="50" name="Group 4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5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A103-B9B4-4B37-8785-4BCD6459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15189"/>
            <a:ext cx="5676460" cy="436699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solidFill>
                  <a:schemeClr val="bg1"/>
                </a:solidFill>
                <a:latin typeface="Bookman Old Style"/>
                <a:cs typeface="Calibri"/>
              </a:rPr>
              <a:t>Designed a database with remote capabilities to store user data.</a:t>
            </a:r>
            <a:endParaRPr lang="en-US">
              <a:solidFill>
                <a:schemeClr val="bg1"/>
              </a:solidFill>
              <a:latin typeface="Bookman Old Style"/>
            </a:endParaRPr>
          </a:p>
          <a:p>
            <a:endParaRPr lang="en-US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latin typeface="Bookman Old Style"/>
                <a:cs typeface="Calibri"/>
              </a:rPr>
              <a:t>Implemented app functionalities that gather and use user data.</a:t>
            </a:r>
          </a:p>
          <a:p>
            <a:endParaRPr lang="en-US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latin typeface="Bookman Old Style"/>
                <a:cs typeface="Calibri"/>
              </a:rPr>
              <a:t>Implemented app functionalities that allow the user to navigate into the play/train options.</a:t>
            </a:r>
          </a:p>
          <a:p>
            <a:endParaRPr lang="en-US">
              <a:solidFill>
                <a:schemeClr val="bg1"/>
              </a:solidFill>
              <a:latin typeface="Bookman Old Style"/>
              <a:cs typeface="Calibri"/>
            </a:endParaRPr>
          </a:p>
          <a:p>
            <a:endParaRPr lang="en-US">
              <a:solidFill>
                <a:schemeClr val="bg1"/>
              </a:solidFill>
              <a:latin typeface="Bookman Old Style"/>
              <a:cs typeface="Calibri"/>
            </a:endParaRPr>
          </a:p>
        </p:txBody>
      </p:sp>
      <p:grpSp>
        <p:nvGrpSpPr>
          <p:cNvPr id="5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Picture 29" descr="Logo&#10;&#10;Description automatically generated">
            <a:extLst>
              <a:ext uri="{FF2B5EF4-FFF2-40B4-BE49-F238E27FC236}">
                <a16:creationId xmlns:a16="http://schemas.microsoft.com/office/drawing/2014/main" id="{0EA65410-E78F-4849-9BC4-B7C434BA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" y="5852633"/>
            <a:ext cx="1256371" cy="8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41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: Shape 43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3FDB1-A266-4480-B630-6D9AFA80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Bookman Old Style"/>
                <a:cs typeface="Calibri Light"/>
              </a:rPr>
              <a:t>Challenges</a:t>
            </a:r>
            <a:endParaRPr lang="en-US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Freeform: Shape 49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51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CC93-6BCC-44A4-A8EB-7763D463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Bookman Old Style"/>
                <a:cs typeface="Calibri"/>
              </a:rPr>
              <a:t>Connecting the Login Register with XAMPP</a:t>
            </a:r>
          </a:p>
          <a:p>
            <a:endParaRPr lang="en-US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latin typeface="Bookman Old Style"/>
                <a:cs typeface="Calibri"/>
              </a:rPr>
              <a:t>Configuring the Android Studio Enumerator</a:t>
            </a:r>
            <a:endParaRPr lang="en-US">
              <a:solidFill>
                <a:schemeClr val="bg1"/>
              </a:solidFill>
              <a:latin typeface="Bookman Old Style"/>
            </a:endParaRPr>
          </a:p>
          <a:p>
            <a:endParaRPr lang="en-US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latin typeface="Bookman Old Style"/>
                <a:cs typeface="Calibri"/>
              </a:rPr>
              <a:t>Proper set up of Android Studio with GitHub.</a:t>
            </a:r>
          </a:p>
          <a:p>
            <a:endParaRPr lang="en-US">
              <a:solidFill>
                <a:schemeClr val="bg1"/>
              </a:solidFill>
              <a:latin typeface="Bookman Old Style"/>
              <a:cs typeface="Calibri"/>
            </a:endParaRPr>
          </a:p>
        </p:txBody>
      </p:sp>
      <p:grpSp>
        <p:nvGrpSpPr>
          <p:cNvPr id="5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29" descr="Logo&#10;&#10;Description automatically generated">
            <a:extLst>
              <a:ext uri="{FF2B5EF4-FFF2-40B4-BE49-F238E27FC236}">
                <a16:creationId xmlns:a16="http://schemas.microsoft.com/office/drawing/2014/main" id="{D074930D-E685-4FF7-BA04-6ADB4C2E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" y="5852633"/>
            <a:ext cx="1256371" cy="8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4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97FF-4366-4790-9AD7-C524B1CD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What's functionalities are left?</a:t>
            </a:r>
            <a:endParaRPr lang="en-US"/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D2C18F5B-AA87-46BE-BD4E-A6A6D69FB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40">
            <a:extLst>
              <a:ext uri="{FF2B5EF4-FFF2-40B4-BE49-F238E27FC236}">
                <a16:creationId xmlns:a16="http://schemas.microsoft.com/office/drawing/2014/main" id="{78E0C924-E25B-4545-B9D1-C7FF1682A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42">
            <a:extLst>
              <a:ext uri="{FF2B5EF4-FFF2-40B4-BE49-F238E27FC236}">
                <a16:creationId xmlns:a16="http://schemas.microsoft.com/office/drawing/2014/main" id="{2F8C0EC9-477F-4CC5-B0E4-F9FC53D9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3FEB9079-9066-402C-8271-52EB57BB6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63EB56-E576-4370-9218-468820528B68}"/>
              </a:ext>
            </a:extLst>
          </p:cNvPr>
          <p:cNvSpPr txBox="1">
            <a:spLocks/>
          </p:cNvSpPr>
          <p:nvPr/>
        </p:nvSpPr>
        <p:spPr>
          <a:xfrm>
            <a:off x="1102368" y="1877492"/>
            <a:ext cx="4030132" cy="321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  <a:latin typeface="Bookman Old Style"/>
                <a:cs typeface="Calibri Light"/>
              </a:rPr>
              <a:t>What Functionalities Remain?</a:t>
            </a:r>
            <a:endParaRPr lang="en-US">
              <a:solidFill>
                <a:schemeClr val="bg1"/>
              </a:solidFill>
              <a:latin typeface="Bookman Old Style"/>
            </a:endParaRPr>
          </a:p>
        </p:txBody>
      </p:sp>
      <p:grpSp>
        <p:nvGrpSpPr>
          <p:cNvPr id="17" name="Group 46">
            <a:extLst>
              <a:ext uri="{FF2B5EF4-FFF2-40B4-BE49-F238E27FC236}">
                <a16:creationId xmlns:a16="http://schemas.microsoft.com/office/drawing/2014/main" id="{CBA71910-63BD-46BD-8AFF-27E13F12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31522F-A726-4FEC-BAF3-17BE6AEFD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9294A6-0083-4209-A991-DF53D4BF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Graphic 212">
            <a:extLst>
              <a:ext uri="{FF2B5EF4-FFF2-40B4-BE49-F238E27FC236}">
                <a16:creationId xmlns:a16="http://schemas.microsoft.com/office/drawing/2014/main" id="{5F0ECD7A-772E-40DE-8A17-7BBD22072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FF22B094-13E9-4EDC-91AD-4CA91604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924" y="6102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5A5AE3-D39E-487B-892C-3D1D0E368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5B5B3B-3680-46A0-BA06-B694AC5B2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376" y="50990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BEC8F146-5CBE-47F7-9A9C-03D7FAF4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90AFB91-93CB-423C-A182-3A13FFF06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65A4EC-31C6-4A07-8905-78A968F95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E0B531-7BE3-488C-80E0-B49818A31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6575E9-D2C2-401A-A8E3-3AF59311B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F89404-B5D0-4598-9AFA-2B00805D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6" name="Picture 29" descr="Logo&#10;&#10;Description automatically generated">
            <a:extLst>
              <a:ext uri="{FF2B5EF4-FFF2-40B4-BE49-F238E27FC236}">
                <a16:creationId xmlns:a16="http://schemas.microsoft.com/office/drawing/2014/main" id="{2D667B38-5864-4D1B-A204-90234694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" y="5852633"/>
            <a:ext cx="1256371" cy="858442"/>
          </a:xfrm>
          <a:prstGeom prst="rect">
            <a:avLst/>
          </a:prstGeom>
        </p:spPr>
      </p:pic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7D839A0-1BC9-49C0-B425-2030F2E2A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013813"/>
              </p:ext>
            </p:extLst>
          </p:nvPr>
        </p:nvGraphicFramePr>
        <p:xfrm>
          <a:off x="6234868" y="1109970"/>
          <a:ext cx="5676460" cy="4972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502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E8754B6-E578-4D6E-AE4F-8A7FF55E4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74" b="765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B75B8-519A-4C08-9F50-39D6E32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5" y="958728"/>
            <a:ext cx="4343888" cy="493024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Bookman Old Style"/>
                <a:cs typeface="Calibri Light"/>
              </a:rPr>
              <a:t>Remaining Functionalities</a:t>
            </a:r>
            <a:endParaRPr lang="en-US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70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9" descr="Logo&#10;&#10;Description automatically generated">
            <a:extLst>
              <a:ext uri="{FF2B5EF4-FFF2-40B4-BE49-F238E27FC236}">
                <a16:creationId xmlns:a16="http://schemas.microsoft.com/office/drawing/2014/main" id="{2CA3E931-59FA-4FA1-9D66-993EDF21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5" y="5852633"/>
            <a:ext cx="1256371" cy="858442"/>
          </a:xfrm>
          <a:prstGeom prst="rect">
            <a:avLst/>
          </a:prstGeom>
        </p:spPr>
      </p:pic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8372FCD-E7C3-44D2-97C4-477CB99CB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209138"/>
              </p:ext>
            </p:extLst>
          </p:nvPr>
        </p:nvGraphicFramePr>
        <p:xfrm>
          <a:off x="4976031" y="963877"/>
          <a:ext cx="6377769" cy="493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173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8F2985-AB42-4F61-9A73-97E3291C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801" y="147225"/>
            <a:ext cx="6026063" cy="9487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>
                <a:solidFill>
                  <a:schemeClr val="bg1"/>
                </a:solidFill>
                <a:latin typeface="Bookman Old Style"/>
              </a:rPr>
              <a:t>TimeLine</a:t>
            </a:r>
          </a:p>
        </p:txBody>
      </p:sp>
      <p:grpSp>
        <p:nvGrpSpPr>
          <p:cNvPr id="83" name="Group 87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84" name="Freeform: Shape 92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93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9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23" name="Freeform: Shape 90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91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95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6" name="Group 96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28" name="Freeform: Shape 100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97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32" name="Freeform: Shape 98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99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" name="Picture 14" descr="Diagram, timeline&#10;&#10;Description automatically generated">
            <a:extLst>
              <a:ext uri="{FF2B5EF4-FFF2-40B4-BE49-F238E27FC236}">
                <a16:creationId xmlns:a16="http://schemas.microsoft.com/office/drawing/2014/main" id="{7EDC100B-0F83-4DB1-A46F-CD77710AC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6" b="-2"/>
          <a:stretch/>
        </p:blipFill>
        <p:spPr>
          <a:xfrm>
            <a:off x="616397" y="1245923"/>
            <a:ext cx="10959620" cy="4543602"/>
          </a:xfrm>
          <a:prstGeom prst="rect">
            <a:avLst/>
          </a:prstGeom>
        </p:spPr>
      </p:pic>
      <p:pic>
        <p:nvPicPr>
          <p:cNvPr id="5" name="Picture 29" descr="Logo&#10;&#10;Description automatically generated">
            <a:extLst>
              <a:ext uri="{FF2B5EF4-FFF2-40B4-BE49-F238E27FC236}">
                <a16:creationId xmlns:a16="http://schemas.microsoft.com/office/drawing/2014/main" id="{143F569F-EE93-4805-A5D2-48F2D622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" y="5852633"/>
            <a:ext cx="1256371" cy="8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6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8532D-0FDB-4297-80CC-424020A1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Bookman Old Style"/>
              </a:rPr>
              <a:t>Demo</a:t>
            </a:r>
          </a:p>
        </p:txBody>
      </p:sp>
      <p:pic>
        <p:nvPicPr>
          <p:cNvPr id="5" name="Picture 5">
            <a:hlinkClick r:id="" action="ppaction://media"/>
            <a:extLst>
              <a:ext uri="{FF2B5EF4-FFF2-40B4-BE49-F238E27FC236}">
                <a16:creationId xmlns:a16="http://schemas.microsoft.com/office/drawing/2014/main" id="{A8271104-E5C2-4F11-AB3A-D820BA3955E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64847" y="-9449"/>
            <a:ext cx="8424595" cy="68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0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66AD7-6860-483B-9861-DE2B47FF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5360068" cy="1236088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Bookman Old Style"/>
              </a:rPr>
              <a:t>Implementation</a:t>
            </a:r>
            <a:endParaRPr lang="en-US" sz="3800">
              <a:solidFill>
                <a:schemeClr val="bg1"/>
              </a:solidFill>
              <a:latin typeface="Bookman Old Style"/>
              <a:cs typeface="Calibri Light"/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E207-DC2F-423F-8E21-2B86A672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Bookman Old Style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Android Studio</a:t>
            </a:r>
            <a:endParaRPr lang="en-US">
              <a:solidFill>
                <a:schemeClr val="bg1"/>
              </a:solidFill>
            </a:endParaRPr>
          </a:p>
          <a:p>
            <a:pPr marL="457200" lvl="1">
              <a:buNone/>
            </a:pPr>
            <a:r>
              <a:rPr lang="en-US" sz="200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Java</a:t>
            </a:r>
          </a:p>
          <a:p>
            <a:pPr marL="457200" lvl="1">
              <a:buNone/>
            </a:pPr>
            <a:r>
              <a:rPr lang="en-US" sz="2000">
                <a:solidFill>
                  <a:schemeClr val="bg1"/>
                </a:solidFill>
                <a:latin typeface="Bookman Old Style"/>
                <a:cs typeface="Calibri"/>
              </a:rPr>
              <a:t>MySQL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Bookman Old Style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Bookman Old Style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Project Management: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457200" lvl="1">
              <a:buNone/>
            </a:pPr>
            <a:r>
              <a:rPr lang="en-US" sz="200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Trello</a:t>
            </a:r>
            <a:endParaRPr lang="en-US" sz="2000">
              <a:solidFill>
                <a:schemeClr val="bg1"/>
              </a:solidFill>
              <a:latin typeface="Bookman Old Style"/>
              <a:cs typeface="Calibri"/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Rolls of blueprints">
            <a:extLst>
              <a:ext uri="{FF2B5EF4-FFF2-40B4-BE49-F238E27FC236}">
                <a16:creationId xmlns:a16="http://schemas.microsoft.com/office/drawing/2014/main" id="{A10EB824-A4D4-4F55-B5BB-D28FA1C44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30" r="-3" b="-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pic>
        <p:nvPicPr>
          <p:cNvPr id="29" name="Picture 29" descr="Logo&#10;&#10;Description automatically generated">
            <a:extLst>
              <a:ext uri="{FF2B5EF4-FFF2-40B4-BE49-F238E27FC236}">
                <a16:creationId xmlns:a16="http://schemas.microsoft.com/office/drawing/2014/main" id="{B387C01E-40C7-4C20-BD86-6A3B0B678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5" y="5852633"/>
            <a:ext cx="1256371" cy="8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GameSAT</vt:lpstr>
      <vt:lpstr>Overall Project</vt:lpstr>
      <vt:lpstr>Progress</vt:lpstr>
      <vt:lpstr>Challenges</vt:lpstr>
      <vt:lpstr>What's functionalities are left?</vt:lpstr>
      <vt:lpstr>Remaining Functionalities</vt:lpstr>
      <vt:lpstr>TimeLine</vt:lpstr>
      <vt:lpstr>Demo</vt:lpstr>
      <vt:lpstr>Implementation</vt:lpstr>
      <vt:lpstr>Project Management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2021-03-27T18:02:22Z</dcterms:created>
  <dcterms:modified xsi:type="dcterms:W3CDTF">2021-03-31T15:57:13Z</dcterms:modified>
</cp:coreProperties>
</file>