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4500" spc="-1" strike="noStrike">
                <a:solidFill>
                  <a:srgbClr val="000000"/>
                </a:solidFill>
                <a:latin typeface="Arial"/>
                <a:ea typeface="Arial"/>
              </a:rPr>
              <a:t>Click to edit Master title style</a:t>
            </a:r>
            <a:endParaRPr b="0" lang="ru-RU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5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35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35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35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  <a:ea typeface="Arial"/>
              </a:rPr>
              <a:t>Click to edit Master title style</a:t>
            </a: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71360" indent="-17136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Click to edit Master text styles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  <a:p>
            <a:pPr lvl="1" marL="51444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85716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lvl="3" marL="120024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  <a:endParaRPr b="0" lang="ru-RU" sz="1350" spc="-1" strike="noStrike">
              <a:solidFill>
                <a:srgbClr val="000000"/>
              </a:solidFill>
              <a:latin typeface="Arial"/>
            </a:endParaRPr>
          </a:p>
          <a:p>
            <a:pPr lvl="4" marL="154296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  <a:endParaRPr b="0" lang="ru-RU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getbootstrap.com/" TargetMode="External"/><Relationship Id="rId2" Type="http://schemas.openxmlformats.org/officeDocument/2006/relationships/hyperlink" Target="http://mostotryadokt.pythonanywhere.com" TargetMode="External"/><Relationship Id="rId3" Type="http://schemas.openxmlformats.org/officeDocument/2006/relationships/hyperlink" Target="http://pythonanywhere.com" TargetMode="External"/><Relationship Id="rId4" Type="http://schemas.openxmlformats.org/officeDocument/2006/relationships/hyperlink" Target="http://pythonanywhere.com" TargetMode="External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9d18e">
            <a:alpha val="26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71320" y="558720"/>
            <a:ext cx="10362960" cy="146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rmAutofit fontScale="97000"/>
          </a:bodyPr>
          <a:p>
            <a:pPr algn="ctr">
              <a:lnSpc>
                <a:spcPct val="90000"/>
              </a:lnSpc>
            </a:pPr>
            <a:r>
              <a:rPr b="0" lang="ru-RU" sz="4500" spc="-1" strike="noStrike">
                <a:solidFill>
                  <a:srgbClr val="000000"/>
                </a:solidFill>
                <a:latin typeface="Arial"/>
                <a:ea typeface="Arial"/>
              </a:rPr>
              <a:t>Музыкальные Страницы</a:t>
            </a:r>
            <a:br/>
            <a:r>
              <a:rPr b="0" lang="ru-RU" sz="4500" spc="-1" strike="noStrike">
                <a:solidFill>
                  <a:srgbClr val="000000"/>
                </a:solidFill>
                <a:latin typeface="Arial"/>
                <a:ea typeface="Arial"/>
              </a:rPr>
              <a:t>Площадь Искусств в Санкт-Петербурге</a:t>
            </a:r>
            <a:endParaRPr b="0" lang="ru-RU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944680" y="2200320"/>
            <a:ext cx="5911200" cy="2580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748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  <a:ea typeface="Arial"/>
              </a:rPr>
              <a:t>Проект по программированию</a:t>
            </a:r>
            <a:endParaRPr b="0" lang="ru-RU" sz="2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48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  <a:ea typeface="Arial"/>
              </a:rPr>
              <a:t>На Python </a:t>
            </a:r>
            <a:endParaRPr b="0" lang="ru-RU" sz="2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48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  <a:ea typeface="Arial"/>
              </a:rPr>
              <a:t>Web-приложение</a:t>
            </a:r>
            <a:br/>
            <a:r>
              <a:rPr b="0" lang="ru-RU" sz="2600" spc="-1" strike="noStrike">
                <a:solidFill>
                  <a:srgbClr val="000000"/>
                </a:solidFill>
                <a:latin typeface="Arial"/>
                <a:ea typeface="Arial"/>
              </a:rPr>
              <a:t>FLASK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3096720" y="4200480"/>
            <a:ext cx="4947840" cy="19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проект выполнил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Петров Вячеслав 9</a:t>
            </a:r>
            <a:r>
              <a:rPr b="0" lang="ru-RU" sz="24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а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руководитель проекта: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Зеленина Светлана Борисовна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100C6DD-B1C7-472C-BE8B-A72CB6DBBEA9}" type="slidenum">
              <a:rPr b="0" lang="ru-RU" sz="900" spc="-1" strike="noStrike">
                <a:solidFill>
                  <a:srgbClr val="8b8b8b"/>
                </a:solidFill>
                <a:latin typeface="Arial"/>
                <a:ea typeface="Arial"/>
              </a:rPr>
              <a:t>1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38028B3-4028-40DF-9D9A-1D1E16204BEF}" type="datetime">
              <a:rPr b="0" lang="ru-RU" sz="900" spc="-1" strike="noStrike">
                <a:solidFill>
                  <a:srgbClr val="8b8b8b"/>
                </a:solidFill>
                <a:latin typeface="Arial"/>
                <a:ea typeface="Arial"/>
              </a:rPr>
              <a:t>21.4.23</a:t>
            </a:fld>
            <a:endParaRPr b="0" lang="ru-RU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9d18e">
            <a:alpha val="26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Arial"/>
                <a:ea typeface="Arial"/>
              </a:rPr>
              <a:t>Идея проекта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1583640" y="1600200"/>
            <a:ext cx="9656640" cy="42192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86000"/>
          </a:bodyPr>
          <a:p>
            <a:pPr algn="just">
              <a:lnSpc>
                <a:spcPct val="114000"/>
              </a:lnSpc>
              <a:spcBef>
                <a:spcPts val="748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Создать приложение – музыкальная история города Санкт-Петербурга.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4000"/>
              </a:lnSpc>
              <a:spcBef>
                <a:spcPts val="748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Площадь Искусств – одно из таких мест.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4000"/>
              </a:lnSpc>
              <a:spcBef>
                <a:spcPts val="748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Идея разместить -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4000"/>
              </a:lnSpc>
              <a:spcBef>
                <a:spcPts val="748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Немного фотографий, небольшую викторину, тест о известных архитекторах, музыкантах, людях искусства, чьи имена связаны с историей этой площади и архитектурном ансамбле этой площади;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4000"/>
              </a:lnSpc>
              <a:spcBef>
                <a:spcPts val="748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Отрывки из музыкальных произведений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4000"/>
              </a:lnSpc>
              <a:spcBef>
                <a:spcPts val="748"/>
              </a:spcBef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748"/>
              </a:spcBef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334440" y="219240"/>
            <a:ext cx="11674800" cy="577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9d18e">
            <a:alpha val="26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Arial"/>
                <a:ea typeface="Arial"/>
              </a:rPr>
              <a:t>для решения каких задач он создан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14000"/>
              </a:lnSpc>
              <a:spcBef>
                <a:spcPts val="142"/>
              </a:spcBef>
              <a:tabLst>
                <a:tab algn="l" pos="0"/>
              </a:tabLst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Arial"/>
              </a:rPr>
              <a:t>Для подготовки к зачету в музыкальной школе;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4000"/>
              </a:lnSpc>
              <a:spcBef>
                <a:spcPts val="142"/>
              </a:spcBef>
              <a:tabLst>
                <a:tab algn="l" pos="0"/>
              </a:tabLst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Arial"/>
              </a:rPr>
              <a:t>Для самообразования;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4000"/>
              </a:lnSpc>
              <a:spcBef>
                <a:spcPts val="142"/>
              </a:spcBef>
              <a:tabLst>
                <a:tab algn="l" pos="0"/>
              </a:tabLst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Arial"/>
              </a:rPr>
              <a:t>Может быть использован на внеклассных мероприятиях, посвященных музыкальной культуре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748"/>
              </a:spcBef>
              <a:tabLst>
                <a:tab algn="l" pos="0"/>
              </a:tabLst>
            </a:pP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9d18e">
            <a:alpha val="26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Arial"/>
                <a:ea typeface="Arial"/>
              </a:rPr>
              <a:t>реализация и технология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5000"/>
          </a:bodyPr>
          <a:p>
            <a:pPr>
              <a:lnSpc>
                <a:spcPct val="114000"/>
              </a:lnSpc>
              <a:spcBef>
                <a:spcPts val="748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"/>
              </a:rPr>
              <a:t>Реализация проекта с  from flask import Flask, request, render_template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4000"/>
              </a:lnSpc>
              <a:spcBef>
                <a:spcPts val="748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С помощью декоратора app.route можно создавать сколько угодно страниц со своими собственными адресами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"/>
              </a:rPr>
              <a:t>@app.route('/')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"/>
              </a:rPr>
              <a:t>@app.route('/home')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"/>
              </a:rPr>
              <a:t>def home():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4000"/>
              </a:lnSpc>
              <a:spcBef>
                <a:spcPts val="748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"/>
              </a:rPr>
              <a:t>return render_template('index.html') – главная страница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9d18e">
            <a:alpha val="26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87680" y="274680"/>
            <a:ext cx="10347480" cy="782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rmAutofit/>
          </a:bodyPr>
          <a:p>
            <a:pPr>
              <a:lnSpc>
                <a:spcPct val="9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Arial"/>
                <a:ea typeface="Arial"/>
              </a:rPr>
              <a:t>структура (классы) 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799200" y="1123920"/>
            <a:ext cx="6192720" cy="54954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/>
          </a:bodyPr>
          <a:p>
            <a:pPr marL="171360" indent="-171360">
              <a:lnSpc>
                <a:spcPct val="20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  <a:ea typeface="Arial"/>
              </a:rPr>
              <a:t>server.py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20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  <a:ea typeface="Arial"/>
              </a:rPr>
              <a:t>папки: templates (html-файлы, шаблон: base.html),</a:t>
            </a:r>
            <a:br/>
            <a:r>
              <a:rPr b="0" lang="ru-RU" sz="2600" spc="-1" strike="noStrike">
                <a:solidFill>
                  <a:srgbClr val="000000"/>
                </a:solidFill>
                <a:latin typeface="Arial"/>
                <a:ea typeface="Arial"/>
              </a:rPr>
              <a:t>static с папками img, Music 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7572240" y="601200"/>
            <a:ext cx="3744000" cy="581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9d18e">
            <a:alpha val="26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Arial"/>
                <a:ea typeface="Arial"/>
              </a:rPr>
              <a:t>особенности приложения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7734240" y="1690560"/>
            <a:ext cx="4143960" cy="4403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/>
          </a:bodyPr>
          <a:p>
            <a:pPr>
              <a:lnSpc>
                <a:spcPct val="90000"/>
              </a:lnSpc>
              <a:spcBef>
                <a:spcPts val="748"/>
              </a:spcBef>
              <a:tabLst>
                <a:tab algn="l" pos="0"/>
              </a:tabLst>
            </a:pPr>
            <a:r>
              <a:rPr b="0" lang="ru-RU" sz="2100" spc="-1" strike="noStrike">
                <a:solidFill>
                  <a:srgbClr val="000000"/>
                </a:solidFill>
                <a:latin typeface="Arial"/>
                <a:ea typeface="Arial"/>
              </a:rPr>
              <a:t>В проекте используется библиотека стилей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748"/>
              </a:spcBef>
              <a:tabLst>
                <a:tab algn="l" pos="0"/>
              </a:tabLst>
            </a:pPr>
            <a:r>
              <a:rPr b="0" lang="ru-RU" sz="2100" spc="-1" strike="noStrike">
                <a:solidFill>
                  <a:srgbClr val="000000"/>
                </a:solidFill>
                <a:latin typeface="Arial"/>
                <a:ea typeface="Arial"/>
              </a:rPr>
              <a:t>BOOTSTRAP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748"/>
              </a:spcBef>
              <a:tabLst>
                <a:tab algn="l" pos="0"/>
              </a:tabLst>
            </a:pPr>
            <a:r>
              <a:rPr b="0" lang="ru-RU" sz="21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1"/>
              </a:rPr>
              <a:t>https://getbootstrap.com/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748"/>
              </a:spcBef>
              <a:tabLst>
                <a:tab algn="l" pos="0"/>
              </a:tabLst>
            </a:pPr>
            <a:r>
              <a:rPr b="1" lang="ru-RU" sz="2100" spc="-1" strike="noStrike">
                <a:solidFill>
                  <a:srgbClr val="c00000"/>
                </a:solidFill>
                <a:latin typeface="Arial"/>
                <a:ea typeface="Arial"/>
              </a:rPr>
              <a:t>Мой проект: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748"/>
              </a:spcBef>
              <a:tabLst>
                <a:tab algn="l" pos="0"/>
              </a:tabLst>
            </a:pPr>
            <a:r>
              <a:rPr b="0" lang="ru-RU" sz="21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2"/>
              </a:rPr>
              <a:t>http://mostotryadokt.pythonanywhere.com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748"/>
              </a:spcBef>
              <a:tabLst>
                <a:tab algn="l" pos="0"/>
              </a:tabLst>
            </a:pPr>
            <a:r>
              <a:rPr b="0" lang="ru-RU" sz="2100" spc="-1" strike="noStrike">
                <a:solidFill>
                  <a:srgbClr val="000000"/>
                </a:solidFill>
                <a:latin typeface="Arial"/>
                <a:ea typeface="Arial"/>
              </a:rPr>
              <a:t>Размещение приложения возможно благодаря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748"/>
              </a:spcBef>
              <a:tabLst>
                <a:tab algn="l" pos="0"/>
              </a:tabLst>
            </a:pPr>
            <a:r>
              <a:rPr b="0" lang="ru-RU" sz="21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3"/>
              </a:rPr>
              <a:t>http://</a:t>
            </a:r>
            <a:r>
              <a:rPr b="0" lang="ru-RU" sz="21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4"/>
              </a:rPr>
              <a:t>pythonanywhere.com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748"/>
              </a:spcBef>
              <a:tabLst>
                <a:tab algn="l" pos="0"/>
              </a:tabLst>
            </a:pP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748"/>
              </a:spcBef>
              <a:tabLst>
                <a:tab algn="l" pos="0"/>
              </a:tabLst>
            </a:pP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748"/>
              </a:spcBef>
              <a:tabLst>
                <a:tab algn="l" pos="0"/>
              </a:tabLst>
            </a:pP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5"/>
          <a:stretch/>
        </p:blipFill>
        <p:spPr>
          <a:xfrm>
            <a:off x="190440" y="1585800"/>
            <a:ext cx="7344360" cy="450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9d18e">
            <a:alpha val="26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48760" y="274680"/>
            <a:ext cx="5428800" cy="11440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rmAutofit/>
          </a:bodyPr>
          <a:p>
            <a:pPr>
              <a:lnSpc>
                <a:spcPct val="9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Arial"/>
                <a:ea typeface="Arial"/>
              </a:rPr>
              <a:t>выводы по работе 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31080" y="1647720"/>
            <a:ext cx="369396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/>
          </a:bodyPr>
          <a:p>
            <a:pPr>
              <a:lnSpc>
                <a:spcPct val="90000"/>
              </a:lnSpc>
              <a:spcBef>
                <a:spcPts val="748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  <a:ea typeface="Arial"/>
              </a:rPr>
              <a:t>Используя технологию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748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  <a:ea typeface="Arial"/>
              </a:rPr>
              <a:t>Flask, мне удалось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748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  <a:ea typeface="Arial"/>
              </a:rPr>
              <a:t>Создать интерактивное веб-приложение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4480560" y="1290600"/>
            <a:ext cx="7377480" cy="482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9d18e">
            <a:alpha val="26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rmAutofit/>
          </a:bodyPr>
          <a:p>
            <a:pPr>
              <a:lnSpc>
                <a:spcPct val="9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Arial"/>
                <a:ea typeface="Arial"/>
              </a:rPr>
              <a:t>возможности для доработки и развития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748"/>
              </a:spcBef>
              <a:tabLst>
                <a:tab algn="l" pos="0"/>
              </a:tabLst>
            </a:pPr>
            <a:r>
              <a:rPr b="0" lang="ru-RU" sz="2100" spc="-1" strike="noStrike">
                <a:solidFill>
                  <a:srgbClr val="000000"/>
                </a:solidFill>
                <a:latin typeface="Arial"/>
                <a:ea typeface="Arial"/>
              </a:rPr>
              <a:t>Добавить возможность работать с  библиотекой базы данных 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748"/>
              </a:spcBef>
              <a:tabLst>
                <a:tab algn="l" pos="0"/>
              </a:tabLst>
            </a:pPr>
            <a:r>
              <a:rPr b="0" lang="ru-RU" sz="2100" spc="-1" strike="noStrike">
                <a:solidFill>
                  <a:srgbClr val="000000"/>
                </a:solidFill>
                <a:latin typeface="Arial"/>
                <a:ea typeface="Arial"/>
              </a:rPr>
              <a:t>(from flask_sqlalchemy import SQLAlchemy)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Application>LibreOffice/7.2.0.1$Linux_X86_64 LibreOffice_project/20$Build-1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2012-12-03T06:56:55Z</dcterms:created>
  <dc:creator/>
  <dc:description/>
  <dc:language>ru-RU</dc:language>
  <cp:lastModifiedBy>Вячеслав Петров</cp:lastModifiedBy>
  <dcterms:modified xsi:type="dcterms:W3CDTF">2023-04-19T18:20:49Z</dcterms:modified>
  <cp:revision>12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9</vt:i4>
  </property>
  <property fmtid="{D5CDD505-2E9C-101B-9397-08002B2CF9AE}" pid="4" name="PresentationFormat">
    <vt:lpwstr>Widescreen</vt:lpwstr>
  </property>
  <property fmtid="{D5CDD505-2E9C-101B-9397-08002B2CF9AE}" pid="5" name="Slides">
    <vt:i4>9</vt:i4>
  </property>
</Properties>
</file>