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Average" panose="020B0604020202020204" charset="0"/>
      <p:regular r:id="rId46"/>
    </p:embeddedFont>
    <p:embeddedFont>
      <p:font typeface="Oswald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48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3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e09e5d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e09e5d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7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e09e5d2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e09e5d2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74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e09e5d2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e09e5d2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9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e09e5d2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e09e5d2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8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e09e5d24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e09e5d24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7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e729b2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e729b2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175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e09e5d2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e09e5d2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73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e09e5d2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e09e5d2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6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e09e5d2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e09e5d2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1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e729b23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e729b23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9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e7b4c96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e7b4c96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e729b2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e729b23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6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e729b23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e729b23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62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e729b23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e729b23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43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e729b23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e729b23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e729b23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e729b23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68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e729b23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e729b23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37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e729b23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e729b23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07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e729b23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e729b23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77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e729b2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e729b2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e729b23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e729b23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17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dea37db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dea37db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28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e729b23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e729b23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9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e729b23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e729b23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7e729b23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7e729b23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95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7e09e5d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7e09e5d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1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e729b2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e729b2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3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e729b23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e729b23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455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7e729b23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7e729b23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15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7e729b23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7e729b23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8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e729b23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e729b23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611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e729b23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e729b23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6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fe3a08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fe3a08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dfe3a08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dfe3a08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92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e7b4c962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e7b4c962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9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fe3a08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fe3a08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0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e7b4c962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e7b4c962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4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dfe3a08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dfe3a08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6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w-Y-9hKFeX-AcY2QFZt1Gz5847OTaNP/vie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 modular para controle de projetos e ambiente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Barbara Carvalho Silva										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Orientadora: Profª. Drª. Roberta Spolon</a:t>
            </a:r>
            <a:r>
              <a:rPr lang="pt-BR"/>
              <a:t>	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Servidores Web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servidor de hardware, é um computador que armazena os arquivos componentes de sites e os entrega para o dispositivo do usuário final. Está conectado à internet e pode ser acessado através do seu nome de domínio.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servidor de software, inclui diversos componentes que controlam como os usuários acessam os arquivos hospedados, agindo com um servidor HTTP. Um servidor HTTP é um software que compreende URLs.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Servidores Web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navegador faz uma requisição utilizando o protocolo HTTP sempre que necessitar de algum arquivo hospedado no servidor web, e o dado requerido será enviado pelo servidor para o navegador via HTTP.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2697975"/>
            <a:ext cx="65055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2809488" y="2226300"/>
            <a:ext cx="3776248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2 - Fluxo de Requisições HTTP</a:t>
            </a:r>
            <a:endParaRPr sz="16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387150" y="4726650"/>
            <a:ext cx="23697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(MOZILLA, 2018)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APIs são um conjunto de rotinas e padrões de programação para acesso a um aplicativo de software ou plataforma baseado na web, permitindo integrar sistemas, garantindo a segurança de dados. (CANALTECH, 2017)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Proporcionam a integração entre sistemas desenvolvidos em linguagens distintas de maneira ágil e segura. Em outras formas de integração de sistemas seria necessário instalar recursos compatíveis com o sistema no qual se busca efetuar a integração, gerando um grande trabalho e, consequentemente, atraso na geração de negócios e processos produtivos.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OAuth 2.0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OAuth 2.0 é um protocolo padrão de autorização, permite que usuários tenham acesso limitado a recursos de um website sem precisar expor suas credenciais. (DIGITAL OCEAN, 2018)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As autorizações são realizadas através de requisições HTTP que retornam tokens, os quais são utilizados para obtenção dos dados.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Algumas plataformas utilizam tokens que expiram após um período, estes são chamados refresh tokens. (IMASTERS, 2017)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OAuth 2.0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616462" y="642775"/>
            <a:ext cx="3911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3 - Fluxo de Autenticação OAuth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439" y="1028875"/>
            <a:ext cx="6339124" cy="38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3068850" y="4757400"/>
            <a:ext cx="3006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(DIGITAL OCEAN, 2018)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e Etapas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1ª: Levantamento bibliográfico. Foram realizadas buscas relacionadas aos painéis já existentes. Concomitantemente foi realizado o estudo de APIs e a definição dos módulos a serem desenvolvidos.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2ª: Desenvolvimento do servidor para que fosse possível obter os dados provindos das APIs, visto que é necessário uma série de requisições.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3ª: Integração do servidor com o frontend e finalização dos módulos.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 Ferramentas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CSS e SASS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Vue.js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Bulma.io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Node.js e Express.js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Web Playback SDK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Tendo como base os principais softwares que são utilizados no meu local de trabalho e as principais características que poderiam ser melhoradas para gerar um melhor controle sobre o projeto e ambiente, as APIs escolhidas para conterem os módulos foram: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Github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Slack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Spotify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Facebook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Instagram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SInteg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das Aplicações - Github</a:t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2908650" y="865325"/>
            <a:ext cx="3759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4 - Cadastro do App no Github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75" y="1251425"/>
            <a:ext cx="6734175" cy="3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3417154" y="469617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das Aplicações - Slack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App do Slack, é necessário informar o tipo de dado que seu servidor deseja acessar, pois somente assim as permissões serão confirmadas. Estes tipos de dados são chamados de escopo, e sua explicitação durante a requisição realizada pelo servidor também é necessária.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Caso um tipo de escopo desejado não tenha sido previamente adicionado ao App e informado durante a requisição do servidor, mesmo que o usuário autorize a obtenção dos dados, a API não providenciará as informações.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de Aplicações - Spotify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6825"/>
            <a:ext cx="8839202" cy="2970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/>
        </p:nvSpPr>
        <p:spPr>
          <a:xfrm>
            <a:off x="3201004" y="459617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2692500" y="1162050"/>
            <a:ext cx="3759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5 - Cadastro do App no Slack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de Autorização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246325"/>
            <a:ext cx="653415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3201004" y="4757400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1565850" y="860225"/>
            <a:ext cx="601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6 - Fluxo de requisições para obtenção do access token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para obtenção de dados - Slack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Slack, devem ser realizadas diferentes requisições para cada informação desejada. Em sua documentação pode-se encontrar vários métodos, que são divididos em canais, chat, conversas, grupos, e diversos outros.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Foram utilizados três métodos: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Search.message: procura palavras específicas.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Conversations.list: lista todos os canais criados.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Channels.history: retorna as mensagens e eventos de um canal específico.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para obtenção de dados - Github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informações requisitadas a API do Github foram sobre projeto, repositório, pull requests e milestones.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realizar uma requisição basta informar a URL, que varia de acordo com a informação desejada, o client id e o client secret, que foram obtidos ao cadastrar o repositório.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para obtenção de dados - Github</a:t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1565850" y="1082325"/>
            <a:ext cx="601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7 - Requisição para obtenção de dados de um projeto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13" y="1533025"/>
            <a:ext cx="6867575" cy="26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/>
          <p:nvPr/>
        </p:nvSpPr>
        <p:spPr>
          <a:xfrm>
            <a:off x="3201004" y="428147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para obtenção de dados - SInteg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informações sobre o SInteg foram obtidas através de requisições feitas para um outro servidor, não foi necessário realizar autenticação.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cada requisição é preciso apenas informar a URL, a qual é diferente para cada sensor, sendo estes ldr, temperatura, umidade e reed switch.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do servidor com o dashboard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Primeiramente, todas as requisições foram realizadas no servidor. Com a integração do dashboard com o servidor, as requisições de dados foram movidas para o frontend, deixando apenas as requisições de autorização no backend para manter a segurança dos dados.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Porém, as requisições de dados também necessitam do access token para serem executadas com sucesso. Este dado foi transmitido ao frontend através de cookies HTTP.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do servidor com o dashboard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" y="1289225"/>
            <a:ext cx="8039600" cy="34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 txBox="1"/>
          <p:nvPr/>
        </p:nvSpPr>
        <p:spPr>
          <a:xfrm>
            <a:off x="1328700" y="903125"/>
            <a:ext cx="6486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8 - Fluxo de dados e requisições entre API, servidor e frontend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3201004" y="467347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Github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1553788"/>
            <a:ext cx="3675025" cy="29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70" y="1017738"/>
            <a:ext cx="3911680" cy="35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813700" y="1091500"/>
            <a:ext cx="3036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9 - Card Github Projeto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5254800" y="631650"/>
            <a:ext cx="3273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10 - Card Github Milestone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5520304" y="456602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960704" y="448717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Todos os dias somos sobrecarregados de informações e essa enorme quantidade muitas vezes gera uma interpretação equivocada ou pode ocorrer até mesmo o seu esquecimento, problema que pode ser preocupante no futuro, pois sempre há dados necessários que precisam de extrema atenção.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De acordo com Coadic (1996), o valor da informação varia conforme o indivíduo, as necessidades e o contexto em que é produzida e compartilhada.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facilitar a manipulação e apresentação dos dados, pode-se utilizar um dashboard ou seja, um painel que apresenta informações acerca de indicadores e métricas.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Slack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75" y="53725"/>
            <a:ext cx="3338000" cy="50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1781404" y="4512325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2191375" y="3861950"/>
            <a:ext cx="2194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11 - Card Slack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Spotify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3441163" y="923000"/>
            <a:ext cx="22617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12 - Card Spotify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3201004" y="4408950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863" y="1309100"/>
            <a:ext cx="4512275" cy="3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SInteg</a:t>
            </a:r>
            <a:endParaRPr/>
          </a:p>
        </p:txBody>
      </p:sp>
      <p:sp>
        <p:nvSpPr>
          <p:cNvPr id="267" name="Google Shape;267;p45"/>
          <p:cNvSpPr txBox="1"/>
          <p:nvPr/>
        </p:nvSpPr>
        <p:spPr>
          <a:xfrm>
            <a:off x="3201004" y="4431750"/>
            <a:ext cx="2742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Elaborado pelo autor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3441138" y="1017725"/>
            <a:ext cx="22617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13 - Card SInteg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16" y="1423525"/>
            <a:ext cx="4581625" cy="31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 title="WhatsApp Video 2018-11-12 at 00.42.3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72550" cy="4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dashboard desenvolvido reúne alguns dos principais softwares utilizados na área de computação.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Além de permitir o controle de tarefas através de dados provindos do Github, também garante melhor comunicação e disseminação de informações através do Slack. Garante melhor controle do ambiente através da sua integração com o SInteg e com o Spotify.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86" name="Google Shape;28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Estas características não são visualizadas em outros projetos já existentes, já que a maioria dos mesmos são voltados para o controle de hardware e o painel mais similar apenas informa dados sobre o projeto que está sendo desenvolvido.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 a melhor propagação da informação, que está disposta de uma maneira agradável e de fácil entendimento ao usuário, pode-se obter melhor gestão das informações e mais produtividade no trabalho realizado.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utilização de cookies não é melhor maneira de realizar a troca de informações entre front e back end, sendo assim, para garantir mais segurança sugere-se utilizar banco de dados para armazenamento do client id, client secret e tokens.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Também é proposto o desenvolvimento dos dois módulos que não foram possíveis durante este projeto. Caso disponha-se de uma conta empresarial, o desenvolvimento dos mesmos é similar a todos os módulos em funcionamento no projeto.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CANALTECH.O que é API?2017. Disponível em: &lt;https://canaltech.com.br/software/o-que-e-api/&gt;. Acesso em: 24 outubro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COADIC, Y.-F. L.A ciência da informação. 1. ed. Brinquet de Lemos, 1996. Acesso em: 09 março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DIGITAL OCEAN.Uma introdução ao OAuth 2. 2018. Disponível em: &lt;https://www.digitalocean.com/community/tutorials/uma-introducao-ao-oauth-2-pt&gt;. Acesso em:24 outubro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E.MIX.Dashboard: O que é e como funciona?2016. Disponível em: &lt;https://emix.com.br/dashboard-o-que-e-e-como-funciona/&gt;. Acesso em: 24 outubro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IMASTERS.Como funciona o protocolo OAuth 2.0. 2017. Disponível em: &lt;https://imasters.com.br/desenvolvimento/como-funciona-o-protocolo-oauth-2-0&gt;. Acesso em: 09 setembro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MOZILLA. 2018. Disponível em: &lt;https://developer.mozilla.org/pt-BR/docs/Learn/Common-questions/o-que-e-um-web-server&gt;. Acesso em: 05 maio 2018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OPSERVICES.O que é um dashboard? O guia completo e definitivo!2017. Disponível em: &lt;https://www.opservices.com.br/o-que-e-um-dashboard/&gt;. Acesso em: 19 março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OPSERVICES.Indicadores  de  Performance  e  Modelos  de  Dashboard  porárea  da  empresa.  2016.  Disponível  em:  &lt;https://www.opservices.com.br/dashboards-de-indicadores-de-performance/&gt;. Acesso em: 24 outubro 2018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possibilidades de dashboards para a área de TI são muito grandes. Podem ser analisadas informações sobre o desempenho de datacenters, equipamentos do ambiente de computação, produtividade das equipes, e várias outras características que são indicadores de desempenho.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lidar com o controle de informações de data centers, foi desenvolvido um painel que disponibiliza informações sobre a temperatura, umidade e switches. Caso ocorra algum problema, como o superaquecimento de um servidor, o mesmo pode ser resolvido em pouco tempo, garantindo mais segurança à todo o projeto.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38" y="708563"/>
            <a:ext cx="6528725" cy="37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628000" y="322475"/>
            <a:ext cx="38880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1 - Dashboard de Infraestrutura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2894999" y="4661799"/>
            <a:ext cx="3022915" cy="23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(OP SERVICES, 2016)</a:t>
            </a:r>
            <a:endParaRPr sz="16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Facilita o acompanhamento das operações, tornando as decisões mais transparentes e proporcionando maior comunicação, integração e envolvimento de toda a equipe.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painéis existentes para a área de computação permitem o controle de alguns segmentos. Não há nenhum painel que permite o controle de projetos e de ambiente.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ACACA"/>
                </a:solidFill>
              </a:rPr>
              <a:t>O sistema desenvolvido é modular, garante a integração de diversas funções que auxiliam em diferentes aspectos. A disponibilidade dos dados facilita na gestão e controle do projeto e também garante um ambiente de trabalho mais agradável, proporcionando maior produtividade.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Dashboards são painéis visuais que apresentam um conjunto de informações importantes para alcançar objetivos e metas traçadas, auxiliando na tomada de decisões.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objetivo dos dashboards é possibilitar o monitoramento dos resultados de uma empresa distribuídos em diversos indicadores. Para definir as métricas e indicadores é preciso compreender as necessidades da empresa. (E.MIX, 2016)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ponto principal em um painel deve ser a sua capacidade de transmitir a informação de forma rápida e eficiente.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1794</Words>
  <Application>Microsoft Office PowerPoint</Application>
  <PresentationFormat>Apresentação na tela (16:9)</PresentationFormat>
  <Paragraphs>131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Proxima Nova</vt:lpstr>
      <vt:lpstr>Average</vt:lpstr>
      <vt:lpstr>Oswald</vt:lpstr>
      <vt:lpstr>Slate</vt:lpstr>
      <vt:lpstr>Dashboard modular para controle de projetos e ambiente</vt:lpstr>
      <vt:lpstr>Introdução</vt:lpstr>
      <vt:lpstr>Apresentação do PowerPoint</vt:lpstr>
      <vt:lpstr>Apresentação do PowerPoint</vt:lpstr>
      <vt:lpstr>Apresentação do PowerPoint</vt:lpstr>
      <vt:lpstr>Justificativa</vt:lpstr>
      <vt:lpstr>Apresentação do PowerPoint</vt:lpstr>
      <vt:lpstr>Fundamentação Teórica</vt:lpstr>
      <vt:lpstr>Dashboards</vt:lpstr>
      <vt:lpstr>Servidores Web</vt:lpstr>
      <vt:lpstr>Servidores Web</vt:lpstr>
      <vt:lpstr>API</vt:lpstr>
      <vt:lpstr>OAuth 2.0</vt:lpstr>
      <vt:lpstr>OAuth 2.0</vt:lpstr>
      <vt:lpstr>Metodologia</vt:lpstr>
      <vt:lpstr>Métodos e Etapas</vt:lpstr>
      <vt:lpstr>Tecnologias e Ferramentas</vt:lpstr>
      <vt:lpstr>Desenvolvimento</vt:lpstr>
      <vt:lpstr>Cadastro das Aplicações - Github</vt:lpstr>
      <vt:lpstr>Cadastro das Aplicações - Slack</vt:lpstr>
      <vt:lpstr>Cadastro de Aplicações - Spotify</vt:lpstr>
      <vt:lpstr>Requisições de Autorização</vt:lpstr>
      <vt:lpstr>Requisições para obtenção de dados - Slack</vt:lpstr>
      <vt:lpstr>Requisições para obtenção de dados - Github</vt:lpstr>
      <vt:lpstr>Requisições para obtenção de dados - Github</vt:lpstr>
      <vt:lpstr>Requisições para obtenção de dados - SInteg</vt:lpstr>
      <vt:lpstr>Integração do servidor com o dashboard</vt:lpstr>
      <vt:lpstr>Integração do servidor com o dashboard</vt:lpstr>
      <vt:lpstr>Módulo Github</vt:lpstr>
      <vt:lpstr>Módulo Slack</vt:lpstr>
      <vt:lpstr>Módulo Spotify</vt:lpstr>
      <vt:lpstr>Módulo SInteg</vt:lpstr>
      <vt:lpstr>Apresentação do PowerPoint</vt:lpstr>
      <vt:lpstr>Conclusão</vt:lpstr>
      <vt:lpstr>Conclusão</vt:lpstr>
      <vt:lpstr>Trabalhos futuros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modular para controle de projetos e ambiente</dc:title>
  <dc:creator>Barbara .</dc:creator>
  <cp:lastModifiedBy>Barbara .</cp:lastModifiedBy>
  <cp:revision>2</cp:revision>
  <dcterms:modified xsi:type="dcterms:W3CDTF">2018-11-14T18:55:51Z</dcterms:modified>
</cp:coreProperties>
</file>