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6" r:id="rId10"/>
    <p:sldId id="267" r:id="rId11"/>
    <p:sldId id="269" r:id="rId12"/>
    <p:sldId id="270" r:id="rId13"/>
    <p:sldId id="271" r:id="rId14"/>
    <p:sldId id="26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4FBA-BE94-9ACE-0E45-F1BFF631E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27650A-7BD2-0322-7A62-488F06396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827014-B2CE-3A60-023A-8CD3EFC17BC7}"/>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107E4664-6D7C-1BB4-E216-7331D3559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5A030-EA59-7ACA-E072-4C152326F78C}"/>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49268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D15B-9A75-CD09-C268-8845E240F3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614459-7C4E-1525-A261-DCADAA420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7CCF8-E59A-D01A-A1D5-420EA8F96C47}"/>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5095C222-D3D9-0094-E7AA-DBA146A69A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3D83F-ABE9-2697-5869-8084FA68C377}"/>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70065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487C0-9799-A652-B162-B3DF099A9B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BD4FE2-F867-B13D-F65C-7E7309D9FE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2CC01-B114-74A2-EDC2-8C7A9127C000}"/>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9FB80561-4C9D-CAE1-D68F-7E97E2E28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DCC15-CB6E-8DF7-772C-034467586253}"/>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70630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1FEE-BC60-6992-4EBB-A088CE831D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41A792-1565-C309-37CC-6B6BBEA690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1C242-287D-AB92-DCDC-4BD70F9F53C4}"/>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4D2EDF01-AC83-4F82-2AAE-DBD8907D8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CE0551-EDA8-F5E5-449F-16BC62C2C37B}"/>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60876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97CB-98A5-50C4-6B29-6BB01B6883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40F644-E3F9-6639-A5B1-60C2807DFC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94CECE-DC39-8DD3-C835-8791A13DF913}"/>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775AA4D9-E8E8-2641-C0CF-0AE0BA04C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7AEC2-401A-4B41-8252-7B27A5794291}"/>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348252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7524-982D-B7FF-99C4-9D196259A5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FE4CE6-6656-9506-171B-3FDF8EA24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2510BD-97EC-3020-044D-7D6B8DB2B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996A4C-0F47-9C25-9E28-B23521D2D5DB}"/>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a:extLst>
              <a:ext uri="{FF2B5EF4-FFF2-40B4-BE49-F238E27FC236}">
                <a16:creationId xmlns:a16="http://schemas.microsoft.com/office/drawing/2014/main" id="{90DB8AC8-08AB-D7D5-3358-12153B94A3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742DFD-936A-9108-4752-66D70ADC1B15}"/>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22275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772E-FF4D-DD80-FF6D-E8E008227E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B8C210-6AE5-1835-936D-ED2187834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5FB961-7EE0-9392-2D09-52B172179F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141A2B-9143-4532-46F5-8DCAE78E0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48961-FBCC-A5B8-271E-B8ADFA4926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33450C-8022-304E-0FC8-BD668B533864}"/>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8" name="Footer Placeholder 7">
            <a:extLst>
              <a:ext uri="{FF2B5EF4-FFF2-40B4-BE49-F238E27FC236}">
                <a16:creationId xmlns:a16="http://schemas.microsoft.com/office/drawing/2014/main" id="{8E4B030B-42A7-9047-9088-BEEA4FE421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636CB6-AB69-B357-FE8C-6EA70E04BBC2}"/>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404719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9BB3-21FD-3763-5710-75C80F243E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23AC44-2E8E-0E36-32F7-52AAEEB97163}"/>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4" name="Footer Placeholder 3">
            <a:extLst>
              <a:ext uri="{FF2B5EF4-FFF2-40B4-BE49-F238E27FC236}">
                <a16:creationId xmlns:a16="http://schemas.microsoft.com/office/drawing/2014/main" id="{2B7CBCBF-EEDC-6105-DEA9-8BEA99C4D1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2305D7-5EE5-A484-330C-5723BBFC3191}"/>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98812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F066E-786E-2B30-A696-57F29ABA1E7A}"/>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3" name="Footer Placeholder 2">
            <a:extLst>
              <a:ext uri="{FF2B5EF4-FFF2-40B4-BE49-F238E27FC236}">
                <a16:creationId xmlns:a16="http://schemas.microsoft.com/office/drawing/2014/main" id="{78B59C42-46C8-8915-F525-28B1D86686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3D6EEC-7671-AAB1-F67D-7FFF35923F57}"/>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09040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B335-D0AB-4EE3-9835-CF927F2A1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16BA95-3C9A-35C4-ECCE-66CDD3FEC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CDF7B1-0F80-F9B7-17D4-0FEFF2514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D1EF0-939F-22EC-2FEC-68F1F5A4C58E}"/>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a:extLst>
              <a:ext uri="{FF2B5EF4-FFF2-40B4-BE49-F238E27FC236}">
                <a16:creationId xmlns:a16="http://schemas.microsoft.com/office/drawing/2014/main" id="{CBD35119-D9ED-7E79-1C79-D331F104F3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62AD4-49FB-0808-8DA5-8B9AAB40750A}"/>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89978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7A53-6950-9AE7-C9AB-0538235D2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331B46-4836-E494-6611-B1C5FCB88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BB0D2E-3EA7-F58E-549E-57286867C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B8F3A-6BD3-AC14-3EF6-72B8658CE983}"/>
              </a:ext>
            </a:extLst>
          </p:cNvPr>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a:extLst>
              <a:ext uri="{FF2B5EF4-FFF2-40B4-BE49-F238E27FC236}">
                <a16:creationId xmlns:a16="http://schemas.microsoft.com/office/drawing/2014/main" id="{5E86D182-3119-FF0B-8514-BC6E7CF850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C5A8A4-1961-A423-6CC4-89709C1E06CC}"/>
              </a:ext>
            </a:extLst>
          </p:cNvPr>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54348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B6B889-4881-2E16-8EA5-397BD4082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030328-AC37-45BB-4B91-5A6CEB012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234D5F-FFC1-FCAC-629A-28FCA294B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694F5-742A-4C2C-B5EE-3C8885406342}" type="datetimeFigureOut">
              <a:rPr lang="en-IN" smtClean="0"/>
              <a:t>24-07-2022</a:t>
            </a:fld>
            <a:endParaRPr lang="en-IN"/>
          </a:p>
        </p:txBody>
      </p:sp>
      <p:sp>
        <p:nvSpPr>
          <p:cNvPr id="5" name="Footer Placeholder 4">
            <a:extLst>
              <a:ext uri="{FF2B5EF4-FFF2-40B4-BE49-F238E27FC236}">
                <a16:creationId xmlns:a16="http://schemas.microsoft.com/office/drawing/2014/main" id="{55E93596-D209-8E01-592C-A2AE15E60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6D3283-4BD7-4E68-1761-04CFE5799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996DE-589A-4C15-85B3-41C12CAA774B}" type="slidenum">
              <a:rPr lang="en-IN" smtClean="0"/>
              <a:t>‹#›</a:t>
            </a:fld>
            <a:endParaRPr lang="en-IN"/>
          </a:p>
        </p:txBody>
      </p:sp>
    </p:spTree>
    <p:extLst>
      <p:ext uri="{BB962C8B-B14F-4D97-AF65-F5344CB8AC3E}">
        <p14:creationId xmlns:p14="http://schemas.microsoft.com/office/powerpoint/2010/main" val="3187622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2270449" y="3159969"/>
            <a:ext cx="7651102" cy="830997"/>
          </a:xfrm>
          <a:prstGeom prst="rect">
            <a:avLst/>
          </a:prstGeom>
          <a:noFill/>
        </p:spPr>
        <p:txBody>
          <a:bodyPr wrap="square" rtlCol="0">
            <a:spAutoFit/>
          </a:bodyPr>
          <a:lstStyle/>
          <a:p>
            <a:pPr algn="ctr"/>
            <a:r>
              <a:rPr lang="en-IN" sz="4800">
                <a:latin typeface="Times New Roman" panose="02020603050405020304" pitchFamily="18" charset="0"/>
                <a:cs typeface="Times New Roman" panose="02020603050405020304" pitchFamily="18" charset="0"/>
              </a:rPr>
              <a:t>Title of the Project</a:t>
            </a:r>
          </a:p>
        </p:txBody>
      </p:sp>
      <p:sp>
        <p:nvSpPr>
          <p:cNvPr id="5" name="TextBox 4">
            <a:extLst>
              <a:ext uri="{FF2B5EF4-FFF2-40B4-BE49-F238E27FC236}">
                <a16:creationId xmlns:a16="http://schemas.microsoft.com/office/drawing/2014/main" id="{FD4AD314-2674-AAA0-5ABA-B5781E8948A3}"/>
              </a:ext>
            </a:extLst>
          </p:cNvPr>
          <p:cNvSpPr txBox="1"/>
          <p:nvPr/>
        </p:nvSpPr>
        <p:spPr>
          <a:xfrm>
            <a:off x="2270449" y="4463141"/>
            <a:ext cx="7651102" cy="461665"/>
          </a:xfrm>
          <a:prstGeom prst="rect">
            <a:avLst/>
          </a:prstGeom>
          <a:noFill/>
        </p:spPr>
        <p:txBody>
          <a:bodyPr wrap="square" rtlCol="0">
            <a:spAutoFit/>
          </a:bodyPr>
          <a:lstStyle/>
          <a:p>
            <a:pPr algn="ctr"/>
            <a:r>
              <a:rPr lang="en-IN" sz="2400">
                <a:latin typeface="Times New Roman" panose="02020603050405020304" pitchFamily="18" charset="0"/>
                <a:cs typeface="Times New Roman" panose="02020603050405020304" pitchFamily="18" charset="0"/>
              </a:rPr>
              <a:t>Created by Author</a:t>
            </a:r>
          </a:p>
        </p:txBody>
      </p:sp>
      <p:pic>
        <p:nvPicPr>
          <p:cNvPr id="7" name="Picture 6" descr="Frangipani flower">
            <a:extLst>
              <a:ext uri="{FF2B5EF4-FFF2-40B4-BE49-F238E27FC236}">
                <a16:creationId xmlns:a16="http://schemas.microsoft.com/office/drawing/2014/main" id="{93EC719E-A078-445B-092D-44E2C4785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679" y="905957"/>
            <a:ext cx="2488642" cy="1658690"/>
          </a:xfrm>
          <a:prstGeom prst="rect">
            <a:avLst/>
          </a:prstGeom>
        </p:spPr>
      </p:pic>
    </p:spTree>
    <p:extLst>
      <p:ext uri="{BB962C8B-B14F-4D97-AF65-F5344CB8AC3E}">
        <p14:creationId xmlns:p14="http://schemas.microsoft.com/office/powerpoint/2010/main" val="3510214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46922" y="607784"/>
            <a:ext cx="11100319" cy="830997"/>
          </a:xfrm>
          <a:prstGeom prst="rect">
            <a:avLst/>
          </a:prstGeom>
          <a:noFill/>
        </p:spPr>
        <p:txBody>
          <a:bodyPr wrap="square" rtlCol="0">
            <a:spAutoFit/>
          </a:bodyPr>
          <a:lstStyle/>
          <a:p>
            <a:r>
              <a:rPr lang="en-IN" sz="4800" u="sng">
                <a:latin typeface="Times New Roman" panose="02020603050405020304" pitchFamily="18" charset="0"/>
                <a:cs typeface="Times New Roman" panose="02020603050405020304" pitchFamily="18" charset="0"/>
              </a:rPr>
              <a:t>5. Title Five</a:t>
            </a:r>
          </a:p>
        </p:txBody>
      </p:sp>
      <p:sp>
        <p:nvSpPr>
          <p:cNvPr id="5" name="TextBox 4">
            <a:extLst>
              <a:ext uri="{FF2B5EF4-FFF2-40B4-BE49-F238E27FC236}">
                <a16:creationId xmlns:a16="http://schemas.microsoft.com/office/drawing/2014/main" id="{FD4AD314-2674-AAA0-5ABA-B5781E8948A3}"/>
              </a:ext>
            </a:extLst>
          </p:cNvPr>
          <p:cNvSpPr txBox="1"/>
          <p:nvPr/>
        </p:nvSpPr>
        <p:spPr>
          <a:xfrm>
            <a:off x="646922" y="2176094"/>
            <a:ext cx="6640286"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IN"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49238" y="2600961"/>
            <a:ext cx="2488642" cy="1656078"/>
          </a:xfrm>
          <a:prstGeom prst="rect">
            <a:avLst/>
          </a:prstGeom>
        </p:spPr>
      </p:pic>
    </p:spTree>
    <p:extLst>
      <p:ext uri="{BB962C8B-B14F-4D97-AF65-F5344CB8AC3E}">
        <p14:creationId xmlns:p14="http://schemas.microsoft.com/office/powerpoint/2010/main" val="358070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46922" y="607784"/>
            <a:ext cx="11100319" cy="830997"/>
          </a:xfrm>
          <a:prstGeom prst="rect">
            <a:avLst/>
          </a:prstGeom>
          <a:noFill/>
        </p:spPr>
        <p:txBody>
          <a:bodyPr wrap="square" rtlCol="0">
            <a:spAutoFit/>
          </a:bodyPr>
          <a:lstStyle/>
          <a:p>
            <a:r>
              <a:rPr lang="en-IN" sz="4800" u="sng">
                <a:latin typeface="Times New Roman" panose="02020603050405020304" pitchFamily="18" charset="0"/>
                <a:cs typeface="Times New Roman" panose="02020603050405020304" pitchFamily="18" charset="0"/>
              </a:rPr>
              <a:t>5. Title Five</a:t>
            </a:r>
          </a:p>
        </p:txBody>
      </p:sp>
      <p:sp>
        <p:nvSpPr>
          <p:cNvPr id="5" name="TextBox 4">
            <a:extLst>
              <a:ext uri="{FF2B5EF4-FFF2-40B4-BE49-F238E27FC236}">
                <a16:creationId xmlns:a16="http://schemas.microsoft.com/office/drawing/2014/main" id="{FD4AD314-2674-AAA0-5ABA-B5781E8948A3}"/>
              </a:ext>
            </a:extLst>
          </p:cNvPr>
          <p:cNvSpPr txBox="1"/>
          <p:nvPr/>
        </p:nvSpPr>
        <p:spPr>
          <a:xfrm>
            <a:off x="646922" y="2176094"/>
            <a:ext cx="6640286"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IN"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50225" y="2599655"/>
            <a:ext cx="2486668" cy="1658690"/>
          </a:xfrm>
          <a:prstGeom prst="rect">
            <a:avLst/>
          </a:prstGeom>
        </p:spPr>
      </p:pic>
    </p:spTree>
    <p:extLst>
      <p:ext uri="{BB962C8B-B14F-4D97-AF65-F5344CB8AC3E}">
        <p14:creationId xmlns:p14="http://schemas.microsoft.com/office/powerpoint/2010/main" val="376283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46922" y="607784"/>
            <a:ext cx="11100319" cy="830997"/>
          </a:xfrm>
          <a:prstGeom prst="rect">
            <a:avLst/>
          </a:prstGeom>
          <a:noFill/>
        </p:spPr>
        <p:txBody>
          <a:bodyPr wrap="square" rtlCol="0">
            <a:spAutoFit/>
          </a:bodyPr>
          <a:lstStyle/>
          <a:p>
            <a:r>
              <a:rPr lang="en-IN" sz="4800" u="sng">
                <a:latin typeface="Times New Roman" panose="02020603050405020304" pitchFamily="18" charset="0"/>
                <a:cs typeface="Times New Roman" panose="02020603050405020304" pitchFamily="18" charset="0"/>
              </a:rPr>
              <a:t>5. Title Five</a:t>
            </a:r>
          </a:p>
        </p:txBody>
      </p:sp>
      <p:sp>
        <p:nvSpPr>
          <p:cNvPr id="5" name="TextBox 4">
            <a:extLst>
              <a:ext uri="{FF2B5EF4-FFF2-40B4-BE49-F238E27FC236}">
                <a16:creationId xmlns:a16="http://schemas.microsoft.com/office/drawing/2014/main" id="{FD4AD314-2674-AAA0-5ABA-B5781E8948A3}"/>
              </a:ext>
            </a:extLst>
          </p:cNvPr>
          <p:cNvSpPr txBox="1"/>
          <p:nvPr/>
        </p:nvSpPr>
        <p:spPr>
          <a:xfrm>
            <a:off x="646922" y="2176094"/>
            <a:ext cx="6640286"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IN"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49238" y="2727974"/>
            <a:ext cx="2488642" cy="1402051"/>
          </a:xfrm>
          <a:prstGeom prst="rect">
            <a:avLst/>
          </a:prstGeom>
        </p:spPr>
      </p:pic>
    </p:spTree>
    <p:extLst>
      <p:ext uri="{BB962C8B-B14F-4D97-AF65-F5344CB8AC3E}">
        <p14:creationId xmlns:p14="http://schemas.microsoft.com/office/powerpoint/2010/main" val="144686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46922" y="607784"/>
            <a:ext cx="11100319" cy="830997"/>
          </a:xfrm>
          <a:prstGeom prst="rect">
            <a:avLst/>
          </a:prstGeom>
          <a:noFill/>
        </p:spPr>
        <p:txBody>
          <a:bodyPr wrap="square" rtlCol="0">
            <a:spAutoFit/>
          </a:bodyPr>
          <a:lstStyle/>
          <a:p>
            <a:r>
              <a:rPr lang="en-IN" sz="4800" u="sng">
                <a:latin typeface="Times New Roman" panose="02020603050405020304" pitchFamily="18" charset="0"/>
                <a:cs typeface="Times New Roman" panose="02020603050405020304" pitchFamily="18" charset="0"/>
              </a:rPr>
              <a:t>5. Title Five</a:t>
            </a:r>
          </a:p>
        </p:txBody>
      </p:sp>
      <p:sp>
        <p:nvSpPr>
          <p:cNvPr id="5" name="TextBox 4">
            <a:extLst>
              <a:ext uri="{FF2B5EF4-FFF2-40B4-BE49-F238E27FC236}">
                <a16:creationId xmlns:a16="http://schemas.microsoft.com/office/drawing/2014/main" id="{FD4AD314-2674-AAA0-5ABA-B5781E8948A3}"/>
              </a:ext>
            </a:extLst>
          </p:cNvPr>
          <p:cNvSpPr txBox="1"/>
          <p:nvPr/>
        </p:nvSpPr>
        <p:spPr>
          <a:xfrm>
            <a:off x="646922" y="2176094"/>
            <a:ext cx="6640286"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IN"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7766" y="2599655"/>
            <a:ext cx="2211586" cy="1658690"/>
          </a:xfrm>
          <a:prstGeom prst="rect">
            <a:avLst/>
          </a:prstGeom>
        </p:spPr>
      </p:pic>
    </p:spTree>
    <p:extLst>
      <p:ext uri="{BB962C8B-B14F-4D97-AF65-F5344CB8AC3E}">
        <p14:creationId xmlns:p14="http://schemas.microsoft.com/office/powerpoint/2010/main" val="857516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461865" y="482084"/>
            <a:ext cx="11268269" cy="830997"/>
          </a:xfrm>
          <a:prstGeom prst="rect">
            <a:avLst/>
          </a:prstGeom>
          <a:noFill/>
        </p:spPr>
        <p:txBody>
          <a:bodyPr wrap="square" rtlCol="0">
            <a:spAutoFit/>
          </a:bodyPr>
          <a:lstStyle/>
          <a:p>
            <a:pPr algn="ctr"/>
            <a:r>
              <a:rPr lang="en-IN" sz="4800" u="sng">
                <a:latin typeface="Times New Roman" panose="02020603050405020304" pitchFamily="18" charset="0"/>
                <a:cs typeface="Times New Roman" panose="02020603050405020304" pitchFamily="18" charset="0"/>
              </a:rPr>
              <a:t>Bilbiography</a:t>
            </a:r>
          </a:p>
        </p:txBody>
      </p:sp>
      <p:sp>
        <p:nvSpPr>
          <p:cNvPr id="5" name="TextBox 4">
            <a:extLst>
              <a:ext uri="{FF2B5EF4-FFF2-40B4-BE49-F238E27FC236}">
                <a16:creationId xmlns:a16="http://schemas.microsoft.com/office/drawing/2014/main" id="{FD4AD314-2674-AAA0-5ABA-B5781E8948A3}"/>
              </a:ext>
            </a:extLst>
          </p:cNvPr>
          <p:cNvSpPr txBox="1"/>
          <p:nvPr/>
        </p:nvSpPr>
        <p:spPr>
          <a:xfrm>
            <a:off x="2177142" y="2051785"/>
            <a:ext cx="7651102" cy="1569660"/>
          </a:xfrm>
          <a:prstGeom prst="rect">
            <a:avLst/>
          </a:prstGeom>
          <a:noFill/>
        </p:spPr>
        <p:txBody>
          <a:bodyPr wrap="square" rtlCol="0">
            <a:spAutoFit/>
          </a:bodyPr>
          <a:lstStyle/>
          <a:p>
            <a:r>
              <a:rPr lang="en-IN" sz="2400">
                <a:solidFill>
                  <a:srgbClr val="00B050"/>
                </a:solidFill>
                <a:latin typeface="Times New Roman" panose="02020603050405020304" pitchFamily="18" charset="0"/>
                <a:cs typeface="Times New Roman" panose="02020603050405020304" pitchFamily="18" charset="0"/>
              </a:rPr>
              <a:t>1. Wikipedia.org</a:t>
            </a:r>
          </a:p>
          <a:p>
            <a:r>
              <a:rPr lang="en-IN" sz="2400">
                <a:latin typeface="Times New Roman" panose="02020603050405020304" pitchFamily="18" charset="0"/>
                <a:cs typeface="Times New Roman" panose="02020603050405020304" pitchFamily="18" charset="0"/>
              </a:rPr>
              <a:t>(For Information)</a:t>
            </a:r>
          </a:p>
          <a:p>
            <a:r>
              <a:rPr lang="en-IN" sz="2400">
                <a:solidFill>
                  <a:srgbClr val="00B050"/>
                </a:solidFill>
                <a:latin typeface="Times New Roman" panose="02020603050405020304" pitchFamily="18" charset="0"/>
                <a:cs typeface="Times New Roman" panose="02020603050405020304" pitchFamily="18" charset="0"/>
              </a:rPr>
              <a:t> 2 . Google.com/images</a:t>
            </a:r>
          </a:p>
          <a:p>
            <a:r>
              <a:rPr lang="en-IN" sz="2400">
                <a:latin typeface="Times New Roman" panose="02020603050405020304" pitchFamily="18" charset="0"/>
                <a:cs typeface="Times New Roman" panose="02020603050405020304" pitchFamily="18" charset="0"/>
              </a:rPr>
              <a:t>(For Images)</a:t>
            </a:r>
          </a:p>
        </p:txBody>
      </p:sp>
    </p:spTree>
    <p:extLst>
      <p:ext uri="{BB962C8B-B14F-4D97-AF65-F5344CB8AC3E}">
        <p14:creationId xmlns:p14="http://schemas.microsoft.com/office/powerpoint/2010/main" val="417503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2270449" y="2124273"/>
            <a:ext cx="7651102" cy="1446550"/>
          </a:xfrm>
          <a:prstGeom prst="rect">
            <a:avLst/>
          </a:prstGeom>
          <a:noFill/>
        </p:spPr>
        <p:txBody>
          <a:bodyPr wrap="square" rtlCol="0">
            <a:spAutoFit/>
          </a:bodyPr>
          <a:lstStyle/>
          <a:p>
            <a:pPr algn="ctr"/>
            <a:r>
              <a:rPr lang="en-IN" sz="8800">
                <a:latin typeface="Times New Roman" panose="02020603050405020304" pitchFamily="18" charset="0"/>
                <a:cs typeface="Times New Roman" panose="02020603050405020304" pitchFamily="18" charset="0"/>
              </a:rPr>
              <a:t>Thank You</a:t>
            </a:r>
          </a:p>
        </p:txBody>
      </p:sp>
      <p:sp>
        <p:nvSpPr>
          <p:cNvPr id="5" name="TextBox 4">
            <a:extLst>
              <a:ext uri="{FF2B5EF4-FFF2-40B4-BE49-F238E27FC236}">
                <a16:creationId xmlns:a16="http://schemas.microsoft.com/office/drawing/2014/main" id="{FD4AD314-2674-AAA0-5ABA-B5781E8948A3}"/>
              </a:ext>
            </a:extLst>
          </p:cNvPr>
          <p:cNvSpPr txBox="1"/>
          <p:nvPr/>
        </p:nvSpPr>
        <p:spPr>
          <a:xfrm>
            <a:off x="2270449" y="3474098"/>
            <a:ext cx="7651102" cy="461665"/>
          </a:xfrm>
          <a:prstGeom prst="rect">
            <a:avLst/>
          </a:prstGeom>
          <a:noFill/>
        </p:spPr>
        <p:txBody>
          <a:bodyPr wrap="square" rtlCol="0">
            <a:spAutoFit/>
          </a:bodyPr>
          <a:lstStyle/>
          <a:p>
            <a:pPr algn="ctr"/>
            <a:r>
              <a:rPr lang="en-IN" sz="2400">
                <a:latin typeface="Times New Roman" panose="02020603050405020304" pitchFamily="18" charset="0"/>
                <a:cs typeface="Times New Roman" panose="02020603050405020304" pitchFamily="18" charset="0"/>
              </a:rPr>
              <a:t>For Your Attention :)</a:t>
            </a:r>
          </a:p>
        </p:txBody>
      </p:sp>
    </p:spTree>
    <p:extLst>
      <p:ext uri="{BB962C8B-B14F-4D97-AF65-F5344CB8AC3E}">
        <p14:creationId xmlns:p14="http://schemas.microsoft.com/office/powerpoint/2010/main" val="334355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478972" y="528737"/>
            <a:ext cx="7651102" cy="830997"/>
          </a:xfrm>
          <a:prstGeom prst="rect">
            <a:avLst/>
          </a:prstGeom>
          <a:noFill/>
        </p:spPr>
        <p:txBody>
          <a:bodyPr wrap="square" rtlCol="0">
            <a:spAutoFit/>
          </a:bodyPr>
          <a:lstStyle/>
          <a:p>
            <a:r>
              <a:rPr lang="en-IN" sz="4800">
                <a:latin typeface="Times New Roman" panose="02020603050405020304" pitchFamily="18" charset="0"/>
                <a:cs typeface="Times New Roman" panose="02020603050405020304" pitchFamily="18" charset="0"/>
              </a:rPr>
              <a:t>Index</a:t>
            </a:r>
          </a:p>
        </p:txBody>
      </p:sp>
      <p:sp>
        <p:nvSpPr>
          <p:cNvPr id="5" name="TextBox 4">
            <a:extLst>
              <a:ext uri="{FF2B5EF4-FFF2-40B4-BE49-F238E27FC236}">
                <a16:creationId xmlns:a16="http://schemas.microsoft.com/office/drawing/2014/main" id="{FD4AD314-2674-AAA0-5ABA-B5781E8948A3}"/>
              </a:ext>
            </a:extLst>
          </p:cNvPr>
          <p:cNvSpPr txBox="1"/>
          <p:nvPr/>
        </p:nvSpPr>
        <p:spPr>
          <a:xfrm>
            <a:off x="478972" y="1501279"/>
            <a:ext cx="7651102" cy="461665"/>
          </a:xfrm>
          <a:prstGeom prst="rect">
            <a:avLst/>
          </a:prstGeom>
          <a:noFill/>
        </p:spPr>
        <p:txBody>
          <a:bodyPr wrap="square" rtlCol="0">
            <a:spAutoFit/>
          </a:bodyPr>
          <a:lstStyle/>
          <a:p>
            <a:pPr marL="457200" indent="-457200">
              <a:buAutoNum type="arabicPeriod"/>
            </a:pPr>
            <a:r>
              <a:rPr lang="en-IN" sz="2400">
                <a:latin typeface="Times New Roman" panose="02020603050405020304" pitchFamily="18" charset="0"/>
                <a:cs typeface="Times New Roman" panose="02020603050405020304" pitchFamily="18" charset="0"/>
              </a:rPr>
              <a:t>Some</a:t>
            </a:r>
          </a:p>
        </p:txBody>
      </p:sp>
    </p:spTree>
    <p:extLst>
      <p:ext uri="{BB962C8B-B14F-4D97-AF65-F5344CB8AC3E}">
        <p14:creationId xmlns:p14="http://schemas.microsoft.com/office/powerpoint/2010/main" val="220827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461865" y="482084"/>
            <a:ext cx="11268269" cy="830997"/>
          </a:xfrm>
          <a:prstGeom prst="rect">
            <a:avLst/>
          </a:prstGeom>
          <a:noFill/>
        </p:spPr>
        <p:txBody>
          <a:bodyPr wrap="square" rtlCol="0">
            <a:spAutoFit/>
          </a:bodyPr>
          <a:lstStyle/>
          <a:p>
            <a:pPr algn="ctr"/>
            <a:r>
              <a:rPr lang="en-IN" sz="4800" u="sng">
                <a:latin typeface="Times New Roman" panose="02020603050405020304" pitchFamily="18" charset="0"/>
                <a:cs typeface="Times New Roman" panose="02020603050405020304" pitchFamily="18" charset="0"/>
              </a:rPr>
              <a:t>Acknowledgement</a:t>
            </a:r>
          </a:p>
        </p:txBody>
      </p:sp>
      <p:sp>
        <p:nvSpPr>
          <p:cNvPr id="5" name="TextBox 4">
            <a:extLst>
              <a:ext uri="{FF2B5EF4-FFF2-40B4-BE49-F238E27FC236}">
                <a16:creationId xmlns:a16="http://schemas.microsoft.com/office/drawing/2014/main" id="{FD4AD314-2674-AAA0-5ABA-B5781E8948A3}"/>
              </a:ext>
            </a:extLst>
          </p:cNvPr>
          <p:cNvSpPr txBox="1"/>
          <p:nvPr/>
        </p:nvSpPr>
        <p:spPr>
          <a:xfrm>
            <a:off x="2270448" y="1995801"/>
            <a:ext cx="7651102" cy="3046988"/>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I would like to thank my (subject) teacher who gave me a golden opportunity to work on this project. I’d also like to express my gratitude to my school principal (name of principal) wholeheartedly.</a:t>
            </a:r>
          </a:p>
          <a:p>
            <a:endParaRPr lang="en-US" sz="2400">
              <a:latin typeface="Times New Roman" panose="02020603050405020304" pitchFamily="18" charset="0"/>
              <a:cs typeface="Times New Roman" panose="02020603050405020304" pitchFamily="18" charset="0"/>
            </a:endParaRPr>
          </a:p>
          <a:p>
            <a:pPr algn="ctr"/>
            <a:r>
              <a:rPr lang="en-US" sz="2400">
                <a:latin typeface="Times New Roman" panose="02020603050405020304" pitchFamily="18" charset="0"/>
                <a:cs typeface="Times New Roman" panose="02020603050405020304" pitchFamily="18" charset="0"/>
              </a:rPr>
              <a:t>I must also thank my parents and friends for the immense support and help during this project. Without their help, completing this project would have been very difficult.</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1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46922" y="607784"/>
            <a:ext cx="11100319" cy="830997"/>
          </a:xfrm>
          <a:prstGeom prst="rect">
            <a:avLst/>
          </a:prstGeom>
          <a:noFill/>
        </p:spPr>
        <p:txBody>
          <a:bodyPr wrap="square" rtlCol="0">
            <a:spAutoFit/>
          </a:bodyPr>
          <a:lstStyle/>
          <a:p>
            <a:r>
              <a:rPr lang="en-IN" sz="4800" u="sng">
                <a:latin typeface="Times New Roman" panose="02020603050405020304" pitchFamily="18" charset="0"/>
                <a:cs typeface="Times New Roman" panose="02020603050405020304" pitchFamily="18" charset="0"/>
              </a:rPr>
              <a:t>1. Title One</a:t>
            </a:r>
          </a:p>
        </p:txBody>
      </p:sp>
      <p:sp>
        <p:nvSpPr>
          <p:cNvPr id="5" name="TextBox 4">
            <a:extLst>
              <a:ext uri="{FF2B5EF4-FFF2-40B4-BE49-F238E27FC236}">
                <a16:creationId xmlns:a16="http://schemas.microsoft.com/office/drawing/2014/main" id="{FD4AD314-2674-AAA0-5ABA-B5781E8948A3}"/>
              </a:ext>
            </a:extLst>
          </p:cNvPr>
          <p:cNvSpPr txBox="1"/>
          <p:nvPr/>
        </p:nvSpPr>
        <p:spPr>
          <a:xfrm>
            <a:off x="646922" y="2176094"/>
            <a:ext cx="6640286"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IN"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6341" y="2599655"/>
            <a:ext cx="2214436" cy="1658690"/>
          </a:xfrm>
          <a:prstGeom prst="rect">
            <a:avLst/>
          </a:prstGeom>
        </p:spPr>
      </p:pic>
    </p:spTree>
    <p:extLst>
      <p:ext uri="{BB962C8B-B14F-4D97-AF65-F5344CB8AC3E}">
        <p14:creationId xmlns:p14="http://schemas.microsoft.com/office/powerpoint/2010/main" val="219155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46922" y="607784"/>
            <a:ext cx="11100319" cy="830997"/>
          </a:xfrm>
          <a:prstGeom prst="rect">
            <a:avLst/>
          </a:prstGeom>
          <a:noFill/>
        </p:spPr>
        <p:txBody>
          <a:bodyPr wrap="square" rtlCol="0">
            <a:spAutoFit/>
          </a:bodyPr>
          <a:lstStyle/>
          <a:p>
            <a:r>
              <a:rPr lang="en-IN" sz="4800" u="sng">
                <a:latin typeface="Times New Roman" panose="02020603050405020304" pitchFamily="18" charset="0"/>
                <a:cs typeface="Times New Roman" panose="02020603050405020304" pitchFamily="18" charset="0"/>
              </a:rPr>
              <a:t>2. Title Two</a:t>
            </a:r>
          </a:p>
        </p:txBody>
      </p:sp>
      <p:sp>
        <p:nvSpPr>
          <p:cNvPr id="5" name="TextBox 4">
            <a:extLst>
              <a:ext uri="{FF2B5EF4-FFF2-40B4-BE49-F238E27FC236}">
                <a16:creationId xmlns:a16="http://schemas.microsoft.com/office/drawing/2014/main" id="{FD4AD314-2674-AAA0-5ABA-B5781E8948A3}"/>
              </a:ext>
            </a:extLst>
          </p:cNvPr>
          <p:cNvSpPr txBox="1"/>
          <p:nvPr/>
        </p:nvSpPr>
        <p:spPr>
          <a:xfrm>
            <a:off x="646922" y="2176094"/>
            <a:ext cx="6640286"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IN"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50220" y="2599655"/>
            <a:ext cx="2486677" cy="1658690"/>
          </a:xfrm>
          <a:prstGeom prst="rect">
            <a:avLst/>
          </a:prstGeom>
        </p:spPr>
      </p:pic>
    </p:spTree>
    <p:extLst>
      <p:ext uri="{BB962C8B-B14F-4D97-AF65-F5344CB8AC3E}">
        <p14:creationId xmlns:p14="http://schemas.microsoft.com/office/powerpoint/2010/main" val="269868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46922" y="607784"/>
            <a:ext cx="11100319" cy="830997"/>
          </a:xfrm>
          <a:prstGeom prst="rect">
            <a:avLst/>
          </a:prstGeom>
          <a:noFill/>
        </p:spPr>
        <p:txBody>
          <a:bodyPr wrap="square" rtlCol="0">
            <a:spAutoFit/>
          </a:bodyPr>
          <a:lstStyle/>
          <a:p>
            <a:r>
              <a:rPr lang="en-IN" sz="4800" u="sng">
                <a:latin typeface="Times New Roman" panose="02020603050405020304" pitchFamily="18" charset="0"/>
                <a:cs typeface="Times New Roman" panose="02020603050405020304" pitchFamily="18" charset="0"/>
              </a:rPr>
              <a:t>3. Title Three</a:t>
            </a:r>
          </a:p>
        </p:txBody>
      </p:sp>
      <p:sp>
        <p:nvSpPr>
          <p:cNvPr id="5" name="TextBox 4">
            <a:extLst>
              <a:ext uri="{FF2B5EF4-FFF2-40B4-BE49-F238E27FC236}">
                <a16:creationId xmlns:a16="http://schemas.microsoft.com/office/drawing/2014/main" id="{FD4AD314-2674-AAA0-5ABA-B5781E8948A3}"/>
              </a:ext>
            </a:extLst>
          </p:cNvPr>
          <p:cNvSpPr txBox="1"/>
          <p:nvPr/>
        </p:nvSpPr>
        <p:spPr>
          <a:xfrm>
            <a:off x="646922" y="2176094"/>
            <a:ext cx="6640286"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IN"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6341" y="2599655"/>
            <a:ext cx="2214436" cy="1658690"/>
          </a:xfrm>
          <a:prstGeom prst="rect">
            <a:avLst/>
          </a:prstGeom>
        </p:spPr>
      </p:pic>
    </p:spTree>
    <p:extLst>
      <p:ext uri="{BB962C8B-B14F-4D97-AF65-F5344CB8AC3E}">
        <p14:creationId xmlns:p14="http://schemas.microsoft.com/office/powerpoint/2010/main" val="346733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46922" y="607784"/>
            <a:ext cx="11100319" cy="830997"/>
          </a:xfrm>
          <a:prstGeom prst="rect">
            <a:avLst/>
          </a:prstGeom>
          <a:noFill/>
        </p:spPr>
        <p:txBody>
          <a:bodyPr wrap="square" rtlCol="0">
            <a:spAutoFit/>
          </a:bodyPr>
          <a:lstStyle/>
          <a:p>
            <a:r>
              <a:rPr lang="en-IN" sz="4800" u="sng">
                <a:latin typeface="Times New Roman" panose="02020603050405020304" pitchFamily="18" charset="0"/>
                <a:cs typeface="Times New Roman" panose="02020603050405020304" pitchFamily="18" charset="0"/>
              </a:rPr>
              <a:t>4. Title Four</a:t>
            </a:r>
          </a:p>
        </p:txBody>
      </p:sp>
      <p:sp>
        <p:nvSpPr>
          <p:cNvPr id="5" name="TextBox 4">
            <a:extLst>
              <a:ext uri="{FF2B5EF4-FFF2-40B4-BE49-F238E27FC236}">
                <a16:creationId xmlns:a16="http://schemas.microsoft.com/office/drawing/2014/main" id="{FD4AD314-2674-AAA0-5ABA-B5781E8948A3}"/>
              </a:ext>
            </a:extLst>
          </p:cNvPr>
          <p:cNvSpPr txBox="1"/>
          <p:nvPr/>
        </p:nvSpPr>
        <p:spPr>
          <a:xfrm>
            <a:off x="646922" y="2176094"/>
            <a:ext cx="6640286"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IN"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49238" y="2600961"/>
            <a:ext cx="2488642" cy="1656078"/>
          </a:xfrm>
          <a:prstGeom prst="rect">
            <a:avLst/>
          </a:prstGeom>
        </p:spPr>
      </p:pic>
    </p:spTree>
    <p:extLst>
      <p:ext uri="{BB962C8B-B14F-4D97-AF65-F5344CB8AC3E}">
        <p14:creationId xmlns:p14="http://schemas.microsoft.com/office/powerpoint/2010/main" val="17987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46922" y="607784"/>
            <a:ext cx="11100319" cy="830997"/>
          </a:xfrm>
          <a:prstGeom prst="rect">
            <a:avLst/>
          </a:prstGeom>
          <a:noFill/>
        </p:spPr>
        <p:txBody>
          <a:bodyPr wrap="square" rtlCol="0">
            <a:spAutoFit/>
          </a:bodyPr>
          <a:lstStyle/>
          <a:p>
            <a:r>
              <a:rPr lang="en-IN" sz="4800" u="sng">
                <a:latin typeface="Times New Roman" panose="02020603050405020304" pitchFamily="18" charset="0"/>
                <a:cs typeface="Times New Roman" panose="02020603050405020304" pitchFamily="18" charset="0"/>
              </a:rPr>
              <a:t>5. Title Five</a:t>
            </a:r>
          </a:p>
        </p:txBody>
      </p:sp>
      <p:sp>
        <p:nvSpPr>
          <p:cNvPr id="5" name="TextBox 4">
            <a:extLst>
              <a:ext uri="{FF2B5EF4-FFF2-40B4-BE49-F238E27FC236}">
                <a16:creationId xmlns:a16="http://schemas.microsoft.com/office/drawing/2014/main" id="{FD4AD314-2674-AAA0-5ABA-B5781E8948A3}"/>
              </a:ext>
            </a:extLst>
          </p:cNvPr>
          <p:cNvSpPr txBox="1"/>
          <p:nvPr/>
        </p:nvSpPr>
        <p:spPr>
          <a:xfrm>
            <a:off x="646922" y="2176094"/>
            <a:ext cx="6640286"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IN"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49238" y="2605259"/>
            <a:ext cx="2488642" cy="1647481"/>
          </a:xfrm>
          <a:prstGeom prst="rect">
            <a:avLst/>
          </a:prstGeom>
        </p:spPr>
      </p:pic>
    </p:spTree>
    <p:extLst>
      <p:ext uri="{BB962C8B-B14F-4D97-AF65-F5344CB8AC3E}">
        <p14:creationId xmlns:p14="http://schemas.microsoft.com/office/powerpoint/2010/main" val="85807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E1B027-0346-97B7-CBAD-9940B26AE362}"/>
              </a:ext>
            </a:extLst>
          </p:cNvPr>
          <p:cNvSpPr txBox="1"/>
          <p:nvPr/>
        </p:nvSpPr>
        <p:spPr>
          <a:xfrm>
            <a:off x="646922" y="607784"/>
            <a:ext cx="11100319" cy="830997"/>
          </a:xfrm>
          <a:prstGeom prst="rect">
            <a:avLst/>
          </a:prstGeom>
          <a:noFill/>
        </p:spPr>
        <p:txBody>
          <a:bodyPr wrap="square" rtlCol="0">
            <a:spAutoFit/>
          </a:bodyPr>
          <a:lstStyle/>
          <a:p>
            <a:r>
              <a:rPr lang="en-IN" sz="4800" u="sng">
                <a:latin typeface="Times New Roman" panose="02020603050405020304" pitchFamily="18" charset="0"/>
                <a:cs typeface="Times New Roman" panose="02020603050405020304" pitchFamily="18" charset="0"/>
              </a:rPr>
              <a:t>5. Title Five</a:t>
            </a:r>
          </a:p>
        </p:txBody>
      </p:sp>
      <p:sp>
        <p:nvSpPr>
          <p:cNvPr id="5" name="TextBox 4">
            <a:extLst>
              <a:ext uri="{FF2B5EF4-FFF2-40B4-BE49-F238E27FC236}">
                <a16:creationId xmlns:a16="http://schemas.microsoft.com/office/drawing/2014/main" id="{FD4AD314-2674-AAA0-5ABA-B5781E8948A3}"/>
              </a:ext>
            </a:extLst>
          </p:cNvPr>
          <p:cNvSpPr txBox="1"/>
          <p:nvPr/>
        </p:nvSpPr>
        <p:spPr>
          <a:xfrm>
            <a:off x="646922" y="2176094"/>
            <a:ext cx="6640286"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IN"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49238" y="2600961"/>
            <a:ext cx="2488642" cy="1656078"/>
          </a:xfrm>
          <a:prstGeom prst="rect">
            <a:avLst/>
          </a:prstGeom>
        </p:spPr>
      </p:pic>
    </p:spTree>
    <p:extLst>
      <p:ext uri="{BB962C8B-B14F-4D97-AF65-F5344CB8AC3E}">
        <p14:creationId xmlns:p14="http://schemas.microsoft.com/office/powerpoint/2010/main" val="2410814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TotalTime>
  <Words>919</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Syedhamza  2233</dc:creator>
  <cp:lastModifiedBy>Syedhamza  2233</cp:lastModifiedBy>
  <cp:revision>6</cp:revision>
  <dcterms:created xsi:type="dcterms:W3CDTF">2022-07-24T05:20:08Z</dcterms:created>
  <dcterms:modified xsi:type="dcterms:W3CDTF">2022-07-24T08:27:14Z</dcterms:modified>
</cp:coreProperties>
</file>