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4" r:id="rId3"/>
    <p:sldId id="258" r:id="rId4"/>
    <p:sldId id="259" r:id="rId5"/>
    <p:sldId id="261" r:id="rId6"/>
    <p:sldId id="260" r:id="rId7"/>
    <p:sldId id="262" r:id="rId8"/>
    <p:sldId id="263" r:id="rId9"/>
    <p:sldId id="266" r:id="rId10"/>
    <p:sldId id="267" r:id="rId11"/>
    <p:sldId id="269" r:id="rId12"/>
    <p:sldId id="270" r:id="rId13"/>
    <p:sldId id="271" r:id="rId14"/>
    <p:sldId id="265"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2" d="100"/>
          <a:sy n="82" d="100"/>
        </p:scale>
        <p:origin x="87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14FBA-BE94-9ACE-0E45-F1BFF631E7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27650A-7BD2-0322-7A62-488F063966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6827014-B2CE-3A60-023A-8CD3EFC17BC7}"/>
              </a:ext>
            </a:extLst>
          </p:cNvPr>
          <p:cNvSpPr>
            <a:spLocks noGrp="1"/>
          </p:cNvSpPr>
          <p:nvPr>
            <p:ph type="dt" sz="half" idx="10"/>
          </p:nvPr>
        </p:nvSpPr>
        <p:spPr/>
        <p:txBody>
          <a:bodyPr/>
          <a:lstStyle/>
          <a:p>
            <a:fld id="{75E694F5-742A-4C2C-B5EE-3C8885406342}" type="datetimeFigureOut">
              <a:rPr lang="en-IN" smtClean="0"/>
              <a:t>24-07-2022</a:t>
            </a:fld>
            <a:endParaRPr lang="en-IN"/>
          </a:p>
        </p:txBody>
      </p:sp>
      <p:sp>
        <p:nvSpPr>
          <p:cNvPr id="5" name="Footer Placeholder 4">
            <a:extLst>
              <a:ext uri="{FF2B5EF4-FFF2-40B4-BE49-F238E27FC236}">
                <a16:creationId xmlns:a16="http://schemas.microsoft.com/office/drawing/2014/main" id="{107E4664-6D7C-1BB4-E216-7331D35597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85A030-EA59-7ACA-E072-4C152326F78C}"/>
              </a:ext>
            </a:extLst>
          </p:cNvPr>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2492685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CD15B-9A75-CD09-C268-8845E240F3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614459-7C4E-1525-A261-DCADAA420D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F7CCF8-E59A-D01A-A1D5-420EA8F96C47}"/>
              </a:ext>
            </a:extLst>
          </p:cNvPr>
          <p:cNvSpPr>
            <a:spLocks noGrp="1"/>
          </p:cNvSpPr>
          <p:nvPr>
            <p:ph type="dt" sz="half" idx="10"/>
          </p:nvPr>
        </p:nvSpPr>
        <p:spPr/>
        <p:txBody>
          <a:bodyPr/>
          <a:lstStyle/>
          <a:p>
            <a:fld id="{75E694F5-742A-4C2C-B5EE-3C8885406342}" type="datetimeFigureOut">
              <a:rPr lang="en-IN" smtClean="0"/>
              <a:t>24-07-2022</a:t>
            </a:fld>
            <a:endParaRPr lang="en-IN"/>
          </a:p>
        </p:txBody>
      </p:sp>
      <p:sp>
        <p:nvSpPr>
          <p:cNvPr id="5" name="Footer Placeholder 4">
            <a:extLst>
              <a:ext uri="{FF2B5EF4-FFF2-40B4-BE49-F238E27FC236}">
                <a16:creationId xmlns:a16="http://schemas.microsoft.com/office/drawing/2014/main" id="{5095C222-D3D9-0094-E7AA-DBA146A69A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43D83F-ABE9-2697-5869-8084FA68C377}"/>
              </a:ext>
            </a:extLst>
          </p:cNvPr>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1700658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D487C0-9799-A652-B162-B3DF099A9B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BD4FE2-F867-B13D-F65C-7E7309D9FE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52CC01-B114-74A2-EDC2-8C7A9127C000}"/>
              </a:ext>
            </a:extLst>
          </p:cNvPr>
          <p:cNvSpPr>
            <a:spLocks noGrp="1"/>
          </p:cNvSpPr>
          <p:nvPr>
            <p:ph type="dt" sz="half" idx="10"/>
          </p:nvPr>
        </p:nvSpPr>
        <p:spPr/>
        <p:txBody>
          <a:bodyPr/>
          <a:lstStyle/>
          <a:p>
            <a:fld id="{75E694F5-742A-4C2C-B5EE-3C8885406342}" type="datetimeFigureOut">
              <a:rPr lang="en-IN" smtClean="0"/>
              <a:t>24-07-2022</a:t>
            </a:fld>
            <a:endParaRPr lang="en-IN"/>
          </a:p>
        </p:txBody>
      </p:sp>
      <p:sp>
        <p:nvSpPr>
          <p:cNvPr id="5" name="Footer Placeholder 4">
            <a:extLst>
              <a:ext uri="{FF2B5EF4-FFF2-40B4-BE49-F238E27FC236}">
                <a16:creationId xmlns:a16="http://schemas.microsoft.com/office/drawing/2014/main" id="{9FB80561-4C9D-CAE1-D68F-7E97E2E289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7DCC15-CB6E-8DF7-772C-034467586253}"/>
              </a:ext>
            </a:extLst>
          </p:cNvPr>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1706302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61FEE-BC60-6992-4EBB-A088CE831D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41A792-1565-C309-37CC-6B6BBEA690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B1C242-287D-AB92-DCDC-4BD70F9F53C4}"/>
              </a:ext>
            </a:extLst>
          </p:cNvPr>
          <p:cNvSpPr>
            <a:spLocks noGrp="1"/>
          </p:cNvSpPr>
          <p:nvPr>
            <p:ph type="dt" sz="half" idx="10"/>
          </p:nvPr>
        </p:nvSpPr>
        <p:spPr/>
        <p:txBody>
          <a:bodyPr/>
          <a:lstStyle/>
          <a:p>
            <a:fld id="{75E694F5-742A-4C2C-B5EE-3C8885406342}" type="datetimeFigureOut">
              <a:rPr lang="en-IN" smtClean="0"/>
              <a:t>24-07-2022</a:t>
            </a:fld>
            <a:endParaRPr lang="en-IN"/>
          </a:p>
        </p:txBody>
      </p:sp>
      <p:sp>
        <p:nvSpPr>
          <p:cNvPr id="5" name="Footer Placeholder 4">
            <a:extLst>
              <a:ext uri="{FF2B5EF4-FFF2-40B4-BE49-F238E27FC236}">
                <a16:creationId xmlns:a16="http://schemas.microsoft.com/office/drawing/2014/main" id="{4D2EDF01-AC83-4F82-2AAE-DBD8907D8A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CE0551-EDA8-F5E5-449F-16BC62C2C37B}"/>
              </a:ext>
            </a:extLst>
          </p:cNvPr>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2608765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397CB-98A5-50C4-6B29-6BB01B6883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40F644-E3F9-6639-A5B1-60C2807DFC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94CECE-DC39-8DD3-C835-8791A13DF913}"/>
              </a:ext>
            </a:extLst>
          </p:cNvPr>
          <p:cNvSpPr>
            <a:spLocks noGrp="1"/>
          </p:cNvSpPr>
          <p:nvPr>
            <p:ph type="dt" sz="half" idx="10"/>
          </p:nvPr>
        </p:nvSpPr>
        <p:spPr/>
        <p:txBody>
          <a:bodyPr/>
          <a:lstStyle/>
          <a:p>
            <a:fld id="{75E694F5-742A-4C2C-B5EE-3C8885406342}" type="datetimeFigureOut">
              <a:rPr lang="en-IN" smtClean="0"/>
              <a:t>24-07-2022</a:t>
            </a:fld>
            <a:endParaRPr lang="en-IN"/>
          </a:p>
        </p:txBody>
      </p:sp>
      <p:sp>
        <p:nvSpPr>
          <p:cNvPr id="5" name="Footer Placeholder 4">
            <a:extLst>
              <a:ext uri="{FF2B5EF4-FFF2-40B4-BE49-F238E27FC236}">
                <a16:creationId xmlns:a16="http://schemas.microsoft.com/office/drawing/2014/main" id="{775AA4D9-E8E8-2641-C0CF-0AE0BA04CC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77AEC2-401A-4B41-8252-7B27A5794291}"/>
              </a:ext>
            </a:extLst>
          </p:cNvPr>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3482522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7524-982D-B7FF-99C4-9D196259A5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FE4CE6-6656-9506-171B-3FDF8EA249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2510BD-97EC-3020-044D-7D6B8DB2BF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4996A4C-0F47-9C25-9E28-B23521D2D5DB}"/>
              </a:ext>
            </a:extLst>
          </p:cNvPr>
          <p:cNvSpPr>
            <a:spLocks noGrp="1"/>
          </p:cNvSpPr>
          <p:nvPr>
            <p:ph type="dt" sz="half" idx="10"/>
          </p:nvPr>
        </p:nvSpPr>
        <p:spPr/>
        <p:txBody>
          <a:bodyPr/>
          <a:lstStyle/>
          <a:p>
            <a:fld id="{75E694F5-742A-4C2C-B5EE-3C8885406342}" type="datetimeFigureOut">
              <a:rPr lang="en-IN" smtClean="0"/>
              <a:t>24-07-2022</a:t>
            </a:fld>
            <a:endParaRPr lang="en-IN"/>
          </a:p>
        </p:txBody>
      </p:sp>
      <p:sp>
        <p:nvSpPr>
          <p:cNvPr id="6" name="Footer Placeholder 5">
            <a:extLst>
              <a:ext uri="{FF2B5EF4-FFF2-40B4-BE49-F238E27FC236}">
                <a16:creationId xmlns:a16="http://schemas.microsoft.com/office/drawing/2014/main" id="{90DB8AC8-08AB-D7D5-3358-12153B94A3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742DFD-936A-9108-4752-66D70ADC1B15}"/>
              </a:ext>
            </a:extLst>
          </p:cNvPr>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1222750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772E-FF4D-DD80-FF6D-E8E008227E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B8C210-6AE5-1835-936D-ED2187834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5FB961-7EE0-9392-2D09-52B172179F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141A2B-9143-4532-46F5-8DCAE78E08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448961-FBCC-A5B8-271E-B8ADFA4926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33450C-8022-304E-0FC8-BD668B533864}"/>
              </a:ext>
            </a:extLst>
          </p:cNvPr>
          <p:cNvSpPr>
            <a:spLocks noGrp="1"/>
          </p:cNvSpPr>
          <p:nvPr>
            <p:ph type="dt" sz="half" idx="10"/>
          </p:nvPr>
        </p:nvSpPr>
        <p:spPr/>
        <p:txBody>
          <a:bodyPr/>
          <a:lstStyle/>
          <a:p>
            <a:fld id="{75E694F5-742A-4C2C-B5EE-3C8885406342}" type="datetimeFigureOut">
              <a:rPr lang="en-IN" smtClean="0"/>
              <a:t>24-07-2022</a:t>
            </a:fld>
            <a:endParaRPr lang="en-IN"/>
          </a:p>
        </p:txBody>
      </p:sp>
      <p:sp>
        <p:nvSpPr>
          <p:cNvPr id="8" name="Footer Placeholder 7">
            <a:extLst>
              <a:ext uri="{FF2B5EF4-FFF2-40B4-BE49-F238E27FC236}">
                <a16:creationId xmlns:a16="http://schemas.microsoft.com/office/drawing/2014/main" id="{8E4B030B-42A7-9047-9088-BEEA4FE421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636CB6-AB69-B357-FE8C-6EA70E04BBC2}"/>
              </a:ext>
            </a:extLst>
          </p:cNvPr>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4047195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B9BB3-21FD-3763-5710-75C80F243E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23AC44-2E8E-0E36-32F7-52AAEEB97163}"/>
              </a:ext>
            </a:extLst>
          </p:cNvPr>
          <p:cNvSpPr>
            <a:spLocks noGrp="1"/>
          </p:cNvSpPr>
          <p:nvPr>
            <p:ph type="dt" sz="half" idx="10"/>
          </p:nvPr>
        </p:nvSpPr>
        <p:spPr/>
        <p:txBody>
          <a:bodyPr/>
          <a:lstStyle/>
          <a:p>
            <a:fld id="{75E694F5-742A-4C2C-B5EE-3C8885406342}" type="datetimeFigureOut">
              <a:rPr lang="en-IN" smtClean="0"/>
              <a:t>24-07-2022</a:t>
            </a:fld>
            <a:endParaRPr lang="en-IN"/>
          </a:p>
        </p:txBody>
      </p:sp>
      <p:sp>
        <p:nvSpPr>
          <p:cNvPr id="4" name="Footer Placeholder 3">
            <a:extLst>
              <a:ext uri="{FF2B5EF4-FFF2-40B4-BE49-F238E27FC236}">
                <a16:creationId xmlns:a16="http://schemas.microsoft.com/office/drawing/2014/main" id="{2B7CBCBF-EEDC-6105-DEA9-8BEA99C4D1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2305D7-5EE5-A484-330C-5723BBFC3191}"/>
              </a:ext>
            </a:extLst>
          </p:cNvPr>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2988127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AF066E-786E-2B30-A696-57F29ABA1E7A}"/>
              </a:ext>
            </a:extLst>
          </p:cNvPr>
          <p:cNvSpPr>
            <a:spLocks noGrp="1"/>
          </p:cNvSpPr>
          <p:nvPr>
            <p:ph type="dt" sz="half" idx="10"/>
          </p:nvPr>
        </p:nvSpPr>
        <p:spPr/>
        <p:txBody>
          <a:bodyPr/>
          <a:lstStyle/>
          <a:p>
            <a:fld id="{75E694F5-742A-4C2C-B5EE-3C8885406342}" type="datetimeFigureOut">
              <a:rPr lang="en-IN" smtClean="0"/>
              <a:t>24-07-2022</a:t>
            </a:fld>
            <a:endParaRPr lang="en-IN"/>
          </a:p>
        </p:txBody>
      </p:sp>
      <p:sp>
        <p:nvSpPr>
          <p:cNvPr id="3" name="Footer Placeholder 2">
            <a:extLst>
              <a:ext uri="{FF2B5EF4-FFF2-40B4-BE49-F238E27FC236}">
                <a16:creationId xmlns:a16="http://schemas.microsoft.com/office/drawing/2014/main" id="{78B59C42-46C8-8915-F525-28B1D866867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3D6EEC-7671-AAB1-F67D-7FFF35923F57}"/>
              </a:ext>
            </a:extLst>
          </p:cNvPr>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1090409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AB335-D0AB-4EE3-9835-CF927F2A13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16BA95-3C9A-35C4-ECCE-66CDD3FECD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CDF7B1-0F80-F9B7-17D4-0FEFF2514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3D1EF0-939F-22EC-2FEC-68F1F5A4C58E}"/>
              </a:ext>
            </a:extLst>
          </p:cNvPr>
          <p:cNvSpPr>
            <a:spLocks noGrp="1"/>
          </p:cNvSpPr>
          <p:nvPr>
            <p:ph type="dt" sz="half" idx="10"/>
          </p:nvPr>
        </p:nvSpPr>
        <p:spPr/>
        <p:txBody>
          <a:bodyPr/>
          <a:lstStyle/>
          <a:p>
            <a:fld id="{75E694F5-742A-4C2C-B5EE-3C8885406342}" type="datetimeFigureOut">
              <a:rPr lang="en-IN" smtClean="0"/>
              <a:t>24-07-2022</a:t>
            </a:fld>
            <a:endParaRPr lang="en-IN"/>
          </a:p>
        </p:txBody>
      </p:sp>
      <p:sp>
        <p:nvSpPr>
          <p:cNvPr id="6" name="Footer Placeholder 5">
            <a:extLst>
              <a:ext uri="{FF2B5EF4-FFF2-40B4-BE49-F238E27FC236}">
                <a16:creationId xmlns:a16="http://schemas.microsoft.com/office/drawing/2014/main" id="{CBD35119-D9ED-7E79-1C79-D331F104F3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562AD4-49FB-0808-8DA5-8B9AAB40750A}"/>
              </a:ext>
            </a:extLst>
          </p:cNvPr>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899784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7A53-6950-9AE7-C9AB-0538235D2F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331B46-4836-E494-6611-B1C5FCB88C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BB0D2E-3EA7-F58E-549E-57286867C5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AB8F3A-6BD3-AC14-3EF6-72B8658CE983}"/>
              </a:ext>
            </a:extLst>
          </p:cNvPr>
          <p:cNvSpPr>
            <a:spLocks noGrp="1"/>
          </p:cNvSpPr>
          <p:nvPr>
            <p:ph type="dt" sz="half" idx="10"/>
          </p:nvPr>
        </p:nvSpPr>
        <p:spPr/>
        <p:txBody>
          <a:bodyPr/>
          <a:lstStyle/>
          <a:p>
            <a:fld id="{75E694F5-742A-4C2C-B5EE-3C8885406342}" type="datetimeFigureOut">
              <a:rPr lang="en-IN" smtClean="0"/>
              <a:t>24-07-2022</a:t>
            </a:fld>
            <a:endParaRPr lang="en-IN"/>
          </a:p>
        </p:txBody>
      </p:sp>
      <p:sp>
        <p:nvSpPr>
          <p:cNvPr id="6" name="Footer Placeholder 5">
            <a:extLst>
              <a:ext uri="{FF2B5EF4-FFF2-40B4-BE49-F238E27FC236}">
                <a16:creationId xmlns:a16="http://schemas.microsoft.com/office/drawing/2014/main" id="{5E86D182-3119-FF0B-8514-BC6E7CF850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C5A8A4-1961-A423-6CC4-89709C1E06CC}"/>
              </a:ext>
            </a:extLst>
          </p:cNvPr>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2543482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B6B889-4881-2E16-8EA5-397BD40829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030328-AC37-45BB-4B91-5A6CEB0127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234D5F-FFC1-FCAC-629A-28FCA294BB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E694F5-742A-4C2C-B5EE-3C8885406342}" type="datetimeFigureOut">
              <a:rPr lang="en-IN" smtClean="0"/>
              <a:t>24-07-2022</a:t>
            </a:fld>
            <a:endParaRPr lang="en-IN"/>
          </a:p>
        </p:txBody>
      </p:sp>
      <p:sp>
        <p:nvSpPr>
          <p:cNvPr id="5" name="Footer Placeholder 4">
            <a:extLst>
              <a:ext uri="{FF2B5EF4-FFF2-40B4-BE49-F238E27FC236}">
                <a16:creationId xmlns:a16="http://schemas.microsoft.com/office/drawing/2014/main" id="{55E93596-D209-8E01-592C-A2AE15E60E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6D3283-4BD7-4E68-1761-04CFE57996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4996DE-589A-4C15-85B3-41C12CAA774B}" type="slidenum">
              <a:rPr lang="en-IN" smtClean="0"/>
              <a:t>‹#›</a:t>
            </a:fld>
            <a:endParaRPr lang="en-IN"/>
          </a:p>
        </p:txBody>
      </p:sp>
    </p:spTree>
    <p:extLst>
      <p:ext uri="{BB962C8B-B14F-4D97-AF65-F5344CB8AC3E}">
        <p14:creationId xmlns:p14="http://schemas.microsoft.com/office/powerpoint/2010/main" val="3187622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9264BFD-360D-430E-B593-7BC0D00FB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4538145-ACBA-40C0-AFBD-DE742723D5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6" cy="6858000"/>
            <a:chOff x="1" y="0"/>
            <a:chExt cx="12191996" cy="6858000"/>
          </a:xfrm>
        </p:grpSpPr>
        <p:sp useBgFill="1">
          <p:nvSpPr>
            <p:cNvPr id="23" name="Rectangle 22">
              <a:extLst>
                <a:ext uri="{FF2B5EF4-FFF2-40B4-BE49-F238E27FC236}">
                  <a16:creationId xmlns:a16="http://schemas.microsoft.com/office/drawing/2014/main" id="{7BAD3960-6DE9-4457-8083-F6FFBD58D7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24" name="Rectangle 23">
              <a:extLst>
                <a:ext uri="{FF2B5EF4-FFF2-40B4-BE49-F238E27FC236}">
                  <a16:creationId xmlns:a16="http://schemas.microsoft.com/office/drawing/2014/main" id="{F3F5E368-26F9-408D-9C1D-D007FCE0C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grpSp>
      <p:sp>
        <p:nvSpPr>
          <p:cNvPr id="4" name="TextBox 3">
            <a:extLst>
              <a:ext uri="{FF2B5EF4-FFF2-40B4-BE49-F238E27FC236}">
                <a16:creationId xmlns:a16="http://schemas.microsoft.com/office/drawing/2014/main" id="{9AE1B027-0346-97B7-CBAD-9940B26AE362}"/>
              </a:ext>
            </a:extLst>
          </p:cNvPr>
          <p:cNvSpPr txBox="1"/>
          <p:nvPr/>
        </p:nvSpPr>
        <p:spPr>
          <a:xfrm>
            <a:off x="390778" y="5458335"/>
            <a:ext cx="7661540" cy="149213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u="sng">
                <a:latin typeface="Amasis MT Pro Black" panose="02040A04050005020304" pitchFamily="18" charset="0"/>
                <a:ea typeface="+mj-ea"/>
                <a:cs typeface="+mj-cs"/>
              </a:rPr>
              <a:t>Title of the Project</a:t>
            </a:r>
          </a:p>
        </p:txBody>
      </p:sp>
      <p:sp>
        <p:nvSpPr>
          <p:cNvPr id="5" name="TextBox 4">
            <a:extLst>
              <a:ext uri="{FF2B5EF4-FFF2-40B4-BE49-F238E27FC236}">
                <a16:creationId xmlns:a16="http://schemas.microsoft.com/office/drawing/2014/main" id="{FD4AD314-2674-AAA0-5ABA-B5781E8948A3}"/>
              </a:ext>
            </a:extLst>
          </p:cNvPr>
          <p:cNvSpPr txBox="1"/>
          <p:nvPr/>
        </p:nvSpPr>
        <p:spPr>
          <a:xfrm>
            <a:off x="390775" y="4926563"/>
            <a:ext cx="4389998" cy="681723"/>
          </a:xfrm>
          <a:prstGeom prst="rect">
            <a:avLst/>
          </a:prstGeom>
        </p:spPr>
        <p:txBody>
          <a:bodyPr vert="horz" lIns="91440" tIns="45720" rIns="91440" bIns="45720" rtlCol="0">
            <a:normAutofit/>
          </a:bodyPr>
          <a:lstStyle/>
          <a:p>
            <a:pPr>
              <a:lnSpc>
                <a:spcPct val="90000"/>
              </a:lnSpc>
              <a:spcAft>
                <a:spcPts val="600"/>
              </a:spcAft>
            </a:pPr>
            <a:r>
              <a:rPr lang="en-US" sz="3200">
                <a:solidFill>
                  <a:schemeClr val="tx1">
                    <a:alpha val="60000"/>
                  </a:schemeClr>
                </a:solidFill>
              </a:rPr>
              <a:t>Created By</a:t>
            </a:r>
          </a:p>
        </p:txBody>
      </p:sp>
      <p:sp>
        <p:nvSpPr>
          <p:cNvPr id="26" name="Freeform: Shape 25">
            <a:extLst>
              <a:ext uri="{FF2B5EF4-FFF2-40B4-BE49-F238E27FC236}">
                <a16:creationId xmlns:a16="http://schemas.microsoft.com/office/drawing/2014/main" id="{F249C1C3-EBDE-4C27-BD12-A6AE40A4D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7375" y="0"/>
            <a:ext cx="6404625" cy="6373368"/>
          </a:xfrm>
          <a:custGeom>
            <a:avLst/>
            <a:gdLst>
              <a:gd name="connsiteX0" fmla="*/ 353272 w 6404625"/>
              <a:gd name="connsiteY0" fmla="*/ 0 h 6373368"/>
              <a:gd name="connsiteX1" fmla="*/ 6404625 w 6404625"/>
              <a:gd name="connsiteY1" fmla="*/ 0 h 6373368"/>
              <a:gd name="connsiteX2" fmla="*/ 6404625 w 6404625"/>
              <a:gd name="connsiteY2" fmla="*/ 6008204 h 6373368"/>
              <a:gd name="connsiteX3" fmla="*/ 6374459 w 6404625"/>
              <a:gd name="connsiteY3" fmla="*/ 6023890 h 6373368"/>
              <a:gd name="connsiteX4" fmla="*/ 6290584 w 6404625"/>
              <a:gd name="connsiteY4" fmla="*/ 6049055 h 6373368"/>
              <a:gd name="connsiteX5" fmla="*/ 6203913 w 6404625"/>
              <a:gd name="connsiteY5" fmla="*/ 6060237 h 6373368"/>
              <a:gd name="connsiteX6" fmla="*/ 6114448 w 6404625"/>
              <a:gd name="connsiteY6" fmla="*/ 6063033 h 6373368"/>
              <a:gd name="connsiteX7" fmla="*/ 6019391 w 6404625"/>
              <a:gd name="connsiteY7" fmla="*/ 6054644 h 6373368"/>
              <a:gd name="connsiteX8" fmla="*/ 5924332 w 6404625"/>
              <a:gd name="connsiteY8" fmla="*/ 6043462 h 6373368"/>
              <a:gd name="connsiteX9" fmla="*/ 5829275 w 6404625"/>
              <a:gd name="connsiteY9" fmla="*/ 6029482 h 6373368"/>
              <a:gd name="connsiteX10" fmla="*/ 5734216 w 6404625"/>
              <a:gd name="connsiteY10" fmla="*/ 6018300 h 6373368"/>
              <a:gd name="connsiteX11" fmla="*/ 5639159 w 6404625"/>
              <a:gd name="connsiteY11" fmla="*/ 6012708 h 6373368"/>
              <a:gd name="connsiteX12" fmla="*/ 5546898 w 6404625"/>
              <a:gd name="connsiteY12" fmla="*/ 6012708 h 6373368"/>
              <a:gd name="connsiteX13" fmla="*/ 5460227 w 6404625"/>
              <a:gd name="connsiteY13" fmla="*/ 6023890 h 6373368"/>
              <a:gd name="connsiteX14" fmla="*/ 5370760 w 6404625"/>
              <a:gd name="connsiteY14" fmla="*/ 6046258 h 6373368"/>
              <a:gd name="connsiteX15" fmla="*/ 5289681 w 6404625"/>
              <a:gd name="connsiteY15" fmla="*/ 6079807 h 6373368"/>
              <a:gd name="connsiteX16" fmla="*/ 5205808 w 6404625"/>
              <a:gd name="connsiteY16" fmla="*/ 6124541 h 6373368"/>
              <a:gd name="connsiteX17" fmla="*/ 5121933 w 6404625"/>
              <a:gd name="connsiteY17" fmla="*/ 6169276 h 6373368"/>
              <a:gd name="connsiteX18" fmla="*/ 5038061 w 6404625"/>
              <a:gd name="connsiteY18" fmla="*/ 6219598 h 6373368"/>
              <a:gd name="connsiteX19" fmla="*/ 4956981 w 6404625"/>
              <a:gd name="connsiteY19" fmla="*/ 6267129 h 6373368"/>
              <a:gd name="connsiteX20" fmla="*/ 4870311 w 6404625"/>
              <a:gd name="connsiteY20" fmla="*/ 6309065 h 6373368"/>
              <a:gd name="connsiteX21" fmla="*/ 4786435 w 6404625"/>
              <a:gd name="connsiteY21" fmla="*/ 6342614 h 6373368"/>
              <a:gd name="connsiteX22" fmla="*/ 4699765 w 6404625"/>
              <a:gd name="connsiteY22" fmla="*/ 6364982 h 6373368"/>
              <a:gd name="connsiteX23" fmla="*/ 4610299 w 6404625"/>
              <a:gd name="connsiteY23" fmla="*/ 6373368 h 6373368"/>
              <a:gd name="connsiteX24" fmla="*/ 4520833 w 6404625"/>
              <a:gd name="connsiteY24" fmla="*/ 6364982 h 6373368"/>
              <a:gd name="connsiteX25" fmla="*/ 4434163 w 6404625"/>
              <a:gd name="connsiteY25" fmla="*/ 6342614 h 6373368"/>
              <a:gd name="connsiteX26" fmla="*/ 4350289 w 6404625"/>
              <a:gd name="connsiteY26" fmla="*/ 6309065 h 6373368"/>
              <a:gd name="connsiteX27" fmla="*/ 4263617 w 6404625"/>
              <a:gd name="connsiteY27" fmla="*/ 6267129 h 6373368"/>
              <a:gd name="connsiteX28" fmla="*/ 4182539 w 6404625"/>
              <a:gd name="connsiteY28" fmla="*/ 6219598 h 6373368"/>
              <a:gd name="connsiteX29" fmla="*/ 4098666 w 6404625"/>
              <a:gd name="connsiteY29" fmla="*/ 6169276 h 6373368"/>
              <a:gd name="connsiteX30" fmla="*/ 4014791 w 6404625"/>
              <a:gd name="connsiteY30" fmla="*/ 6124541 h 6373368"/>
              <a:gd name="connsiteX31" fmla="*/ 3930916 w 6404625"/>
              <a:gd name="connsiteY31" fmla="*/ 6079807 h 6373368"/>
              <a:gd name="connsiteX32" fmla="*/ 3847041 w 6404625"/>
              <a:gd name="connsiteY32" fmla="*/ 6046258 h 6373368"/>
              <a:gd name="connsiteX33" fmla="*/ 3760372 w 6404625"/>
              <a:gd name="connsiteY33" fmla="*/ 6023890 h 6373368"/>
              <a:gd name="connsiteX34" fmla="*/ 3673701 w 6404625"/>
              <a:gd name="connsiteY34" fmla="*/ 6012708 h 6373368"/>
              <a:gd name="connsiteX35" fmla="*/ 3581438 w 6404625"/>
              <a:gd name="connsiteY35" fmla="*/ 6012708 h 6373368"/>
              <a:gd name="connsiteX36" fmla="*/ 3486381 w 6404625"/>
              <a:gd name="connsiteY36" fmla="*/ 6018300 h 6373368"/>
              <a:gd name="connsiteX37" fmla="*/ 3391322 w 6404625"/>
              <a:gd name="connsiteY37" fmla="*/ 6029482 h 6373368"/>
              <a:gd name="connsiteX38" fmla="*/ 3296265 w 6404625"/>
              <a:gd name="connsiteY38" fmla="*/ 6043462 h 6373368"/>
              <a:gd name="connsiteX39" fmla="*/ 3201210 w 6404625"/>
              <a:gd name="connsiteY39" fmla="*/ 6054644 h 6373368"/>
              <a:gd name="connsiteX40" fmla="*/ 3106151 w 6404625"/>
              <a:gd name="connsiteY40" fmla="*/ 6063033 h 6373368"/>
              <a:gd name="connsiteX41" fmla="*/ 3016684 w 6404625"/>
              <a:gd name="connsiteY41" fmla="*/ 6060237 h 6373368"/>
              <a:gd name="connsiteX42" fmla="*/ 2930015 w 6404625"/>
              <a:gd name="connsiteY42" fmla="*/ 6049055 h 6373368"/>
              <a:gd name="connsiteX43" fmla="*/ 2846140 w 6404625"/>
              <a:gd name="connsiteY43" fmla="*/ 6023890 h 6373368"/>
              <a:gd name="connsiteX44" fmla="*/ 2776243 w 6404625"/>
              <a:gd name="connsiteY44" fmla="*/ 5987546 h 6373368"/>
              <a:gd name="connsiteX45" fmla="*/ 2709145 w 6404625"/>
              <a:gd name="connsiteY45" fmla="*/ 5940017 h 6373368"/>
              <a:gd name="connsiteX46" fmla="*/ 2650432 w 6404625"/>
              <a:gd name="connsiteY46" fmla="*/ 5884101 h 6373368"/>
              <a:gd name="connsiteX47" fmla="*/ 2591719 w 6404625"/>
              <a:gd name="connsiteY47" fmla="*/ 5819798 h 6373368"/>
              <a:gd name="connsiteX48" fmla="*/ 2538599 w 6404625"/>
              <a:gd name="connsiteY48" fmla="*/ 5752697 h 6373368"/>
              <a:gd name="connsiteX49" fmla="*/ 2485480 w 6404625"/>
              <a:gd name="connsiteY49" fmla="*/ 5682802 h 6373368"/>
              <a:gd name="connsiteX50" fmla="*/ 2432360 w 6404625"/>
              <a:gd name="connsiteY50" fmla="*/ 5612908 h 6373368"/>
              <a:gd name="connsiteX51" fmla="*/ 2379237 w 6404625"/>
              <a:gd name="connsiteY51" fmla="*/ 5545809 h 6373368"/>
              <a:gd name="connsiteX52" fmla="*/ 2323320 w 6404625"/>
              <a:gd name="connsiteY52" fmla="*/ 5481502 h 6373368"/>
              <a:gd name="connsiteX53" fmla="*/ 2259018 w 6404625"/>
              <a:gd name="connsiteY53" fmla="*/ 5425586 h 6373368"/>
              <a:gd name="connsiteX54" fmla="*/ 2197511 w 6404625"/>
              <a:gd name="connsiteY54" fmla="*/ 5375263 h 6373368"/>
              <a:gd name="connsiteX55" fmla="*/ 2127614 w 6404625"/>
              <a:gd name="connsiteY55" fmla="*/ 5336121 h 6373368"/>
              <a:gd name="connsiteX56" fmla="*/ 2052128 w 6404625"/>
              <a:gd name="connsiteY56" fmla="*/ 5302573 h 6373368"/>
              <a:gd name="connsiteX57" fmla="*/ 1971049 w 6404625"/>
              <a:gd name="connsiteY57" fmla="*/ 5274612 h 6373368"/>
              <a:gd name="connsiteX58" fmla="*/ 1887176 w 6404625"/>
              <a:gd name="connsiteY58" fmla="*/ 5249450 h 6373368"/>
              <a:gd name="connsiteX59" fmla="*/ 1803301 w 6404625"/>
              <a:gd name="connsiteY59" fmla="*/ 5227084 h 6373368"/>
              <a:gd name="connsiteX60" fmla="*/ 1716630 w 6404625"/>
              <a:gd name="connsiteY60" fmla="*/ 5204720 h 6373368"/>
              <a:gd name="connsiteX61" fmla="*/ 1635551 w 6404625"/>
              <a:gd name="connsiteY61" fmla="*/ 5179557 h 6373368"/>
              <a:gd name="connsiteX62" fmla="*/ 1554473 w 6404625"/>
              <a:gd name="connsiteY62" fmla="*/ 5151597 h 6373368"/>
              <a:gd name="connsiteX63" fmla="*/ 1478988 w 6404625"/>
              <a:gd name="connsiteY63" fmla="*/ 5118049 h 6373368"/>
              <a:gd name="connsiteX64" fmla="*/ 1411887 w 6404625"/>
              <a:gd name="connsiteY64" fmla="*/ 5076112 h 6373368"/>
              <a:gd name="connsiteX65" fmla="*/ 1350380 w 6404625"/>
              <a:gd name="connsiteY65" fmla="*/ 5025785 h 6373368"/>
              <a:gd name="connsiteX66" fmla="*/ 1300053 w 6404625"/>
              <a:gd name="connsiteY66" fmla="*/ 4964279 h 6373368"/>
              <a:gd name="connsiteX67" fmla="*/ 1258117 w 6404625"/>
              <a:gd name="connsiteY67" fmla="*/ 4897178 h 6373368"/>
              <a:gd name="connsiteX68" fmla="*/ 1224567 w 6404625"/>
              <a:gd name="connsiteY68" fmla="*/ 4821691 h 6373368"/>
              <a:gd name="connsiteX69" fmla="*/ 1196609 w 6404625"/>
              <a:gd name="connsiteY69" fmla="*/ 4740614 h 6373368"/>
              <a:gd name="connsiteX70" fmla="*/ 1171447 w 6404625"/>
              <a:gd name="connsiteY70" fmla="*/ 4659533 h 6373368"/>
              <a:gd name="connsiteX71" fmla="*/ 1149080 w 6404625"/>
              <a:gd name="connsiteY71" fmla="*/ 4572865 h 6373368"/>
              <a:gd name="connsiteX72" fmla="*/ 1126714 w 6404625"/>
              <a:gd name="connsiteY72" fmla="*/ 4488990 h 6373368"/>
              <a:gd name="connsiteX73" fmla="*/ 1101552 w 6404625"/>
              <a:gd name="connsiteY73" fmla="*/ 4405115 h 6373368"/>
              <a:gd name="connsiteX74" fmla="*/ 1073593 w 6404625"/>
              <a:gd name="connsiteY74" fmla="*/ 4324036 h 6373368"/>
              <a:gd name="connsiteX75" fmla="*/ 1040045 w 6404625"/>
              <a:gd name="connsiteY75" fmla="*/ 4248549 h 6373368"/>
              <a:gd name="connsiteX76" fmla="*/ 1000902 w 6404625"/>
              <a:gd name="connsiteY76" fmla="*/ 4178654 h 6373368"/>
              <a:gd name="connsiteX77" fmla="*/ 950576 w 6404625"/>
              <a:gd name="connsiteY77" fmla="*/ 4117146 h 6373368"/>
              <a:gd name="connsiteX78" fmla="*/ 894659 w 6404625"/>
              <a:gd name="connsiteY78" fmla="*/ 4052841 h 6373368"/>
              <a:gd name="connsiteX79" fmla="*/ 830356 w 6404625"/>
              <a:gd name="connsiteY79" fmla="*/ 3996926 h 6373368"/>
              <a:gd name="connsiteX80" fmla="*/ 760460 w 6404625"/>
              <a:gd name="connsiteY80" fmla="*/ 3943806 h 6373368"/>
              <a:gd name="connsiteX81" fmla="*/ 690567 w 6404625"/>
              <a:gd name="connsiteY81" fmla="*/ 3890685 h 6373368"/>
              <a:gd name="connsiteX82" fmla="*/ 620671 w 6404625"/>
              <a:gd name="connsiteY82" fmla="*/ 3837564 h 6373368"/>
              <a:gd name="connsiteX83" fmla="*/ 553571 w 6404625"/>
              <a:gd name="connsiteY83" fmla="*/ 3784444 h 6373368"/>
              <a:gd name="connsiteX84" fmla="*/ 489269 w 6404625"/>
              <a:gd name="connsiteY84" fmla="*/ 3725731 h 6373368"/>
              <a:gd name="connsiteX85" fmla="*/ 433350 w 6404625"/>
              <a:gd name="connsiteY85" fmla="*/ 3667021 h 6373368"/>
              <a:gd name="connsiteX86" fmla="*/ 385824 w 6404625"/>
              <a:gd name="connsiteY86" fmla="*/ 3599922 h 6373368"/>
              <a:gd name="connsiteX87" fmla="*/ 349477 w 6404625"/>
              <a:gd name="connsiteY87" fmla="*/ 3530025 h 6373368"/>
              <a:gd name="connsiteX88" fmla="*/ 324315 w 6404625"/>
              <a:gd name="connsiteY88" fmla="*/ 3446150 h 6373368"/>
              <a:gd name="connsiteX89" fmla="*/ 313131 w 6404625"/>
              <a:gd name="connsiteY89" fmla="*/ 3359479 h 6373368"/>
              <a:gd name="connsiteX90" fmla="*/ 310335 w 6404625"/>
              <a:gd name="connsiteY90" fmla="*/ 3270014 h 6373368"/>
              <a:gd name="connsiteX91" fmla="*/ 318723 w 6404625"/>
              <a:gd name="connsiteY91" fmla="*/ 3174955 h 6373368"/>
              <a:gd name="connsiteX92" fmla="*/ 329907 w 6404625"/>
              <a:gd name="connsiteY92" fmla="*/ 3079898 h 6373368"/>
              <a:gd name="connsiteX93" fmla="*/ 343885 w 6404625"/>
              <a:gd name="connsiteY93" fmla="*/ 2984841 h 6373368"/>
              <a:gd name="connsiteX94" fmla="*/ 355069 w 6404625"/>
              <a:gd name="connsiteY94" fmla="*/ 2889784 h 6373368"/>
              <a:gd name="connsiteX95" fmla="*/ 360659 w 6404625"/>
              <a:gd name="connsiteY95" fmla="*/ 2794725 h 6373368"/>
              <a:gd name="connsiteX96" fmla="*/ 360659 w 6404625"/>
              <a:gd name="connsiteY96" fmla="*/ 2702464 h 6373368"/>
              <a:gd name="connsiteX97" fmla="*/ 349477 w 6404625"/>
              <a:gd name="connsiteY97" fmla="*/ 2615793 h 6373368"/>
              <a:gd name="connsiteX98" fmla="*/ 327111 w 6404625"/>
              <a:gd name="connsiteY98" fmla="*/ 2529122 h 6373368"/>
              <a:gd name="connsiteX99" fmla="*/ 293561 w 6404625"/>
              <a:gd name="connsiteY99" fmla="*/ 2448045 h 6373368"/>
              <a:gd name="connsiteX100" fmla="*/ 251625 w 6404625"/>
              <a:gd name="connsiteY100" fmla="*/ 2364170 h 6373368"/>
              <a:gd name="connsiteX101" fmla="*/ 204096 w 6404625"/>
              <a:gd name="connsiteY101" fmla="*/ 2280295 h 6373368"/>
              <a:gd name="connsiteX102" fmla="*/ 153769 w 6404625"/>
              <a:gd name="connsiteY102" fmla="*/ 2196423 h 6373368"/>
              <a:gd name="connsiteX103" fmla="*/ 106240 w 6404625"/>
              <a:gd name="connsiteY103" fmla="*/ 2115344 h 6373368"/>
              <a:gd name="connsiteX104" fmla="*/ 64305 w 6404625"/>
              <a:gd name="connsiteY104" fmla="*/ 2028673 h 6373368"/>
              <a:gd name="connsiteX105" fmla="*/ 30754 w 6404625"/>
              <a:gd name="connsiteY105" fmla="*/ 1944798 h 6373368"/>
              <a:gd name="connsiteX106" fmla="*/ 8387 w 6404625"/>
              <a:gd name="connsiteY106" fmla="*/ 1858129 h 6373368"/>
              <a:gd name="connsiteX107" fmla="*/ 0 w 6404625"/>
              <a:gd name="connsiteY107" fmla="*/ 1768662 h 6373368"/>
              <a:gd name="connsiteX108" fmla="*/ 8387 w 6404625"/>
              <a:gd name="connsiteY108" fmla="*/ 1679195 h 6373368"/>
              <a:gd name="connsiteX109" fmla="*/ 30754 w 6404625"/>
              <a:gd name="connsiteY109" fmla="*/ 1592526 h 6373368"/>
              <a:gd name="connsiteX110" fmla="*/ 64305 w 6404625"/>
              <a:gd name="connsiteY110" fmla="*/ 1508651 h 6373368"/>
              <a:gd name="connsiteX111" fmla="*/ 106240 w 6404625"/>
              <a:gd name="connsiteY111" fmla="*/ 1421980 h 6373368"/>
              <a:gd name="connsiteX112" fmla="*/ 153769 w 6404625"/>
              <a:gd name="connsiteY112" fmla="*/ 1340903 h 6373368"/>
              <a:gd name="connsiteX113" fmla="*/ 204096 w 6404625"/>
              <a:gd name="connsiteY113" fmla="*/ 1257028 h 6373368"/>
              <a:gd name="connsiteX114" fmla="*/ 251625 w 6404625"/>
              <a:gd name="connsiteY114" fmla="*/ 1173153 h 6373368"/>
              <a:gd name="connsiteX115" fmla="*/ 293561 w 6404625"/>
              <a:gd name="connsiteY115" fmla="*/ 1089278 h 6373368"/>
              <a:gd name="connsiteX116" fmla="*/ 327111 w 6404625"/>
              <a:gd name="connsiteY116" fmla="*/ 1008199 h 6373368"/>
              <a:gd name="connsiteX117" fmla="*/ 349477 w 6404625"/>
              <a:gd name="connsiteY117" fmla="*/ 921528 h 6373368"/>
              <a:gd name="connsiteX118" fmla="*/ 360659 w 6404625"/>
              <a:gd name="connsiteY118" fmla="*/ 834859 h 6373368"/>
              <a:gd name="connsiteX119" fmla="*/ 360659 w 6404625"/>
              <a:gd name="connsiteY119" fmla="*/ 742599 h 6373368"/>
              <a:gd name="connsiteX120" fmla="*/ 355069 w 6404625"/>
              <a:gd name="connsiteY120" fmla="*/ 647539 h 6373368"/>
              <a:gd name="connsiteX121" fmla="*/ 343885 w 6404625"/>
              <a:gd name="connsiteY121" fmla="*/ 552482 h 6373368"/>
              <a:gd name="connsiteX122" fmla="*/ 329907 w 6404625"/>
              <a:gd name="connsiteY122" fmla="*/ 457425 h 6373368"/>
              <a:gd name="connsiteX123" fmla="*/ 318723 w 6404625"/>
              <a:gd name="connsiteY123" fmla="*/ 362366 h 6373368"/>
              <a:gd name="connsiteX124" fmla="*/ 310335 w 6404625"/>
              <a:gd name="connsiteY124" fmla="*/ 267309 h 6373368"/>
              <a:gd name="connsiteX125" fmla="*/ 313131 w 6404625"/>
              <a:gd name="connsiteY125" fmla="*/ 177842 h 6373368"/>
              <a:gd name="connsiteX126" fmla="*/ 324315 w 6404625"/>
              <a:gd name="connsiteY126" fmla="*/ 91173 h 6373368"/>
              <a:gd name="connsiteX127" fmla="*/ 349477 w 6404625"/>
              <a:gd name="connsiteY127" fmla="*/ 7296 h 6373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404625" h="6373368">
                <a:moveTo>
                  <a:pt x="353272" y="0"/>
                </a:moveTo>
                <a:lnTo>
                  <a:pt x="6404625" y="0"/>
                </a:lnTo>
                <a:lnTo>
                  <a:pt x="6404625" y="6008204"/>
                </a:lnTo>
                <a:lnTo>
                  <a:pt x="6374459" y="6023890"/>
                </a:lnTo>
                <a:lnTo>
                  <a:pt x="6290584" y="6049055"/>
                </a:lnTo>
                <a:lnTo>
                  <a:pt x="6203913" y="6060237"/>
                </a:lnTo>
                <a:lnTo>
                  <a:pt x="6114448" y="6063033"/>
                </a:lnTo>
                <a:lnTo>
                  <a:pt x="6019391" y="6054644"/>
                </a:lnTo>
                <a:lnTo>
                  <a:pt x="5924332" y="6043462"/>
                </a:lnTo>
                <a:lnTo>
                  <a:pt x="5829275" y="6029482"/>
                </a:lnTo>
                <a:lnTo>
                  <a:pt x="5734216" y="6018300"/>
                </a:lnTo>
                <a:lnTo>
                  <a:pt x="5639159" y="6012708"/>
                </a:lnTo>
                <a:lnTo>
                  <a:pt x="5546898" y="6012708"/>
                </a:lnTo>
                <a:lnTo>
                  <a:pt x="5460227" y="6023890"/>
                </a:lnTo>
                <a:lnTo>
                  <a:pt x="5370760" y="6046258"/>
                </a:lnTo>
                <a:lnTo>
                  <a:pt x="5289681" y="6079807"/>
                </a:lnTo>
                <a:lnTo>
                  <a:pt x="5205808" y="6124541"/>
                </a:lnTo>
                <a:lnTo>
                  <a:pt x="5121933" y="6169276"/>
                </a:lnTo>
                <a:lnTo>
                  <a:pt x="5038061" y="6219598"/>
                </a:lnTo>
                <a:lnTo>
                  <a:pt x="4956981" y="6267129"/>
                </a:lnTo>
                <a:lnTo>
                  <a:pt x="4870311" y="6309065"/>
                </a:lnTo>
                <a:lnTo>
                  <a:pt x="4786435" y="6342614"/>
                </a:lnTo>
                <a:lnTo>
                  <a:pt x="4699765" y="6364982"/>
                </a:lnTo>
                <a:lnTo>
                  <a:pt x="4610299" y="6373368"/>
                </a:lnTo>
                <a:lnTo>
                  <a:pt x="4520833" y="6364982"/>
                </a:lnTo>
                <a:lnTo>
                  <a:pt x="4434163" y="6342614"/>
                </a:lnTo>
                <a:lnTo>
                  <a:pt x="4350289" y="6309065"/>
                </a:lnTo>
                <a:lnTo>
                  <a:pt x="4263617" y="6267129"/>
                </a:lnTo>
                <a:lnTo>
                  <a:pt x="4182539" y="6219598"/>
                </a:lnTo>
                <a:lnTo>
                  <a:pt x="4098666" y="6169276"/>
                </a:lnTo>
                <a:lnTo>
                  <a:pt x="4014791" y="6124541"/>
                </a:lnTo>
                <a:lnTo>
                  <a:pt x="3930916" y="6079807"/>
                </a:lnTo>
                <a:lnTo>
                  <a:pt x="3847041" y="6046258"/>
                </a:lnTo>
                <a:lnTo>
                  <a:pt x="3760372" y="6023890"/>
                </a:lnTo>
                <a:lnTo>
                  <a:pt x="3673701" y="6012708"/>
                </a:lnTo>
                <a:lnTo>
                  <a:pt x="3581438" y="6012708"/>
                </a:lnTo>
                <a:lnTo>
                  <a:pt x="3486381" y="6018300"/>
                </a:lnTo>
                <a:lnTo>
                  <a:pt x="3391322" y="6029482"/>
                </a:lnTo>
                <a:lnTo>
                  <a:pt x="3296265" y="6043462"/>
                </a:lnTo>
                <a:lnTo>
                  <a:pt x="3201210" y="6054644"/>
                </a:lnTo>
                <a:lnTo>
                  <a:pt x="3106151" y="6063033"/>
                </a:lnTo>
                <a:lnTo>
                  <a:pt x="3016684" y="6060237"/>
                </a:lnTo>
                <a:lnTo>
                  <a:pt x="2930015" y="6049055"/>
                </a:lnTo>
                <a:lnTo>
                  <a:pt x="2846140" y="6023890"/>
                </a:lnTo>
                <a:lnTo>
                  <a:pt x="2776243" y="5987546"/>
                </a:lnTo>
                <a:lnTo>
                  <a:pt x="2709145" y="5940017"/>
                </a:lnTo>
                <a:lnTo>
                  <a:pt x="2650432" y="5884101"/>
                </a:lnTo>
                <a:lnTo>
                  <a:pt x="2591719" y="5819798"/>
                </a:lnTo>
                <a:lnTo>
                  <a:pt x="2538599" y="5752697"/>
                </a:lnTo>
                <a:lnTo>
                  <a:pt x="2485480" y="5682802"/>
                </a:lnTo>
                <a:lnTo>
                  <a:pt x="2432360" y="5612908"/>
                </a:lnTo>
                <a:lnTo>
                  <a:pt x="2379237" y="5545809"/>
                </a:lnTo>
                <a:lnTo>
                  <a:pt x="2323320" y="5481502"/>
                </a:lnTo>
                <a:lnTo>
                  <a:pt x="2259018" y="5425586"/>
                </a:lnTo>
                <a:lnTo>
                  <a:pt x="2197511" y="5375263"/>
                </a:lnTo>
                <a:lnTo>
                  <a:pt x="2127614" y="5336121"/>
                </a:lnTo>
                <a:lnTo>
                  <a:pt x="2052128" y="5302573"/>
                </a:lnTo>
                <a:lnTo>
                  <a:pt x="1971049" y="5274612"/>
                </a:lnTo>
                <a:lnTo>
                  <a:pt x="1887176" y="5249450"/>
                </a:lnTo>
                <a:lnTo>
                  <a:pt x="1803301" y="5227084"/>
                </a:lnTo>
                <a:lnTo>
                  <a:pt x="1716630" y="5204720"/>
                </a:lnTo>
                <a:lnTo>
                  <a:pt x="1635551" y="5179557"/>
                </a:lnTo>
                <a:lnTo>
                  <a:pt x="1554473" y="5151597"/>
                </a:lnTo>
                <a:lnTo>
                  <a:pt x="1478988" y="5118049"/>
                </a:lnTo>
                <a:lnTo>
                  <a:pt x="1411887" y="5076112"/>
                </a:lnTo>
                <a:lnTo>
                  <a:pt x="1350380" y="5025785"/>
                </a:lnTo>
                <a:lnTo>
                  <a:pt x="1300053" y="4964279"/>
                </a:lnTo>
                <a:lnTo>
                  <a:pt x="1258117" y="4897178"/>
                </a:lnTo>
                <a:lnTo>
                  <a:pt x="1224567" y="4821691"/>
                </a:lnTo>
                <a:lnTo>
                  <a:pt x="1196609" y="4740614"/>
                </a:lnTo>
                <a:lnTo>
                  <a:pt x="1171447" y="4659533"/>
                </a:lnTo>
                <a:lnTo>
                  <a:pt x="1149080" y="4572865"/>
                </a:lnTo>
                <a:lnTo>
                  <a:pt x="1126714" y="4488990"/>
                </a:lnTo>
                <a:lnTo>
                  <a:pt x="1101552" y="4405115"/>
                </a:lnTo>
                <a:lnTo>
                  <a:pt x="1073593" y="4324036"/>
                </a:lnTo>
                <a:lnTo>
                  <a:pt x="1040045" y="4248549"/>
                </a:lnTo>
                <a:lnTo>
                  <a:pt x="1000902" y="4178654"/>
                </a:lnTo>
                <a:lnTo>
                  <a:pt x="950576" y="4117146"/>
                </a:lnTo>
                <a:lnTo>
                  <a:pt x="894659" y="4052841"/>
                </a:lnTo>
                <a:lnTo>
                  <a:pt x="830356" y="3996926"/>
                </a:lnTo>
                <a:lnTo>
                  <a:pt x="760460" y="3943806"/>
                </a:lnTo>
                <a:lnTo>
                  <a:pt x="690567" y="3890685"/>
                </a:lnTo>
                <a:lnTo>
                  <a:pt x="620671" y="3837564"/>
                </a:lnTo>
                <a:lnTo>
                  <a:pt x="553571" y="3784444"/>
                </a:lnTo>
                <a:lnTo>
                  <a:pt x="489269" y="3725731"/>
                </a:lnTo>
                <a:lnTo>
                  <a:pt x="433350" y="3667021"/>
                </a:lnTo>
                <a:lnTo>
                  <a:pt x="385824" y="3599922"/>
                </a:lnTo>
                <a:lnTo>
                  <a:pt x="349477" y="3530025"/>
                </a:lnTo>
                <a:lnTo>
                  <a:pt x="324315" y="3446150"/>
                </a:lnTo>
                <a:lnTo>
                  <a:pt x="313131" y="3359479"/>
                </a:lnTo>
                <a:lnTo>
                  <a:pt x="310335" y="3270014"/>
                </a:lnTo>
                <a:lnTo>
                  <a:pt x="318723" y="3174955"/>
                </a:lnTo>
                <a:lnTo>
                  <a:pt x="329907" y="3079898"/>
                </a:lnTo>
                <a:lnTo>
                  <a:pt x="343885" y="2984841"/>
                </a:lnTo>
                <a:lnTo>
                  <a:pt x="355069" y="2889784"/>
                </a:lnTo>
                <a:lnTo>
                  <a:pt x="360659" y="2794725"/>
                </a:lnTo>
                <a:lnTo>
                  <a:pt x="360659" y="2702464"/>
                </a:lnTo>
                <a:lnTo>
                  <a:pt x="349477" y="2615793"/>
                </a:lnTo>
                <a:lnTo>
                  <a:pt x="327111" y="2529122"/>
                </a:lnTo>
                <a:lnTo>
                  <a:pt x="293561" y="2448045"/>
                </a:lnTo>
                <a:lnTo>
                  <a:pt x="251625" y="2364170"/>
                </a:lnTo>
                <a:lnTo>
                  <a:pt x="204096" y="2280295"/>
                </a:lnTo>
                <a:lnTo>
                  <a:pt x="153769" y="2196423"/>
                </a:lnTo>
                <a:lnTo>
                  <a:pt x="106240" y="2115344"/>
                </a:lnTo>
                <a:lnTo>
                  <a:pt x="64305" y="2028673"/>
                </a:lnTo>
                <a:lnTo>
                  <a:pt x="30754" y="1944798"/>
                </a:lnTo>
                <a:lnTo>
                  <a:pt x="8387" y="1858129"/>
                </a:lnTo>
                <a:lnTo>
                  <a:pt x="0" y="1768662"/>
                </a:lnTo>
                <a:lnTo>
                  <a:pt x="8387" y="1679195"/>
                </a:lnTo>
                <a:lnTo>
                  <a:pt x="30754" y="1592526"/>
                </a:lnTo>
                <a:lnTo>
                  <a:pt x="64305" y="1508651"/>
                </a:lnTo>
                <a:lnTo>
                  <a:pt x="106240" y="1421980"/>
                </a:lnTo>
                <a:lnTo>
                  <a:pt x="153769" y="1340903"/>
                </a:lnTo>
                <a:lnTo>
                  <a:pt x="204096" y="1257028"/>
                </a:lnTo>
                <a:lnTo>
                  <a:pt x="251625" y="1173153"/>
                </a:lnTo>
                <a:lnTo>
                  <a:pt x="293561" y="1089278"/>
                </a:lnTo>
                <a:lnTo>
                  <a:pt x="327111" y="1008199"/>
                </a:lnTo>
                <a:lnTo>
                  <a:pt x="349477" y="921528"/>
                </a:lnTo>
                <a:lnTo>
                  <a:pt x="360659" y="834859"/>
                </a:lnTo>
                <a:lnTo>
                  <a:pt x="360659" y="742599"/>
                </a:lnTo>
                <a:lnTo>
                  <a:pt x="355069" y="647539"/>
                </a:lnTo>
                <a:lnTo>
                  <a:pt x="343885" y="552482"/>
                </a:lnTo>
                <a:lnTo>
                  <a:pt x="329907" y="457425"/>
                </a:lnTo>
                <a:lnTo>
                  <a:pt x="318723" y="362366"/>
                </a:lnTo>
                <a:lnTo>
                  <a:pt x="310335" y="267309"/>
                </a:lnTo>
                <a:lnTo>
                  <a:pt x="313131" y="177842"/>
                </a:lnTo>
                <a:lnTo>
                  <a:pt x="324315" y="91173"/>
                </a:lnTo>
                <a:lnTo>
                  <a:pt x="349477" y="729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rotWithShape="1">
          <a:blip r:embed="rId2">
            <a:extLst>
              <a:ext uri="{28A0092B-C50C-407E-A947-70E740481C1C}">
                <a14:useLocalDpi xmlns:a14="http://schemas.microsoft.com/office/drawing/2010/main" val="0"/>
              </a:ext>
            </a:extLst>
          </a:blip>
          <a:srcRect l="16396" r="16397" b="1"/>
          <a:stretch/>
        </p:blipFill>
        <p:spPr>
          <a:xfrm>
            <a:off x="6003221" y="10"/>
            <a:ext cx="6188779" cy="6157770"/>
          </a:xfrm>
          <a:custGeom>
            <a:avLst/>
            <a:gdLst/>
            <a:ahLst/>
            <a:cxnLst/>
            <a:rect l="l" t="t" r="r" b="b"/>
            <a:pathLst>
              <a:path w="6188779" h="6157780">
                <a:moveTo>
                  <a:pt x="384150" y="0"/>
                </a:moveTo>
                <a:lnTo>
                  <a:pt x="6188779" y="0"/>
                </a:lnTo>
                <a:lnTo>
                  <a:pt x="6188779" y="5757340"/>
                </a:lnTo>
                <a:lnTo>
                  <a:pt x="6142640" y="5790022"/>
                </a:lnTo>
                <a:lnTo>
                  <a:pt x="6076017" y="5824665"/>
                </a:lnTo>
                <a:lnTo>
                  <a:pt x="5996070" y="5848651"/>
                </a:lnTo>
                <a:lnTo>
                  <a:pt x="5913457" y="5859310"/>
                </a:lnTo>
                <a:lnTo>
                  <a:pt x="5828180" y="5861974"/>
                </a:lnTo>
                <a:lnTo>
                  <a:pt x="5737573" y="5853979"/>
                </a:lnTo>
                <a:lnTo>
                  <a:pt x="5646965" y="5843320"/>
                </a:lnTo>
                <a:lnTo>
                  <a:pt x="5556358" y="5829995"/>
                </a:lnTo>
                <a:lnTo>
                  <a:pt x="5465751" y="5819336"/>
                </a:lnTo>
                <a:lnTo>
                  <a:pt x="5375143" y="5814006"/>
                </a:lnTo>
                <a:lnTo>
                  <a:pt x="5287201" y="5814006"/>
                </a:lnTo>
                <a:lnTo>
                  <a:pt x="5204589" y="5824665"/>
                </a:lnTo>
                <a:lnTo>
                  <a:pt x="5119310" y="5845985"/>
                </a:lnTo>
                <a:lnTo>
                  <a:pt x="5042027" y="5877963"/>
                </a:lnTo>
                <a:lnTo>
                  <a:pt x="4962081" y="5920603"/>
                </a:lnTo>
                <a:lnTo>
                  <a:pt x="4882133" y="5963242"/>
                </a:lnTo>
                <a:lnTo>
                  <a:pt x="4802186" y="6011210"/>
                </a:lnTo>
                <a:lnTo>
                  <a:pt x="4724903" y="6056514"/>
                </a:lnTo>
                <a:lnTo>
                  <a:pt x="4642291" y="6096487"/>
                </a:lnTo>
                <a:lnTo>
                  <a:pt x="4562343" y="6128466"/>
                </a:lnTo>
                <a:lnTo>
                  <a:pt x="4479729" y="6149785"/>
                </a:lnTo>
                <a:lnTo>
                  <a:pt x="4394453" y="6157780"/>
                </a:lnTo>
                <a:lnTo>
                  <a:pt x="4309175" y="6149785"/>
                </a:lnTo>
                <a:lnTo>
                  <a:pt x="4226563" y="6128466"/>
                </a:lnTo>
                <a:lnTo>
                  <a:pt x="4146616" y="6096487"/>
                </a:lnTo>
                <a:lnTo>
                  <a:pt x="4064003" y="6056514"/>
                </a:lnTo>
                <a:lnTo>
                  <a:pt x="3986719" y="6011210"/>
                </a:lnTo>
                <a:lnTo>
                  <a:pt x="3906773" y="5963242"/>
                </a:lnTo>
                <a:lnTo>
                  <a:pt x="3826826" y="5920603"/>
                </a:lnTo>
                <a:lnTo>
                  <a:pt x="3746877" y="5877963"/>
                </a:lnTo>
                <a:lnTo>
                  <a:pt x="3666929" y="5845985"/>
                </a:lnTo>
                <a:lnTo>
                  <a:pt x="3584318" y="5824665"/>
                </a:lnTo>
                <a:lnTo>
                  <a:pt x="3501705" y="5814006"/>
                </a:lnTo>
                <a:lnTo>
                  <a:pt x="3413762" y="5814006"/>
                </a:lnTo>
                <a:lnTo>
                  <a:pt x="3323155" y="5819336"/>
                </a:lnTo>
                <a:lnTo>
                  <a:pt x="3232547" y="5829995"/>
                </a:lnTo>
                <a:lnTo>
                  <a:pt x="3141940" y="5843320"/>
                </a:lnTo>
                <a:lnTo>
                  <a:pt x="3051334" y="5853979"/>
                </a:lnTo>
                <a:lnTo>
                  <a:pt x="2960727" y="5861974"/>
                </a:lnTo>
                <a:lnTo>
                  <a:pt x="2875448" y="5859310"/>
                </a:lnTo>
                <a:lnTo>
                  <a:pt x="2792837" y="5848651"/>
                </a:lnTo>
                <a:lnTo>
                  <a:pt x="2712889" y="5824665"/>
                </a:lnTo>
                <a:lnTo>
                  <a:pt x="2646265" y="5790022"/>
                </a:lnTo>
                <a:lnTo>
                  <a:pt x="2582308" y="5744719"/>
                </a:lnTo>
                <a:lnTo>
                  <a:pt x="2526343" y="5691420"/>
                </a:lnTo>
                <a:lnTo>
                  <a:pt x="2470381" y="5630127"/>
                </a:lnTo>
                <a:lnTo>
                  <a:pt x="2419747" y="5566168"/>
                </a:lnTo>
                <a:lnTo>
                  <a:pt x="2369114" y="5499546"/>
                </a:lnTo>
                <a:lnTo>
                  <a:pt x="2318480" y="5432923"/>
                </a:lnTo>
                <a:lnTo>
                  <a:pt x="2267846" y="5368966"/>
                </a:lnTo>
                <a:lnTo>
                  <a:pt x="2214548" y="5307671"/>
                </a:lnTo>
                <a:lnTo>
                  <a:pt x="2153255" y="5254373"/>
                </a:lnTo>
                <a:lnTo>
                  <a:pt x="2094628" y="5206405"/>
                </a:lnTo>
                <a:lnTo>
                  <a:pt x="2028005" y="5169096"/>
                </a:lnTo>
                <a:lnTo>
                  <a:pt x="1956051" y="5137117"/>
                </a:lnTo>
                <a:lnTo>
                  <a:pt x="1878768" y="5110467"/>
                </a:lnTo>
                <a:lnTo>
                  <a:pt x="1798822" y="5086483"/>
                </a:lnTo>
                <a:lnTo>
                  <a:pt x="1718873" y="5065163"/>
                </a:lnTo>
                <a:lnTo>
                  <a:pt x="1636260" y="5043845"/>
                </a:lnTo>
                <a:lnTo>
                  <a:pt x="1558978" y="5019861"/>
                </a:lnTo>
                <a:lnTo>
                  <a:pt x="1481696" y="4993211"/>
                </a:lnTo>
                <a:lnTo>
                  <a:pt x="1409744" y="4961233"/>
                </a:lnTo>
                <a:lnTo>
                  <a:pt x="1345785" y="4921259"/>
                </a:lnTo>
                <a:lnTo>
                  <a:pt x="1287158" y="4873289"/>
                </a:lnTo>
                <a:lnTo>
                  <a:pt x="1239188" y="4814663"/>
                </a:lnTo>
                <a:lnTo>
                  <a:pt x="1199215" y="4750703"/>
                </a:lnTo>
                <a:lnTo>
                  <a:pt x="1167237" y="4678752"/>
                </a:lnTo>
                <a:lnTo>
                  <a:pt x="1140586" y="4601469"/>
                </a:lnTo>
                <a:lnTo>
                  <a:pt x="1116602" y="4524185"/>
                </a:lnTo>
                <a:lnTo>
                  <a:pt x="1095283" y="4441574"/>
                </a:lnTo>
                <a:lnTo>
                  <a:pt x="1073962" y="4361626"/>
                </a:lnTo>
                <a:lnTo>
                  <a:pt x="1049979" y="4281677"/>
                </a:lnTo>
                <a:lnTo>
                  <a:pt x="1023330" y="4204395"/>
                </a:lnTo>
                <a:lnTo>
                  <a:pt x="991351" y="4132443"/>
                </a:lnTo>
                <a:lnTo>
                  <a:pt x="954043" y="4065820"/>
                </a:lnTo>
                <a:lnTo>
                  <a:pt x="906073" y="4007191"/>
                </a:lnTo>
                <a:lnTo>
                  <a:pt x="852774" y="3945898"/>
                </a:lnTo>
                <a:lnTo>
                  <a:pt x="791482" y="3892600"/>
                </a:lnTo>
                <a:lnTo>
                  <a:pt x="724858" y="3841967"/>
                </a:lnTo>
                <a:lnTo>
                  <a:pt x="658236" y="3791333"/>
                </a:lnTo>
                <a:lnTo>
                  <a:pt x="591613" y="3740699"/>
                </a:lnTo>
                <a:lnTo>
                  <a:pt x="527656" y="3690067"/>
                </a:lnTo>
                <a:lnTo>
                  <a:pt x="466362" y="3634102"/>
                </a:lnTo>
                <a:lnTo>
                  <a:pt x="413063" y="3578140"/>
                </a:lnTo>
                <a:lnTo>
                  <a:pt x="367761" y="3514183"/>
                </a:lnTo>
                <a:lnTo>
                  <a:pt x="333116" y="3447559"/>
                </a:lnTo>
                <a:lnTo>
                  <a:pt x="309132" y="3367611"/>
                </a:lnTo>
                <a:lnTo>
                  <a:pt x="298471" y="3284998"/>
                </a:lnTo>
                <a:lnTo>
                  <a:pt x="295806" y="3199721"/>
                </a:lnTo>
                <a:lnTo>
                  <a:pt x="303802" y="3109114"/>
                </a:lnTo>
                <a:lnTo>
                  <a:pt x="314462" y="3018506"/>
                </a:lnTo>
                <a:lnTo>
                  <a:pt x="327785" y="2927901"/>
                </a:lnTo>
                <a:lnTo>
                  <a:pt x="338446" y="2837293"/>
                </a:lnTo>
                <a:lnTo>
                  <a:pt x="343774" y="2746686"/>
                </a:lnTo>
                <a:lnTo>
                  <a:pt x="343774" y="2658743"/>
                </a:lnTo>
                <a:lnTo>
                  <a:pt x="333116" y="2576130"/>
                </a:lnTo>
                <a:lnTo>
                  <a:pt x="311796" y="2493517"/>
                </a:lnTo>
                <a:lnTo>
                  <a:pt x="279817" y="2416237"/>
                </a:lnTo>
                <a:lnTo>
                  <a:pt x="239844" y="2336288"/>
                </a:lnTo>
                <a:lnTo>
                  <a:pt x="194541" y="2256340"/>
                </a:lnTo>
                <a:lnTo>
                  <a:pt x="146571" y="2176393"/>
                </a:lnTo>
                <a:lnTo>
                  <a:pt x="101267" y="2099111"/>
                </a:lnTo>
                <a:lnTo>
                  <a:pt x="61293" y="2016498"/>
                </a:lnTo>
                <a:lnTo>
                  <a:pt x="29315" y="1936550"/>
                </a:lnTo>
                <a:lnTo>
                  <a:pt x="7995" y="1853939"/>
                </a:lnTo>
                <a:lnTo>
                  <a:pt x="0" y="1768660"/>
                </a:lnTo>
                <a:lnTo>
                  <a:pt x="7995" y="1683383"/>
                </a:lnTo>
                <a:lnTo>
                  <a:pt x="29315" y="1600771"/>
                </a:lnTo>
                <a:lnTo>
                  <a:pt x="61293" y="1520824"/>
                </a:lnTo>
                <a:lnTo>
                  <a:pt x="101267" y="1438211"/>
                </a:lnTo>
                <a:lnTo>
                  <a:pt x="146571" y="1360929"/>
                </a:lnTo>
                <a:lnTo>
                  <a:pt x="194541" y="1280980"/>
                </a:lnTo>
                <a:lnTo>
                  <a:pt x="239844" y="1201034"/>
                </a:lnTo>
                <a:lnTo>
                  <a:pt x="279817" y="1121085"/>
                </a:lnTo>
                <a:lnTo>
                  <a:pt x="311796" y="1043803"/>
                </a:lnTo>
                <a:lnTo>
                  <a:pt x="333116" y="961190"/>
                </a:lnTo>
                <a:lnTo>
                  <a:pt x="343774" y="878578"/>
                </a:lnTo>
                <a:lnTo>
                  <a:pt x="343774" y="790636"/>
                </a:lnTo>
                <a:lnTo>
                  <a:pt x="338446" y="700029"/>
                </a:lnTo>
                <a:lnTo>
                  <a:pt x="327785" y="609422"/>
                </a:lnTo>
                <a:lnTo>
                  <a:pt x="314462" y="518814"/>
                </a:lnTo>
                <a:lnTo>
                  <a:pt x="303802" y="428207"/>
                </a:lnTo>
                <a:lnTo>
                  <a:pt x="295806" y="337599"/>
                </a:lnTo>
                <a:lnTo>
                  <a:pt x="298471" y="252322"/>
                </a:lnTo>
                <a:lnTo>
                  <a:pt x="309132" y="169710"/>
                </a:lnTo>
                <a:lnTo>
                  <a:pt x="333116" y="89761"/>
                </a:lnTo>
                <a:lnTo>
                  <a:pt x="367761" y="23140"/>
                </a:lnTo>
                <a:close/>
              </a:path>
            </a:pathLst>
          </a:custGeom>
          <a:ln w="203200">
            <a:noFill/>
          </a:ln>
        </p:spPr>
      </p:pic>
    </p:spTree>
    <p:extLst>
      <p:ext uri="{BB962C8B-B14F-4D97-AF65-F5344CB8AC3E}">
        <p14:creationId xmlns:p14="http://schemas.microsoft.com/office/powerpoint/2010/main" val="3152645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E279A52-177D-482C-92C8-10DD7A18F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AE1B027-0346-97B7-CBAD-9940B26AE362}"/>
              </a:ext>
            </a:extLst>
          </p:cNvPr>
          <p:cNvSpPr txBox="1"/>
          <p:nvPr/>
        </p:nvSpPr>
        <p:spPr>
          <a:xfrm>
            <a:off x="1251677" y="662399"/>
            <a:ext cx="6138168" cy="14940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600" u="sng">
                <a:latin typeface="Amasis MT Pro Black" panose="02040A04050005020304" pitchFamily="18" charset="0"/>
                <a:ea typeface="+mj-ea"/>
                <a:cs typeface="+mj-cs"/>
              </a:rPr>
              <a:t>7. Title Seven</a:t>
            </a:r>
          </a:p>
        </p:txBody>
      </p:sp>
      <p:grpSp>
        <p:nvGrpSpPr>
          <p:cNvPr id="13" name="Group 12">
            <a:extLst>
              <a:ext uri="{FF2B5EF4-FFF2-40B4-BE49-F238E27FC236}">
                <a16:creationId xmlns:a16="http://schemas.microsoft.com/office/drawing/2014/main" id="{4BCD063E-D4FF-4FB3-8F1D-5DD2288836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4" name="Freeform 6">
              <a:extLst>
                <a:ext uri="{FF2B5EF4-FFF2-40B4-BE49-F238E27FC236}">
                  <a16:creationId xmlns:a16="http://schemas.microsoft.com/office/drawing/2014/main" id="{74E5C9C3-37C9-425E-A935-0CE649921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5" name="Freeform 6">
              <a:extLst>
                <a:ext uri="{FF2B5EF4-FFF2-40B4-BE49-F238E27FC236}">
                  <a16:creationId xmlns:a16="http://schemas.microsoft.com/office/drawing/2014/main" id="{2526C943-4313-4653-93E0-80AA1FD61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grpSp>
      <p:sp>
        <p:nvSpPr>
          <p:cNvPr id="5" name="TextBox 4">
            <a:extLst>
              <a:ext uri="{FF2B5EF4-FFF2-40B4-BE49-F238E27FC236}">
                <a16:creationId xmlns:a16="http://schemas.microsoft.com/office/drawing/2014/main" id="{FD4AD314-2674-AAA0-5ABA-B5781E8948A3}"/>
              </a:ext>
            </a:extLst>
          </p:cNvPr>
          <p:cNvSpPr txBox="1"/>
          <p:nvPr/>
        </p:nvSpPr>
        <p:spPr>
          <a:xfrm>
            <a:off x="1251678" y="2286000"/>
            <a:ext cx="4363595"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tx1">
                    <a:alpha val="60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rotWithShape="1">
          <a:blip r:embed="rId2">
            <a:extLst>
              <a:ext uri="{28A0092B-C50C-407E-A947-70E740481C1C}">
                <a14:useLocalDpi xmlns:a14="http://schemas.microsoft.com/office/drawing/2010/main" val="0"/>
              </a:ext>
            </a:extLst>
          </a:blip>
          <a:srcRect l="18588" r="14784" b="-2"/>
          <a:stretch/>
        </p:blipFill>
        <p:spPr>
          <a:xfrm>
            <a:off x="6096000" y="580713"/>
            <a:ext cx="5414304" cy="5407737"/>
          </a:xfrm>
          <a:custGeom>
            <a:avLst/>
            <a:gdLst/>
            <a:ahLst/>
            <a:cxnLst/>
            <a:rect l="l" t="t" r="r" b="b"/>
            <a:pathLst>
              <a:path w="3860171" h="3855489">
                <a:moveTo>
                  <a:pt x="1930086" y="0"/>
                </a:moveTo>
                <a:lnTo>
                  <a:pt x="1967540" y="3511"/>
                </a:lnTo>
                <a:lnTo>
                  <a:pt x="2003824" y="12875"/>
                </a:lnTo>
                <a:lnTo>
                  <a:pt x="2038938" y="26920"/>
                </a:lnTo>
                <a:lnTo>
                  <a:pt x="2075222" y="44477"/>
                </a:lnTo>
                <a:lnTo>
                  <a:pt x="2109166" y="64375"/>
                </a:lnTo>
                <a:lnTo>
                  <a:pt x="2144279" y="85443"/>
                </a:lnTo>
                <a:lnTo>
                  <a:pt x="2179393" y="104171"/>
                </a:lnTo>
                <a:lnTo>
                  <a:pt x="2214507" y="122898"/>
                </a:lnTo>
                <a:lnTo>
                  <a:pt x="2248450" y="136943"/>
                </a:lnTo>
                <a:lnTo>
                  <a:pt x="2285905" y="146307"/>
                </a:lnTo>
                <a:lnTo>
                  <a:pt x="2322189" y="150989"/>
                </a:lnTo>
                <a:lnTo>
                  <a:pt x="2360814" y="150989"/>
                </a:lnTo>
                <a:lnTo>
                  <a:pt x="2400610" y="148648"/>
                </a:lnTo>
                <a:lnTo>
                  <a:pt x="2440405" y="143966"/>
                </a:lnTo>
                <a:lnTo>
                  <a:pt x="2480201" y="138114"/>
                </a:lnTo>
                <a:lnTo>
                  <a:pt x="2519996" y="133432"/>
                </a:lnTo>
                <a:lnTo>
                  <a:pt x="2559792" y="129921"/>
                </a:lnTo>
                <a:lnTo>
                  <a:pt x="2597247" y="131091"/>
                </a:lnTo>
                <a:lnTo>
                  <a:pt x="2633531" y="135773"/>
                </a:lnTo>
                <a:lnTo>
                  <a:pt x="2668644" y="146307"/>
                </a:lnTo>
                <a:lnTo>
                  <a:pt x="2697906" y="161523"/>
                </a:lnTo>
                <a:lnTo>
                  <a:pt x="2725997" y="181421"/>
                </a:lnTo>
                <a:lnTo>
                  <a:pt x="2750577" y="204830"/>
                </a:lnTo>
                <a:lnTo>
                  <a:pt x="2775156" y="231750"/>
                </a:lnTo>
                <a:lnTo>
                  <a:pt x="2797395" y="259841"/>
                </a:lnTo>
                <a:lnTo>
                  <a:pt x="2819634" y="289103"/>
                </a:lnTo>
                <a:lnTo>
                  <a:pt x="2841872" y="318364"/>
                </a:lnTo>
                <a:lnTo>
                  <a:pt x="2864111" y="346455"/>
                </a:lnTo>
                <a:lnTo>
                  <a:pt x="2887520" y="373376"/>
                </a:lnTo>
                <a:lnTo>
                  <a:pt x="2914441" y="396785"/>
                </a:lnTo>
                <a:lnTo>
                  <a:pt x="2940191" y="417853"/>
                </a:lnTo>
                <a:lnTo>
                  <a:pt x="2969452" y="434240"/>
                </a:lnTo>
                <a:lnTo>
                  <a:pt x="3001055" y="448285"/>
                </a:lnTo>
                <a:lnTo>
                  <a:pt x="3034998" y="459990"/>
                </a:lnTo>
                <a:lnTo>
                  <a:pt x="3070112" y="470524"/>
                </a:lnTo>
                <a:lnTo>
                  <a:pt x="3105226" y="479888"/>
                </a:lnTo>
                <a:lnTo>
                  <a:pt x="3141510" y="489251"/>
                </a:lnTo>
                <a:lnTo>
                  <a:pt x="3175453" y="499785"/>
                </a:lnTo>
                <a:lnTo>
                  <a:pt x="3209396" y="511490"/>
                </a:lnTo>
                <a:lnTo>
                  <a:pt x="3240999" y="525535"/>
                </a:lnTo>
                <a:lnTo>
                  <a:pt x="3269090" y="543092"/>
                </a:lnTo>
                <a:lnTo>
                  <a:pt x="3294840" y="564161"/>
                </a:lnTo>
                <a:lnTo>
                  <a:pt x="3315908" y="589911"/>
                </a:lnTo>
                <a:lnTo>
                  <a:pt x="3333465" y="618002"/>
                </a:lnTo>
                <a:lnTo>
                  <a:pt x="3347510" y="649604"/>
                </a:lnTo>
                <a:lnTo>
                  <a:pt x="3359215" y="683547"/>
                </a:lnTo>
                <a:lnTo>
                  <a:pt x="3369749" y="717491"/>
                </a:lnTo>
                <a:lnTo>
                  <a:pt x="3379113" y="753775"/>
                </a:lnTo>
                <a:lnTo>
                  <a:pt x="3388476" y="788889"/>
                </a:lnTo>
                <a:lnTo>
                  <a:pt x="3399010" y="824002"/>
                </a:lnTo>
                <a:lnTo>
                  <a:pt x="3410715" y="857946"/>
                </a:lnTo>
                <a:lnTo>
                  <a:pt x="3424760" y="889548"/>
                </a:lnTo>
                <a:lnTo>
                  <a:pt x="3441147" y="918809"/>
                </a:lnTo>
                <a:lnTo>
                  <a:pt x="3462215" y="944560"/>
                </a:lnTo>
                <a:lnTo>
                  <a:pt x="3485624" y="971480"/>
                </a:lnTo>
                <a:lnTo>
                  <a:pt x="3512545" y="994889"/>
                </a:lnTo>
                <a:lnTo>
                  <a:pt x="3540636" y="1017128"/>
                </a:lnTo>
                <a:lnTo>
                  <a:pt x="3571068" y="1039367"/>
                </a:lnTo>
                <a:lnTo>
                  <a:pt x="3600329" y="1061605"/>
                </a:lnTo>
                <a:lnTo>
                  <a:pt x="3628420" y="1083844"/>
                </a:lnTo>
                <a:lnTo>
                  <a:pt x="3655341" y="1108424"/>
                </a:lnTo>
                <a:lnTo>
                  <a:pt x="3678750" y="1133003"/>
                </a:lnTo>
                <a:lnTo>
                  <a:pt x="3698648" y="1161094"/>
                </a:lnTo>
                <a:lnTo>
                  <a:pt x="3713864" y="1190356"/>
                </a:lnTo>
                <a:lnTo>
                  <a:pt x="3724398" y="1225469"/>
                </a:lnTo>
                <a:lnTo>
                  <a:pt x="3729080" y="1261754"/>
                </a:lnTo>
                <a:lnTo>
                  <a:pt x="3730250" y="1299208"/>
                </a:lnTo>
                <a:lnTo>
                  <a:pt x="3726739" y="1339004"/>
                </a:lnTo>
                <a:lnTo>
                  <a:pt x="3722057" y="1378799"/>
                </a:lnTo>
                <a:lnTo>
                  <a:pt x="3716205" y="1418595"/>
                </a:lnTo>
                <a:lnTo>
                  <a:pt x="3711523" y="1458391"/>
                </a:lnTo>
                <a:lnTo>
                  <a:pt x="3709182" y="1498186"/>
                </a:lnTo>
                <a:lnTo>
                  <a:pt x="3709182" y="1536811"/>
                </a:lnTo>
                <a:lnTo>
                  <a:pt x="3713864" y="1573096"/>
                </a:lnTo>
                <a:lnTo>
                  <a:pt x="3723228" y="1609380"/>
                </a:lnTo>
                <a:lnTo>
                  <a:pt x="3737273" y="1643323"/>
                </a:lnTo>
                <a:lnTo>
                  <a:pt x="3756000" y="1678437"/>
                </a:lnTo>
                <a:lnTo>
                  <a:pt x="3774728" y="1713550"/>
                </a:lnTo>
                <a:lnTo>
                  <a:pt x="3795796" y="1748664"/>
                </a:lnTo>
                <a:lnTo>
                  <a:pt x="3815694" y="1782608"/>
                </a:lnTo>
                <a:lnTo>
                  <a:pt x="3833250" y="1818892"/>
                </a:lnTo>
                <a:lnTo>
                  <a:pt x="3847296" y="1854005"/>
                </a:lnTo>
                <a:lnTo>
                  <a:pt x="3856660" y="1890290"/>
                </a:lnTo>
                <a:lnTo>
                  <a:pt x="3860171" y="1927744"/>
                </a:lnTo>
                <a:lnTo>
                  <a:pt x="3856660" y="1965199"/>
                </a:lnTo>
                <a:lnTo>
                  <a:pt x="3847296" y="2001483"/>
                </a:lnTo>
                <a:lnTo>
                  <a:pt x="3833250" y="2036597"/>
                </a:lnTo>
                <a:lnTo>
                  <a:pt x="3815694" y="2072881"/>
                </a:lnTo>
                <a:lnTo>
                  <a:pt x="3795796" y="2106824"/>
                </a:lnTo>
                <a:lnTo>
                  <a:pt x="3774728" y="2141938"/>
                </a:lnTo>
                <a:lnTo>
                  <a:pt x="3756000" y="2177052"/>
                </a:lnTo>
                <a:lnTo>
                  <a:pt x="3737273" y="2212166"/>
                </a:lnTo>
                <a:lnTo>
                  <a:pt x="3723228" y="2246109"/>
                </a:lnTo>
                <a:lnTo>
                  <a:pt x="3713864" y="2282393"/>
                </a:lnTo>
                <a:lnTo>
                  <a:pt x="3709182" y="2318677"/>
                </a:lnTo>
                <a:lnTo>
                  <a:pt x="3709182" y="2357302"/>
                </a:lnTo>
                <a:lnTo>
                  <a:pt x="3711523" y="2397098"/>
                </a:lnTo>
                <a:lnTo>
                  <a:pt x="3716205" y="2436894"/>
                </a:lnTo>
                <a:lnTo>
                  <a:pt x="3722057" y="2476689"/>
                </a:lnTo>
                <a:lnTo>
                  <a:pt x="3726739" y="2516485"/>
                </a:lnTo>
                <a:lnTo>
                  <a:pt x="3730250" y="2556280"/>
                </a:lnTo>
                <a:lnTo>
                  <a:pt x="3729080" y="2593735"/>
                </a:lnTo>
                <a:lnTo>
                  <a:pt x="3724398" y="2630019"/>
                </a:lnTo>
                <a:lnTo>
                  <a:pt x="3713864" y="2665133"/>
                </a:lnTo>
                <a:lnTo>
                  <a:pt x="3698648" y="2694394"/>
                </a:lnTo>
                <a:lnTo>
                  <a:pt x="3678750" y="2722485"/>
                </a:lnTo>
                <a:lnTo>
                  <a:pt x="3655341" y="2747065"/>
                </a:lnTo>
                <a:lnTo>
                  <a:pt x="3628420" y="2771645"/>
                </a:lnTo>
                <a:lnTo>
                  <a:pt x="3600329" y="2793883"/>
                </a:lnTo>
                <a:lnTo>
                  <a:pt x="3571068" y="2816122"/>
                </a:lnTo>
                <a:lnTo>
                  <a:pt x="3540636" y="2838361"/>
                </a:lnTo>
                <a:lnTo>
                  <a:pt x="3512545" y="2860599"/>
                </a:lnTo>
                <a:lnTo>
                  <a:pt x="3485624" y="2884009"/>
                </a:lnTo>
                <a:lnTo>
                  <a:pt x="3462215" y="2910929"/>
                </a:lnTo>
                <a:lnTo>
                  <a:pt x="3441147" y="2936679"/>
                </a:lnTo>
                <a:lnTo>
                  <a:pt x="3424760" y="2965941"/>
                </a:lnTo>
                <a:lnTo>
                  <a:pt x="3410715" y="2997543"/>
                </a:lnTo>
                <a:lnTo>
                  <a:pt x="3399010" y="3031486"/>
                </a:lnTo>
                <a:lnTo>
                  <a:pt x="3388476" y="3066600"/>
                </a:lnTo>
                <a:lnTo>
                  <a:pt x="3379113" y="3101714"/>
                </a:lnTo>
                <a:lnTo>
                  <a:pt x="3369749" y="3137998"/>
                </a:lnTo>
                <a:lnTo>
                  <a:pt x="3359215" y="3171941"/>
                </a:lnTo>
                <a:lnTo>
                  <a:pt x="3347510" y="3205885"/>
                </a:lnTo>
                <a:lnTo>
                  <a:pt x="3333465" y="3237487"/>
                </a:lnTo>
                <a:lnTo>
                  <a:pt x="3315908" y="3265578"/>
                </a:lnTo>
                <a:lnTo>
                  <a:pt x="3294840" y="3291328"/>
                </a:lnTo>
                <a:lnTo>
                  <a:pt x="3269090" y="3312396"/>
                </a:lnTo>
                <a:lnTo>
                  <a:pt x="3240999" y="3329953"/>
                </a:lnTo>
                <a:lnTo>
                  <a:pt x="3209396" y="3343999"/>
                </a:lnTo>
                <a:lnTo>
                  <a:pt x="3175453" y="3355703"/>
                </a:lnTo>
                <a:lnTo>
                  <a:pt x="3141510" y="3366237"/>
                </a:lnTo>
                <a:lnTo>
                  <a:pt x="3105226" y="3375601"/>
                </a:lnTo>
                <a:lnTo>
                  <a:pt x="3070112" y="3384965"/>
                </a:lnTo>
                <a:lnTo>
                  <a:pt x="3034998" y="3395499"/>
                </a:lnTo>
                <a:lnTo>
                  <a:pt x="3001055" y="3407203"/>
                </a:lnTo>
                <a:lnTo>
                  <a:pt x="2969452" y="3421249"/>
                </a:lnTo>
                <a:lnTo>
                  <a:pt x="2940191" y="3437635"/>
                </a:lnTo>
                <a:lnTo>
                  <a:pt x="2914441" y="3458704"/>
                </a:lnTo>
                <a:lnTo>
                  <a:pt x="2887520" y="3482113"/>
                </a:lnTo>
                <a:lnTo>
                  <a:pt x="2864111" y="3509033"/>
                </a:lnTo>
                <a:lnTo>
                  <a:pt x="2841872" y="3537124"/>
                </a:lnTo>
                <a:lnTo>
                  <a:pt x="2819634" y="3566386"/>
                </a:lnTo>
                <a:lnTo>
                  <a:pt x="2797395" y="3595647"/>
                </a:lnTo>
                <a:lnTo>
                  <a:pt x="2775156" y="3623738"/>
                </a:lnTo>
                <a:lnTo>
                  <a:pt x="2750577" y="3650659"/>
                </a:lnTo>
                <a:lnTo>
                  <a:pt x="2725997" y="3674068"/>
                </a:lnTo>
                <a:lnTo>
                  <a:pt x="2697906" y="3693966"/>
                </a:lnTo>
                <a:lnTo>
                  <a:pt x="2668644" y="3709182"/>
                </a:lnTo>
                <a:lnTo>
                  <a:pt x="2633531" y="3719716"/>
                </a:lnTo>
                <a:lnTo>
                  <a:pt x="2597247" y="3724398"/>
                </a:lnTo>
                <a:lnTo>
                  <a:pt x="2559792" y="3725568"/>
                </a:lnTo>
                <a:lnTo>
                  <a:pt x="2519996" y="3722057"/>
                </a:lnTo>
                <a:lnTo>
                  <a:pt x="2480201" y="3717375"/>
                </a:lnTo>
                <a:lnTo>
                  <a:pt x="2440405" y="3711523"/>
                </a:lnTo>
                <a:lnTo>
                  <a:pt x="2400610" y="3706841"/>
                </a:lnTo>
                <a:lnTo>
                  <a:pt x="2360814" y="3704500"/>
                </a:lnTo>
                <a:lnTo>
                  <a:pt x="2322189" y="3704500"/>
                </a:lnTo>
                <a:lnTo>
                  <a:pt x="2285905" y="3709182"/>
                </a:lnTo>
                <a:lnTo>
                  <a:pt x="2248450" y="3718545"/>
                </a:lnTo>
                <a:lnTo>
                  <a:pt x="2214507" y="3732591"/>
                </a:lnTo>
                <a:lnTo>
                  <a:pt x="2179393" y="3751318"/>
                </a:lnTo>
                <a:lnTo>
                  <a:pt x="2144279" y="3770045"/>
                </a:lnTo>
                <a:lnTo>
                  <a:pt x="2109166" y="3791114"/>
                </a:lnTo>
                <a:lnTo>
                  <a:pt x="2075222" y="3811011"/>
                </a:lnTo>
                <a:lnTo>
                  <a:pt x="2038938" y="3828568"/>
                </a:lnTo>
                <a:lnTo>
                  <a:pt x="2003824" y="3842614"/>
                </a:lnTo>
                <a:lnTo>
                  <a:pt x="1967540" y="3851978"/>
                </a:lnTo>
                <a:lnTo>
                  <a:pt x="1930086" y="3855489"/>
                </a:lnTo>
                <a:lnTo>
                  <a:pt x="1892631" y="3851978"/>
                </a:lnTo>
                <a:lnTo>
                  <a:pt x="1856347" y="3842614"/>
                </a:lnTo>
                <a:lnTo>
                  <a:pt x="1821233" y="3828568"/>
                </a:lnTo>
                <a:lnTo>
                  <a:pt x="1784949" y="3811011"/>
                </a:lnTo>
                <a:lnTo>
                  <a:pt x="1751005" y="3791114"/>
                </a:lnTo>
                <a:lnTo>
                  <a:pt x="1715892" y="3770045"/>
                </a:lnTo>
                <a:lnTo>
                  <a:pt x="1680778" y="3751318"/>
                </a:lnTo>
                <a:lnTo>
                  <a:pt x="1645664" y="3732591"/>
                </a:lnTo>
                <a:lnTo>
                  <a:pt x="1610550" y="3718545"/>
                </a:lnTo>
                <a:lnTo>
                  <a:pt x="1574266" y="3709182"/>
                </a:lnTo>
                <a:lnTo>
                  <a:pt x="1537982" y="3704500"/>
                </a:lnTo>
                <a:lnTo>
                  <a:pt x="1499357" y="3704500"/>
                </a:lnTo>
                <a:lnTo>
                  <a:pt x="1459561" y="3706841"/>
                </a:lnTo>
                <a:lnTo>
                  <a:pt x="1419766" y="3711523"/>
                </a:lnTo>
                <a:lnTo>
                  <a:pt x="1379970" y="3717375"/>
                </a:lnTo>
                <a:lnTo>
                  <a:pt x="1340175" y="3722057"/>
                </a:lnTo>
                <a:lnTo>
                  <a:pt x="1300379" y="3725568"/>
                </a:lnTo>
                <a:lnTo>
                  <a:pt x="1262924" y="3724398"/>
                </a:lnTo>
                <a:lnTo>
                  <a:pt x="1226640" y="3719716"/>
                </a:lnTo>
                <a:lnTo>
                  <a:pt x="1191526" y="3709182"/>
                </a:lnTo>
                <a:lnTo>
                  <a:pt x="1162265" y="3693966"/>
                </a:lnTo>
                <a:lnTo>
                  <a:pt x="1134174" y="3674068"/>
                </a:lnTo>
                <a:lnTo>
                  <a:pt x="1109594" y="3650659"/>
                </a:lnTo>
                <a:lnTo>
                  <a:pt x="1085015" y="3623738"/>
                </a:lnTo>
                <a:lnTo>
                  <a:pt x="1062776" y="3595647"/>
                </a:lnTo>
                <a:lnTo>
                  <a:pt x="1040537" y="3566386"/>
                </a:lnTo>
                <a:lnTo>
                  <a:pt x="1018299" y="3537124"/>
                </a:lnTo>
                <a:lnTo>
                  <a:pt x="996060" y="3509033"/>
                </a:lnTo>
                <a:lnTo>
                  <a:pt x="972651" y="3482113"/>
                </a:lnTo>
                <a:lnTo>
                  <a:pt x="945730" y="3458704"/>
                </a:lnTo>
                <a:lnTo>
                  <a:pt x="919980" y="3437635"/>
                </a:lnTo>
                <a:lnTo>
                  <a:pt x="890719" y="3421249"/>
                </a:lnTo>
                <a:lnTo>
                  <a:pt x="859116" y="3407203"/>
                </a:lnTo>
                <a:lnTo>
                  <a:pt x="825173" y="3395499"/>
                </a:lnTo>
                <a:lnTo>
                  <a:pt x="790059" y="3384965"/>
                </a:lnTo>
                <a:lnTo>
                  <a:pt x="754946" y="3375601"/>
                </a:lnTo>
                <a:lnTo>
                  <a:pt x="718662" y="3366237"/>
                </a:lnTo>
                <a:lnTo>
                  <a:pt x="684718" y="3355703"/>
                </a:lnTo>
                <a:lnTo>
                  <a:pt x="650775" y="3343999"/>
                </a:lnTo>
                <a:lnTo>
                  <a:pt x="619173" y="3329953"/>
                </a:lnTo>
                <a:lnTo>
                  <a:pt x="591082" y="3312396"/>
                </a:lnTo>
                <a:lnTo>
                  <a:pt x="565332" y="3291328"/>
                </a:lnTo>
                <a:lnTo>
                  <a:pt x="544263" y="3265578"/>
                </a:lnTo>
                <a:lnTo>
                  <a:pt x="526706" y="3237487"/>
                </a:lnTo>
                <a:lnTo>
                  <a:pt x="512661" y="3205885"/>
                </a:lnTo>
                <a:lnTo>
                  <a:pt x="500956" y="3171941"/>
                </a:lnTo>
                <a:lnTo>
                  <a:pt x="490422" y="3137998"/>
                </a:lnTo>
                <a:lnTo>
                  <a:pt x="481059" y="3101714"/>
                </a:lnTo>
                <a:lnTo>
                  <a:pt x="471695" y="3066600"/>
                </a:lnTo>
                <a:lnTo>
                  <a:pt x="461161" y="3031486"/>
                </a:lnTo>
                <a:lnTo>
                  <a:pt x="449456" y="2997543"/>
                </a:lnTo>
                <a:lnTo>
                  <a:pt x="435411" y="2965941"/>
                </a:lnTo>
                <a:lnTo>
                  <a:pt x="419024" y="2936679"/>
                </a:lnTo>
                <a:lnTo>
                  <a:pt x="397956" y="2910929"/>
                </a:lnTo>
                <a:lnTo>
                  <a:pt x="374547" y="2884009"/>
                </a:lnTo>
                <a:lnTo>
                  <a:pt x="347626" y="2860599"/>
                </a:lnTo>
                <a:lnTo>
                  <a:pt x="318365" y="2838361"/>
                </a:lnTo>
                <a:lnTo>
                  <a:pt x="289103" y="2816122"/>
                </a:lnTo>
                <a:lnTo>
                  <a:pt x="259842" y="2793883"/>
                </a:lnTo>
                <a:lnTo>
                  <a:pt x="231751" y="2771645"/>
                </a:lnTo>
                <a:lnTo>
                  <a:pt x="204830" y="2747065"/>
                </a:lnTo>
                <a:lnTo>
                  <a:pt x="181421" y="2722485"/>
                </a:lnTo>
                <a:lnTo>
                  <a:pt x="161523" y="2694394"/>
                </a:lnTo>
                <a:lnTo>
                  <a:pt x="146308" y="2665133"/>
                </a:lnTo>
                <a:lnTo>
                  <a:pt x="135773" y="2630019"/>
                </a:lnTo>
                <a:lnTo>
                  <a:pt x="131092" y="2593735"/>
                </a:lnTo>
                <a:lnTo>
                  <a:pt x="129921" y="2556280"/>
                </a:lnTo>
                <a:lnTo>
                  <a:pt x="133432" y="2516485"/>
                </a:lnTo>
                <a:lnTo>
                  <a:pt x="138114" y="2476689"/>
                </a:lnTo>
                <a:lnTo>
                  <a:pt x="143967" y="2436894"/>
                </a:lnTo>
                <a:lnTo>
                  <a:pt x="148648" y="2397098"/>
                </a:lnTo>
                <a:lnTo>
                  <a:pt x="150989" y="2357302"/>
                </a:lnTo>
                <a:lnTo>
                  <a:pt x="150989" y="2318677"/>
                </a:lnTo>
                <a:lnTo>
                  <a:pt x="146308" y="2282393"/>
                </a:lnTo>
                <a:lnTo>
                  <a:pt x="136944" y="2246109"/>
                </a:lnTo>
                <a:lnTo>
                  <a:pt x="122898" y="2212166"/>
                </a:lnTo>
                <a:lnTo>
                  <a:pt x="105341" y="2177052"/>
                </a:lnTo>
                <a:lnTo>
                  <a:pt x="85444" y="2141938"/>
                </a:lnTo>
                <a:lnTo>
                  <a:pt x="64375" y="2106824"/>
                </a:lnTo>
                <a:lnTo>
                  <a:pt x="44478" y="2072881"/>
                </a:lnTo>
                <a:lnTo>
                  <a:pt x="26921" y="2036597"/>
                </a:lnTo>
                <a:lnTo>
                  <a:pt x="12875" y="2001483"/>
                </a:lnTo>
                <a:lnTo>
                  <a:pt x="3512" y="1965199"/>
                </a:lnTo>
                <a:lnTo>
                  <a:pt x="0" y="1927744"/>
                </a:lnTo>
                <a:lnTo>
                  <a:pt x="3512" y="1890290"/>
                </a:lnTo>
                <a:lnTo>
                  <a:pt x="12875" y="1854005"/>
                </a:lnTo>
                <a:lnTo>
                  <a:pt x="26921" y="1818892"/>
                </a:lnTo>
                <a:lnTo>
                  <a:pt x="44478" y="1782608"/>
                </a:lnTo>
                <a:lnTo>
                  <a:pt x="64375" y="1748664"/>
                </a:lnTo>
                <a:lnTo>
                  <a:pt x="85444" y="1713550"/>
                </a:lnTo>
                <a:lnTo>
                  <a:pt x="105341" y="1678437"/>
                </a:lnTo>
                <a:lnTo>
                  <a:pt x="122898" y="1643323"/>
                </a:lnTo>
                <a:lnTo>
                  <a:pt x="136944" y="1609380"/>
                </a:lnTo>
                <a:lnTo>
                  <a:pt x="146308" y="1573096"/>
                </a:lnTo>
                <a:lnTo>
                  <a:pt x="150989" y="1536811"/>
                </a:lnTo>
                <a:lnTo>
                  <a:pt x="150989" y="1498186"/>
                </a:lnTo>
                <a:lnTo>
                  <a:pt x="148648" y="1458391"/>
                </a:lnTo>
                <a:lnTo>
                  <a:pt x="143967" y="1418595"/>
                </a:lnTo>
                <a:lnTo>
                  <a:pt x="138114" y="1378799"/>
                </a:lnTo>
                <a:lnTo>
                  <a:pt x="133432" y="1339004"/>
                </a:lnTo>
                <a:lnTo>
                  <a:pt x="129921" y="1299208"/>
                </a:lnTo>
                <a:lnTo>
                  <a:pt x="131092" y="1261754"/>
                </a:lnTo>
                <a:lnTo>
                  <a:pt x="135773" y="1225469"/>
                </a:lnTo>
                <a:lnTo>
                  <a:pt x="146308" y="1190356"/>
                </a:lnTo>
                <a:lnTo>
                  <a:pt x="161523" y="1161094"/>
                </a:lnTo>
                <a:lnTo>
                  <a:pt x="181421" y="1133003"/>
                </a:lnTo>
                <a:lnTo>
                  <a:pt x="204830" y="1108424"/>
                </a:lnTo>
                <a:lnTo>
                  <a:pt x="231751" y="1083844"/>
                </a:lnTo>
                <a:lnTo>
                  <a:pt x="259842" y="1061605"/>
                </a:lnTo>
                <a:lnTo>
                  <a:pt x="289103" y="1039367"/>
                </a:lnTo>
                <a:lnTo>
                  <a:pt x="318365" y="1017128"/>
                </a:lnTo>
                <a:lnTo>
                  <a:pt x="347626" y="994889"/>
                </a:lnTo>
                <a:lnTo>
                  <a:pt x="374547" y="971480"/>
                </a:lnTo>
                <a:lnTo>
                  <a:pt x="397956" y="944560"/>
                </a:lnTo>
                <a:lnTo>
                  <a:pt x="419024" y="918809"/>
                </a:lnTo>
                <a:lnTo>
                  <a:pt x="435411" y="889548"/>
                </a:lnTo>
                <a:lnTo>
                  <a:pt x="449456" y="857946"/>
                </a:lnTo>
                <a:lnTo>
                  <a:pt x="461161" y="824002"/>
                </a:lnTo>
                <a:lnTo>
                  <a:pt x="471695" y="788889"/>
                </a:lnTo>
                <a:lnTo>
                  <a:pt x="481059" y="753775"/>
                </a:lnTo>
                <a:lnTo>
                  <a:pt x="490422" y="717491"/>
                </a:lnTo>
                <a:lnTo>
                  <a:pt x="500956" y="683547"/>
                </a:lnTo>
                <a:lnTo>
                  <a:pt x="512661" y="649604"/>
                </a:lnTo>
                <a:lnTo>
                  <a:pt x="526706" y="618002"/>
                </a:lnTo>
                <a:lnTo>
                  <a:pt x="544263" y="589911"/>
                </a:lnTo>
                <a:lnTo>
                  <a:pt x="565332" y="564161"/>
                </a:lnTo>
                <a:lnTo>
                  <a:pt x="591082" y="543092"/>
                </a:lnTo>
                <a:lnTo>
                  <a:pt x="619173" y="525535"/>
                </a:lnTo>
                <a:lnTo>
                  <a:pt x="650775" y="511490"/>
                </a:lnTo>
                <a:lnTo>
                  <a:pt x="684718" y="499785"/>
                </a:lnTo>
                <a:lnTo>
                  <a:pt x="718662" y="489251"/>
                </a:lnTo>
                <a:lnTo>
                  <a:pt x="754946" y="479888"/>
                </a:lnTo>
                <a:lnTo>
                  <a:pt x="790059" y="470524"/>
                </a:lnTo>
                <a:lnTo>
                  <a:pt x="825173" y="459990"/>
                </a:lnTo>
                <a:lnTo>
                  <a:pt x="859116" y="448285"/>
                </a:lnTo>
                <a:lnTo>
                  <a:pt x="890719" y="434240"/>
                </a:lnTo>
                <a:lnTo>
                  <a:pt x="919980" y="417853"/>
                </a:lnTo>
                <a:lnTo>
                  <a:pt x="945730" y="396785"/>
                </a:lnTo>
                <a:lnTo>
                  <a:pt x="972651" y="373376"/>
                </a:lnTo>
                <a:lnTo>
                  <a:pt x="996060" y="346455"/>
                </a:lnTo>
                <a:lnTo>
                  <a:pt x="1018299" y="318364"/>
                </a:lnTo>
                <a:lnTo>
                  <a:pt x="1040537" y="289103"/>
                </a:lnTo>
                <a:lnTo>
                  <a:pt x="1062776" y="259841"/>
                </a:lnTo>
                <a:lnTo>
                  <a:pt x="1085015" y="231750"/>
                </a:lnTo>
                <a:lnTo>
                  <a:pt x="1109594" y="204830"/>
                </a:lnTo>
                <a:lnTo>
                  <a:pt x="1134174" y="181421"/>
                </a:lnTo>
                <a:lnTo>
                  <a:pt x="1162265" y="161523"/>
                </a:lnTo>
                <a:lnTo>
                  <a:pt x="1191526" y="146307"/>
                </a:lnTo>
                <a:lnTo>
                  <a:pt x="1226640" y="135773"/>
                </a:lnTo>
                <a:lnTo>
                  <a:pt x="1262924" y="131091"/>
                </a:lnTo>
                <a:lnTo>
                  <a:pt x="1300379" y="129921"/>
                </a:lnTo>
                <a:lnTo>
                  <a:pt x="1340175" y="133432"/>
                </a:lnTo>
                <a:lnTo>
                  <a:pt x="1379970" y="138114"/>
                </a:lnTo>
                <a:lnTo>
                  <a:pt x="1419766" y="143966"/>
                </a:lnTo>
                <a:lnTo>
                  <a:pt x="1459561" y="148648"/>
                </a:lnTo>
                <a:lnTo>
                  <a:pt x="1499357" y="150989"/>
                </a:lnTo>
                <a:lnTo>
                  <a:pt x="1537982" y="150989"/>
                </a:lnTo>
                <a:lnTo>
                  <a:pt x="1574266" y="146307"/>
                </a:lnTo>
                <a:lnTo>
                  <a:pt x="1610550" y="136943"/>
                </a:lnTo>
                <a:lnTo>
                  <a:pt x="1645664" y="122898"/>
                </a:lnTo>
                <a:lnTo>
                  <a:pt x="1680778" y="104171"/>
                </a:lnTo>
                <a:lnTo>
                  <a:pt x="1715892" y="85443"/>
                </a:lnTo>
                <a:lnTo>
                  <a:pt x="1751005" y="64375"/>
                </a:lnTo>
                <a:lnTo>
                  <a:pt x="1784949" y="44477"/>
                </a:lnTo>
                <a:lnTo>
                  <a:pt x="1821233" y="26920"/>
                </a:lnTo>
                <a:lnTo>
                  <a:pt x="1856347" y="12875"/>
                </a:lnTo>
                <a:lnTo>
                  <a:pt x="1892631" y="3511"/>
                </a:lnTo>
                <a:close/>
              </a:path>
            </a:pathLst>
          </a:custGeom>
        </p:spPr>
      </p:pic>
    </p:spTree>
    <p:extLst>
      <p:ext uri="{BB962C8B-B14F-4D97-AF65-F5344CB8AC3E}">
        <p14:creationId xmlns:p14="http://schemas.microsoft.com/office/powerpoint/2010/main" val="3580708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E279A52-177D-482C-92C8-10DD7A18F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AE1B027-0346-97B7-CBAD-9940B26AE362}"/>
              </a:ext>
            </a:extLst>
          </p:cNvPr>
          <p:cNvSpPr txBox="1"/>
          <p:nvPr/>
        </p:nvSpPr>
        <p:spPr>
          <a:xfrm>
            <a:off x="1251676" y="662399"/>
            <a:ext cx="6240805" cy="14940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600" u="sng">
                <a:latin typeface="Amasis MT Pro Black" panose="02040A04050005020304" pitchFamily="18" charset="0"/>
                <a:ea typeface="+mj-ea"/>
                <a:cs typeface="+mj-cs"/>
              </a:rPr>
              <a:t>8. Title Eight</a:t>
            </a:r>
          </a:p>
        </p:txBody>
      </p:sp>
      <p:grpSp>
        <p:nvGrpSpPr>
          <p:cNvPr id="13" name="Group 12">
            <a:extLst>
              <a:ext uri="{FF2B5EF4-FFF2-40B4-BE49-F238E27FC236}">
                <a16:creationId xmlns:a16="http://schemas.microsoft.com/office/drawing/2014/main" id="{4BCD063E-D4FF-4FB3-8F1D-5DD2288836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4" name="Freeform 6">
              <a:extLst>
                <a:ext uri="{FF2B5EF4-FFF2-40B4-BE49-F238E27FC236}">
                  <a16:creationId xmlns:a16="http://schemas.microsoft.com/office/drawing/2014/main" id="{74E5C9C3-37C9-425E-A935-0CE649921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5" name="Freeform 6">
              <a:extLst>
                <a:ext uri="{FF2B5EF4-FFF2-40B4-BE49-F238E27FC236}">
                  <a16:creationId xmlns:a16="http://schemas.microsoft.com/office/drawing/2014/main" id="{2526C943-4313-4653-93E0-80AA1FD61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grpSp>
      <p:sp>
        <p:nvSpPr>
          <p:cNvPr id="5" name="TextBox 4">
            <a:extLst>
              <a:ext uri="{FF2B5EF4-FFF2-40B4-BE49-F238E27FC236}">
                <a16:creationId xmlns:a16="http://schemas.microsoft.com/office/drawing/2014/main" id="{FD4AD314-2674-AAA0-5ABA-B5781E8948A3}"/>
              </a:ext>
            </a:extLst>
          </p:cNvPr>
          <p:cNvSpPr txBox="1"/>
          <p:nvPr/>
        </p:nvSpPr>
        <p:spPr>
          <a:xfrm>
            <a:off x="1251678" y="2286000"/>
            <a:ext cx="4363595"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tx1">
                    <a:alpha val="60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rotWithShape="1">
          <a:blip r:embed="rId2">
            <a:extLst>
              <a:ext uri="{28A0092B-C50C-407E-A947-70E740481C1C}">
                <a14:useLocalDpi xmlns:a14="http://schemas.microsoft.com/office/drawing/2010/main" val="0"/>
              </a:ext>
            </a:extLst>
          </a:blip>
          <a:srcRect l="16046" r="17123" b="1"/>
          <a:stretch/>
        </p:blipFill>
        <p:spPr>
          <a:xfrm>
            <a:off x="6096000" y="580713"/>
            <a:ext cx="5414304" cy="5407737"/>
          </a:xfrm>
          <a:custGeom>
            <a:avLst/>
            <a:gdLst/>
            <a:ahLst/>
            <a:cxnLst/>
            <a:rect l="l" t="t" r="r" b="b"/>
            <a:pathLst>
              <a:path w="3860171" h="3855489">
                <a:moveTo>
                  <a:pt x="1930086" y="0"/>
                </a:moveTo>
                <a:lnTo>
                  <a:pt x="1967540" y="3511"/>
                </a:lnTo>
                <a:lnTo>
                  <a:pt x="2003824" y="12875"/>
                </a:lnTo>
                <a:lnTo>
                  <a:pt x="2038938" y="26920"/>
                </a:lnTo>
                <a:lnTo>
                  <a:pt x="2075222" y="44477"/>
                </a:lnTo>
                <a:lnTo>
                  <a:pt x="2109166" y="64375"/>
                </a:lnTo>
                <a:lnTo>
                  <a:pt x="2144279" y="85443"/>
                </a:lnTo>
                <a:lnTo>
                  <a:pt x="2179393" y="104171"/>
                </a:lnTo>
                <a:lnTo>
                  <a:pt x="2214507" y="122898"/>
                </a:lnTo>
                <a:lnTo>
                  <a:pt x="2248450" y="136943"/>
                </a:lnTo>
                <a:lnTo>
                  <a:pt x="2285905" y="146307"/>
                </a:lnTo>
                <a:lnTo>
                  <a:pt x="2322189" y="150989"/>
                </a:lnTo>
                <a:lnTo>
                  <a:pt x="2360814" y="150989"/>
                </a:lnTo>
                <a:lnTo>
                  <a:pt x="2400610" y="148648"/>
                </a:lnTo>
                <a:lnTo>
                  <a:pt x="2440405" y="143966"/>
                </a:lnTo>
                <a:lnTo>
                  <a:pt x="2480201" y="138114"/>
                </a:lnTo>
                <a:lnTo>
                  <a:pt x="2519996" y="133432"/>
                </a:lnTo>
                <a:lnTo>
                  <a:pt x="2559792" y="129921"/>
                </a:lnTo>
                <a:lnTo>
                  <a:pt x="2597247" y="131091"/>
                </a:lnTo>
                <a:lnTo>
                  <a:pt x="2633531" y="135773"/>
                </a:lnTo>
                <a:lnTo>
                  <a:pt x="2668644" y="146307"/>
                </a:lnTo>
                <a:lnTo>
                  <a:pt x="2697906" y="161523"/>
                </a:lnTo>
                <a:lnTo>
                  <a:pt x="2725997" y="181421"/>
                </a:lnTo>
                <a:lnTo>
                  <a:pt x="2750577" y="204830"/>
                </a:lnTo>
                <a:lnTo>
                  <a:pt x="2775156" y="231750"/>
                </a:lnTo>
                <a:lnTo>
                  <a:pt x="2797395" y="259841"/>
                </a:lnTo>
                <a:lnTo>
                  <a:pt x="2819634" y="289103"/>
                </a:lnTo>
                <a:lnTo>
                  <a:pt x="2841872" y="318364"/>
                </a:lnTo>
                <a:lnTo>
                  <a:pt x="2864111" y="346455"/>
                </a:lnTo>
                <a:lnTo>
                  <a:pt x="2887520" y="373376"/>
                </a:lnTo>
                <a:lnTo>
                  <a:pt x="2914441" y="396785"/>
                </a:lnTo>
                <a:lnTo>
                  <a:pt x="2940191" y="417853"/>
                </a:lnTo>
                <a:lnTo>
                  <a:pt x="2969452" y="434240"/>
                </a:lnTo>
                <a:lnTo>
                  <a:pt x="3001055" y="448285"/>
                </a:lnTo>
                <a:lnTo>
                  <a:pt x="3034998" y="459990"/>
                </a:lnTo>
                <a:lnTo>
                  <a:pt x="3070112" y="470524"/>
                </a:lnTo>
                <a:lnTo>
                  <a:pt x="3105226" y="479888"/>
                </a:lnTo>
                <a:lnTo>
                  <a:pt x="3141510" y="489251"/>
                </a:lnTo>
                <a:lnTo>
                  <a:pt x="3175453" y="499785"/>
                </a:lnTo>
                <a:lnTo>
                  <a:pt x="3209396" y="511490"/>
                </a:lnTo>
                <a:lnTo>
                  <a:pt x="3240999" y="525535"/>
                </a:lnTo>
                <a:lnTo>
                  <a:pt x="3269090" y="543092"/>
                </a:lnTo>
                <a:lnTo>
                  <a:pt x="3294840" y="564161"/>
                </a:lnTo>
                <a:lnTo>
                  <a:pt x="3315908" y="589911"/>
                </a:lnTo>
                <a:lnTo>
                  <a:pt x="3333465" y="618002"/>
                </a:lnTo>
                <a:lnTo>
                  <a:pt x="3347510" y="649604"/>
                </a:lnTo>
                <a:lnTo>
                  <a:pt x="3359215" y="683547"/>
                </a:lnTo>
                <a:lnTo>
                  <a:pt x="3369749" y="717491"/>
                </a:lnTo>
                <a:lnTo>
                  <a:pt x="3379113" y="753775"/>
                </a:lnTo>
                <a:lnTo>
                  <a:pt x="3388476" y="788889"/>
                </a:lnTo>
                <a:lnTo>
                  <a:pt x="3399010" y="824002"/>
                </a:lnTo>
                <a:lnTo>
                  <a:pt x="3410715" y="857946"/>
                </a:lnTo>
                <a:lnTo>
                  <a:pt x="3424760" y="889548"/>
                </a:lnTo>
                <a:lnTo>
                  <a:pt x="3441147" y="918809"/>
                </a:lnTo>
                <a:lnTo>
                  <a:pt x="3462215" y="944560"/>
                </a:lnTo>
                <a:lnTo>
                  <a:pt x="3485624" y="971480"/>
                </a:lnTo>
                <a:lnTo>
                  <a:pt x="3512545" y="994889"/>
                </a:lnTo>
                <a:lnTo>
                  <a:pt x="3540636" y="1017128"/>
                </a:lnTo>
                <a:lnTo>
                  <a:pt x="3571068" y="1039367"/>
                </a:lnTo>
                <a:lnTo>
                  <a:pt x="3600329" y="1061605"/>
                </a:lnTo>
                <a:lnTo>
                  <a:pt x="3628420" y="1083844"/>
                </a:lnTo>
                <a:lnTo>
                  <a:pt x="3655341" y="1108424"/>
                </a:lnTo>
                <a:lnTo>
                  <a:pt x="3678750" y="1133003"/>
                </a:lnTo>
                <a:lnTo>
                  <a:pt x="3698648" y="1161094"/>
                </a:lnTo>
                <a:lnTo>
                  <a:pt x="3713864" y="1190356"/>
                </a:lnTo>
                <a:lnTo>
                  <a:pt x="3724398" y="1225469"/>
                </a:lnTo>
                <a:lnTo>
                  <a:pt x="3729080" y="1261754"/>
                </a:lnTo>
                <a:lnTo>
                  <a:pt x="3730250" y="1299208"/>
                </a:lnTo>
                <a:lnTo>
                  <a:pt x="3726739" y="1339004"/>
                </a:lnTo>
                <a:lnTo>
                  <a:pt x="3722057" y="1378799"/>
                </a:lnTo>
                <a:lnTo>
                  <a:pt x="3716205" y="1418595"/>
                </a:lnTo>
                <a:lnTo>
                  <a:pt x="3711523" y="1458391"/>
                </a:lnTo>
                <a:lnTo>
                  <a:pt x="3709182" y="1498186"/>
                </a:lnTo>
                <a:lnTo>
                  <a:pt x="3709182" y="1536811"/>
                </a:lnTo>
                <a:lnTo>
                  <a:pt x="3713864" y="1573096"/>
                </a:lnTo>
                <a:lnTo>
                  <a:pt x="3723228" y="1609380"/>
                </a:lnTo>
                <a:lnTo>
                  <a:pt x="3737273" y="1643323"/>
                </a:lnTo>
                <a:lnTo>
                  <a:pt x="3756000" y="1678437"/>
                </a:lnTo>
                <a:lnTo>
                  <a:pt x="3774728" y="1713550"/>
                </a:lnTo>
                <a:lnTo>
                  <a:pt x="3795796" y="1748664"/>
                </a:lnTo>
                <a:lnTo>
                  <a:pt x="3815694" y="1782608"/>
                </a:lnTo>
                <a:lnTo>
                  <a:pt x="3833250" y="1818892"/>
                </a:lnTo>
                <a:lnTo>
                  <a:pt x="3847296" y="1854005"/>
                </a:lnTo>
                <a:lnTo>
                  <a:pt x="3856660" y="1890290"/>
                </a:lnTo>
                <a:lnTo>
                  <a:pt x="3860171" y="1927744"/>
                </a:lnTo>
                <a:lnTo>
                  <a:pt x="3856660" y="1965199"/>
                </a:lnTo>
                <a:lnTo>
                  <a:pt x="3847296" y="2001483"/>
                </a:lnTo>
                <a:lnTo>
                  <a:pt x="3833250" y="2036597"/>
                </a:lnTo>
                <a:lnTo>
                  <a:pt x="3815694" y="2072881"/>
                </a:lnTo>
                <a:lnTo>
                  <a:pt x="3795796" y="2106824"/>
                </a:lnTo>
                <a:lnTo>
                  <a:pt x="3774728" y="2141938"/>
                </a:lnTo>
                <a:lnTo>
                  <a:pt x="3756000" y="2177052"/>
                </a:lnTo>
                <a:lnTo>
                  <a:pt x="3737273" y="2212166"/>
                </a:lnTo>
                <a:lnTo>
                  <a:pt x="3723228" y="2246109"/>
                </a:lnTo>
                <a:lnTo>
                  <a:pt x="3713864" y="2282393"/>
                </a:lnTo>
                <a:lnTo>
                  <a:pt x="3709182" y="2318677"/>
                </a:lnTo>
                <a:lnTo>
                  <a:pt x="3709182" y="2357302"/>
                </a:lnTo>
                <a:lnTo>
                  <a:pt x="3711523" y="2397098"/>
                </a:lnTo>
                <a:lnTo>
                  <a:pt x="3716205" y="2436894"/>
                </a:lnTo>
                <a:lnTo>
                  <a:pt x="3722057" y="2476689"/>
                </a:lnTo>
                <a:lnTo>
                  <a:pt x="3726739" y="2516485"/>
                </a:lnTo>
                <a:lnTo>
                  <a:pt x="3730250" y="2556280"/>
                </a:lnTo>
                <a:lnTo>
                  <a:pt x="3729080" y="2593735"/>
                </a:lnTo>
                <a:lnTo>
                  <a:pt x="3724398" y="2630019"/>
                </a:lnTo>
                <a:lnTo>
                  <a:pt x="3713864" y="2665133"/>
                </a:lnTo>
                <a:lnTo>
                  <a:pt x="3698648" y="2694394"/>
                </a:lnTo>
                <a:lnTo>
                  <a:pt x="3678750" y="2722485"/>
                </a:lnTo>
                <a:lnTo>
                  <a:pt x="3655341" y="2747065"/>
                </a:lnTo>
                <a:lnTo>
                  <a:pt x="3628420" y="2771645"/>
                </a:lnTo>
                <a:lnTo>
                  <a:pt x="3600329" y="2793883"/>
                </a:lnTo>
                <a:lnTo>
                  <a:pt x="3571068" y="2816122"/>
                </a:lnTo>
                <a:lnTo>
                  <a:pt x="3540636" y="2838361"/>
                </a:lnTo>
                <a:lnTo>
                  <a:pt x="3512545" y="2860599"/>
                </a:lnTo>
                <a:lnTo>
                  <a:pt x="3485624" y="2884009"/>
                </a:lnTo>
                <a:lnTo>
                  <a:pt x="3462215" y="2910929"/>
                </a:lnTo>
                <a:lnTo>
                  <a:pt x="3441147" y="2936679"/>
                </a:lnTo>
                <a:lnTo>
                  <a:pt x="3424760" y="2965941"/>
                </a:lnTo>
                <a:lnTo>
                  <a:pt x="3410715" y="2997543"/>
                </a:lnTo>
                <a:lnTo>
                  <a:pt x="3399010" y="3031486"/>
                </a:lnTo>
                <a:lnTo>
                  <a:pt x="3388476" y="3066600"/>
                </a:lnTo>
                <a:lnTo>
                  <a:pt x="3379113" y="3101714"/>
                </a:lnTo>
                <a:lnTo>
                  <a:pt x="3369749" y="3137998"/>
                </a:lnTo>
                <a:lnTo>
                  <a:pt x="3359215" y="3171941"/>
                </a:lnTo>
                <a:lnTo>
                  <a:pt x="3347510" y="3205885"/>
                </a:lnTo>
                <a:lnTo>
                  <a:pt x="3333465" y="3237487"/>
                </a:lnTo>
                <a:lnTo>
                  <a:pt x="3315908" y="3265578"/>
                </a:lnTo>
                <a:lnTo>
                  <a:pt x="3294840" y="3291328"/>
                </a:lnTo>
                <a:lnTo>
                  <a:pt x="3269090" y="3312396"/>
                </a:lnTo>
                <a:lnTo>
                  <a:pt x="3240999" y="3329953"/>
                </a:lnTo>
                <a:lnTo>
                  <a:pt x="3209396" y="3343999"/>
                </a:lnTo>
                <a:lnTo>
                  <a:pt x="3175453" y="3355703"/>
                </a:lnTo>
                <a:lnTo>
                  <a:pt x="3141510" y="3366237"/>
                </a:lnTo>
                <a:lnTo>
                  <a:pt x="3105226" y="3375601"/>
                </a:lnTo>
                <a:lnTo>
                  <a:pt x="3070112" y="3384965"/>
                </a:lnTo>
                <a:lnTo>
                  <a:pt x="3034998" y="3395499"/>
                </a:lnTo>
                <a:lnTo>
                  <a:pt x="3001055" y="3407203"/>
                </a:lnTo>
                <a:lnTo>
                  <a:pt x="2969452" y="3421249"/>
                </a:lnTo>
                <a:lnTo>
                  <a:pt x="2940191" y="3437635"/>
                </a:lnTo>
                <a:lnTo>
                  <a:pt x="2914441" y="3458704"/>
                </a:lnTo>
                <a:lnTo>
                  <a:pt x="2887520" y="3482113"/>
                </a:lnTo>
                <a:lnTo>
                  <a:pt x="2864111" y="3509033"/>
                </a:lnTo>
                <a:lnTo>
                  <a:pt x="2841872" y="3537124"/>
                </a:lnTo>
                <a:lnTo>
                  <a:pt x="2819634" y="3566386"/>
                </a:lnTo>
                <a:lnTo>
                  <a:pt x="2797395" y="3595647"/>
                </a:lnTo>
                <a:lnTo>
                  <a:pt x="2775156" y="3623738"/>
                </a:lnTo>
                <a:lnTo>
                  <a:pt x="2750577" y="3650659"/>
                </a:lnTo>
                <a:lnTo>
                  <a:pt x="2725997" y="3674068"/>
                </a:lnTo>
                <a:lnTo>
                  <a:pt x="2697906" y="3693966"/>
                </a:lnTo>
                <a:lnTo>
                  <a:pt x="2668644" y="3709182"/>
                </a:lnTo>
                <a:lnTo>
                  <a:pt x="2633531" y="3719716"/>
                </a:lnTo>
                <a:lnTo>
                  <a:pt x="2597247" y="3724398"/>
                </a:lnTo>
                <a:lnTo>
                  <a:pt x="2559792" y="3725568"/>
                </a:lnTo>
                <a:lnTo>
                  <a:pt x="2519996" y="3722057"/>
                </a:lnTo>
                <a:lnTo>
                  <a:pt x="2480201" y="3717375"/>
                </a:lnTo>
                <a:lnTo>
                  <a:pt x="2440405" y="3711523"/>
                </a:lnTo>
                <a:lnTo>
                  <a:pt x="2400610" y="3706841"/>
                </a:lnTo>
                <a:lnTo>
                  <a:pt x="2360814" y="3704500"/>
                </a:lnTo>
                <a:lnTo>
                  <a:pt x="2322189" y="3704500"/>
                </a:lnTo>
                <a:lnTo>
                  <a:pt x="2285905" y="3709182"/>
                </a:lnTo>
                <a:lnTo>
                  <a:pt x="2248450" y="3718545"/>
                </a:lnTo>
                <a:lnTo>
                  <a:pt x="2214507" y="3732591"/>
                </a:lnTo>
                <a:lnTo>
                  <a:pt x="2179393" y="3751318"/>
                </a:lnTo>
                <a:lnTo>
                  <a:pt x="2144279" y="3770045"/>
                </a:lnTo>
                <a:lnTo>
                  <a:pt x="2109166" y="3791114"/>
                </a:lnTo>
                <a:lnTo>
                  <a:pt x="2075222" y="3811011"/>
                </a:lnTo>
                <a:lnTo>
                  <a:pt x="2038938" y="3828568"/>
                </a:lnTo>
                <a:lnTo>
                  <a:pt x="2003824" y="3842614"/>
                </a:lnTo>
                <a:lnTo>
                  <a:pt x="1967540" y="3851978"/>
                </a:lnTo>
                <a:lnTo>
                  <a:pt x="1930086" y="3855489"/>
                </a:lnTo>
                <a:lnTo>
                  <a:pt x="1892631" y="3851978"/>
                </a:lnTo>
                <a:lnTo>
                  <a:pt x="1856347" y="3842614"/>
                </a:lnTo>
                <a:lnTo>
                  <a:pt x="1821233" y="3828568"/>
                </a:lnTo>
                <a:lnTo>
                  <a:pt x="1784949" y="3811011"/>
                </a:lnTo>
                <a:lnTo>
                  <a:pt x="1751005" y="3791114"/>
                </a:lnTo>
                <a:lnTo>
                  <a:pt x="1715892" y="3770045"/>
                </a:lnTo>
                <a:lnTo>
                  <a:pt x="1680778" y="3751318"/>
                </a:lnTo>
                <a:lnTo>
                  <a:pt x="1645664" y="3732591"/>
                </a:lnTo>
                <a:lnTo>
                  <a:pt x="1610550" y="3718545"/>
                </a:lnTo>
                <a:lnTo>
                  <a:pt x="1574266" y="3709182"/>
                </a:lnTo>
                <a:lnTo>
                  <a:pt x="1537982" y="3704500"/>
                </a:lnTo>
                <a:lnTo>
                  <a:pt x="1499357" y="3704500"/>
                </a:lnTo>
                <a:lnTo>
                  <a:pt x="1459561" y="3706841"/>
                </a:lnTo>
                <a:lnTo>
                  <a:pt x="1419766" y="3711523"/>
                </a:lnTo>
                <a:lnTo>
                  <a:pt x="1379970" y="3717375"/>
                </a:lnTo>
                <a:lnTo>
                  <a:pt x="1340175" y="3722057"/>
                </a:lnTo>
                <a:lnTo>
                  <a:pt x="1300379" y="3725568"/>
                </a:lnTo>
                <a:lnTo>
                  <a:pt x="1262924" y="3724398"/>
                </a:lnTo>
                <a:lnTo>
                  <a:pt x="1226640" y="3719716"/>
                </a:lnTo>
                <a:lnTo>
                  <a:pt x="1191526" y="3709182"/>
                </a:lnTo>
                <a:lnTo>
                  <a:pt x="1162265" y="3693966"/>
                </a:lnTo>
                <a:lnTo>
                  <a:pt x="1134174" y="3674068"/>
                </a:lnTo>
                <a:lnTo>
                  <a:pt x="1109594" y="3650659"/>
                </a:lnTo>
                <a:lnTo>
                  <a:pt x="1085015" y="3623738"/>
                </a:lnTo>
                <a:lnTo>
                  <a:pt x="1062776" y="3595647"/>
                </a:lnTo>
                <a:lnTo>
                  <a:pt x="1040537" y="3566386"/>
                </a:lnTo>
                <a:lnTo>
                  <a:pt x="1018299" y="3537124"/>
                </a:lnTo>
                <a:lnTo>
                  <a:pt x="996060" y="3509033"/>
                </a:lnTo>
                <a:lnTo>
                  <a:pt x="972651" y="3482113"/>
                </a:lnTo>
                <a:lnTo>
                  <a:pt x="945730" y="3458704"/>
                </a:lnTo>
                <a:lnTo>
                  <a:pt x="919980" y="3437635"/>
                </a:lnTo>
                <a:lnTo>
                  <a:pt x="890719" y="3421249"/>
                </a:lnTo>
                <a:lnTo>
                  <a:pt x="859116" y="3407203"/>
                </a:lnTo>
                <a:lnTo>
                  <a:pt x="825173" y="3395499"/>
                </a:lnTo>
                <a:lnTo>
                  <a:pt x="790059" y="3384965"/>
                </a:lnTo>
                <a:lnTo>
                  <a:pt x="754946" y="3375601"/>
                </a:lnTo>
                <a:lnTo>
                  <a:pt x="718662" y="3366237"/>
                </a:lnTo>
                <a:lnTo>
                  <a:pt x="684718" y="3355703"/>
                </a:lnTo>
                <a:lnTo>
                  <a:pt x="650775" y="3343999"/>
                </a:lnTo>
                <a:lnTo>
                  <a:pt x="619173" y="3329953"/>
                </a:lnTo>
                <a:lnTo>
                  <a:pt x="591082" y="3312396"/>
                </a:lnTo>
                <a:lnTo>
                  <a:pt x="565332" y="3291328"/>
                </a:lnTo>
                <a:lnTo>
                  <a:pt x="544263" y="3265578"/>
                </a:lnTo>
                <a:lnTo>
                  <a:pt x="526706" y="3237487"/>
                </a:lnTo>
                <a:lnTo>
                  <a:pt x="512661" y="3205885"/>
                </a:lnTo>
                <a:lnTo>
                  <a:pt x="500956" y="3171941"/>
                </a:lnTo>
                <a:lnTo>
                  <a:pt x="490422" y="3137998"/>
                </a:lnTo>
                <a:lnTo>
                  <a:pt x="481059" y="3101714"/>
                </a:lnTo>
                <a:lnTo>
                  <a:pt x="471695" y="3066600"/>
                </a:lnTo>
                <a:lnTo>
                  <a:pt x="461161" y="3031486"/>
                </a:lnTo>
                <a:lnTo>
                  <a:pt x="449456" y="2997543"/>
                </a:lnTo>
                <a:lnTo>
                  <a:pt x="435411" y="2965941"/>
                </a:lnTo>
                <a:lnTo>
                  <a:pt x="419024" y="2936679"/>
                </a:lnTo>
                <a:lnTo>
                  <a:pt x="397956" y="2910929"/>
                </a:lnTo>
                <a:lnTo>
                  <a:pt x="374547" y="2884009"/>
                </a:lnTo>
                <a:lnTo>
                  <a:pt x="347626" y="2860599"/>
                </a:lnTo>
                <a:lnTo>
                  <a:pt x="318365" y="2838361"/>
                </a:lnTo>
                <a:lnTo>
                  <a:pt x="289103" y="2816122"/>
                </a:lnTo>
                <a:lnTo>
                  <a:pt x="259842" y="2793883"/>
                </a:lnTo>
                <a:lnTo>
                  <a:pt x="231751" y="2771645"/>
                </a:lnTo>
                <a:lnTo>
                  <a:pt x="204830" y="2747065"/>
                </a:lnTo>
                <a:lnTo>
                  <a:pt x="181421" y="2722485"/>
                </a:lnTo>
                <a:lnTo>
                  <a:pt x="161523" y="2694394"/>
                </a:lnTo>
                <a:lnTo>
                  <a:pt x="146308" y="2665133"/>
                </a:lnTo>
                <a:lnTo>
                  <a:pt x="135773" y="2630019"/>
                </a:lnTo>
                <a:lnTo>
                  <a:pt x="131092" y="2593735"/>
                </a:lnTo>
                <a:lnTo>
                  <a:pt x="129921" y="2556280"/>
                </a:lnTo>
                <a:lnTo>
                  <a:pt x="133432" y="2516485"/>
                </a:lnTo>
                <a:lnTo>
                  <a:pt x="138114" y="2476689"/>
                </a:lnTo>
                <a:lnTo>
                  <a:pt x="143967" y="2436894"/>
                </a:lnTo>
                <a:lnTo>
                  <a:pt x="148648" y="2397098"/>
                </a:lnTo>
                <a:lnTo>
                  <a:pt x="150989" y="2357302"/>
                </a:lnTo>
                <a:lnTo>
                  <a:pt x="150989" y="2318677"/>
                </a:lnTo>
                <a:lnTo>
                  <a:pt x="146308" y="2282393"/>
                </a:lnTo>
                <a:lnTo>
                  <a:pt x="136944" y="2246109"/>
                </a:lnTo>
                <a:lnTo>
                  <a:pt x="122898" y="2212166"/>
                </a:lnTo>
                <a:lnTo>
                  <a:pt x="105341" y="2177052"/>
                </a:lnTo>
                <a:lnTo>
                  <a:pt x="85444" y="2141938"/>
                </a:lnTo>
                <a:lnTo>
                  <a:pt x="64375" y="2106824"/>
                </a:lnTo>
                <a:lnTo>
                  <a:pt x="44478" y="2072881"/>
                </a:lnTo>
                <a:lnTo>
                  <a:pt x="26921" y="2036597"/>
                </a:lnTo>
                <a:lnTo>
                  <a:pt x="12875" y="2001483"/>
                </a:lnTo>
                <a:lnTo>
                  <a:pt x="3512" y="1965199"/>
                </a:lnTo>
                <a:lnTo>
                  <a:pt x="0" y="1927744"/>
                </a:lnTo>
                <a:lnTo>
                  <a:pt x="3512" y="1890290"/>
                </a:lnTo>
                <a:lnTo>
                  <a:pt x="12875" y="1854005"/>
                </a:lnTo>
                <a:lnTo>
                  <a:pt x="26921" y="1818892"/>
                </a:lnTo>
                <a:lnTo>
                  <a:pt x="44478" y="1782608"/>
                </a:lnTo>
                <a:lnTo>
                  <a:pt x="64375" y="1748664"/>
                </a:lnTo>
                <a:lnTo>
                  <a:pt x="85444" y="1713550"/>
                </a:lnTo>
                <a:lnTo>
                  <a:pt x="105341" y="1678437"/>
                </a:lnTo>
                <a:lnTo>
                  <a:pt x="122898" y="1643323"/>
                </a:lnTo>
                <a:lnTo>
                  <a:pt x="136944" y="1609380"/>
                </a:lnTo>
                <a:lnTo>
                  <a:pt x="146308" y="1573096"/>
                </a:lnTo>
                <a:lnTo>
                  <a:pt x="150989" y="1536811"/>
                </a:lnTo>
                <a:lnTo>
                  <a:pt x="150989" y="1498186"/>
                </a:lnTo>
                <a:lnTo>
                  <a:pt x="148648" y="1458391"/>
                </a:lnTo>
                <a:lnTo>
                  <a:pt x="143967" y="1418595"/>
                </a:lnTo>
                <a:lnTo>
                  <a:pt x="138114" y="1378799"/>
                </a:lnTo>
                <a:lnTo>
                  <a:pt x="133432" y="1339004"/>
                </a:lnTo>
                <a:lnTo>
                  <a:pt x="129921" y="1299208"/>
                </a:lnTo>
                <a:lnTo>
                  <a:pt x="131092" y="1261754"/>
                </a:lnTo>
                <a:lnTo>
                  <a:pt x="135773" y="1225469"/>
                </a:lnTo>
                <a:lnTo>
                  <a:pt x="146308" y="1190356"/>
                </a:lnTo>
                <a:lnTo>
                  <a:pt x="161523" y="1161094"/>
                </a:lnTo>
                <a:lnTo>
                  <a:pt x="181421" y="1133003"/>
                </a:lnTo>
                <a:lnTo>
                  <a:pt x="204830" y="1108424"/>
                </a:lnTo>
                <a:lnTo>
                  <a:pt x="231751" y="1083844"/>
                </a:lnTo>
                <a:lnTo>
                  <a:pt x="259842" y="1061605"/>
                </a:lnTo>
                <a:lnTo>
                  <a:pt x="289103" y="1039367"/>
                </a:lnTo>
                <a:lnTo>
                  <a:pt x="318365" y="1017128"/>
                </a:lnTo>
                <a:lnTo>
                  <a:pt x="347626" y="994889"/>
                </a:lnTo>
                <a:lnTo>
                  <a:pt x="374547" y="971480"/>
                </a:lnTo>
                <a:lnTo>
                  <a:pt x="397956" y="944560"/>
                </a:lnTo>
                <a:lnTo>
                  <a:pt x="419024" y="918809"/>
                </a:lnTo>
                <a:lnTo>
                  <a:pt x="435411" y="889548"/>
                </a:lnTo>
                <a:lnTo>
                  <a:pt x="449456" y="857946"/>
                </a:lnTo>
                <a:lnTo>
                  <a:pt x="461161" y="824002"/>
                </a:lnTo>
                <a:lnTo>
                  <a:pt x="471695" y="788889"/>
                </a:lnTo>
                <a:lnTo>
                  <a:pt x="481059" y="753775"/>
                </a:lnTo>
                <a:lnTo>
                  <a:pt x="490422" y="717491"/>
                </a:lnTo>
                <a:lnTo>
                  <a:pt x="500956" y="683547"/>
                </a:lnTo>
                <a:lnTo>
                  <a:pt x="512661" y="649604"/>
                </a:lnTo>
                <a:lnTo>
                  <a:pt x="526706" y="618002"/>
                </a:lnTo>
                <a:lnTo>
                  <a:pt x="544263" y="589911"/>
                </a:lnTo>
                <a:lnTo>
                  <a:pt x="565332" y="564161"/>
                </a:lnTo>
                <a:lnTo>
                  <a:pt x="591082" y="543092"/>
                </a:lnTo>
                <a:lnTo>
                  <a:pt x="619173" y="525535"/>
                </a:lnTo>
                <a:lnTo>
                  <a:pt x="650775" y="511490"/>
                </a:lnTo>
                <a:lnTo>
                  <a:pt x="684718" y="499785"/>
                </a:lnTo>
                <a:lnTo>
                  <a:pt x="718662" y="489251"/>
                </a:lnTo>
                <a:lnTo>
                  <a:pt x="754946" y="479888"/>
                </a:lnTo>
                <a:lnTo>
                  <a:pt x="790059" y="470524"/>
                </a:lnTo>
                <a:lnTo>
                  <a:pt x="825173" y="459990"/>
                </a:lnTo>
                <a:lnTo>
                  <a:pt x="859116" y="448285"/>
                </a:lnTo>
                <a:lnTo>
                  <a:pt x="890719" y="434240"/>
                </a:lnTo>
                <a:lnTo>
                  <a:pt x="919980" y="417853"/>
                </a:lnTo>
                <a:lnTo>
                  <a:pt x="945730" y="396785"/>
                </a:lnTo>
                <a:lnTo>
                  <a:pt x="972651" y="373376"/>
                </a:lnTo>
                <a:lnTo>
                  <a:pt x="996060" y="346455"/>
                </a:lnTo>
                <a:lnTo>
                  <a:pt x="1018299" y="318364"/>
                </a:lnTo>
                <a:lnTo>
                  <a:pt x="1040537" y="289103"/>
                </a:lnTo>
                <a:lnTo>
                  <a:pt x="1062776" y="259841"/>
                </a:lnTo>
                <a:lnTo>
                  <a:pt x="1085015" y="231750"/>
                </a:lnTo>
                <a:lnTo>
                  <a:pt x="1109594" y="204830"/>
                </a:lnTo>
                <a:lnTo>
                  <a:pt x="1134174" y="181421"/>
                </a:lnTo>
                <a:lnTo>
                  <a:pt x="1162265" y="161523"/>
                </a:lnTo>
                <a:lnTo>
                  <a:pt x="1191526" y="146307"/>
                </a:lnTo>
                <a:lnTo>
                  <a:pt x="1226640" y="135773"/>
                </a:lnTo>
                <a:lnTo>
                  <a:pt x="1262924" y="131091"/>
                </a:lnTo>
                <a:lnTo>
                  <a:pt x="1300379" y="129921"/>
                </a:lnTo>
                <a:lnTo>
                  <a:pt x="1340175" y="133432"/>
                </a:lnTo>
                <a:lnTo>
                  <a:pt x="1379970" y="138114"/>
                </a:lnTo>
                <a:lnTo>
                  <a:pt x="1419766" y="143966"/>
                </a:lnTo>
                <a:lnTo>
                  <a:pt x="1459561" y="148648"/>
                </a:lnTo>
                <a:lnTo>
                  <a:pt x="1499357" y="150989"/>
                </a:lnTo>
                <a:lnTo>
                  <a:pt x="1537982" y="150989"/>
                </a:lnTo>
                <a:lnTo>
                  <a:pt x="1574266" y="146307"/>
                </a:lnTo>
                <a:lnTo>
                  <a:pt x="1610550" y="136943"/>
                </a:lnTo>
                <a:lnTo>
                  <a:pt x="1645664" y="122898"/>
                </a:lnTo>
                <a:lnTo>
                  <a:pt x="1680778" y="104171"/>
                </a:lnTo>
                <a:lnTo>
                  <a:pt x="1715892" y="85443"/>
                </a:lnTo>
                <a:lnTo>
                  <a:pt x="1751005" y="64375"/>
                </a:lnTo>
                <a:lnTo>
                  <a:pt x="1784949" y="44477"/>
                </a:lnTo>
                <a:lnTo>
                  <a:pt x="1821233" y="26920"/>
                </a:lnTo>
                <a:lnTo>
                  <a:pt x="1856347" y="12875"/>
                </a:lnTo>
                <a:lnTo>
                  <a:pt x="1892631" y="3511"/>
                </a:lnTo>
                <a:close/>
              </a:path>
            </a:pathLst>
          </a:custGeom>
        </p:spPr>
      </p:pic>
    </p:spTree>
    <p:extLst>
      <p:ext uri="{BB962C8B-B14F-4D97-AF65-F5344CB8AC3E}">
        <p14:creationId xmlns:p14="http://schemas.microsoft.com/office/powerpoint/2010/main" val="3762830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E279A52-177D-482C-92C8-10DD7A18F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AE1B027-0346-97B7-CBAD-9940B26AE362}"/>
              </a:ext>
            </a:extLst>
          </p:cNvPr>
          <p:cNvSpPr txBox="1"/>
          <p:nvPr/>
        </p:nvSpPr>
        <p:spPr>
          <a:xfrm>
            <a:off x="1251677" y="662399"/>
            <a:ext cx="5942225" cy="14940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600" u="sng">
                <a:latin typeface="Amasis MT Pro Black" panose="02040A04050005020304" pitchFamily="18" charset="0"/>
                <a:ea typeface="+mj-ea"/>
                <a:cs typeface="+mj-cs"/>
              </a:rPr>
              <a:t>9. Title Nine</a:t>
            </a:r>
          </a:p>
        </p:txBody>
      </p:sp>
      <p:grpSp>
        <p:nvGrpSpPr>
          <p:cNvPr id="13" name="Group 12">
            <a:extLst>
              <a:ext uri="{FF2B5EF4-FFF2-40B4-BE49-F238E27FC236}">
                <a16:creationId xmlns:a16="http://schemas.microsoft.com/office/drawing/2014/main" id="{4BCD063E-D4FF-4FB3-8F1D-5DD2288836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4" name="Freeform 6">
              <a:extLst>
                <a:ext uri="{FF2B5EF4-FFF2-40B4-BE49-F238E27FC236}">
                  <a16:creationId xmlns:a16="http://schemas.microsoft.com/office/drawing/2014/main" id="{74E5C9C3-37C9-425E-A935-0CE649921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5" name="Freeform 6">
              <a:extLst>
                <a:ext uri="{FF2B5EF4-FFF2-40B4-BE49-F238E27FC236}">
                  <a16:creationId xmlns:a16="http://schemas.microsoft.com/office/drawing/2014/main" id="{2526C943-4313-4653-93E0-80AA1FD61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grpSp>
      <p:sp>
        <p:nvSpPr>
          <p:cNvPr id="5" name="TextBox 4">
            <a:extLst>
              <a:ext uri="{FF2B5EF4-FFF2-40B4-BE49-F238E27FC236}">
                <a16:creationId xmlns:a16="http://schemas.microsoft.com/office/drawing/2014/main" id="{FD4AD314-2674-AAA0-5ABA-B5781E8948A3}"/>
              </a:ext>
            </a:extLst>
          </p:cNvPr>
          <p:cNvSpPr txBox="1"/>
          <p:nvPr/>
        </p:nvSpPr>
        <p:spPr>
          <a:xfrm>
            <a:off x="1251678" y="2286000"/>
            <a:ext cx="4363595"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tx1">
                    <a:alpha val="60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rotWithShape="1">
          <a:blip r:embed="rId2">
            <a:extLst>
              <a:ext uri="{28A0092B-C50C-407E-A947-70E740481C1C}">
                <a14:useLocalDpi xmlns:a14="http://schemas.microsoft.com/office/drawing/2010/main" val="0"/>
              </a:ext>
            </a:extLst>
          </a:blip>
          <a:srcRect l="22889" r="20792" b="-2"/>
          <a:stretch/>
        </p:blipFill>
        <p:spPr>
          <a:xfrm>
            <a:off x="6096000" y="580713"/>
            <a:ext cx="5414304" cy="5407737"/>
          </a:xfrm>
          <a:custGeom>
            <a:avLst/>
            <a:gdLst/>
            <a:ahLst/>
            <a:cxnLst/>
            <a:rect l="l" t="t" r="r" b="b"/>
            <a:pathLst>
              <a:path w="3860171" h="3855489">
                <a:moveTo>
                  <a:pt x="1930086" y="0"/>
                </a:moveTo>
                <a:lnTo>
                  <a:pt x="1967540" y="3511"/>
                </a:lnTo>
                <a:lnTo>
                  <a:pt x="2003824" y="12875"/>
                </a:lnTo>
                <a:lnTo>
                  <a:pt x="2038938" y="26920"/>
                </a:lnTo>
                <a:lnTo>
                  <a:pt x="2075222" y="44477"/>
                </a:lnTo>
                <a:lnTo>
                  <a:pt x="2109166" y="64375"/>
                </a:lnTo>
                <a:lnTo>
                  <a:pt x="2144279" y="85443"/>
                </a:lnTo>
                <a:lnTo>
                  <a:pt x="2179393" y="104171"/>
                </a:lnTo>
                <a:lnTo>
                  <a:pt x="2214507" y="122898"/>
                </a:lnTo>
                <a:lnTo>
                  <a:pt x="2248450" y="136943"/>
                </a:lnTo>
                <a:lnTo>
                  <a:pt x="2285905" y="146307"/>
                </a:lnTo>
                <a:lnTo>
                  <a:pt x="2322189" y="150989"/>
                </a:lnTo>
                <a:lnTo>
                  <a:pt x="2360814" y="150989"/>
                </a:lnTo>
                <a:lnTo>
                  <a:pt x="2400610" y="148648"/>
                </a:lnTo>
                <a:lnTo>
                  <a:pt x="2440405" y="143966"/>
                </a:lnTo>
                <a:lnTo>
                  <a:pt x="2480201" y="138114"/>
                </a:lnTo>
                <a:lnTo>
                  <a:pt x="2519996" y="133432"/>
                </a:lnTo>
                <a:lnTo>
                  <a:pt x="2559792" y="129921"/>
                </a:lnTo>
                <a:lnTo>
                  <a:pt x="2597247" y="131091"/>
                </a:lnTo>
                <a:lnTo>
                  <a:pt x="2633531" y="135773"/>
                </a:lnTo>
                <a:lnTo>
                  <a:pt x="2668644" y="146307"/>
                </a:lnTo>
                <a:lnTo>
                  <a:pt x="2697906" y="161523"/>
                </a:lnTo>
                <a:lnTo>
                  <a:pt x="2725997" y="181421"/>
                </a:lnTo>
                <a:lnTo>
                  <a:pt x="2750577" y="204830"/>
                </a:lnTo>
                <a:lnTo>
                  <a:pt x="2775156" y="231750"/>
                </a:lnTo>
                <a:lnTo>
                  <a:pt x="2797395" y="259841"/>
                </a:lnTo>
                <a:lnTo>
                  <a:pt x="2819634" y="289103"/>
                </a:lnTo>
                <a:lnTo>
                  <a:pt x="2841872" y="318364"/>
                </a:lnTo>
                <a:lnTo>
                  <a:pt x="2864111" y="346455"/>
                </a:lnTo>
                <a:lnTo>
                  <a:pt x="2887520" y="373376"/>
                </a:lnTo>
                <a:lnTo>
                  <a:pt x="2914441" y="396785"/>
                </a:lnTo>
                <a:lnTo>
                  <a:pt x="2940191" y="417853"/>
                </a:lnTo>
                <a:lnTo>
                  <a:pt x="2969452" y="434240"/>
                </a:lnTo>
                <a:lnTo>
                  <a:pt x="3001055" y="448285"/>
                </a:lnTo>
                <a:lnTo>
                  <a:pt x="3034998" y="459990"/>
                </a:lnTo>
                <a:lnTo>
                  <a:pt x="3070112" y="470524"/>
                </a:lnTo>
                <a:lnTo>
                  <a:pt x="3105226" y="479888"/>
                </a:lnTo>
                <a:lnTo>
                  <a:pt x="3141510" y="489251"/>
                </a:lnTo>
                <a:lnTo>
                  <a:pt x="3175453" y="499785"/>
                </a:lnTo>
                <a:lnTo>
                  <a:pt x="3209396" y="511490"/>
                </a:lnTo>
                <a:lnTo>
                  <a:pt x="3240999" y="525535"/>
                </a:lnTo>
                <a:lnTo>
                  <a:pt x="3269090" y="543092"/>
                </a:lnTo>
                <a:lnTo>
                  <a:pt x="3294840" y="564161"/>
                </a:lnTo>
                <a:lnTo>
                  <a:pt x="3315908" y="589911"/>
                </a:lnTo>
                <a:lnTo>
                  <a:pt x="3333465" y="618002"/>
                </a:lnTo>
                <a:lnTo>
                  <a:pt x="3347510" y="649604"/>
                </a:lnTo>
                <a:lnTo>
                  <a:pt x="3359215" y="683547"/>
                </a:lnTo>
                <a:lnTo>
                  <a:pt x="3369749" y="717491"/>
                </a:lnTo>
                <a:lnTo>
                  <a:pt x="3379113" y="753775"/>
                </a:lnTo>
                <a:lnTo>
                  <a:pt x="3388476" y="788889"/>
                </a:lnTo>
                <a:lnTo>
                  <a:pt x="3399010" y="824002"/>
                </a:lnTo>
                <a:lnTo>
                  <a:pt x="3410715" y="857946"/>
                </a:lnTo>
                <a:lnTo>
                  <a:pt x="3424760" y="889548"/>
                </a:lnTo>
                <a:lnTo>
                  <a:pt x="3441147" y="918809"/>
                </a:lnTo>
                <a:lnTo>
                  <a:pt x="3462215" y="944560"/>
                </a:lnTo>
                <a:lnTo>
                  <a:pt x="3485624" y="971480"/>
                </a:lnTo>
                <a:lnTo>
                  <a:pt x="3512545" y="994889"/>
                </a:lnTo>
                <a:lnTo>
                  <a:pt x="3540636" y="1017128"/>
                </a:lnTo>
                <a:lnTo>
                  <a:pt x="3571068" y="1039367"/>
                </a:lnTo>
                <a:lnTo>
                  <a:pt x="3600329" y="1061605"/>
                </a:lnTo>
                <a:lnTo>
                  <a:pt x="3628420" y="1083844"/>
                </a:lnTo>
                <a:lnTo>
                  <a:pt x="3655341" y="1108424"/>
                </a:lnTo>
                <a:lnTo>
                  <a:pt x="3678750" y="1133003"/>
                </a:lnTo>
                <a:lnTo>
                  <a:pt x="3698648" y="1161094"/>
                </a:lnTo>
                <a:lnTo>
                  <a:pt x="3713864" y="1190356"/>
                </a:lnTo>
                <a:lnTo>
                  <a:pt x="3724398" y="1225469"/>
                </a:lnTo>
                <a:lnTo>
                  <a:pt x="3729080" y="1261754"/>
                </a:lnTo>
                <a:lnTo>
                  <a:pt x="3730250" y="1299208"/>
                </a:lnTo>
                <a:lnTo>
                  <a:pt x="3726739" y="1339004"/>
                </a:lnTo>
                <a:lnTo>
                  <a:pt x="3722057" y="1378799"/>
                </a:lnTo>
                <a:lnTo>
                  <a:pt x="3716205" y="1418595"/>
                </a:lnTo>
                <a:lnTo>
                  <a:pt x="3711523" y="1458391"/>
                </a:lnTo>
                <a:lnTo>
                  <a:pt x="3709182" y="1498186"/>
                </a:lnTo>
                <a:lnTo>
                  <a:pt x="3709182" y="1536811"/>
                </a:lnTo>
                <a:lnTo>
                  <a:pt x="3713864" y="1573096"/>
                </a:lnTo>
                <a:lnTo>
                  <a:pt x="3723228" y="1609380"/>
                </a:lnTo>
                <a:lnTo>
                  <a:pt x="3737273" y="1643323"/>
                </a:lnTo>
                <a:lnTo>
                  <a:pt x="3756000" y="1678437"/>
                </a:lnTo>
                <a:lnTo>
                  <a:pt x="3774728" y="1713550"/>
                </a:lnTo>
                <a:lnTo>
                  <a:pt x="3795796" y="1748664"/>
                </a:lnTo>
                <a:lnTo>
                  <a:pt x="3815694" y="1782608"/>
                </a:lnTo>
                <a:lnTo>
                  <a:pt x="3833250" y="1818892"/>
                </a:lnTo>
                <a:lnTo>
                  <a:pt x="3847296" y="1854005"/>
                </a:lnTo>
                <a:lnTo>
                  <a:pt x="3856660" y="1890290"/>
                </a:lnTo>
                <a:lnTo>
                  <a:pt x="3860171" y="1927744"/>
                </a:lnTo>
                <a:lnTo>
                  <a:pt x="3856660" y="1965199"/>
                </a:lnTo>
                <a:lnTo>
                  <a:pt x="3847296" y="2001483"/>
                </a:lnTo>
                <a:lnTo>
                  <a:pt x="3833250" y="2036597"/>
                </a:lnTo>
                <a:lnTo>
                  <a:pt x="3815694" y="2072881"/>
                </a:lnTo>
                <a:lnTo>
                  <a:pt x="3795796" y="2106824"/>
                </a:lnTo>
                <a:lnTo>
                  <a:pt x="3774728" y="2141938"/>
                </a:lnTo>
                <a:lnTo>
                  <a:pt x="3756000" y="2177052"/>
                </a:lnTo>
                <a:lnTo>
                  <a:pt x="3737273" y="2212166"/>
                </a:lnTo>
                <a:lnTo>
                  <a:pt x="3723228" y="2246109"/>
                </a:lnTo>
                <a:lnTo>
                  <a:pt x="3713864" y="2282393"/>
                </a:lnTo>
                <a:lnTo>
                  <a:pt x="3709182" y="2318677"/>
                </a:lnTo>
                <a:lnTo>
                  <a:pt x="3709182" y="2357302"/>
                </a:lnTo>
                <a:lnTo>
                  <a:pt x="3711523" y="2397098"/>
                </a:lnTo>
                <a:lnTo>
                  <a:pt x="3716205" y="2436894"/>
                </a:lnTo>
                <a:lnTo>
                  <a:pt x="3722057" y="2476689"/>
                </a:lnTo>
                <a:lnTo>
                  <a:pt x="3726739" y="2516485"/>
                </a:lnTo>
                <a:lnTo>
                  <a:pt x="3730250" y="2556280"/>
                </a:lnTo>
                <a:lnTo>
                  <a:pt x="3729080" y="2593735"/>
                </a:lnTo>
                <a:lnTo>
                  <a:pt x="3724398" y="2630019"/>
                </a:lnTo>
                <a:lnTo>
                  <a:pt x="3713864" y="2665133"/>
                </a:lnTo>
                <a:lnTo>
                  <a:pt x="3698648" y="2694394"/>
                </a:lnTo>
                <a:lnTo>
                  <a:pt x="3678750" y="2722485"/>
                </a:lnTo>
                <a:lnTo>
                  <a:pt x="3655341" y="2747065"/>
                </a:lnTo>
                <a:lnTo>
                  <a:pt x="3628420" y="2771645"/>
                </a:lnTo>
                <a:lnTo>
                  <a:pt x="3600329" y="2793883"/>
                </a:lnTo>
                <a:lnTo>
                  <a:pt x="3571068" y="2816122"/>
                </a:lnTo>
                <a:lnTo>
                  <a:pt x="3540636" y="2838361"/>
                </a:lnTo>
                <a:lnTo>
                  <a:pt x="3512545" y="2860599"/>
                </a:lnTo>
                <a:lnTo>
                  <a:pt x="3485624" y="2884009"/>
                </a:lnTo>
                <a:lnTo>
                  <a:pt x="3462215" y="2910929"/>
                </a:lnTo>
                <a:lnTo>
                  <a:pt x="3441147" y="2936679"/>
                </a:lnTo>
                <a:lnTo>
                  <a:pt x="3424760" y="2965941"/>
                </a:lnTo>
                <a:lnTo>
                  <a:pt x="3410715" y="2997543"/>
                </a:lnTo>
                <a:lnTo>
                  <a:pt x="3399010" y="3031486"/>
                </a:lnTo>
                <a:lnTo>
                  <a:pt x="3388476" y="3066600"/>
                </a:lnTo>
                <a:lnTo>
                  <a:pt x="3379113" y="3101714"/>
                </a:lnTo>
                <a:lnTo>
                  <a:pt x="3369749" y="3137998"/>
                </a:lnTo>
                <a:lnTo>
                  <a:pt x="3359215" y="3171941"/>
                </a:lnTo>
                <a:lnTo>
                  <a:pt x="3347510" y="3205885"/>
                </a:lnTo>
                <a:lnTo>
                  <a:pt x="3333465" y="3237487"/>
                </a:lnTo>
                <a:lnTo>
                  <a:pt x="3315908" y="3265578"/>
                </a:lnTo>
                <a:lnTo>
                  <a:pt x="3294840" y="3291328"/>
                </a:lnTo>
                <a:lnTo>
                  <a:pt x="3269090" y="3312396"/>
                </a:lnTo>
                <a:lnTo>
                  <a:pt x="3240999" y="3329953"/>
                </a:lnTo>
                <a:lnTo>
                  <a:pt x="3209396" y="3343999"/>
                </a:lnTo>
                <a:lnTo>
                  <a:pt x="3175453" y="3355703"/>
                </a:lnTo>
                <a:lnTo>
                  <a:pt x="3141510" y="3366237"/>
                </a:lnTo>
                <a:lnTo>
                  <a:pt x="3105226" y="3375601"/>
                </a:lnTo>
                <a:lnTo>
                  <a:pt x="3070112" y="3384965"/>
                </a:lnTo>
                <a:lnTo>
                  <a:pt x="3034998" y="3395499"/>
                </a:lnTo>
                <a:lnTo>
                  <a:pt x="3001055" y="3407203"/>
                </a:lnTo>
                <a:lnTo>
                  <a:pt x="2969452" y="3421249"/>
                </a:lnTo>
                <a:lnTo>
                  <a:pt x="2940191" y="3437635"/>
                </a:lnTo>
                <a:lnTo>
                  <a:pt x="2914441" y="3458704"/>
                </a:lnTo>
                <a:lnTo>
                  <a:pt x="2887520" y="3482113"/>
                </a:lnTo>
                <a:lnTo>
                  <a:pt x="2864111" y="3509033"/>
                </a:lnTo>
                <a:lnTo>
                  <a:pt x="2841872" y="3537124"/>
                </a:lnTo>
                <a:lnTo>
                  <a:pt x="2819634" y="3566386"/>
                </a:lnTo>
                <a:lnTo>
                  <a:pt x="2797395" y="3595647"/>
                </a:lnTo>
                <a:lnTo>
                  <a:pt x="2775156" y="3623738"/>
                </a:lnTo>
                <a:lnTo>
                  <a:pt x="2750577" y="3650659"/>
                </a:lnTo>
                <a:lnTo>
                  <a:pt x="2725997" y="3674068"/>
                </a:lnTo>
                <a:lnTo>
                  <a:pt x="2697906" y="3693966"/>
                </a:lnTo>
                <a:lnTo>
                  <a:pt x="2668644" y="3709182"/>
                </a:lnTo>
                <a:lnTo>
                  <a:pt x="2633531" y="3719716"/>
                </a:lnTo>
                <a:lnTo>
                  <a:pt x="2597247" y="3724398"/>
                </a:lnTo>
                <a:lnTo>
                  <a:pt x="2559792" y="3725568"/>
                </a:lnTo>
                <a:lnTo>
                  <a:pt x="2519996" y="3722057"/>
                </a:lnTo>
                <a:lnTo>
                  <a:pt x="2480201" y="3717375"/>
                </a:lnTo>
                <a:lnTo>
                  <a:pt x="2440405" y="3711523"/>
                </a:lnTo>
                <a:lnTo>
                  <a:pt x="2400610" y="3706841"/>
                </a:lnTo>
                <a:lnTo>
                  <a:pt x="2360814" y="3704500"/>
                </a:lnTo>
                <a:lnTo>
                  <a:pt x="2322189" y="3704500"/>
                </a:lnTo>
                <a:lnTo>
                  <a:pt x="2285905" y="3709182"/>
                </a:lnTo>
                <a:lnTo>
                  <a:pt x="2248450" y="3718545"/>
                </a:lnTo>
                <a:lnTo>
                  <a:pt x="2214507" y="3732591"/>
                </a:lnTo>
                <a:lnTo>
                  <a:pt x="2179393" y="3751318"/>
                </a:lnTo>
                <a:lnTo>
                  <a:pt x="2144279" y="3770045"/>
                </a:lnTo>
                <a:lnTo>
                  <a:pt x="2109166" y="3791114"/>
                </a:lnTo>
                <a:lnTo>
                  <a:pt x="2075222" y="3811011"/>
                </a:lnTo>
                <a:lnTo>
                  <a:pt x="2038938" y="3828568"/>
                </a:lnTo>
                <a:lnTo>
                  <a:pt x="2003824" y="3842614"/>
                </a:lnTo>
                <a:lnTo>
                  <a:pt x="1967540" y="3851978"/>
                </a:lnTo>
                <a:lnTo>
                  <a:pt x="1930086" y="3855489"/>
                </a:lnTo>
                <a:lnTo>
                  <a:pt x="1892631" y="3851978"/>
                </a:lnTo>
                <a:lnTo>
                  <a:pt x="1856347" y="3842614"/>
                </a:lnTo>
                <a:lnTo>
                  <a:pt x="1821233" y="3828568"/>
                </a:lnTo>
                <a:lnTo>
                  <a:pt x="1784949" y="3811011"/>
                </a:lnTo>
                <a:lnTo>
                  <a:pt x="1751005" y="3791114"/>
                </a:lnTo>
                <a:lnTo>
                  <a:pt x="1715892" y="3770045"/>
                </a:lnTo>
                <a:lnTo>
                  <a:pt x="1680778" y="3751318"/>
                </a:lnTo>
                <a:lnTo>
                  <a:pt x="1645664" y="3732591"/>
                </a:lnTo>
                <a:lnTo>
                  <a:pt x="1610550" y="3718545"/>
                </a:lnTo>
                <a:lnTo>
                  <a:pt x="1574266" y="3709182"/>
                </a:lnTo>
                <a:lnTo>
                  <a:pt x="1537982" y="3704500"/>
                </a:lnTo>
                <a:lnTo>
                  <a:pt x="1499357" y="3704500"/>
                </a:lnTo>
                <a:lnTo>
                  <a:pt x="1459561" y="3706841"/>
                </a:lnTo>
                <a:lnTo>
                  <a:pt x="1419766" y="3711523"/>
                </a:lnTo>
                <a:lnTo>
                  <a:pt x="1379970" y="3717375"/>
                </a:lnTo>
                <a:lnTo>
                  <a:pt x="1340175" y="3722057"/>
                </a:lnTo>
                <a:lnTo>
                  <a:pt x="1300379" y="3725568"/>
                </a:lnTo>
                <a:lnTo>
                  <a:pt x="1262924" y="3724398"/>
                </a:lnTo>
                <a:lnTo>
                  <a:pt x="1226640" y="3719716"/>
                </a:lnTo>
                <a:lnTo>
                  <a:pt x="1191526" y="3709182"/>
                </a:lnTo>
                <a:lnTo>
                  <a:pt x="1162265" y="3693966"/>
                </a:lnTo>
                <a:lnTo>
                  <a:pt x="1134174" y="3674068"/>
                </a:lnTo>
                <a:lnTo>
                  <a:pt x="1109594" y="3650659"/>
                </a:lnTo>
                <a:lnTo>
                  <a:pt x="1085015" y="3623738"/>
                </a:lnTo>
                <a:lnTo>
                  <a:pt x="1062776" y="3595647"/>
                </a:lnTo>
                <a:lnTo>
                  <a:pt x="1040537" y="3566386"/>
                </a:lnTo>
                <a:lnTo>
                  <a:pt x="1018299" y="3537124"/>
                </a:lnTo>
                <a:lnTo>
                  <a:pt x="996060" y="3509033"/>
                </a:lnTo>
                <a:lnTo>
                  <a:pt x="972651" y="3482113"/>
                </a:lnTo>
                <a:lnTo>
                  <a:pt x="945730" y="3458704"/>
                </a:lnTo>
                <a:lnTo>
                  <a:pt x="919980" y="3437635"/>
                </a:lnTo>
                <a:lnTo>
                  <a:pt x="890719" y="3421249"/>
                </a:lnTo>
                <a:lnTo>
                  <a:pt x="859116" y="3407203"/>
                </a:lnTo>
                <a:lnTo>
                  <a:pt x="825173" y="3395499"/>
                </a:lnTo>
                <a:lnTo>
                  <a:pt x="790059" y="3384965"/>
                </a:lnTo>
                <a:lnTo>
                  <a:pt x="754946" y="3375601"/>
                </a:lnTo>
                <a:lnTo>
                  <a:pt x="718662" y="3366237"/>
                </a:lnTo>
                <a:lnTo>
                  <a:pt x="684718" y="3355703"/>
                </a:lnTo>
                <a:lnTo>
                  <a:pt x="650775" y="3343999"/>
                </a:lnTo>
                <a:lnTo>
                  <a:pt x="619173" y="3329953"/>
                </a:lnTo>
                <a:lnTo>
                  <a:pt x="591082" y="3312396"/>
                </a:lnTo>
                <a:lnTo>
                  <a:pt x="565332" y="3291328"/>
                </a:lnTo>
                <a:lnTo>
                  <a:pt x="544263" y="3265578"/>
                </a:lnTo>
                <a:lnTo>
                  <a:pt x="526706" y="3237487"/>
                </a:lnTo>
                <a:lnTo>
                  <a:pt x="512661" y="3205885"/>
                </a:lnTo>
                <a:lnTo>
                  <a:pt x="500956" y="3171941"/>
                </a:lnTo>
                <a:lnTo>
                  <a:pt x="490422" y="3137998"/>
                </a:lnTo>
                <a:lnTo>
                  <a:pt x="481059" y="3101714"/>
                </a:lnTo>
                <a:lnTo>
                  <a:pt x="471695" y="3066600"/>
                </a:lnTo>
                <a:lnTo>
                  <a:pt x="461161" y="3031486"/>
                </a:lnTo>
                <a:lnTo>
                  <a:pt x="449456" y="2997543"/>
                </a:lnTo>
                <a:lnTo>
                  <a:pt x="435411" y="2965941"/>
                </a:lnTo>
                <a:lnTo>
                  <a:pt x="419024" y="2936679"/>
                </a:lnTo>
                <a:lnTo>
                  <a:pt x="397956" y="2910929"/>
                </a:lnTo>
                <a:lnTo>
                  <a:pt x="374547" y="2884009"/>
                </a:lnTo>
                <a:lnTo>
                  <a:pt x="347626" y="2860599"/>
                </a:lnTo>
                <a:lnTo>
                  <a:pt x="318365" y="2838361"/>
                </a:lnTo>
                <a:lnTo>
                  <a:pt x="289103" y="2816122"/>
                </a:lnTo>
                <a:lnTo>
                  <a:pt x="259842" y="2793883"/>
                </a:lnTo>
                <a:lnTo>
                  <a:pt x="231751" y="2771645"/>
                </a:lnTo>
                <a:lnTo>
                  <a:pt x="204830" y="2747065"/>
                </a:lnTo>
                <a:lnTo>
                  <a:pt x="181421" y="2722485"/>
                </a:lnTo>
                <a:lnTo>
                  <a:pt x="161523" y="2694394"/>
                </a:lnTo>
                <a:lnTo>
                  <a:pt x="146308" y="2665133"/>
                </a:lnTo>
                <a:lnTo>
                  <a:pt x="135773" y="2630019"/>
                </a:lnTo>
                <a:lnTo>
                  <a:pt x="131092" y="2593735"/>
                </a:lnTo>
                <a:lnTo>
                  <a:pt x="129921" y="2556280"/>
                </a:lnTo>
                <a:lnTo>
                  <a:pt x="133432" y="2516485"/>
                </a:lnTo>
                <a:lnTo>
                  <a:pt x="138114" y="2476689"/>
                </a:lnTo>
                <a:lnTo>
                  <a:pt x="143967" y="2436894"/>
                </a:lnTo>
                <a:lnTo>
                  <a:pt x="148648" y="2397098"/>
                </a:lnTo>
                <a:lnTo>
                  <a:pt x="150989" y="2357302"/>
                </a:lnTo>
                <a:lnTo>
                  <a:pt x="150989" y="2318677"/>
                </a:lnTo>
                <a:lnTo>
                  <a:pt x="146308" y="2282393"/>
                </a:lnTo>
                <a:lnTo>
                  <a:pt x="136944" y="2246109"/>
                </a:lnTo>
                <a:lnTo>
                  <a:pt x="122898" y="2212166"/>
                </a:lnTo>
                <a:lnTo>
                  <a:pt x="105341" y="2177052"/>
                </a:lnTo>
                <a:lnTo>
                  <a:pt x="85444" y="2141938"/>
                </a:lnTo>
                <a:lnTo>
                  <a:pt x="64375" y="2106824"/>
                </a:lnTo>
                <a:lnTo>
                  <a:pt x="44478" y="2072881"/>
                </a:lnTo>
                <a:lnTo>
                  <a:pt x="26921" y="2036597"/>
                </a:lnTo>
                <a:lnTo>
                  <a:pt x="12875" y="2001483"/>
                </a:lnTo>
                <a:lnTo>
                  <a:pt x="3512" y="1965199"/>
                </a:lnTo>
                <a:lnTo>
                  <a:pt x="0" y="1927744"/>
                </a:lnTo>
                <a:lnTo>
                  <a:pt x="3512" y="1890290"/>
                </a:lnTo>
                <a:lnTo>
                  <a:pt x="12875" y="1854005"/>
                </a:lnTo>
                <a:lnTo>
                  <a:pt x="26921" y="1818892"/>
                </a:lnTo>
                <a:lnTo>
                  <a:pt x="44478" y="1782608"/>
                </a:lnTo>
                <a:lnTo>
                  <a:pt x="64375" y="1748664"/>
                </a:lnTo>
                <a:lnTo>
                  <a:pt x="85444" y="1713550"/>
                </a:lnTo>
                <a:lnTo>
                  <a:pt x="105341" y="1678437"/>
                </a:lnTo>
                <a:lnTo>
                  <a:pt x="122898" y="1643323"/>
                </a:lnTo>
                <a:lnTo>
                  <a:pt x="136944" y="1609380"/>
                </a:lnTo>
                <a:lnTo>
                  <a:pt x="146308" y="1573096"/>
                </a:lnTo>
                <a:lnTo>
                  <a:pt x="150989" y="1536811"/>
                </a:lnTo>
                <a:lnTo>
                  <a:pt x="150989" y="1498186"/>
                </a:lnTo>
                <a:lnTo>
                  <a:pt x="148648" y="1458391"/>
                </a:lnTo>
                <a:lnTo>
                  <a:pt x="143967" y="1418595"/>
                </a:lnTo>
                <a:lnTo>
                  <a:pt x="138114" y="1378799"/>
                </a:lnTo>
                <a:lnTo>
                  <a:pt x="133432" y="1339004"/>
                </a:lnTo>
                <a:lnTo>
                  <a:pt x="129921" y="1299208"/>
                </a:lnTo>
                <a:lnTo>
                  <a:pt x="131092" y="1261754"/>
                </a:lnTo>
                <a:lnTo>
                  <a:pt x="135773" y="1225469"/>
                </a:lnTo>
                <a:lnTo>
                  <a:pt x="146308" y="1190356"/>
                </a:lnTo>
                <a:lnTo>
                  <a:pt x="161523" y="1161094"/>
                </a:lnTo>
                <a:lnTo>
                  <a:pt x="181421" y="1133003"/>
                </a:lnTo>
                <a:lnTo>
                  <a:pt x="204830" y="1108424"/>
                </a:lnTo>
                <a:lnTo>
                  <a:pt x="231751" y="1083844"/>
                </a:lnTo>
                <a:lnTo>
                  <a:pt x="259842" y="1061605"/>
                </a:lnTo>
                <a:lnTo>
                  <a:pt x="289103" y="1039367"/>
                </a:lnTo>
                <a:lnTo>
                  <a:pt x="318365" y="1017128"/>
                </a:lnTo>
                <a:lnTo>
                  <a:pt x="347626" y="994889"/>
                </a:lnTo>
                <a:lnTo>
                  <a:pt x="374547" y="971480"/>
                </a:lnTo>
                <a:lnTo>
                  <a:pt x="397956" y="944560"/>
                </a:lnTo>
                <a:lnTo>
                  <a:pt x="419024" y="918809"/>
                </a:lnTo>
                <a:lnTo>
                  <a:pt x="435411" y="889548"/>
                </a:lnTo>
                <a:lnTo>
                  <a:pt x="449456" y="857946"/>
                </a:lnTo>
                <a:lnTo>
                  <a:pt x="461161" y="824002"/>
                </a:lnTo>
                <a:lnTo>
                  <a:pt x="471695" y="788889"/>
                </a:lnTo>
                <a:lnTo>
                  <a:pt x="481059" y="753775"/>
                </a:lnTo>
                <a:lnTo>
                  <a:pt x="490422" y="717491"/>
                </a:lnTo>
                <a:lnTo>
                  <a:pt x="500956" y="683547"/>
                </a:lnTo>
                <a:lnTo>
                  <a:pt x="512661" y="649604"/>
                </a:lnTo>
                <a:lnTo>
                  <a:pt x="526706" y="618002"/>
                </a:lnTo>
                <a:lnTo>
                  <a:pt x="544263" y="589911"/>
                </a:lnTo>
                <a:lnTo>
                  <a:pt x="565332" y="564161"/>
                </a:lnTo>
                <a:lnTo>
                  <a:pt x="591082" y="543092"/>
                </a:lnTo>
                <a:lnTo>
                  <a:pt x="619173" y="525535"/>
                </a:lnTo>
                <a:lnTo>
                  <a:pt x="650775" y="511490"/>
                </a:lnTo>
                <a:lnTo>
                  <a:pt x="684718" y="499785"/>
                </a:lnTo>
                <a:lnTo>
                  <a:pt x="718662" y="489251"/>
                </a:lnTo>
                <a:lnTo>
                  <a:pt x="754946" y="479888"/>
                </a:lnTo>
                <a:lnTo>
                  <a:pt x="790059" y="470524"/>
                </a:lnTo>
                <a:lnTo>
                  <a:pt x="825173" y="459990"/>
                </a:lnTo>
                <a:lnTo>
                  <a:pt x="859116" y="448285"/>
                </a:lnTo>
                <a:lnTo>
                  <a:pt x="890719" y="434240"/>
                </a:lnTo>
                <a:lnTo>
                  <a:pt x="919980" y="417853"/>
                </a:lnTo>
                <a:lnTo>
                  <a:pt x="945730" y="396785"/>
                </a:lnTo>
                <a:lnTo>
                  <a:pt x="972651" y="373376"/>
                </a:lnTo>
                <a:lnTo>
                  <a:pt x="996060" y="346455"/>
                </a:lnTo>
                <a:lnTo>
                  <a:pt x="1018299" y="318364"/>
                </a:lnTo>
                <a:lnTo>
                  <a:pt x="1040537" y="289103"/>
                </a:lnTo>
                <a:lnTo>
                  <a:pt x="1062776" y="259841"/>
                </a:lnTo>
                <a:lnTo>
                  <a:pt x="1085015" y="231750"/>
                </a:lnTo>
                <a:lnTo>
                  <a:pt x="1109594" y="204830"/>
                </a:lnTo>
                <a:lnTo>
                  <a:pt x="1134174" y="181421"/>
                </a:lnTo>
                <a:lnTo>
                  <a:pt x="1162265" y="161523"/>
                </a:lnTo>
                <a:lnTo>
                  <a:pt x="1191526" y="146307"/>
                </a:lnTo>
                <a:lnTo>
                  <a:pt x="1226640" y="135773"/>
                </a:lnTo>
                <a:lnTo>
                  <a:pt x="1262924" y="131091"/>
                </a:lnTo>
                <a:lnTo>
                  <a:pt x="1300379" y="129921"/>
                </a:lnTo>
                <a:lnTo>
                  <a:pt x="1340175" y="133432"/>
                </a:lnTo>
                <a:lnTo>
                  <a:pt x="1379970" y="138114"/>
                </a:lnTo>
                <a:lnTo>
                  <a:pt x="1419766" y="143966"/>
                </a:lnTo>
                <a:lnTo>
                  <a:pt x="1459561" y="148648"/>
                </a:lnTo>
                <a:lnTo>
                  <a:pt x="1499357" y="150989"/>
                </a:lnTo>
                <a:lnTo>
                  <a:pt x="1537982" y="150989"/>
                </a:lnTo>
                <a:lnTo>
                  <a:pt x="1574266" y="146307"/>
                </a:lnTo>
                <a:lnTo>
                  <a:pt x="1610550" y="136943"/>
                </a:lnTo>
                <a:lnTo>
                  <a:pt x="1645664" y="122898"/>
                </a:lnTo>
                <a:lnTo>
                  <a:pt x="1680778" y="104171"/>
                </a:lnTo>
                <a:lnTo>
                  <a:pt x="1715892" y="85443"/>
                </a:lnTo>
                <a:lnTo>
                  <a:pt x="1751005" y="64375"/>
                </a:lnTo>
                <a:lnTo>
                  <a:pt x="1784949" y="44477"/>
                </a:lnTo>
                <a:lnTo>
                  <a:pt x="1821233" y="26920"/>
                </a:lnTo>
                <a:lnTo>
                  <a:pt x="1856347" y="12875"/>
                </a:lnTo>
                <a:lnTo>
                  <a:pt x="1892631" y="3511"/>
                </a:lnTo>
                <a:close/>
              </a:path>
            </a:pathLst>
          </a:custGeom>
        </p:spPr>
      </p:pic>
    </p:spTree>
    <p:extLst>
      <p:ext uri="{BB962C8B-B14F-4D97-AF65-F5344CB8AC3E}">
        <p14:creationId xmlns:p14="http://schemas.microsoft.com/office/powerpoint/2010/main" val="1446862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E279A52-177D-482C-92C8-10DD7A18F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AE1B027-0346-97B7-CBAD-9940B26AE362}"/>
              </a:ext>
            </a:extLst>
          </p:cNvPr>
          <p:cNvSpPr txBox="1"/>
          <p:nvPr/>
        </p:nvSpPr>
        <p:spPr>
          <a:xfrm>
            <a:off x="1251677" y="662399"/>
            <a:ext cx="5783605" cy="14940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600" u="sng">
                <a:latin typeface="Amasis MT Pro Black" panose="02040A04050005020304" pitchFamily="18" charset="0"/>
                <a:ea typeface="+mj-ea"/>
                <a:cs typeface="+mj-cs"/>
              </a:rPr>
              <a:t>10. Title Ten</a:t>
            </a:r>
          </a:p>
        </p:txBody>
      </p:sp>
      <p:grpSp>
        <p:nvGrpSpPr>
          <p:cNvPr id="13" name="Group 12">
            <a:extLst>
              <a:ext uri="{FF2B5EF4-FFF2-40B4-BE49-F238E27FC236}">
                <a16:creationId xmlns:a16="http://schemas.microsoft.com/office/drawing/2014/main" id="{4BCD063E-D4FF-4FB3-8F1D-5DD2288836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4" name="Freeform 6">
              <a:extLst>
                <a:ext uri="{FF2B5EF4-FFF2-40B4-BE49-F238E27FC236}">
                  <a16:creationId xmlns:a16="http://schemas.microsoft.com/office/drawing/2014/main" id="{74E5C9C3-37C9-425E-A935-0CE649921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5" name="Freeform 6">
              <a:extLst>
                <a:ext uri="{FF2B5EF4-FFF2-40B4-BE49-F238E27FC236}">
                  <a16:creationId xmlns:a16="http://schemas.microsoft.com/office/drawing/2014/main" id="{2526C943-4313-4653-93E0-80AA1FD61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grpSp>
      <p:sp>
        <p:nvSpPr>
          <p:cNvPr id="5" name="TextBox 4">
            <a:extLst>
              <a:ext uri="{FF2B5EF4-FFF2-40B4-BE49-F238E27FC236}">
                <a16:creationId xmlns:a16="http://schemas.microsoft.com/office/drawing/2014/main" id="{FD4AD314-2674-AAA0-5ABA-B5781E8948A3}"/>
              </a:ext>
            </a:extLst>
          </p:cNvPr>
          <p:cNvSpPr txBox="1"/>
          <p:nvPr/>
        </p:nvSpPr>
        <p:spPr>
          <a:xfrm>
            <a:off x="1251678" y="2286000"/>
            <a:ext cx="4363595"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tx1">
                    <a:alpha val="60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rotWithShape="1">
          <a:blip r:embed="rId2">
            <a:extLst>
              <a:ext uri="{28A0092B-C50C-407E-A947-70E740481C1C}">
                <a14:useLocalDpi xmlns:a14="http://schemas.microsoft.com/office/drawing/2010/main" val="0"/>
              </a:ext>
            </a:extLst>
          </a:blip>
          <a:srcRect l="17628" r="7281" b="1"/>
          <a:stretch/>
        </p:blipFill>
        <p:spPr>
          <a:xfrm>
            <a:off x="6096000" y="580713"/>
            <a:ext cx="5414304" cy="5407737"/>
          </a:xfrm>
          <a:custGeom>
            <a:avLst/>
            <a:gdLst/>
            <a:ahLst/>
            <a:cxnLst/>
            <a:rect l="l" t="t" r="r" b="b"/>
            <a:pathLst>
              <a:path w="3860171" h="3855489">
                <a:moveTo>
                  <a:pt x="1930086" y="0"/>
                </a:moveTo>
                <a:lnTo>
                  <a:pt x="1967540" y="3511"/>
                </a:lnTo>
                <a:lnTo>
                  <a:pt x="2003824" y="12875"/>
                </a:lnTo>
                <a:lnTo>
                  <a:pt x="2038938" y="26920"/>
                </a:lnTo>
                <a:lnTo>
                  <a:pt x="2075222" y="44477"/>
                </a:lnTo>
                <a:lnTo>
                  <a:pt x="2109166" y="64375"/>
                </a:lnTo>
                <a:lnTo>
                  <a:pt x="2144279" y="85443"/>
                </a:lnTo>
                <a:lnTo>
                  <a:pt x="2179393" y="104171"/>
                </a:lnTo>
                <a:lnTo>
                  <a:pt x="2214507" y="122898"/>
                </a:lnTo>
                <a:lnTo>
                  <a:pt x="2248450" y="136943"/>
                </a:lnTo>
                <a:lnTo>
                  <a:pt x="2285905" y="146307"/>
                </a:lnTo>
                <a:lnTo>
                  <a:pt x="2322189" y="150989"/>
                </a:lnTo>
                <a:lnTo>
                  <a:pt x="2360814" y="150989"/>
                </a:lnTo>
                <a:lnTo>
                  <a:pt x="2400610" y="148648"/>
                </a:lnTo>
                <a:lnTo>
                  <a:pt x="2440405" y="143966"/>
                </a:lnTo>
                <a:lnTo>
                  <a:pt x="2480201" y="138114"/>
                </a:lnTo>
                <a:lnTo>
                  <a:pt x="2519996" y="133432"/>
                </a:lnTo>
                <a:lnTo>
                  <a:pt x="2559792" y="129921"/>
                </a:lnTo>
                <a:lnTo>
                  <a:pt x="2597247" y="131091"/>
                </a:lnTo>
                <a:lnTo>
                  <a:pt x="2633531" y="135773"/>
                </a:lnTo>
                <a:lnTo>
                  <a:pt x="2668644" y="146307"/>
                </a:lnTo>
                <a:lnTo>
                  <a:pt x="2697906" y="161523"/>
                </a:lnTo>
                <a:lnTo>
                  <a:pt x="2725997" y="181421"/>
                </a:lnTo>
                <a:lnTo>
                  <a:pt x="2750577" y="204830"/>
                </a:lnTo>
                <a:lnTo>
                  <a:pt x="2775156" y="231750"/>
                </a:lnTo>
                <a:lnTo>
                  <a:pt x="2797395" y="259841"/>
                </a:lnTo>
                <a:lnTo>
                  <a:pt x="2819634" y="289103"/>
                </a:lnTo>
                <a:lnTo>
                  <a:pt x="2841872" y="318364"/>
                </a:lnTo>
                <a:lnTo>
                  <a:pt x="2864111" y="346455"/>
                </a:lnTo>
                <a:lnTo>
                  <a:pt x="2887520" y="373376"/>
                </a:lnTo>
                <a:lnTo>
                  <a:pt x="2914441" y="396785"/>
                </a:lnTo>
                <a:lnTo>
                  <a:pt x="2940191" y="417853"/>
                </a:lnTo>
                <a:lnTo>
                  <a:pt x="2969452" y="434240"/>
                </a:lnTo>
                <a:lnTo>
                  <a:pt x="3001055" y="448285"/>
                </a:lnTo>
                <a:lnTo>
                  <a:pt x="3034998" y="459990"/>
                </a:lnTo>
                <a:lnTo>
                  <a:pt x="3070112" y="470524"/>
                </a:lnTo>
                <a:lnTo>
                  <a:pt x="3105226" y="479888"/>
                </a:lnTo>
                <a:lnTo>
                  <a:pt x="3141510" y="489251"/>
                </a:lnTo>
                <a:lnTo>
                  <a:pt x="3175453" y="499785"/>
                </a:lnTo>
                <a:lnTo>
                  <a:pt x="3209396" y="511490"/>
                </a:lnTo>
                <a:lnTo>
                  <a:pt x="3240999" y="525535"/>
                </a:lnTo>
                <a:lnTo>
                  <a:pt x="3269090" y="543092"/>
                </a:lnTo>
                <a:lnTo>
                  <a:pt x="3294840" y="564161"/>
                </a:lnTo>
                <a:lnTo>
                  <a:pt x="3315908" y="589911"/>
                </a:lnTo>
                <a:lnTo>
                  <a:pt x="3333465" y="618002"/>
                </a:lnTo>
                <a:lnTo>
                  <a:pt x="3347510" y="649604"/>
                </a:lnTo>
                <a:lnTo>
                  <a:pt x="3359215" y="683547"/>
                </a:lnTo>
                <a:lnTo>
                  <a:pt x="3369749" y="717491"/>
                </a:lnTo>
                <a:lnTo>
                  <a:pt x="3379113" y="753775"/>
                </a:lnTo>
                <a:lnTo>
                  <a:pt x="3388476" y="788889"/>
                </a:lnTo>
                <a:lnTo>
                  <a:pt x="3399010" y="824002"/>
                </a:lnTo>
                <a:lnTo>
                  <a:pt x="3410715" y="857946"/>
                </a:lnTo>
                <a:lnTo>
                  <a:pt x="3424760" y="889548"/>
                </a:lnTo>
                <a:lnTo>
                  <a:pt x="3441147" y="918809"/>
                </a:lnTo>
                <a:lnTo>
                  <a:pt x="3462215" y="944560"/>
                </a:lnTo>
                <a:lnTo>
                  <a:pt x="3485624" y="971480"/>
                </a:lnTo>
                <a:lnTo>
                  <a:pt x="3512545" y="994889"/>
                </a:lnTo>
                <a:lnTo>
                  <a:pt x="3540636" y="1017128"/>
                </a:lnTo>
                <a:lnTo>
                  <a:pt x="3571068" y="1039367"/>
                </a:lnTo>
                <a:lnTo>
                  <a:pt x="3600329" y="1061605"/>
                </a:lnTo>
                <a:lnTo>
                  <a:pt x="3628420" y="1083844"/>
                </a:lnTo>
                <a:lnTo>
                  <a:pt x="3655341" y="1108424"/>
                </a:lnTo>
                <a:lnTo>
                  <a:pt x="3678750" y="1133003"/>
                </a:lnTo>
                <a:lnTo>
                  <a:pt x="3698648" y="1161094"/>
                </a:lnTo>
                <a:lnTo>
                  <a:pt x="3713864" y="1190356"/>
                </a:lnTo>
                <a:lnTo>
                  <a:pt x="3724398" y="1225469"/>
                </a:lnTo>
                <a:lnTo>
                  <a:pt x="3729080" y="1261754"/>
                </a:lnTo>
                <a:lnTo>
                  <a:pt x="3730250" y="1299208"/>
                </a:lnTo>
                <a:lnTo>
                  <a:pt x="3726739" y="1339004"/>
                </a:lnTo>
                <a:lnTo>
                  <a:pt x="3722057" y="1378799"/>
                </a:lnTo>
                <a:lnTo>
                  <a:pt x="3716205" y="1418595"/>
                </a:lnTo>
                <a:lnTo>
                  <a:pt x="3711523" y="1458391"/>
                </a:lnTo>
                <a:lnTo>
                  <a:pt x="3709182" y="1498186"/>
                </a:lnTo>
                <a:lnTo>
                  <a:pt x="3709182" y="1536811"/>
                </a:lnTo>
                <a:lnTo>
                  <a:pt x="3713864" y="1573096"/>
                </a:lnTo>
                <a:lnTo>
                  <a:pt x="3723228" y="1609380"/>
                </a:lnTo>
                <a:lnTo>
                  <a:pt x="3737273" y="1643323"/>
                </a:lnTo>
                <a:lnTo>
                  <a:pt x="3756000" y="1678437"/>
                </a:lnTo>
                <a:lnTo>
                  <a:pt x="3774728" y="1713550"/>
                </a:lnTo>
                <a:lnTo>
                  <a:pt x="3795796" y="1748664"/>
                </a:lnTo>
                <a:lnTo>
                  <a:pt x="3815694" y="1782608"/>
                </a:lnTo>
                <a:lnTo>
                  <a:pt x="3833250" y="1818892"/>
                </a:lnTo>
                <a:lnTo>
                  <a:pt x="3847296" y="1854005"/>
                </a:lnTo>
                <a:lnTo>
                  <a:pt x="3856660" y="1890290"/>
                </a:lnTo>
                <a:lnTo>
                  <a:pt x="3860171" y="1927744"/>
                </a:lnTo>
                <a:lnTo>
                  <a:pt x="3856660" y="1965199"/>
                </a:lnTo>
                <a:lnTo>
                  <a:pt x="3847296" y="2001483"/>
                </a:lnTo>
                <a:lnTo>
                  <a:pt x="3833250" y="2036597"/>
                </a:lnTo>
                <a:lnTo>
                  <a:pt x="3815694" y="2072881"/>
                </a:lnTo>
                <a:lnTo>
                  <a:pt x="3795796" y="2106824"/>
                </a:lnTo>
                <a:lnTo>
                  <a:pt x="3774728" y="2141938"/>
                </a:lnTo>
                <a:lnTo>
                  <a:pt x="3756000" y="2177052"/>
                </a:lnTo>
                <a:lnTo>
                  <a:pt x="3737273" y="2212166"/>
                </a:lnTo>
                <a:lnTo>
                  <a:pt x="3723228" y="2246109"/>
                </a:lnTo>
                <a:lnTo>
                  <a:pt x="3713864" y="2282393"/>
                </a:lnTo>
                <a:lnTo>
                  <a:pt x="3709182" y="2318677"/>
                </a:lnTo>
                <a:lnTo>
                  <a:pt x="3709182" y="2357302"/>
                </a:lnTo>
                <a:lnTo>
                  <a:pt x="3711523" y="2397098"/>
                </a:lnTo>
                <a:lnTo>
                  <a:pt x="3716205" y="2436894"/>
                </a:lnTo>
                <a:lnTo>
                  <a:pt x="3722057" y="2476689"/>
                </a:lnTo>
                <a:lnTo>
                  <a:pt x="3726739" y="2516485"/>
                </a:lnTo>
                <a:lnTo>
                  <a:pt x="3730250" y="2556280"/>
                </a:lnTo>
                <a:lnTo>
                  <a:pt x="3729080" y="2593735"/>
                </a:lnTo>
                <a:lnTo>
                  <a:pt x="3724398" y="2630019"/>
                </a:lnTo>
                <a:lnTo>
                  <a:pt x="3713864" y="2665133"/>
                </a:lnTo>
                <a:lnTo>
                  <a:pt x="3698648" y="2694394"/>
                </a:lnTo>
                <a:lnTo>
                  <a:pt x="3678750" y="2722485"/>
                </a:lnTo>
                <a:lnTo>
                  <a:pt x="3655341" y="2747065"/>
                </a:lnTo>
                <a:lnTo>
                  <a:pt x="3628420" y="2771645"/>
                </a:lnTo>
                <a:lnTo>
                  <a:pt x="3600329" y="2793883"/>
                </a:lnTo>
                <a:lnTo>
                  <a:pt x="3571068" y="2816122"/>
                </a:lnTo>
                <a:lnTo>
                  <a:pt x="3540636" y="2838361"/>
                </a:lnTo>
                <a:lnTo>
                  <a:pt x="3512545" y="2860599"/>
                </a:lnTo>
                <a:lnTo>
                  <a:pt x="3485624" y="2884009"/>
                </a:lnTo>
                <a:lnTo>
                  <a:pt x="3462215" y="2910929"/>
                </a:lnTo>
                <a:lnTo>
                  <a:pt x="3441147" y="2936679"/>
                </a:lnTo>
                <a:lnTo>
                  <a:pt x="3424760" y="2965941"/>
                </a:lnTo>
                <a:lnTo>
                  <a:pt x="3410715" y="2997543"/>
                </a:lnTo>
                <a:lnTo>
                  <a:pt x="3399010" y="3031486"/>
                </a:lnTo>
                <a:lnTo>
                  <a:pt x="3388476" y="3066600"/>
                </a:lnTo>
                <a:lnTo>
                  <a:pt x="3379113" y="3101714"/>
                </a:lnTo>
                <a:lnTo>
                  <a:pt x="3369749" y="3137998"/>
                </a:lnTo>
                <a:lnTo>
                  <a:pt x="3359215" y="3171941"/>
                </a:lnTo>
                <a:lnTo>
                  <a:pt x="3347510" y="3205885"/>
                </a:lnTo>
                <a:lnTo>
                  <a:pt x="3333465" y="3237487"/>
                </a:lnTo>
                <a:lnTo>
                  <a:pt x="3315908" y="3265578"/>
                </a:lnTo>
                <a:lnTo>
                  <a:pt x="3294840" y="3291328"/>
                </a:lnTo>
                <a:lnTo>
                  <a:pt x="3269090" y="3312396"/>
                </a:lnTo>
                <a:lnTo>
                  <a:pt x="3240999" y="3329953"/>
                </a:lnTo>
                <a:lnTo>
                  <a:pt x="3209396" y="3343999"/>
                </a:lnTo>
                <a:lnTo>
                  <a:pt x="3175453" y="3355703"/>
                </a:lnTo>
                <a:lnTo>
                  <a:pt x="3141510" y="3366237"/>
                </a:lnTo>
                <a:lnTo>
                  <a:pt x="3105226" y="3375601"/>
                </a:lnTo>
                <a:lnTo>
                  <a:pt x="3070112" y="3384965"/>
                </a:lnTo>
                <a:lnTo>
                  <a:pt x="3034998" y="3395499"/>
                </a:lnTo>
                <a:lnTo>
                  <a:pt x="3001055" y="3407203"/>
                </a:lnTo>
                <a:lnTo>
                  <a:pt x="2969452" y="3421249"/>
                </a:lnTo>
                <a:lnTo>
                  <a:pt x="2940191" y="3437635"/>
                </a:lnTo>
                <a:lnTo>
                  <a:pt x="2914441" y="3458704"/>
                </a:lnTo>
                <a:lnTo>
                  <a:pt x="2887520" y="3482113"/>
                </a:lnTo>
                <a:lnTo>
                  <a:pt x="2864111" y="3509033"/>
                </a:lnTo>
                <a:lnTo>
                  <a:pt x="2841872" y="3537124"/>
                </a:lnTo>
                <a:lnTo>
                  <a:pt x="2819634" y="3566386"/>
                </a:lnTo>
                <a:lnTo>
                  <a:pt x="2797395" y="3595647"/>
                </a:lnTo>
                <a:lnTo>
                  <a:pt x="2775156" y="3623738"/>
                </a:lnTo>
                <a:lnTo>
                  <a:pt x="2750577" y="3650659"/>
                </a:lnTo>
                <a:lnTo>
                  <a:pt x="2725997" y="3674068"/>
                </a:lnTo>
                <a:lnTo>
                  <a:pt x="2697906" y="3693966"/>
                </a:lnTo>
                <a:lnTo>
                  <a:pt x="2668644" y="3709182"/>
                </a:lnTo>
                <a:lnTo>
                  <a:pt x="2633531" y="3719716"/>
                </a:lnTo>
                <a:lnTo>
                  <a:pt x="2597247" y="3724398"/>
                </a:lnTo>
                <a:lnTo>
                  <a:pt x="2559792" y="3725568"/>
                </a:lnTo>
                <a:lnTo>
                  <a:pt x="2519996" y="3722057"/>
                </a:lnTo>
                <a:lnTo>
                  <a:pt x="2480201" y="3717375"/>
                </a:lnTo>
                <a:lnTo>
                  <a:pt x="2440405" y="3711523"/>
                </a:lnTo>
                <a:lnTo>
                  <a:pt x="2400610" y="3706841"/>
                </a:lnTo>
                <a:lnTo>
                  <a:pt x="2360814" y="3704500"/>
                </a:lnTo>
                <a:lnTo>
                  <a:pt x="2322189" y="3704500"/>
                </a:lnTo>
                <a:lnTo>
                  <a:pt x="2285905" y="3709182"/>
                </a:lnTo>
                <a:lnTo>
                  <a:pt x="2248450" y="3718545"/>
                </a:lnTo>
                <a:lnTo>
                  <a:pt x="2214507" y="3732591"/>
                </a:lnTo>
                <a:lnTo>
                  <a:pt x="2179393" y="3751318"/>
                </a:lnTo>
                <a:lnTo>
                  <a:pt x="2144279" y="3770045"/>
                </a:lnTo>
                <a:lnTo>
                  <a:pt x="2109166" y="3791114"/>
                </a:lnTo>
                <a:lnTo>
                  <a:pt x="2075222" y="3811011"/>
                </a:lnTo>
                <a:lnTo>
                  <a:pt x="2038938" y="3828568"/>
                </a:lnTo>
                <a:lnTo>
                  <a:pt x="2003824" y="3842614"/>
                </a:lnTo>
                <a:lnTo>
                  <a:pt x="1967540" y="3851978"/>
                </a:lnTo>
                <a:lnTo>
                  <a:pt x="1930086" y="3855489"/>
                </a:lnTo>
                <a:lnTo>
                  <a:pt x="1892631" y="3851978"/>
                </a:lnTo>
                <a:lnTo>
                  <a:pt x="1856347" y="3842614"/>
                </a:lnTo>
                <a:lnTo>
                  <a:pt x="1821233" y="3828568"/>
                </a:lnTo>
                <a:lnTo>
                  <a:pt x="1784949" y="3811011"/>
                </a:lnTo>
                <a:lnTo>
                  <a:pt x="1751005" y="3791114"/>
                </a:lnTo>
                <a:lnTo>
                  <a:pt x="1715892" y="3770045"/>
                </a:lnTo>
                <a:lnTo>
                  <a:pt x="1680778" y="3751318"/>
                </a:lnTo>
                <a:lnTo>
                  <a:pt x="1645664" y="3732591"/>
                </a:lnTo>
                <a:lnTo>
                  <a:pt x="1610550" y="3718545"/>
                </a:lnTo>
                <a:lnTo>
                  <a:pt x="1574266" y="3709182"/>
                </a:lnTo>
                <a:lnTo>
                  <a:pt x="1537982" y="3704500"/>
                </a:lnTo>
                <a:lnTo>
                  <a:pt x="1499357" y="3704500"/>
                </a:lnTo>
                <a:lnTo>
                  <a:pt x="1459561" y="3706841"/>
                </a:lnTo>
                <a:lnTo>
                  <a:pt x="1419766" y="3711523"/>
                </a:lnTo>
                <a:lnTo>
                  <a:pt x="1379970" y="3717375"/>
                </a:lnTo>
                <a:lnTo>
                  <a:pt x="1340175" y="3722057"/>
                </a:lnTo>
                <a:lnTo>
                  <a:pt x="1300379" y="3725568"/>
                </a:lnTo>
                <a:lnTo>
                  <a:pt x="1262924" y="3724398"/>
                </a:lnTo>
                <a:lnTo>
                  <a:pt x="1226640" y="3719716"/>
                </a:lnTo>
                <a:lnTo>
                  <a:pt x="1191526" y="3709182"/>
                </a:lnTo>
                <a:lnTo>
                  <a:pt x="1162265" y="3693966"/>
                </a:lnTo>
                <a:lnTo>
                  <a:pt x="1134174" y="3674068"/>
                </a:lnTo>
                <a:lnTo>
                  <a:pt x="1109594" y="3650659"/>
                </a:lnTo>
                <a:lnTo>
                  <a:pt x="1085015" y="3623738"/>
                </a:lnTo>
                <a:lnTo>
                  <a:pt x="1062776" y="3595647"/>
                </a:lnTo>
                <a:lnTo>
                  <a:pt x="1040537" y="3566386"/>
                </a:lnTo>
                <a:lnTo>
                  <a:pt x="1018299" y="3537124"/>
                </a:lnTo>
                <a:lnTo>
                  <a:pt x="996060" y="3509033"/>
                </a:lnTo>
                <a:lnTo>
                  <a:pt x="972651" y="3482113"/>
                </a:lnTo>
                <a:lnTo>
                  <a:pt x="945730" y="3458704"/>
                </a:lnTo>
                <a:lnTo>
                  <a:pt x="919980" y="3437635"/>
                </a:lnTo>
                <a:lnTo>
                  <a:pt x="890719" y="3421249"/>
                </a:lnTo>
                <a:lnTo>
                  <a:pt x="859116" y="3407203"/>
                </a:lnTo>
                <a:lnTo>
                  <a:pt x="825173" y="3395499"/>
                </a:lnTo>
                <a:lnTo>
                  <a:pt x="790059" y="3384965"/>
                </a:lnTo>
                <a:lnTo>
                  <a:pt x="754946" y="3375601"/>
                </a:lnTo>
                <a:lnTo>
                  <a:pt x="718662" y="3366237"/>
                </a:lnTo>
                <a:lnTo>
                  <a:pt x="684718" y="3355703"/>
                </a:lnTo>
                <a:lnTo>
                  <a:pt x="650775" y="3343999"/>
                </a:lnTo>
                <a:lnTo>
                  <a:pt x="619173" y="3329953"/>
                </a:lnTo>
                <a:lnTo>
                  <a:pt x="591082" y="3312396"/>
                </a:lnTo>
                <a:lnTo>
                  <a:pt x="565332" y="3291328"/>
                </a:lnTo>
                <a:lnTo>
                  <a:pt x="544263" y="3265578"/>
                </a:lnTo>
                <a:lnTo>
                  <a:pt x="526706" y="3237487"/>
                </a:lnTo>
                <a:lnTo>
                  <a:pt x="512661" y="3205885"/>
                </a:lnTo>
                <a:lnTo>
                  <a:pt x="500956" y="3171941"/>
                </a:lnTo>
                <a:lnTo>
                  <a:pt x="490422" y="3137998"/>
                </a:lnTo>
                <a:lnTo>
                  <a:pt x="481059" y="3101714"/>
                </a:lnTo>
                <a:lnTo>
                  <a:pt x="471695" y="3066600"/>
                </a:lnTo>
                <a:lnTo>
                  <a:pt x="461161" y="3031486"/>
                </a:lnTo>
                <a:lnTo>
                  <a:pt x="449456" y="2997543"/>
                </a:lnTo>
                <a:lnTo>
                  <a:pt x="435411" y="2965941"/>
                </a:lnTo>
                <a:lnTo>
                  <a:pt x="419024" y="2936679"/>
                </a:lnTo>
                <a:lnTo>
                  <a:pt x="397956" y="2910929"/>
                </a:lnTo>
                <a:lnTo>
                  <a:pt x="374547" y="2884009"/>
                </a:lnTo>
                <a:lnTo>
                  <a:pt x="347626" y="2860599"/>
                </a:lnTo>
                <a:lnTo>
                  <a:pt x="318365" y="2838361"/>
                </a:lnTo>
                <a:lnTo>
                  <a:pt x="289103" y="2816122"/>
                </a:lnTo>
                <a:lnTo>
                  <a:pt x="259842" y="2793883"/>
                </a:lnTo>
                <a:lnTo>
                  <a:pt x="231751" y="2771645"/>
                </a:lnTo>
                <a:lnTo>
                  <a:pt x="204830" y="2747065"/>
                </a:lnTo>
                <a:lnTo>
                  <a:pt x="181421" y="2722485"/>
                </a:lnTo>
                <a:lnTo>
                  <a:pt x="161523" y="2694394"/>
                </a:lnTo>
                <a:lnTo>
                  <a:pt x="146308" y="2665133"/>
                </a:lnTo>
                <a:lnTo>
                  <a:pt x="135773" y="2630019"/>
                </a:lnTo>
                <a:lnTo>
                  <a:pt x="131092" y="2593735"/>
                </a:lnTo>
                <a:lnTo>
                  <a:pt x="129921" y="2556280"/>
                </a:lnTo>
                <a:lnTo>
                  <a:pt x="133432" y="2516485"/>
                </a:lnTo>
                <a:lnTo>
                  <a:pt x="138114" y="2476689"/>
                </a:lnTo>
                <a:lnTo>
                  <a:pt x="143967" y="2436894"/>
                </a:lnTo>
                <a:lnTo>
                  <a:pt x="148648" y="2397098"/>
                </a:lnTo>
                <a:lnTo>
                  <a:pt x="150989" y="2357302"/>
                </a:lnTo>
                <a:lnTo>
                  <a:pt x="150989" y="2318677"/>
                </a:lnTo>
                <a:lnTo>
                  <a:pt x="146308" y="2282393"/>
                </a:lnTo>
                <a:lnTo>
                  <a:pt x="136944" y="2246109"/>
                </a:lnTo>
                <a:lnTo>
                  <a:pt x="122898" y="2212166"/>
                </a:lnTo>
                <a:lnTo>
                  <a:pt x="105341" y="2177052"/>
                </a:lnTo>
                <a:lnTo>
                  <a:pt x="85444" y="2141938"/>
                </a:lnTo>
                <a:lnTo>
                  <a:pt x="64375" y="2106824"/>
                </a:lnTo>
                <a:lnTo>
                  <a:pt x="44478" y="2072881"/>
                </a:lnTo>
                <a:lnTo>
                  <a:pt x="26921" y="2036597"/>
                </a:lnTo>
                <a:lnTo>
                  <a:pt x="12875" y="2001483"/>
                </a:lnTo>
                <a:lnTo>
                  <a:pt x="3512" y="1965199"/>
                </a:lnTo>
                <a:lnTo>
                  <a:pt x="0" y="1927744"/>
                </a:lnTo>
                <a:lnTo>
                  <a:pt x="3512" y="1890290"/>
                </a:lnTo>
                <a:lnTo>
                  <a:pt x="12875" y="1854005"/>
                </a:lnTo>
                <a:lnTo>
                  <a:pt x="26921" y="1818892"/>
                </a:lnTo>
                <a:lnTo>
                  <a:pt x="44478" y="1782608"/>
                </a:lnTo>
                <a:lnTo>
                  <a:pt x="64375" y="1748664"/>
                </a:lnTo>
                <a:lnTo>
                  <a:pt x="85444" y="1713550"/>
                </a:lnTo>
                <a:lnTo>
                  <a:pt x="105341" y="1678437"/>
                </a:lnTo>
                <a:lnTo>
                  <a:pt x="122898" y="1643323"/>
                </a:lnTo>
                <a:lnTo>
                  <a:pt x="136944" y="1609380"/>
                </a:lnTo>
                <a:lnTo>
                  <a:pt x="146308" y="1573096"/>
                </a:lnTo>
                <a:lnTo>
                  <a:pt x="150989" y="1536811"/>
                </a:lnTo>
                <a:lnTo>
                  <a:pt x="150989" y="1498186"/>
                </a:lnTo>
                <a:lnTo>
                  <a:pt x="148648" y="1458391"/>
                </a:lnTo>
                <a:lnTo>
                  <a:pt x="143967" y="1418595"/>
                </a:lnTo>
                <a:lnTo>
                  <a:pt x="138114" y="1378799"/>
                </a:lnTo>
                <a:lnTo>
                  <a:pt x="133432" y="1339004"/>
                </a:lnTo>
                <a:lnTo>
                  <a:pt x="129921" y="1299208"/>
                </a:lnTo>
                <a:lnTo>
                  <a:pt x="131092" y="1261754"/>
                </a:lnTo>
                <a:lnTo>
                  <a:pt x="135773" y="1225469"/>
                </a:lnTo>
                <a:lnTo>
                  <a:pt x="146308" y="1190356"/>
                </a:lnTo>
                <a:lnTo>
                  <a:pt x="161523" y="1161094"/>
                </a:lnTo>
                <a:lnTo>
                  <a:pt x="181421" y="1133003"/>
                </a:lnTo>
                <a:lnTo>
                  <a:pt x="204830" y="1108424"/>
                </a:lnTo>
                <a:lnTo>
                  <a:pt x="231751" y="1083844"/>
                </a:lnTo>
                <a:lnTo>
                  <a:pt x="259842" y="1061605"/>
                </a:lnTo>
                <a:lnTo>
                  <a:pt x="289103" y="1039367"/>
                </a:lnTo>
                <a:lnTo>
                  <a:pt x="318365" y="1017128"/>
                </a:lnTo>
                <a:lnTo>
                  <a:pt x="347626" y="994889"/>
                </a:lnTo>
                <a:lnTo>
                  <a:pt x="374547" y="971480"/>
                </a:lnTo>
                <a:lnTo>
                  <a:pt x="397956" y="944560"/>
                </a:lnTo>
                <a:lnTo>
                  <a:pt x="419024" y="918809"/>
                </a:lnTo>
                <a:lnTo>
                  <a:pt x="435411" y="889548"/>
                </a:lnTo>
                <a:lnTo>
                  <a:pt x="449456" y="857946"/>
                </a:lnTo>
                <a:lnTo>
                  <a:pt x="461161" y="824002"/>
                </a:lnTo>
                <a:lnTo>
                  <a:pt x="471695" y="788889"/>
                </a:lnTo>
                <a:lnTo>
                  <a:pt x="481059" y="753775"/>
                </a:lnTo>
                <a:lnTo>
                  <a:pt x="490422" y="717491"/>
                </a:lnTo>
                <a:lnTo>
                  <a:pt x="500956" y="683547"/>
                </a:lnTo>
                <a:lnTo>
                  <a:pt x="512661" y="649604"/>
                </a:lnTo>
                <a:lnTo>
                  <a:pt x="526706" y="618002"/>
                </a:lnTo>
                <a:lnTo>
                  <a:pt x="544263" y="589911"/>
                </a:lnTo>
                <a:lnTo>
                  <a:pt x="565332" y="564161"/>
                </a:lnTo>
                <a:lnTo>
                  <a:pt x="591082" y="543092"/>
                </a:lnTo>
                <a:lnTo>
                  <a:pt x="619173" y="525535"/>
                </a:lnTo>
                <a:lnTo>
                  <a:pt x="650775" y="511490"/>
                </a:lnTo>
                <a:lnTo>
                  <a:pt x="684718" y="499785"/>
                </a:lnTo>
                <a:lnTo>
                  <a:pt x="718662" y="489251"/>
                </a:lnTo>
                <a:lnTo>
                  <a:pt x="754946" y="479888"/>
                </a:lnTo>
                <a:lnTo>
                  <a:pt x="790059" y="470524"/>
                </a:lnTo>
                <a:lnTo>
                  <a:pt x="825173" y="459990"/>
                </a:lnTo>
                <a:lnTo>
                  <a:pt x="859116" y="448285"/>
                </a:lnTo>
                <a:lnTo>
                  <a:pt x="890719" y="434240"/>
                </a:lnTo>
                <a:lnTo>
                  <a:pt x="919980" y="417853"/>
                </a:lnTo>
                <a:lnTo>
                  <a:pt x="945730" y="396785"/>
                </a:lnTo>
                <a:lnTo>
                  <a:pt x="972651" y="373376"/>
                </a:lnTo>
                <a:lnTo>
                  <a:pt x="996060" y="346455"/>
                </a:lnTo>
                <a:lnTo>
                  <a:pt x="1018299" y="318364"/>
                </a:lnTo>
                <a:lnTo>
                  <a:pt x="1040537" y="289103"/>
                </a:lnTo>
                <a:lnTo>
                  <a:pt x="1062776" y="259841"/>
                </a:lnTo>
                <a:lnTo>
                  <a:pt x="1085015" y="231750"/>
                </a:lnTo>
                <a:lnTo>
                  <a:pt x="1109594" y="204830"/>
                </a:lnTo>
                <a:lnTo>
                  <a:pt x="1134174" y="181421"/>
                </a:lnTo>
                <a:lnTo>
                  <a:pt x="1162265" y="161523"/>
                </a:lnTo>
                <a:lnTo>
                  <a:pt x="1191526" y="146307"/>
                </a:lnTo>
                <a:lnTo>
                  <a:pt x="1226640" y="135773"/>
                </a:lnTo>
                <a:lnTo>
                  <a:pt x="1262924" y="131091"/>
                </a:lnTo>
                <a:lnTo>
                  <a:pt x="1300379" y="129921"/>
                </a:lnTo>
                <a:lnTo>
                  <a:pt x="1340175" y="133432"/>
                </a:lnTo>
                <a:lnTo>
                  <a:pt x="1379970" y="138114"/>
                </a:lnTo>
                <a:lnTo>
                  <a:pt x="1419766" y="143966"/>
                </a:lnTo>
                <a:lnTo>
                  <a:pt x="1459561" y="148648"/>
                </a:lnTo>
                <a:lnTo>
                  <a:pt x="1499357" y="150989"/>
                </a:lnTo>
                <a:lnTo>
                  <a:pt x="1537982" y="150989"/>
                </a:lnTo>
                <a:lnTo>
                  <a:pt x="1574266" y="146307"/>
                </a:lnTo>
                <a:lnTo>
                  <a:pt x="1610550" y="136943"/>
                </a:lnTo>
                <a:lnTo>
                  <a:pt x="1645664" y="122898"/>
                </a:lnTo>
                <a:lnTo>
                  <a:pt x="1680778" y="104171"/>
                </a:lnTo>
                <a:lnTo>
                  <a:pt x="1715892" y="85443"/>
                </a:lnTo>
                <a:lnTo>
                  <a:pt x="1751005" y="64375"/>
                </a:lnTo>
                <a:lnTo>
                  <a:pt x="1784949" y="44477"/>
                </a:lnTo>
                <a:lnTo>
                  <a:pt x="1821233" y="26920"/>
                </a:lnTo>
                <a:lnTo>
                  <a:pt x="1856347" y="12875"/>
                </a:lnTo>
                <a:lnTo>
                  <a:pt x="1892631" y="3511"/>
                </a:lnTo>
                <a:close/>
              </a:path>
            </a:pathLst>
          </a:custGeom>
        </p:spPr>
      </p:pic>
    </p:spTree>
    <p:extLst>
      <p:ext uri="{BB962C8B-B14F-4D97-AF65-F5344CB8AC3E}">
        <p14:creationId xmlns:p14="http://schemas.microsoft.com/office/powerpoint/2010/main" val="857516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B009217-5ABE-448F-B4EC-2FC5851F4A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910552" y="0"/>
            <a:ext cx="5281448" cy="6858000"/>
          </a:xfrm>
          <a:custGeom>
            <a:avLst/>
            <a:gdLst>
              <a:gd name="connsiteX0" fmla="*/ 189795 w 5281448"/>
              <a:gd name="connsiteY0" fmla="*/ 0 h 6858000"/>
              <a:gd name="connsiteX1" fmla="*/ 5281448 w 5281448"/>
              <a:gd name="connsiteY1" fmla="*/ 0 h 6858000"/>
              <a:gd name="connsiteX2" fmla="*/ 5281448 w 5281448"/>
              <a:gd name="connsiteY2" fmla="*/ 6858000 h 6858000"/>
              <a:gd name="connsiteX3" fmla="*/ 189795 w 5281448"/>
              <a:gd name="connsiteY3" fmla="*/ 6858000 h 6858000"/>
              <a:gd name="connsiteX4" fmla="*/ 184756 w 5281448"/>
              <a:gd name="connsiteY4" fmla="*/ 6791325 h 6858000"/>
              <a:gd name="connsiteX5" fmla="*/ 176358 w 5281448"/>
              <a:gd name="connsiteY5" fmla="*/ 6735762 h 6858000"/>
              <a:gd name="connsiteX6" fmla="*/ 166281 w 5281448"/>
              <a:gd name="connsiteY6" fmla="*/ 6683375 h 6858000"/>
              <a:gd name="connsiteX7" fmla="*/ 149485 w 5281448"/>
              <a:gd name="connsiteY7" fmla="*/ 6640512 h 6858000"/>
              <a:gd name="connsiteX8" fmla="*/ 132689 w 5281448"/>
              <a:gd name="connsiteY8" fmla="*/ 6597650 h 6858000"/>
              <a:gd name="connsiteX9" fmla="*/ 112534 w 5281448"/>
              <a:gd name="connsiteY9" fmla="*/ 6561137 h 6858000"/>
              <a:gd name="connsiteX10" fmla="*/ 92379 w 5281448"/>
              <a:gd name="connsiteY10" fmla="*/ 6523037 h 6858000"/>
              <a:gd name="connsiteX11" fmla="*/ 73903 w 5281448"/>
              <a:gd name="connsiteY11" fmla="*/ 6488112 h 6858000"/>
              <a:gd name="connsiteX12" fmla="*/ 55427 w 5281448"/>
              <a:gd name="connsiteY12" fmla="*/ 6448425 h 6858000"/>
              <a:gd name="connsiteX13" fmla="*/ 38632 w 5281448"/>
              <a:gd name="connsiteY13" fmla="*/ 6407150 h 6858000"/>
              <a:gd name="connsiteX14" fmla="*/ 23515 w 5281448"/>
              <a:gd name="connsiteY14" fmla="*/ 6361112 h 6858000"/>
              <a:gd name="connsiteX15" fmla="*/ 11758 w 5281448"/>
              <a:gd name="connsiteY15" fmla="*/ 6311900 h 6858000"/>
              <a:gd name="connsiteX16" fmla="*/ 3359 w 5281448"/>
              <a:gd name="connsiteY16" fmla="*/ 6251575 h 6858000"/>
              <a:gd name="connsiteX17" fmla="*/ 0 w 5281448"/>
              <a:gd name="connsiteY17" fmla="*/ 6183312 h 6858000"/>
              <a:gd name="connsiteX18" fmla="*/ 3359 w 5281448"/>
              <a:gd name="connsiteY18" fmla="*/ 6113462 h 6858000"/>
              <a:gd name="connsiteX19" fmla="*/ 11758 w 5281448"/>
              <a:gd name="connsiteY19" fmla="*/ 6056312 h 6858000"/>
              <a:gd name="connsiteX20" fmla="*/ 23515 w 5281448"/>
              <a:gd name="connsiteY20" fmla="*/ 6003925 h 6858000"/>
              <a:gd name="connsiteX21" fmla="*/ 38632 w 5281448"/>
              <a:gd name="connsiteY21" fmla="*/ 5956300 h 6858000"/>
              <a:gd name="connsiteX22" fmla="*/ 55427 w 5281448"/>
              <a:gd name="connsiteY22" fmla="*/ 5915025 h 6858000"/>
              <a:gd name="connsiteX23" fmla="*/ 75583 w 5281448"/>
              <a:gd name="connsiteY23" fmla="*/ 5876925 h 6858000"/>
              <a:gd name="connsiteX24" fmla="*/ 95738 w 5281448"/>
              <a:gd name="connsiteY24" fmla="*/ 5840412 h 6858000"/>
              <a:gd name="connsiteX25" fmla="*/ 115893 w 5281448"/>
              <a:gd name="connsiteY25" fmla="*/ 5802312 h 6858000"/>
              <a:gd name="connsiteX26" fmla="*/ 134368 w 5281448"/>
              <a:gd name="connsiteY26" fmla="*/ 5762625 h 6858000"/>
              <a:gd name="connsiteX27" fmla="*/ 152844 w 5281448"/>
              <a:gd name="connsiteY27" fmla="*/ 5721350 h 6858000"/>
              <a:gd name="connsiteX28" fmla="*/ 167960 w 5281448"/>
              <a:gd name="connsiteY28" fmla="*/ 5675312 h 6858000"/>
              <a:gd name="connsiteX29" fmla="*/ 178038 w 5281448"/>
              <a:gd name="connsiteY29" fmla="*/ 5622925 h 6858000"/>
              <a:gd name="connsiteX30" fmla="*/ 188115 w 5281448"/>
              <a:gd name="connsiteY30" fmla="*/ 5562600 h 6858000"/>
              <a:gd name="connsiteX31" fmla="*/ 189795 w 5281448"/>
              <a:gd name="connsiteY31" fmla="*/ 5494337 h 6858000"/>
              <a:gd name="connsiteX32" fmla="*/ 188115 w 5281448"/>
              <a:gd name="connsiteY32" fmla="*/ 5426075 h 6858000"/>
              <a:gd name="connsiteX33" fmla="*/ 178038 w 5281448"/>
              <a:gd name="connsiteY33" fmla="*/ 5365750 h 6858000"/>
              <a:gd name="connsiteX34" fmla="*/ 167960 w 5281448"/>
              <a:gd name="connsiteY34" fmla="*/ 5313362 h 6858000"/>
              <a:gd name="connsiteX35" fmla="*/ 152844 w 5281448"/>
              <a:gd name="connsiteY35" fmla="*/ 5268912 h 6858000"/>
              <a:gd name="connsiteX36" fmla="*/ 134368 w 5281448"/>
              <a:gd name="connsiteY36" fmla="*/ 5226050 h 6858000"/>
              <a:gd name="connsiteX37" fmla="*/ 115893 w 5281448"/>
              <a:gd name="connsiteY37" fmla="*/ 5186362 h 6858000"/>
              <a:gd name="connsiteX38" fmla="*/ 95738 w 5281448"/>
              <a:gd name="connsiteY38" fmla="*/ 5149850 h 6858000"/>
              <a:gd name="connsiteX39" fmla="*/ 75583 w 5281448"/>
              <a:gd name="connsiteY39" fmla="*/ 5114925 h 6858000"/>
              <a:gd name="connsiteX40" fmla="*/ 55427 w 5281448"/>
              <a:gd name="connsiteY40" fmla="*/ 5075237 h 6858000"/>
              <a:gd name="connsiteX41" fmla="*/ 38632 w 5281448"/>
              <a:gd name="connsiteY41" fmla="*/ 5033962 h 6858000"/>
              <a:gd name="connsiteX42" fmla="*/ 23515 w 5281448"/>
              <a:gd name="connsiteY42" fmla="*/ 4987925 h 6858000"/>
              <a:gd name="connsiteX43" fmla="*/ 11758 w 5281448"/>
              <a:gd name="connsiteY43" fmla="*/ 4935537 h 6858000"/>
              <a:gd name="connsiteX44" fmla="*/ 3359 w 5281448"/>
              <a:gd name="connsiteY44" fmla="*/ 4875212 h 6858000"/>
              <a:gd name="connsiteX45" fmla="*/ 0 w 5281448"/>
              <a:gd name="connsiteY45" fmla="*/ 4806950 h 6858000"/>
              <a:gd name="connsiteX46" fmla="*/ 3359 w 5281448"/>
              <a:gd name="connsiteY46" fmla="*/ 4738687 h 6858000"/>
              <a:gd name="connsiteX47" fmla="*/ 11758 w 5281448"/>
              <a:gd name="connsiteY47" fmla="*/ 4678362 h 6858000"/>
              <a:gd name="connsiteX48" fmla="*/ 23515 w 5281448"/>
              <a:gd name="connsiteY48" fmla="*/ 4625975 h 6858000"/>
              <a:gd name="connsiteX49" fmla="*/ 38632 w 5281448"/>
              <a:gd name="connsiteY49" fmla="*/ 4579937 h 6858000"/>
              <a:gd name="connsiteX50" fmla="*/ 55427 w 5281448"/>
              <a:gd name="connsiteY50" fmla="*/ 4537075 h 6858000"/>
              <a:gd name="connsiteX51" fmla="*/ 75583 w 5281448"/>
              <a:gd name="connsiteY51" fmla="*/ 4498975 h 6858000"/>
              <a:gd name="connsiteX52" fmla="*/ 115893 w 5281448"/>
              <a:gd name="connsiteY52" fmla="*/ 4424362 h 6858000"/>
              <a:gd name="connsiteX53" fmla="*/ 134368 w 5281448"/>
              <a:gd name="connsiteY53" fmla="*/ 4386262 h 6858000"/>
              <a:gd name="connsiteX54" fmla="*/ 152844 w 5281448"/>
              <a:gd name="connsiteY54" fmla="*/ 4343400 h 6858000"/>
              <a:gd name="connsiteX55" fmla="*/ 167960 w 5281448"/>
              <a:gd name="connsiteY55" fmla="*/ 4297362 h 6858000"/>
              <a:gd name="connsiteX56" fmla="*/ 178038 w 5281448"/>
              <a:gd name="connsiteY56" fmla="*/ 4244975 h 6858000"/>
              <a:gd name="connsiteX57" fmla="*/ 188115 w 5281448"/>
              <a:gd name="connsiteY57" fmla="*/ 4186237 h 6858000"/>
              <a:gd name="connsiteX58" fmla="*/ 189795 w 5281448"/>
              <a:gd name="connsiteY58" fmla="*/ 4116387 h 6858000"/>
              <a:gd name="connsiteX59" fmla="*/ 188115 w 5281448"/>
              <a:gd name="connsiteY59" fmla="*/ 4048125 h 6858000"/>
              <a:gd name="connsiteX60" fmla="*/ 178038 w 5281448"/>
              <a:gd name="connsiteY60" fmla="*/ 3987800 h 6858000"/>
              <a:gd name="connsiteX61" fmla="*/ 167960 w 5281448"/>
              <a:gd name="connsiteY61" fmla="*/ 3935412 h 6858000"/>
              <a:gd name="connsiteX62" fmla="*/ 152844 w 5281448"/>
              <a:gd name="connsiteY62" fmla="*/ 3890962 h 6858000"/>
              <a:gd name="connsiteX63" fmla="*/ 134368 w 5281448"/>
              <a:gd name="connsiteY63" fmla="*/ 3848100 h 6858000"/>
              <a:gd name="connsiteX64" fmla="*/ 115893 w 5281448"/>
              <a:gd name="connsiteY64" fmla="*/ 3811587 h 6858000"/>
              <a:gd name="connsiteX65" fmla="*/ 75583 w 5281448"/>
              <a:gd name="connsiteY65" fmla="*/ 3736975 h 6858000"/>
              <a:gd name="connsiteX66" fmla="*/ 55427 w 5281448"/>
              <a:gd name="connsiteY66" fmla="*/ 3697287 h 6858000"/>
              <a:gd name="connsiteX67" fmla="*/ 38632 w 5281448"/>
              <a:gd name="connsiteY67" fmla="*/ 3656012 h 6858000"/>
              <a:gd name="connsiteX68" fmla="*/ 23515 w 5281448"/>
              <a:gd name="connsiteY68" fmla="*/ 3609975 h 6858000"/>
              <a:gd name="connsiteX69" fmla="*/ 11758 w 5281448"/>
              <a:gd name="connsiteY69" fmla="*/ 3557587 h 6858000"/>
              <a:gd name="connsiteX70" fmla="*/ 3359 w 5281448"/>
              <a:gd name="connsiteY70" fmla="*/ 3497262 h 6858000"/>
              <a:gd name="connsiteX71" fmla="*/ 0 w 5281448"/>
              <a:gd name="connsiteY71" fmla="*/ 3427412 h 6858000"/>
              <a:gd name="connsiteX72" fmla="*/ 3359 w 5281448"/>
              <a:gd name="connsiteY72" fmla="*/ 3360737 h 6858000"/>
              <a:gd name="connsiteX73" fmla="*/ 11758 w 5281448"/>
              <a:gd name="connsiteY73" fmla="*/ 3300412 h 6858000"/>
              <a:gd name="connsiteX74" fmla="*/ 23515 w 5281448"/>
              <a:gd name="connsiteY74" fmla="*/ 3248025 h 6858000"/>
              <a:gd name="connsiteX75" fmla="*/ 38632 w 5281448"/>
              <a:gd name="connsiteY75" fmla="*/ 3201987 h 6858000"/>
              <a:gd name="connsiteX76" fmla="*/ 55427 w 5281448"/>
              <a:gd name="connsiteY76" fmla="*/ 3160712 h 6858000"/>
              <a:gd name="connsiteX77" fmla="*/ 75583 w 5281448"/>
              <a:gd name="connsiteY77" fmla="*/ 3121025 h 6858000"/>
              <a:gd name="connsiteX78" fmla="*/ 95738 w 5281448"/>
              <a:gd name="connsiteY78" fmla="*/ 3084512 h 6858000"/>
              <a:gd name="connsiteX79" fmla="*/ 115893 w 5281448"/>
              <a:gd name="connsiteY79" fmla="*/ 3046412 h 6858000"/>
              <a:gd name="connsiteX80" fmla="*/ 134368 w 5281448"/>
              <a:gd name="connsiteY80" fmla="*/ 3009900 h 6858000"/>
              <a:gd name="connsiteX81" fmla="*/ 152844 w 5281448"/>
              <a:gd name="connsiteY81" fmla="*/ 2967037 h 6858000"/>
              <a:gd name="connsiteX82" fmla="*/ 167960 w 5281448"/>
              <a:gd name="connsiteY82" fmla="*/ 2922587 h 6858000"/>
              <a:gd name="connsiteX83" fmla="*/ 178038 w 5281448"/>
              <a:gd name="connsiteY83" fmla="*/ 2868612 h 6858000"/>
              <a:gd name="connsiteX84" fmla="*/ 188115 w 5281448"/>
              <a:gd name="connsiteY84" fmla="*/ 2809875 h 6858000"/>
              <a:gd name="connsiteX85" fmla="*/ 189795 w 5281448"/>
              <a:gd name="connsiteY85" fmla="*/ 2741612 h 6858000"/>
              <a:gd name="connsiteX86" fmla="*/ 188115 w 5281448"/>
              <a:gd name="connsiteY86" fmla="*/ 2671762 h 6858000"/>
              <a:gd name="connsiteX87" fmla="*/ 178038 w 5281448"/>
              <a:gd name="connsiteY87" fmla="*/ 2613025 h 6858000"/>
              <a:gd name="connsiteX88" fmla="*/ 167960 w 5281448"/>
              <a:gd name="connsiteY88" fmla="*/ 2560637 h 6858000"/>
              <a:gd name="connsiteX89" fmla="*/ 152844 w 5281448"/>
              <a:gd name="connsiteY89" fmla="*/ 2513012 h 6858000"/>
              <a:gd name="connsiteX90" fmla="*/ 134368 w 5281448"/>
              <a:gd name="connsiteY90" fmla="*/ 2471737 h 6858000"/>
              <a:gd name="connsiteX91" fmla="*/ 115893 w 5281448"/>
              <a:gd name="connsiteY91" fmla="*/ 2433637 h 6858000"/>
              <a:gd name="connsiteX92" fmla="*/ 95738 w 5281448"/>
              <a:gd name="connsiteY92" fmla="*/ 2395537 h 6858000"/>
              <a:gd name="connsiteX93" fmla="*/ 75583 w 5281448"/>
              <a:gd name="connsiteY93" fmla="*/ 2359025 h 6858000"/>
              <a:gd name="connsiteX94" fmla="*/ 55427 w 5281448"/>
              <a:gd name="connsiteY94" fmla="*/ 2319337 h 6858000"/>
              <a:gd name="connsiteX95" fmla="*/ 38632 w 5281448"/>
              <a:gd name="connsiteY95" fmla="*/ 2278062 h 6858000"/>
              <a:gd name="connsiteX96" fmla="*/ 23515 w 5281448"/>
              <a:gd name="connsiteY96" fmla="*/ 2232025 h 6858000"/>
              <a:gd name="connsiteX97" fmla="*/ 11758 w 5281448"/>
              <a:gd name="connsiteY97" fmla="*/ 2179637 h 6858000"/>
              <a:gd name="connsiteX98" fmla="*/ 3359 w 5281448"/>
              <a:gd name="connsiteY98" fmla="*/ 2119312 h 6858000"/>
              <a:gd name="connsiteX99" fmla="*/ 0 w 5281448"/>
              <a:gd name="connsiteY99" fmla="*/ 2051050 h 6858000"/>
              <a:gd name="connsiteX100" fmla="*/ 3359 w 5281448"/>
              <a:gd name="connsiteY100" fmla="*/ 1982787 h 6858000"/>
              <a:gd name="connsiteX101" fmla="*/ 11758 w 5281448"/>
              <a:gd name="connsiteY101" fmla="*/ 1922462 h 6858000"/>
              <a:gd name="connsiteX102" fmla="*/ 23515 w 5281448"/>
              <a:gd name="connsiteY102" fmla="*/ 1870075 h 6858000"/>
              <a:gd name="connsiteX103" fmla="*/ 38632 w 5281448"/>
              <a:gd name="connsiteY103" fmla="*/ 1824037 h 6858000"/>
              <a:gd name="connsiteX104" fmla="*/ 55427 w 5281448"/>
              <a:gd name="connsiteY104" fmla="*/ 1782762 h 6858000"/>
              <a:gd name="connsiteX105" fmla="*/ 75583 w 5281448"/>
              <a:gd name="connsiteY105" fmla="*/ 1743075 h 6858000"/>
              <a:gd name="connsiteX106" fmla="*/ 95738 w 5281448"/>
              <a:gd name="connsiteY106" fmla="*/ 1708150 h 6858000"/>
              <a:gd name="connsiteX107" fmla="*/ 115893 w 5281448"/>
              <a:gd name="connsiteY107" fmla="*/ 1671637 h 6858000"/>
              <a:gd name="connsiteX108" fmla="*/ 134368 w 5281448"/>
              <a:gd name="connsiteY108" fmla="*/ 1631950 h 6858000"/>
              <a:gd name="connsiteX109" fmla="*/ 152844 w 5281448"/>
              <a:gd name="connsiteY109" fmla="*/ 1589087 h 6858000"/>
              <a:gd name="connsiteX110" fmla="*/ 167960 w 5281448"/>
              <a:gd name="connsiteY110" fmla="*/ 1544637 h 6858000"/>
              <a:gd name="connsiteX111" fmla="*/ 178038 w 5281448"/>
              <a:gd name="connsiteY111" fmla="*/ 1492250 h 6858000"/>
              <a:gd name="connsiteX112" fmla="*/ 188115 w 5281448"/>
              <a:gd name="connsiteY112" fmla="*/ 1431925 h 6858000"/>
              <a:gd name="connsiteX113" fmla="*/ 189795 w 5281448"/>
              <a:gd name="connsiteY113" fmla="*/ 1363662 h 6858000"/>
              <a:gd name="connsiteX114" fmla="*/ 188115 w 5281448"/>
              <a:gd name="connsiteY114" fmla="*/ 1295400 h 6858000"/>
              <a:gd name="connsiteX115" fmla="*/ 178038 w 5281448"/>
              <a:gd name="connsiteY115" fmla="*/ 1235075 h 6858000"/>
              <a:gd name="connsiteX116" fmla="*/ 167960 w 5281448"/>
              <a:gd name="connsiteY116" fmla="*/ 1182687 h 6858000"/>
              <a:gd name="connsiteX117" fmla="*/ 152844 w 5281448"/>
              <a:gd name="connsiteY117" fmla="*/ 1136650 h 6858000"/>
              <a:gd name="connsiteX118" fmla="*/ 134368 w 5281448"/>
              <a:gd name="connsiteY118" fmla="*/ 1095375 h 6858000"/>
              <a:gd name="connsiteX119" fmla="*/ 115893 w 5281448"/>
              <a:gd name="connsiteY119" fmla="*/ 1055687 h 6858000"/>
              <a:gd name="connsiteX120" fmla="*/ 95738 w 5281448"/>
              <a:gd name="connsiteY120" fmla="*/ 1017587 h 6858000"/>
              <a:gd name="connsiteX121" fmla="*/ 75583 w 5281448"/>
              <a:gd name="connsiteY121" fmla="*/ 981075 h 6858000"/>
              <a:gd name="connsiteX122" fmla="*/ 55427 w 5281448"/>
              <a:gd name="connsiteY122" fmla="*/ 942975 h 6858000"/>
              <a:gd name="connsiteX123" fmla="*/ 38632 w 5281448"/>
              <a:gd name="connsiteY123" fmla="*/ 901700 h 6858000"/>
              <a:gd name="connsiteX124" fmla="*/ 23515 w 5281448"/>
              <a:gd name="connsiteY124" fmla="*/ 854075 h 6858000"/>
              <a:gd name="connsiteX125" fmla="*/ 11758 w 5281448"/>
              <a:gd name="connsiteY125" fmla="*/ 801687 h 6858000"/>
              <a:gd name="connsiteX126" fmla="*/ 3359 w 5281448"/>
              <a:gd name="connsiteY126" fmla="*/ 744537 h 6858000"/>
              <a:gd name="connsiteX127" fmla="*/ 0 w 5281448"/>
              <a:gd name="connsiteY127" fmla="*/ 673100 h 6858000"/>
              <a:gd name="connsiteX128" fmla="*/ 3359 w 5281448"/>
              <a:gd name="connsiteY128" fmla="*/ 606425 h 6858000"/>
              <a:gd name="connsiteX129" fmla="*/ 11758 w 5281448"/>
              <a:gd name="connsiteY129" fmla="*/ 546100 h 6858000"/>
              <a:gd name="connsiteX130" fmla="*/ 23515 w 5281448"/>
              <a:gd name="connsiteY130" fmla="*/ 496887 h 6858000"/>
              <a:gd name="connsiteX131" fmla="*/ 38632 w 5281448"/>
              <a:gd name="connsiteY131" fmla="*/ 450850 h 6858000"/>
              <a:gd name="connsiteX132" fmla="*/ 55427 w 5281448"/>
              <a:gd name="connsiteY132" fmla="*/ 409575 h 6858000"/>
              <a:gd name="connsiteX133" fmla="*/ 73903 w 5281448"/>
              <a:gd name="connsiteY133" fmla="*/ 369887 h 6858000"/>
              <a:gd name="connsiteX134" fmla="*/ 92379 w 5281448"/>
              <a:gd name="connsiteY134" fmla="*/ 334962 h 6858000"/>
              <a:gd name="connsiteX135" fmla="*/ 112534 w 5281448"/>
              <a:gd name="connsiteY135" fmla="*/ 296862 h 6858000"/>
              <a:gd name="connsiteX136" fmla="*/ 132689 w 5281448"/>
              <a:gd name="connsiteY136" fmla="*/ 260350 h 6858000"/>
              <a:gd name="connsiteX137" fmla="*/ 149485 w 5281448"/>
              <a:gd name="connsiteY137" fmla="*/ 217487 h 6858000"/>
              <a:gd name="connsiteX138" fmla="*/ 166281 w 5281448"/>
              <a:gd name="connsiteY138" fmla="*/ 174625 h 6858000"/>
              <a:gd name="connsiteX139" fmla="*/ 176358 w 5281448"/>
              <a:gd name="connsiteY139" fmla="*/ 122237 h 6858000"/>
              <a:gd name="connsiteX140" fmla="*/ 184756 w 5281448"/>
              <a:gd name="connsiteY140" fmla="*/ 66675 h 6858000"/>
              <a:gd name="connsiteX141" fmla="*/ 189795 w 5281448"/>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5281448" h="6858000">
                <a:moveTo>
                  <a:pt x="189795" y="0"/>
                </a:moveTo>
                <a:lnTo>
                  <a:pt x="5281448" y="0"/>
                </a:lnTo>
                <a:lnTo>
                  <a:pt x="5281448"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lnTo>
                  <a:pt x="189795" y="0"/>
                </a:lnTo>
                <a:close/>
              </a:path>
            </a:pathLst>
          </a:cu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useBgFill="1">
        <p:nvSpPr>
          <p:cNvPr id="12" name="Rectangle 11">
            <a:extLst>
              <a:ext uri="{FF2B5EF4-FFF2-40B4-BE49-F238E27FC236}">
                <a16:creationId xmlns:a16="http://schemas.microsoft.com/office/drawing/2014/main" id="{077C71D1-FB75-4813-965F-B7D9024EB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5429C1C-D2F6-46E1-A106-96C2A10CC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7100346" cy="6858000"/>
          </a:xfrm>
          <a:custGeom>
            <a:avLst/>
            <a:gdLst>
              <a:gd name="connsiteX0" fmla="*/ 0 w 7100346"/>
              <a:gd name="connsiteY0" fmla="*/ 0 h 6858000"/>
              <a:gd name="connsiteX1" fmla="*/ 6955967 w 7100346"/>
              <a:gd name="connsiteY1" fmla="*/ 0 h 6858000"/>
              <a:gd name="connsiteX2" fmla="*/ 7100346 w 7100346"/>
              <a:gd name="connsiteY2" fmla="*/ 0 h 6858000"/>
              <a:gd name="connsiteX3" fmla="*/ 7095307 w 7100346"/>
              <a:gd name="connsiteY3" fmla="*/ 66675 h 6858000"/>
              <a:gd name="connsiteX4" fmla="*/ 7086909 w 7100346"/>
              <a:gd name="connsiteY4" fmla="*/ 122237 h 6858000"/>
              <a:gd name="connsiteX5" fmla="*/ 7076832 w 7100346"/>
              <a:gd name="connsiteY5" fmla="*/ 174625 h 6858000"/>
              <a:gd name="connsiteX6" fmla="*/ 7060036 w 7100346"/>
              <a:gd name="connsiteY6" fmla="*/ 217487 h 6858000"/>
              <a:gd name="connsiteX7" fmla="*/ 7043240 w 7100346"/>
              <a:gd name="connsiteY7" fmla="*/ 260350 h 6858000"/>
              <a:gd name="connsiteX8" fmla="*/ 7023085 w 7100346"/>
              <a:gd name="connsiteY8" fmla="*/ 296862 h 6858000"/>
              <a:gd name="connsiteX9" fmla="*/ 7002930 w 7100346"/>
              <a:gd name="connsiteY9" fmla="*/ 334962 h 6858000"/>
              <a:gd name="connsiteX10" fmla="*/ 6984454 w 7100346"/>
              <a:gd name="connsiteY10" fmla="*/ 369887 h 6858000"/>
              <a:gd name="connsiteX11" fmla="*/ 6965978 w 7100346"/>
              <a:gd name="connsiteY11" fmla="*/ 409575 h 6858000"/>
              <a:gd name="connsiteX12" fmla="*/ 6949183 w 7100346"/>
              <a:gd name="connsiteY12" fmla="*/ 450850 h 6858000"/>
              <a:gd name="connsiteX13" fmla="*/ 6934066 w 7100346"/>
              <a:gd name="connsiteY13" fmla="*/ 496887 h 6858000"/>
              <a:gd name="connsiteX14" fmla="*/ 6922309 w 7100346"/>
              <a:gd name="connsiteY14" fmla="*/ 546100 h 6858000"/>
              <a:gd name="connsiteX15" fmla="*/ 6913910 w 7100346"/>
              <a:gd name="connsiteY15" fmla="*/ 606425 h 6858000"/>
              <a:gd name="connsiteX16" fmla="*/ 6910551 w 7100346"/>
              <a:gd name="connsiteY16" fmla="*/ 673100 h 6858000"/>
              <a:gd name="connsiteX17" fmla="*/ 6913910 w 7100346"/>
              <a:gd name="connsiteY17" fmla="*/ 744537 h 6858000"/>
              <a:gd name="connsiteX18" fmla="*/ 6922309 w 7100346"/>
              <a:gd name="connsiteY18" fmla="*/ 801687 h 6858000"/>
              <a:gd name="connsiteX19" fmla="*/ 6934066 w 7100346"/>
              <a:gd name="connsiteY19" fmla="*/ 854075 h 6858000"/>
              <a:gd name="connsiteX20" fmla="*/ 6949183 w 7100346"/>
              <a:gd name="connsiteY20" fmla="*/ 901700 h 6858000"/>
              <a:gd name="connsiteX21" fmla="*/ 6965978 w 7100346"/>
              <a:gd name="connsiteY21" fmla="*/ 942975 h 6858000"/>
              <a:gd name="connsiteX22" fmla="*/ 6986134 w 7100346"/>
              <a:gd name="connsiteY22" fmla="*/ 981075 h 6858000"/>
              <a:gd name="connsiteX23" fmla="*/ 7006289 w 7100346"/>
              <a:gd name="connsiteY23" fmla="*/ 1017587 h 6858000"/>
              <a:gd name="connsiteX24" fmla="*/ 7026444 w 7100346"/>
              <a:gd name="connsiteY24" fmla="*/ 1055687 h 6858000"/>
              <a:gd name="connsiteX25" fmla="*/ 7044919 w 7100346"/>
              <a:gd name="connsiteY25" fmla="*/ 1095375 h 6858000"/>
              <a:gd name="connsiteX26" fmla="*/ 7063395 w 7100346"/>
              <a:gd name="connsiteY26" fmla="*/ 1136650 h 6858000"/>
              <a:gd name="connsiteX27" fmla="*/ 7078511 w 7100346"/>
              <a:gd name="connsiteY27" fmla="*/ 1182687 h 6858000"/>
              <a:gd name="connsiteX28" fmla="*/ 7088589 w 7100346"/>
              <a:gd name="connsiteY28" fmla="*/ 1235075 h 6858000"/>
              <a:gd name="connsiteX29" fmla="*/ 7098666 w 7100346"/>
              <a:gd name="connsiteY29" fmla="*/ 1295400 h 6858000"/>
              <a:gd name="connsiteX30" fmla="*/ 7100346 w 7100346"/>
              <a:gd name="connsiteY30" fmla="*/ 1363662 h 6858000"/>
              <a:gd name="connsiteX31" fmla="*/ 7098666 w 7100346"/>
              <a:gd name="connsiteY31" fmla="*/ 1431925 h 6858000"/>
              <a:gd name="connsiteX32" fmla="*/ 7088589 w 7100346"/>
              <a:gd name="connsiteY32" fmla="*/ 1492250 h 6858000"/>
              <a:gd name="connsiteX33" fmla="*/ 7078511 w 7100346"/>
              <a:gd name="connsiteY33" fmla="*/ 1544637 h 6858000"/>
              <a:gd name="connsiteX34" fmla="*/ 7063395 w 7100346"/>
              <a:gd name="connsiteY34" fmla="*/ 1589087 h 6858000"/>
              <a:gd name="connsiteX35" fmla="*/ 7044919 w 7100346"/>
              <a:gd name="connsiteY35" fmla="*/ 1631950 h 6858000"/>
              <a:gd name="connsiteX36" fmla="*/ 7026444 w 7100346"/>
              <a:gd name="connsiteY36" fmla="*/ 1671637 h 6858000"/>
              <a:gd name="connsiteX37" fmla="*/ 7006289 w 7100346"/>
              <a:gd name="connsiteY37" fmla="*/ 1708150 h 6858000"/>
              <a:gd name="connsiteX38" fmla="*/ 6986134 w 7100346"/>
              <a:gd name="connsiteY38" fmla="*/ 1743075 h 6858000"/>
              <a:gd name="connsiteX39" fmla="*/ 6965978 w 7100346"/>
              <a:gd name="connsiteY39" fmla="*/ 1782762 h 6858000"/>
              <a:gd name="connsiteX40" fmla="*/ 6949183 w 7100346"/>
              <a:gd name="connsiteY40" fmla="*/ 1824037 h 6858000"/>
              <a:gd name="connsiteX41" fmla="*/ 6934066 w 7100346"/>
              <a:gd name="connsiteY41" fmla="*/ 1870075 h 6858000"/>
              <a:gd name="connsiteX42" fmla="*/ 6922309 w 7100346"/>
              <a:gd name="connsiteY42" fmla="*/ 1922462 h 6858000"/>
              <a:gd name="connsiteX43" fmla="*/ 6913910 w 7100346"/>
              <a:gd name="connsiteY43" fmla="*/ 1982787 h 6858000"/>
              <a:gd name="connsiteX44" fmla="*/ 6910551 w 7100346"/>
              <a:gd name="connsiteY44" fmla="*/ 2051050 h 6858000"/>
              <a:gd name="connsiteX45" fmla="*/ 6913910 w 7100346"/>
              <a:gd name="connsiteY45" fmla="*/ 2119312 h 6858000"/>
              <a:gd name="connsiteX46" fmla="*/ 6922309 w 7100346"/>
              <a:gd name="connsiteY46" fmla="*/ 2179637 h 6858000"/>
              <a:gd name="connsiteX47" fmla="*/ 6934066 w 7100346"/>
              <a:gd name="connsiteY47" fmla="*/ 2232025 h 6858000"/>
              <a:gd name="connsiteX48" fmla="*/ 6949183 w 7100346"/>
              <a:gd name="connsiteY48" fmla="*/ 2278062 h 6858000"/>
              <a:gd name="connsiteX49" fmla="*/ 6965978 w 7100346"/>
              <a:gd name="connsiteY49" fmla="*/ 2319337 h 6858000"/>
              <a:gd name="connsiteX50" fmla="*/ 6986134 w 7100346"/>
              <a:gd name="connsiteY50" fmla="*/ 2359025 h 6858000"/>
              <a:gd name="connsiteX51" fmla="*/ 7006289 w 7100346"/>
              <a:gd name="connsiteY51" fmla="*/ 2395537 h 6858000"/>
              <a:gd name="connsiteX52" fmla="*/ 7026444 w 7100346"/>
              <a:gd name="connsiteY52" fmla="*/ 2433637 h 6858000"/>
              <a:gd name="connsiteX53" fmla="*/ 7044919 w 7100346"/>
              <a:gd name="connsiteY53" fmla="*/ 2471737 h 6858000"/>
              <a:gd name="connsiteX54" fmla="*/ 7063395 w 7100346"/>
              <a:gd name="connsiteY54" fmla="*/ 2513012 h 6858000"/>
              <a:gd name="connsiteX55" fmla="*/ 7078511 w 7100346"/>
              <a:gd name="connsiteY55" fmla="*/ 2560637 h 6858000"/>
              <a:gd name="connsiteX56" fmla="*/ 7088589 w 7100346"/>
              <a:gd name="connsiteY56" fmla="*/ 2613025 h 6858000"/>
              <a:gd name="connsiteX57" fmla="*/ 7098666 w 7100346"/>
              <a:gd name="connsiteY57" fmla="*/ 2671762 h 6858000"/>
              <a:gd name="connsiteX58" fmla="*/ 7100346 w 7100346"/>
              <a:gd name="connsiteY58" fmla="*/ 2741612 h 6858000"/>
              <a:gd name="connsiteX59" fmla="*/ 7098666 w 7100346"/>
              <a:gd name="connsiteY59" fmla="*/ 2809875 h 6858000"/>
              <a:gd name="connsiteX60" fmla="*/ 7088589 w 7100346"/>
              <a:gd name="connsiteY60" fmla="*/ 2868612 h 6858000"/>
              <a:gd name="connsiteX61" fmla="*/ 7078511 w 7100346"/>
              <a:gd name="connsiteY61" fmla="*/ 2922587 h 6858000"/>
              <a:gd name="connsiteX62" fmla="*/ 7063395 w 7100346"/>
              <a:gd name="connsiteY62" fmla="*/ 2967037 h 6858000"/>
              <a:gd name="connsiteX63" fmla="*/ 7044919 w 7100346"/>
              <a:gd name="connsiteY63" fmla="*/ 3009900 h 6858000"/>
              <a:gd name="connsiteX64" fmla="*/ 7026444 w 7100346"/>
              <a:gd name="connsiteY64" fmla="*/ 3046412 h 6858000"/>
              <a:gd name="connsiteX65" fmla="*/ 7006289 w 7100346"/>
              <a:gd name="connsiteY65" fmla="*/ 3084512 h 6858000"/>
              <a:gd name="connsiteX66" fmla="*/ 6986134 w 7100346"/>
              <a:gd name="connsiteY66" fmla="*/ 3121025 h 6858000"/>
              <a:gd name="connsiteX67" fmla="*/ 6965978 w 7100346"/>
              <a:gd name="connsiteY67" fmla="*/ 3160712 h 6858000"/>
              <a:gd name="connsiteX68" fmla="*/ 6949183 w 7100346"/>
              <a:gd name="connsiteY68" fmla="*/ 3201987 h 6858000"/>
              <a:gd name="connsiteX69" fmla="*/ 6934066 w 7100346"/>
              <a:gd name="connsiteY69" fmla="*/ 3248025 h 6858000"/>
              <a:gd name="connsiteX70" fmla="*/ 6922309 w 7100346"/>
              <a:gd name="connsiteY70" fmla="*/ 3300412 h 6858000"/>
              <a:gd name="connsiteX71" fmla="*/ 6913910 w 7100346"/>
              <a:gd name="connsiteY71" fmla="*/ 3360737 h 6858000"/>
              <a:gd name="connsiteX72" fmla="*/ 6910551 w 7100346"/>
              <a:gd name="connsiteY72" fmla="*/ 3427412 h 6858000"/>
              <a:gd name="connsiteX73" fmla="*/ 6913910 w 7100346"/>
              <a:gd name="connsiteY73" fmla="*/ 3497262 h 6858000"/>
              <a:gd name="connsiteX74" fmla="*/ 6922309 w 7100346"/>
              <a:gd name="connsiteY74" fmla="*/ 3557587 h 6858000"/>
              <a:gd name="connsiteX75" fmla="*/ 6934066 w 7100346"/>
              <a:gd name="connsiteY75" fmla="*/ 3609975 h 6858000"/>
              <a:gd name="connsiteX76" fmla="*/ 6949183 w 7100346"/>
              <a:gd name="connsiteY76" fmla="*/ 3656012 h 6858000"/>
              <a:gd name="connsiteX77" fmla="*/ 6965978 w 7100346"/>
              <a:gd name="connsiteY77" fmla="*/ 3697287 h 6858000"/>
              <a:gd name="connsiteX78" fmla="*/ 6986134 w 7100346"/>
              <a:gd name="connsiteY78" fmla="*/ 3736975 h 6858000"/>
              <a:gd name="connsiteX79" fmla="*/ 7026444 w 7100346"/>
              <a:gd name="connsiteY79" fmla="*/ 3811587 h 6858000"/>
              <a:gd name="connsiteX80" fmla="*/ 7044919 w 7100346"/>
              <a:gd name="connsiteY80" fmla="*/ 3848100 h 6858000"/>
              <a:gd name="connsiteX81" fmla="*/ 7063395 w 7100346"/>
              <a:gd name="connsiteY81" fmla="*/ 3890962 h 6858000"/>
              <a:gd name="connsiteX82" fmla="*/ 7078511 w 7100346"/>
              <a:gd name="connsiteY82" fmla="*/ 3935412 h 6858000"/>
              <a:gd name="connsiteX83" fmla="*/ 7088589 w 7100346"/>
              <a:gd name="connsiteY83" fmla="*/ 3987800 h 6858000"/>
              <a:gd name="connsiteX84" fmla="*/ 7098666 w 7100346"/>
              <a:gd name="connsiteY84" fmla="*/ 4048125 h 6858000"/>
              <a:gd name="connsiteX85" fmla="*/ 7100346 w 7100346"/>
              <a:gd name="connsiteY85" fmla="*/ 4116387 h 6858000"/>
              <a:gd name="connsiteX86" fmla="*/ 7098666 w 7100346"/>
              <a:gd name="connsiteY86" fmla="*/ 4186237 h 6858000"/>
              <a:gd name="connsiteX87" fmla="*/ 7088589 w 7100346"/>
              <a:gd name="connsiteY87" fmla="*/ 4244975 h 6858000"/>
              <a:gd name="connsiteX88" fmla="*/ 7078511 w 7100346"/>
              <a:gd name="connsiteY88" fmla="*/ 4297362 h 6858000"/>
              <a:gd name="connsiteX89" fmla="*/ 7063395 w 7100346"/>
              <a:gd name="connsiteY89" fmla="*/ 4343400 h 6858000"/>
              <a:gd name="connsiteX90" fmla="*/ 7044919 w 7100346"/>
              <a:gd name="connsiteY90" fmla="*/ 4386262 h 6858000"/>
              <a:gd name="connsiteX91" fmla="*/ 7026444 w 7100346"/>
              <a:gd name="connsiteY91" fmla="*/ 4424362 h 6858000"/>
              <a:gd name="connsiteX92" fmla="*/ 6986134 w 7100346"/>
              <a:gd name="connsiteY92" fmla="*/ 4498975 h 6858000"/>
              <a:gd name="connsiteX93" fmla="*/ 6965978 w 7100346"/>
              <a:gd name="connsiteY93" fmla="*/ 4537075 h 6858000"/>
              <a:gd name="connsiteX94" fmla="*/ 6949183 w 7100346"/>
              <a:gd name="connsiteY94" fmla="*/ 4579937 h 6858000"/>
              <a:gd name="connsiteX95" fmla="*/ 6934066 w 7100346"/>
              <a:gd name="connsiteY95" fmla="*/ 4625975 h 6858000"/>
              <a:gd name="connsiteX96" fmla="*/ 6922309 w 7100346"/>
              <a:gd name="connsiteY96" fmla="*/ 4678362 h 6858000"/>
              <a:gd name="connsiteX97" fmla="*/ 6913910 w 7100346"/>
              <a:gd name="connsiteY97" fmla="*/ 4738687 h 6858000"/>
              <a:gd name="connsiteX98" fmla="*/ 6910551 w 7100346"/>
              <a:gd name="connsiteY98" fmla="*/ 4806950 h 6858000"/>
              <a:gd name="connsiteX99" fmla="*/ 6913910 w 7100346"/>
              <a:gd name="connsiteY99" fmla="*/ 4875212 h 6858000"/>
              <a:gd name="connsiteX100" fmla="*/ 6922309 w 7100346"/>
              <a:gd name="connsiteY100" fmla="*/ 4935537 h 6858000"/>
              <a:gd name="connsiteX101" fmla="*/ 6934066 w 7100346"/>
              <a:gd name="connsiteY101" fmla="*/ 4987925 h 6858000"/>
              <a:gd name="connsiteX102" fmla="*/ 6949183 w 7100346"/>
              <a:gd name="connsiteY102" fmla="*/ 5033962 h 6858000"/>
              <a:gd name="connsiteX103" fmla="*/ 6965978 w 7100346"/>
              <a:gd name="connsiteY103" fmla="*/ 5075237 h 6858000"/>
              <a:gd name="connsiteX104" fmla="*/ 6986134 w 7100346"/>
              <a:gd name="connsiteY104" fmla="*/ 5114925 h 6858000"/>
              <a:gd name="connsiteX105" fmla="*/ 7006289 w 7100346"/>
              <a:gd name="connsiteY105" fmla="*/ 5149850 h 6858000"/>
              <a:gd name="connsiteX106" fmla="*/ 7026444 w 7100346"/>
              <a:gd name="connsiteY106" fmla="*/ 5186362 h 6858000"/>
              <a:gd name="connsiteX107" fmla="*/ 7044919 w 7100346"/>
              <a:gd name="connsiteY107" fmla="*/ 5226050 h 6858000"/>
              <a:gd name="connsiteX108" fmla="*/ 7063395 w 7100346"/>
              <a:gd name="connsiteY108" fmla="*/ 5268912 h 6858000"/>
              <a:gd name="connsiteX109" fmla="*/ 7078511 w 7100346"/>
              <a:gd name="connsiteY109" fmla="*/ 5313362 h 6858000"/>
              <a:gd name="connsiteX110" fmla="*/ 7088589 w 7100346"/>
              <a:gd name="connsiteY110" fmla="*/ 5365750 h 6858000"/>
              <a:gd name="connsiteX111" fmla="*/ 7098666 w 7100346"/>
              <a:gd name="connsiteY111" fmla="*/ 5426075 h 6858000"/>
              <a:gd name="connsiteX112" fmla="*/ 7100346 w 7100346"/>
              <a:gd name="connsiteY112" fmla="*/ 5494337 h 6858000"/>
              <a:gd name="connsiteX113" fmla="*/ 7098666 w 7100346"/>
              <a:gd name="connsiteY113" fmla="*/ 5562600 h 6858000"/>
              <a:gd name="connsiteX114" fmla="*/ 7088589 w 7100346"/>
              <a:gd name="connsiteY114" fmla="*/ 5622925 h 6858000"/>
              <a:gd name="connsiteX115" fmla="*/ 7078511 w 7100346"/>
              <a:gd name="connsiteY115" fmla="*/ 5675312 h 6858000"/>
              <a:gd name="connsiteX116" fmla="*/ 7063395 w 7100346"/>
              <a:gd name="connsiteY116" fmla="*/ 5721350 h 6858000"/>
              <a:gd name="connsiteX117" fmla="*/ 7044919 w 7100346"/>
              <a:gd name="connsiteY117" fmla="*/ 5762625 h 6858000"/>
              <a:gd name="connsiteX118" fmla="*/ 7026444 w 7100346"/>
              <a:gd name="connsiteY118" fmla="*/ 5802312 h 6858000"/>
              <a:gd name="connsiteX119" fmla="*/ 7006289 w 7100346"/>
              <a:gd name="connsiteY119" fmla="*/ 5840412 h 6858000"/>
              <a:gd name="connsiteX120" fmla="*/ 6986134 w 7100346"/>
              <a:gd name="connsiteY120" fmla="*/ 5876925 h 6858000"/>
              <a:gd name="connsiteX121" fmla="*/ 6965978 w 7100346"/>
              <a:gd name="connsiteY121" fmla="*/ 5915025 h 6858000"/>
              <a:gd name="connsiteX122" fmla="*/ 6949183 w 7100346"/>
              <a:gd name="connsiteY122" fmla="*/ 5956300 h 6858000"/>
              <a:gd name="connsiteX123" fmla="*/ 6934066 w 7100346"/>
              <a:gd name="connsiteY123" fmla="*/ 6003925 h 6858000"/>
              <a:gd name="connsiteX124" fmla="*/ 6922309 w 7100346"/>
              <a:gd name="connsiteY124" fmla="*/ 6056312 h 6858000"/>
              <a:gd name="connsiteX125" fmla="*/ 6913910 w 7100346"/>
              <a:gd name="connsiteY125" fmla="*/ 6113462 h 6858000"/>
              <a:gd name="connsiteX126" fmla="*/ 6910551 w 7100346"/>
              <a:gd name="connsiteY126" fmla="*/ 6183312 h 6858000"/>
              <a:gd name="connsiteX127" fmla="*/ 6913910 w 7100346"/>
              <a:gd name="connsiteY127" fmla="*/ 6251575 h 6858000"/>
              <a:gd name="connsiteX128" fmla="*/ 6922309 w 7100346"/>
              <a:gd name="connsiteY128" fmla="*/ 6311900 h 6858000"/>
              <a:gd name="connsiteX129" fmla="*/ 6934066 w 7100346"/>
              <a:gd name="connsiteY129" fmla="*/ 6361112 h 6858000"/>
              <a:gd name="connsiteX130" fmla="*/ 6949183 w 7100346"/>
              <a:gd name="connsiteY130" fmla="*/ 6407150 h 6858000"/>
              <a:gd name="connsiteX131" fmla="*/ 6965978 w 7100346"/>
              <a:gd name="connsiteY131" fmla="*/ 6448425 h 6858000"/>
              <a:gd name="connsiteX132" fmla="*/ 6984454 w 7100346"/>
              <a:gd name="connsiteY132" fmla="*/ 6488112 h 6858000"/>
              <a:gd name="connsiteX133" fmla="*/ 7002930 w 7100346"/>
              <a:gd name="connsiteY133" fmla="*/ 6523037 h 6858000"/>
              <a:gd name="connsiteX134" fmla="*/ 7023085 w 7100346"/>
              <a:gd name="connsiteY134" fmla="*/ 6561137 h 6858000"/>
              <a:gd name="connsiteX135" fmla="*/ 7043240 w 7100346"/>
              <a:gd name="connsiteY135" fmla="*/ 6597650 h 6858000"/>
              <a:gd name="connsiteX136" fmla="*/ 7060036 w 7100346"/>
              <a:gd name="connsiteY136" fmla="*/ 6640512 h 6858000"/>
              <a:gd name="connsiteX137" fmla="*/ 7076832 w 7100346"/>
              <a:gd name="connsiteY137" fmla="*/ 6683375 h 6858000"/>
              <a:gd name="connsiteX138" fmla="*/ 7086909 w 7100346"/>
              <a:gd name="connsiteY138" fmla="*/ 6735762 h 6858000"/>
              <a:gd name="connsiteX139" fmla="*/ 7095307 w 7100346"/>
              <a:gd name="connsiteY139" fmla="*/ 6791325 h 6858000"/>
              <a:gd name="connsiteX140" fmla="*/ 7100346 w 7100346"/>
              <a:gd name="connsiteY140" fmla="*/ 6858000 h 6858000"/>
              <a:gd name="connsiteX141" fmla="*/ 6955967 w 7100346"/>
              <a:gd name="connsiteY141" fmla="*/ 6858000 h 6858000"/>
              <a:gd name="connsiteX142" fmla="*/ 0 w 7100346"/>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7100346" h="6858000">
                <a:moveTo>
                  <a:pt x="0" y="0"/>
                </a:moveTo>
                <a:lnTo>
                  <a:pt x="6955967" y="0"/>
                </a:lnTo>
                <a:lnTo>
                  <a:pt x="7100346" y="0"/>
                </a:lnTo>
                <a:lnTo>
                  <a:pt x="7095307" y="66675"/>
                </a:lnTo>
                <a:lnTo>
                  <a:pt x="7086909" y="122237"/>
                </a:lnTo>
                <a:lnTo>
                  <a:pt x="7076832" y="174625"/>
                </a:lnTo>
                <a:lnTo>
                  <a:pt x="7060036" y="217487"/>
                </a:lnTo>
                <a:lnTo>
                  <a:pt x="7043240" y="260350"/>
                </a:lnTo>
                <a:lnTo>
                  <a:pt x="7023085" y="296862"/>
                </a:lnTo>
                <a:lnTo>
                  <a:pt x="7002930" y="334962"/>
                </a:lnTo>
                <a:lnTo>
                  <a:pt x="6984454" y="369887"/>
                </a:lnTo>
                <a:lnTo>
                  <a:pt x="6965978" y="409575"/>
                </a:lnTo>
                <a:lnTo>
                  <a:pt x="6949183" y="450850"/>
                </a:lnTo>
                <a:lnTo>
                  <a:pt x="6934066" y="496887"/>
                </a:lnTo>
                <a:lnTo>
                  <a:pt x="6922309" y="546100"/>
                </a:lnTo>
                <a:lnTo>
                  <a:pt x="6913910" y="606425"/>
                </a:lnTo>
                <a:lnTo>
                  <a:pt x="6910551" y="673100"/>
                </a:lnTo>
                <a:lnTo>
                  <a:pt x="6913910" y="744537"/>
                </a:lnTo>
                <a:lnTo>
                  <a:pt x="6922309" y="801687"/>
                </a:lnTo>
                <a:lnTo>
                  <a:pt x="6934066" y="854075"/>
                </a:lnTo>
                <a:lnTo>
                  <a:pt x="6949183" y="901700"/>
                </a:lnTo>
                <a:lnTo>
                  <a:pt x="6965978" y="942975"/>
                </a:lnTo>
                <a:lnTo>
                  <a:pt x="6986134" y="981075"/>
                </a:lnTo>
                <a:lnTo>
                  <a:pt x="7006289" y="1017587"/>
                </a:lnTo>
                <a:lnTo>
                  <a:pt x="7026444" y="1055687"/>
                </a:lnTo>
                <a:lnTo>
                  <a:pt x="7044919" y="1095375"/>
                </a:lnTo>
                <a:lnTo>
                  <a:pt x="7063395" y="1136650"/>
                </a:lnTo>
                <a:lnTo>
                  <a:pt x="7078511" y="1182687"/>
                </a:lnTo>
                <a:lnTo>
                  <a:pt x="7088589" y="1235075"/>
                </a:lnTo>
                <a:lnTo>
                  <a:pt x="7098666" y="1295400"/>
                </a:lnTo>
                <a:lnTo>
                  <a:pt x="7100346" y="1363662"/>
                </a:lnTo>
                <a:lnTo>
                  <a:pt x="7098666" y="1431925"/>
                </a:lnTo>
                <a:lnTo>
                  <a:pt x="7088589" y="1492250"/>
                </a:lnTo>
                <a:lnTo>
                  <a:pt x="7078511" y="1544637"/>
                </a:lnTo>
                <a:lnTo>
                  <a:pt x="7063395" y="1589087"/>
                </a:lnTo>
                <a:lnTo>
                  <a:pt x="7044919" y="1631950"/>
                </a:lnTo>
                <a:lnTo>
                  <a:pt x="7026444" y="1671637"/>
                </a:lnTo>
                <a:lnTo>
                  <a:pt x="7006289" y="1708150"/>
                </a:lnTo>
                <a:lnTo>
                  <a:pt x="6986134" y="1743075"/>
                </a:lnTo>
                <a:lnTo>
                  <a:pt x="6965978" y="1782762"/>
                </a:lnTo>
                <a:lnTo>
                  <a:pt x="6949183" y="1824037"/>
                </a:lnTo>
                <a:lnTo>
                  <a:pt x="6934066" y="1870075"/>
                </a:lnTo>
                <a:lnTo>
                  <a:pt x="6922309" y="1922462"/>
                </a:lnTo>
                <a:lnTo>
                  <a:pt x="6913910" y="1982787"/>
                </a:lnTo>
                <a:lnTo>
                  <a:pt x="6910551" y="2051050"/>
                </a:lnTo>
                <a:lnTo>
                  <a:pt x="6913910" y="2119312"/>
                </a:lnTo>
                <a:lnTo>
                  <a:pt x="6922309" y="2179637"/>
                </a:lnTo>
                <a:lnTo>
                  <a:pt x="6934066" y="2232025"/>
                </a:lnTo>
                <a:lnTo>
                  <a:pt x="6949183" y="2278062"/>
                </a:lnTo>
                <a:lnTo>
                  <a:pt x="6965978" y="2319337"/>
                </a:lnTo>
                <a:lnTo>
                  <a:pt x="6986134" y="2359025"/>
                </a:lnTo>
                <a:lnTo>
                  <a:pt x="7006289" y="2395537"/>
                </a:lnTo>
                <a:lnTo>
                  <a:pt x="7026444" y="2433637"/>
                </a:lnTo>
                <a:lnTo>
                  <a:pt x="7044919" y="2471737"/>
                </a:lnTo>
                <a:lnTo>
                  <a:pt x="7063395" y="2513012"/>
                </a:lnTo>
                <a:lnTo>
                  <a:pt x="7078511" y="2560637"/>
                </a:lnTo>
                <a:lnTo>
                  <a:pt x="7088589" y="2613025"/>
                </a:lnTo>
                <a:lnTo>
                  <a:pt x="7098666" y="2671762"/>
                </a:lnTo>
                <a:lnTo>
                  <a:pt x="7100346" y="2741612"/>
                </a:lnTo>
                <a:lnTo>
                  <a:pt x="7098666" y="2809875"/>
                </a:lnTo>
                <a:lnTo>
                  <a:pt x="7088589" y="2868612"/>
                </a:lnTo>
                <a:lnTo>
                  <a:pt x="7078511" y="2922587"/>
                </a:lnTo>
                <a:lnTo>
                  <a:pt x="7063395" y="2967037"/>
                </a:lnTo>
                <a:lnTo>
                  <a:pt x="7044919" y="3009900"/>
                </a:lnTo>
                <a:lnTo>
                  <a:pt x="7026444" y="3046412"/>
                </a:lnTo>
                <a:lnTo>
                  <a:pt x="7006289" y="3084512"/>
                </a:lnTo>
                <a:lnTo>
                  <a:pt x="6986134" y="3121025"/>
                </a:lnTo>
                <a:lnTo>
                  <a:pt x="6965978" y="3160712"/>
                </a:lnTo>
                <a:lnTo>
                  <a:pt x="6949183" y="3201987"/>
                </a:lnTo>
                <a:lnTo>
                  <a:pt x="6934066" y="3248025"/>
                </a:lnTo>
                <a:lnTo>
                  <a:pt x="6922309" y="3300412"/>
                </a:lnTo>
                <a:lnTo>
                  <a:pt x="6913910" y="3360737"/>
                </a:lnTo>
                <a:lnTo>
                  <a:pt x="6910551" y="3427412"/>
                </a:lnTo>
                <a:lnTo>
                  <a:pt x="6913910" y="3497262"/>
                </a:lnTo>
                <a:lnTo>
                  <a:pt x="6922309" y="3557587"/>
                </a:lnTo>
                <a:lnTo>
                  <a:pt x="6934066" y="3609975"/>
                </a:lnTo>
                <a:lnTo>
                  <a:pt x="6949183" y="3656012"/>
                </a:lnTo>
                <a:lnTo>
                  <a:pt x="6965978" y="3697287"/>
                </a:lnTo>
                <a:lnTo>
                  <a:pt x="6986134" y="3736975"/>
                </a:lnTo>
                <a:lnTo>
                  <a:pt x="7026444" y="3811587"/>
                </a:lnTo>
                <a:lnTo>
                  <a:pt x="7044919" y="3848100"/>
                </a:lnTo>
                <a:lnTo>
                  <a:pt x="7063395" y="3890962"/>
                </a:lnTo>
                <a:lnTo>
                  <a:pt x="7078511" y="3935412"/>
                </a:lnTo>
                <a:lnTo>
                  <a:pt x="7088589" y="3987800"/>
                </a:lnTo>
                <a:lnTo>
                  <a:pt x="7098666" y="4048125"/>
                </a:lnTo>
                <a:lnTo>
                  <a:pt x="7100346" y="4116387"/>
                </a:lnTo>
                <a:lnTo>
                  <a:pt x="7098666" y="4186237"/>
                </a:lnTo>
                <a:lnTo>
                  <a:pt x="7088589" y="4244975"/>
                </a:lnTo>
                <a:lnTo>
                  <a:pt x="7078511" y="4297362"/>
                </a:lnTo>
                <a:lnTo>
                  <a:pt x="7063395" y="4343400"/>
                </a:lnTo>
                <a:lnTo>
                  <a:pt x="7044919" y="4386262"/>
                </a:lnTo>
                <a:lnTo>
                  <a:pt x="7026444" y="4424362"/>
                </a:lnTo>
                <a:lnTo>
                  <a:pt x="6986134" y="4498975"/>
                </a:lnTo>
                <a:lnTo>
                  <a:pt x="6965978" y="4537075"/>
                </a:lnTo>
                <a:lnTo>
                  <a:pt x="6949183" y="4579937"/>
                </a:lnTo>
                <a:lnTo>
                  <a:pt x="6934066" y="4625975"/>
                </a:lnTo>
                <a:lnTo>
                  <a:pt x="6922309" y="4678362"/>
                </a:lnTo>
                <a:lnTo>
                  <a:pt x="6913910" y="4738687"/>
                </a:lnTo>
                <a:lnTo>
                  <a:pt x="6910551" y="4806950"/>
                </a:lnTo>
                <a:lnTo>
                  <a:pt x="6913910" y="4875212"/>
                </a:lnTo>
                <a:lnTo>
                  <a:pt x="6922309" y="4935537"/>
                </a:lnTo>
                <a:lnTo>
                  <a:pt x="6934066" y="4987925"/>
                </a:lnTo>
                <a:lnTo>
                  <a:pt x="6949183" y="5033962"/>
                </a:lnTo>
                <a:lnTo>
                  <a:pt x="6965978" y="5075237"/>
                </a:lnTo>
                <a:lnTo>
                  <a:pt x="6986134" y="5114925"/>
                </a:lnTo>
                <a:lnTo>
                  <a:pt x="7006289" y="5149850"/>
                </a:lnTo>
                <a:lnTo>
                  <a:pt x="7026444" y="5186362"/>
                </a:lnTo>
                <a:lnTo>
                  <a:pt x="7044919" y="5226050"/>
                </a:lnTo>
                <a:lnTo>
                  <a:pt x="7063395" y="5268912"/>
                </a:lnTo>
                <a:lnTo>
                  <a:pt x="7078511" y="5313362"/>
                </a:lnTo>
                <a:lnTo>
                  <a:pt x="7088589" y="5365750"/>
                </a:lnTo>
                <a:lnTo>
                  <a:pt x="7098666" y="5426075"/>
                </a:lnTo>
                <a:lnTo>
                  <a:pt x="7100346" y="5494337"/>
                </a:lnTo>
                <a:lnTo>
                  <a:pt x="7098666" y="5562600"/>
                </a:lnTo>
                <a:lnTo>
                  <a:pt x="7088589" y="5622925"/>
                </a:lnTo>
                <a:lnTo>
                  <a:pt x="7078511" y="5675312"/>
                </a:lnTo>
                <a:lnTo>
                  <a:pt x="7063395" y="5721350"/>
                </a:lnTo>
                <a:lnTo>
                  <a:pt x="7044919" y="5762625"/>
                </a:lnTo>
                <a:lnTo>
                  <a:pt x="7026444" y="5802312"/>
                </a:lnTo>
                <a:lnTo>
                  <a:pt x="7006289" y="5840412"/>
                </a:lnTo>
                <a:lnTo>
                  <a:pt x="6986134" y="5876925"/>
                </a:lnTo>
                <a:lnTo>
                  <a:pt x="6965978" y="5915025"/>
                </a:lnTo>
                <a:lnTo>
                  <a:pt x="6949183" y="5956300"/>
                </a:lnTo>
                <a:lnTo>
                  <a:pt x="6934066" y="6003925"/>
                </a:lnTo>
                <a:lnTo>
                  <a:pt x="6922309" y="6056312"/>
                </a:lnTo>
                <a:lnTo>
                  <a:pt x="6913910" y="6113462"/>
                </a:lnTo>
                <a:lnTo>
                  <a:pt x="6910551" y="6183312"/>
                </a:lnTo>
                <a:lnTo>
                  <a:pt x="6913910" y="6251575"/>
                </a:lnTo>
                <a:lnTo>
                  <a:pt x="6922309" y="6311900"/>
                </a:lnTo>
                <a:lnTo>
                  <a:pt x="6934066" y="6361112"/>
                </a:lnTo>
                <a:lnTo>
                  <a:pt x="6949183" y="6407150"/>
                </a:lnTo>
                <a:lnTo>
                  <a:pt x="6965978" y="6448425"/>
                </a:lnTo>
                <a:lnTo>
                  <a:pt x="6984454" y="6488112"/>
                </a:lnTo>
                <a:lnTo>
                  <a:pt x="7002930" y="6523037"/>
                </a:lnTo>
                <a:lnTo>
                  <a:pt x="7023085" y="6561137"/>
                </a:lnTo>
                <a:lnTo>
                  <a:pt x="7043240" y="6597650"/>
                </a:lnTo>
                <a:lnTo>
                  <a:pt x="7060036" y="6640512"/>
                </a:lnTo>
                <a:lnTo>
                  <a:pt x="7076832" y="6683375"/>
                </a:lnTo>
                <a:lnTo>
                  <a:pt x="7086909" y="6735762"/>
                </a:lnTo>
                <a:lnTo>
                  <a:pt x="7095307" y="6791325"/>
                </a:lnTo>
                <a:lnTo>
                  <a:pt x="7100346" y="6858000"/>
                </a:lnTo>
                <a:lnTo>
                  <a:pt x="6955967" y="6858000"/>
                </a:lnTo>
                <a:lnTo>
                  <a:pt x="0" y="6858000"/>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dirty="0">
              <a:solidFill>
                <a:schemeClr val="tx1"/>
              </a:solidFill>
            </a:endParaRPr>
          </a:p>
        </p:txBody>
      </p:sp>
      <p:sp>
        <p:nvSpPr>
          <p:cNvPr id="4" name="TextBox 3">
            <a:extLst>
              <a:ext uri="{FF2B5EF4-FFF2-40B4-BE49-F238E27FC236}">
                <a16:creationId xmlns:a16="http://schemas.microsoft.com/office/drawing/2014/main" id="{9AE1B027-0346-97B7-CBAD-9940B26AE362}"/>
              </a:ext>
            </a:extLst>
          </p:cNvPr>
          <p:cNvSpPr txBox="1"/>
          <p:nvPr/>
        </p:nvSpPr>
        <p:spPr>
          <a:xfrm>
            <a:off x="761261" y="638174"/>
            <a:ext cx="5282519" cy="5581652"/>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000" kern="1200">
                <a:solidFill>
                  <a:schemeClr val="tx1"/>
                </a:solidFill>
                <a:latin typeface="Amasis MT Pro Black" panose="02040A04050005020304" pitchFamily="18" charset="0"/>
                <a:ea typeface="+mj-ea"/>
                <a:cs typeface="+mj-cs"/>
              </a:rPr>
              <a:t>Bilbiography</a:t>
            </a:r>
          </a:p>
        </p:txBody>
      </p:sp>
      <p:sp>
        <p:nvSpPr>
          <p:cNvPr id="5" name="TextBox 4">
            <a:extLst>
              <a:ext uri="{FF2B5EF4-FFF2-40B4-BE49-F238E27FC236}">
                <a16:creationId xmlns:a16="http://schemas.microsoft.com/office/drawing/2014/main" id="{FD4AD314-2674-AAA0-5ABA-B5781E8948A3}"/>
              </a:ext>
            </a:extLst>
          </p:cNvPr>
          <p:cNvSpPr txBox="1"/>
          <p:nvPr/>
        </p:nvSpPr>
        <p:spPr>
          <a:xfrm>
            <a:off x="7628022" y="638172"/>
            <a:ext cx="3725778" cy="5581654"/>
          </a:xfrm>
          <a:prstGeom prst="rect">
            <a:avLst/>
          </a:prstGeom>
        </p:spPr>
        <p:txBody>
          <a:bodyPr vert="horz" lIns="91440" tIns="45720" rIns="91440" bIns="45720" rtlCol="0" anchor="ctr">
            <a:normAutofit/>
          </a:bodyPr>
          <a:lstStyle/>
          <a:p>
            <a:pPr>
              <a:lnSpc>
                <a:spcPct val="90000"/>
              </a:lnSpc>
              <a:spcBef>
                <a:spcPts val="1000"/>
              </a:spcBef>
            </a:pPr>
            <a:r>
              <a:rPr lang="en-US" sz="2800" kern="1200">
                <a:solidFill>
                  <a:schemeClr val="tx1"/>
                </a:solidFill>
                <a:latin typeface="Arial Narrow" panose="020B0606020202030204" pitchFamily="34" charset="0"/>
              </a:rPr>
              <a:t>1. Wikipedia.org</a:t>
            </a:r>
          </a:p>
          <a:p>
            <a:pPr>
              <a:lnSpc>
                <a:spcPct val="90000"/>
              </a:lnSpc>
              <a:spcBef>
                <a:spcPts val="1000"/>
              </a:spcBef>
            </a:pPr>
            <a:r>
              <a:rPr lang="en-US" sz="2800" kern="1200">
                <a:solidFill>
                  <a:schemeClr val="tx1"/>
                </a:solidFill>
                <a:latin typeface="Arial Narrow" panose="020B0606020202030204" pitchFamily="34" charset="0"/>
              </a:rPr>
              <a:t>(For Information)</a:t>
            </a:r>
          </a:p>
          <a:p>
            <a:pPr>
              <a:lnSpc>
                <a:spcPct val="90000"/>
              </a:lnSpc>
              <a:spcBef>
                <a:spcPts val="1000"/>
              </a:spcBef>
            </a:pPr>
            <a:r>
              <a:rPr lang="en-US" sz="2800" kern="1200">
                <a:solidFill>
                  <a:schemeClr val="tx1"/>
                </a:solidFill>
                <a:latin typeface="Arial Narrow" panose="020B0606020202030204" pitchFamily="34" charset="0"/>
              </a:rPr>
              <a:t> 2 . Google.com/images</a:t>
            </a:r>
          </a:p>
          <a:p>
            <a:pPr>
              <a:lnSpc>
                <a:spcPct val="90000"/>
              </a:lnSpc>
              <a:spcBef>
                <a:spcPts val="1000"/>
              </a:spcBef>
            </a:pPr>
            <a:r>
              <a:rPr lang="en-US" sz="2800" kern="1200">
                <a:solidFill>
                  <a:schemeClr val="tx1"/>
                </a:solidFill>
                <a:latin typeface="Arial Narrow" panose="020B0606020202030204" pitchFamily="34" charset="0"/>
              </a:rPr>
              <a:t>(For Images)</a:t>
            </a:r>
          </a:p>
        </p:txBody>
      </p:sp>
      <p:sp>
        <p:nvSpPr>
          <p:cNvPr id="16" name="Freeform: Shape 15">
            <a:extLst>
              <a:ext uri="{FF2B5EF4-FFF2-40B4-BE49-F238E27FC236}">
                <a16:creationId xmlns:a16="http://schemas.microsoft.com/office/drawing/2014/main" id="{ABC9E2B0-8109-4CEB-946D-BE88D6B01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10552" y="0"/>
            <a:ext cx="334174" cy="6858000"/>
          </a:xfrm>
          <a:custGeom>
            <a:avLst/>
            <a:gdLst>
              <a:gd name="connsiteX0" fmla="*/ 189795 w 334174"/>
              <a:gd name="connsiteY0" fmla="*/ 0 h 6858000"/>
              <a:gd name="connsiteX1" fmla="*/ 334174 w 334174"/>
              <a:gd name="connsiteY1" fmla="*/ 0 h 6858000"/>
              <a:gd name="connsiteX2" fmla="*/ 329135 w 334174"/>
              <a:gd name="connsiteY2" fmla="*/ 66675 h 6858000"/>
              <a:gd name="connsiteX3" fmla="*/ 320737 w 334174"/>
              <a:gd name="connsiteY3" fmla="*/ 122237 h 6858000"/>
              <a:gd name="connsiteX4" fmla="*/ 310660 w 334174"/>
              <a:gd name="connsiteY4" fmla="*/ 174625 h 6858000"/>
              <a:gd name="connsiteX5" fmla="*/ 293864 w 334174"/>
              <a:gd name="connsiteY5" fmla="*/ 217487 h 6858000"/>
              <a:gd name="connsiteX6" fmla="*/ 277068 w 334174"/>
              <a:gd name="connsiteY6" fmla="*/ 260350 h 6858000"/>
              <a:gd name="connsiteX7" fmla="*/ 256913 w 334174"/>
              <a:gd name="connsiteY7" fmla="*/ 296862 h 6858000"/>
              <a:gd name="connsiteX8" fmla="*/ 236758 w 334174"/>
              <a:gd name="connsiteY8" fmla="*/ 334962 h 6858000"/>
              <a:gd name="connsiteX9" fmla="*/ 218282 w 334174"/>
              <a:gd name="connsiteY9" fmla="*/ 369887 h 6858000"/>
              <a:gd name="connsiteX10" fmla="*/ 199806 w 334174"/>
              <a:gd name="connsiteY10" fmla="*/ 409575 h 6858000"/>
              <a:gd name="connsiteX11" fmla="*/ 183011 w 334174"/>
              <a:gd name="connsiteY11" fmla="*/ 450850 h 6858000"/>
              <a:gd name="connsiteX12" fmla="*/ 167894 w 334174"/>
              <a:gd name="connsiteY12" fmla="*/ 496887 h 6858000"/>
              <a:gd name="connsiteX13" fmla="*/ 156137 w 334174"/>
              <a:gd name="connsiteY13" fmla="*/ 546100 h 6858000"/>
              <a:gd name="connsiteX14" fmla="*/ 147738 w 334174"/>
              <a:gd name="connsiteY14" fmla="*/ 606425 h 6858000"/>
              <a:gd name="connsiteX15" fmla="*/ 144379 w 334174"/>
              <a:gd name="connsiteY15" fmla="*/ 673100 h 6858000"/>
              <a:gd name="connsiteX16" fmla="*/ 147738 w 334174"/>
              <a:gd name="connsiteY16" fmla="*/ 744537 h 6858000"/>
              <a:gd name="connsiteX17" fmla="*/ 156137 w 334174"/>
              <a:gd name="connsiteY17" fmla="*/ 801687 h 6858000"/>
              <a:gd name="connsiteX18" fmla="*/ 167894 w 334174"/>
              <a:gd name="connsiteY18" fmla="*/ 854075 h 6858000"/>
              <a:gd name="connsiteX19" fmla="*/ 183011 w 334174"/>
              <a:gd name="connsiteY19" fmla="*/ 901700 h 6858000"/>
              <a:gd name="connsiteX20" fmla="*/ 199806 w 334174"/>
              <a:gd name="connsiteY20" fmla="*/ 942975 h 6858000"/>
              <a:gd name="connsiteX21" fmla="*/ 219962 w 334174"/>
              <a:gd name="connsiteY21" fmla="*/ 981075 h 6858000"/>
              <a:gd name="connsiteX22" fmla="*/ 240117 w 334174"/>
              <a:gd name="connsiteY22" fmla="*/ 1017587 h 6858000"/>
              <a:gd name="connsiteX23" fmla="*/ 260272 w 334174"/>
              <a:gd name="connsiteY23" fmla="*/ 1055687 h 6858000"/>
              <a:gd name="connsiteX24" fmla="*/ 278747 w 334174"/>
              <a:gd name="connsiteY24" fmla="*/ 1095375 h 6858000"/>
              <a:gd name="connsiteX25" fmla="*/ 297223 w 334174"/>
              <a:gd name="connsiteY25" fmla="*/ 1136650 h 6858000"/>
              <a:gd name="connsiteX26" fmla="*/ 312339 w 334174"/>
              <a:gd name="connsiteY26" fmla="*/ 1182687 h 6858000"/>
              <a:gd name="connsiteX27" fmla="*/ 322417 w 334174"/>
              <a:gd name="connsiteY27" fmla="*/ 1235075 h 6858000"/>
              <a:gd name="connsiteX28" fmla="*/ 332494 w 334174"/>
              <a:gd name="connsiteY28" fmla="*/ 1295400 h 6858000"/>
              <a:gd name="connsiteX29" fmla="*/ 334174 w 334174"/>
              <a:gd name="connsiteY29" fmla="*/ 1363662 h 6858000"/>
              <a:gd name="connsiteX30" fmla="*/ 332494 w 334174"/>
              <a:gd name="connsiteY30" fmla="*/ 1431925 h 6858000"/>
              <a:gd name="connsiteX31" fmla="*/ 322417 w 334174"/>
              <a:gd name="connsiteY31" fmla="*/ 1492250 h 6858000"/>
              <a:gd name="connsiteX32" fmla="*/ 312339 w 334174"/>
              <a:gd name="connsiteY32" fmla="*/ 1544637 h 6858000"/>
              <a:gd name="connsiteX33" fmla="*/ 297223 w 334174"/>
              <a:gd name="connsiteY33" fmla="*/ 1589087 h 6858000"/>
              <a:gd name="connsiteX34" fmla="*/ 278747 w 334174"/>
              <a:gd name="connsiteY34" fmla="*/ 1631950 h 6858000"/>
              <a:gd name="connsiteX35" fmla="*/ 260272 w 334174"/>
              <a:gd name="connsiteY35" fmla="*/ 1671637 h 6858000"/>
              <a:gd name="connsiteX36" fmla="*/ 240117 w 334174"/>
              <a:gd name="connsiteY36" fmla="*/ 1708150 h 6858000"/>
              <a:gd name="connsiteX37" fmla="*/ 219962 w 334174"/>
              <a:gd name="connsiteY37" fmla="*/ 1743075 h 6858000"/>
              <a:gd name="connsiteX38" fmla="*/ 199806 w 334174"/>
              <a:gd name="connsiteY38" fmla="*/ 1782762 h 6858000"/>
              <a:gd name="connsiteX39" fmla="*/ 183011 w 334174"/>
              <a:gd name="connsiteY39" fmla="*/ 1824037 h 6858000"/>
              <a:gd name="connsiteX40" fmla="*/ 167894 w 334174"/>
              <a:gd name="connsiteY40" fmla="*/ 1870075 h 6858000"/>
              <a:gd name="connsiteX41" fmla="*/ 156137 w 334174"/>
              <a:gd name="connsiteY41" fmla="*/ 1922462 h 6858000"/>
              <a:gd name="connsiteX42" fmla="*/ 147738 w 334174"/>
              <a:gd name="connsiteY42" fmla="*/ 1982787 h 6858000"/>
              <a:gd name="connsiteX43" fmla="*/ 144379 w 334174"/>
              <a:gd name="connsiteY43" fmla="*/ 2051050 h 6858000"/>
              <a:gd name="connsiteX44" fmla="*/ 147738 w 334174"/>
              <a:gd name="connsiteY44" fmla="*/ 2119312 h 6858000"/>
              <a:gd name="connsiteX45" fmla="*/ 156137 w 334174"/>
              <a:gd name="connsiteY45" fmla="*/ 2179637 h 6858000"/>
              <a:gd name="connsiteX46" fmla="*/ 167894 w 334174"/>
              <a:gd name="connsiteY46" fmla="*/ 2232025 h 6858000"/>
              <a:gd name="connsiteX47" fmla="*/ 183011 w 334174"/>
              <a:gd name="connsiteY47" fmla="*/ 2278062 h 6858000"/>
              <a:gd name="connsiteX48" fmla="*/ 199806 w 334174"/>
              <a:gd name="connsiteY48" fmla="*/ 2319337 h 6858000"/>
              <a:gd name="connsiteX49" fmla="*/ 219962 w 334174"/>
              <a:gd name="connsiteY49" fmla="*/ 2359025 h 6858000"/>
              <a:gd name="connsiteX50" fmla="*/ 240117 w 334174"/>
              <a:gd name="connsiteY50" fmla="*/ 2395537 h 6858000"/>
              <a:gd name="connsiteX51" fmla="*/ 260272 w 334174"/>
              <a:gd name="connsiteY51" fmla="*/ 2433637 h 6858000"/>
              <a:gd name="connsiteX52" fmla="*/ 278747 w 334174"/>
              <a:gd name="connsiteY52" fmla="*/ 2471737 h 6858000"/>
              <a:gd name="connsiteX53" fmla="*/ 297223 w 334174"/>
              <a:gd name="connsiteY53" fmla="*/ 2513012 h 6858000"/>
              <a:gd name="connsiteX54" fmla="*/ 312339 w 334174"/>
              <a:gd name="connsiteY54" fmla="*/ 2560637 h 6858000"/>
              <a:gd name="connsiteX55" fmla="*/ 322417 w 334174"/>
              <a:gd name="connsiteY55" fmla="*/ 2613025 h 6858000"/>
              <a:gd name="connsiteX56" fmla="*/ 332494 w 334174"/>
              <a:gd name="connsiteY56" fmla="*/ 2671762 h 6858000"/>
              <a:gd name="connsiteX57" fmla="*/ 334174 w 334174"/>
              <a:gd name="connsiteY57" fmla="*/ 2741612 h 6858000"/>
              <a:gd name="connsiteX58" fmla="*/ 332494 w 334174"/>
              <a:gd name="connsiteY58" fmla="*/ 2809875 h 6858000"/>
              <a:gd name="connsiteX59" fmla="*/ 322417 w 334174"/>
              <a:gd name="connsiteY59" fmla="*/ 2868612 h 6858000"/>
              <a:gd name="connsiteX60" fmla="*/ 312339 w 334174"/>
              <a:gd name="connsiteY60" fmla="*/ 2922587 h 6858000"/>
              <a:gd name="connsiteX61" fmla="*/ 297223 w 334174"/>
              <a:gd name="connsiteY61" fmla="*/ 2967037 h 6858000"/>
              <a:gd name="connsiteX62" fmla="*/ 278747 w 334174"/>
              <a:gd name="connsiteY62" fmla="*/ 3009900 h 6858000"/>
              <a:gd name="connsiteX63" fmla="*/ 260272 w 334174"/>
              <a:gd name="connsiteY63" fmla="*/ 3046412 h 6858000"/>
              <a:gd name="connsiteX64" fmla="*/ 240117 w 334174"/>
              <a:gd name="connsiteY64" fmla="*/ 3084512 h 6858000"/>
              <a:gd name="connsiteX65" fmla="*/ 219962 w 334174"/>
              <a:gd name="connsiteY65" fmla="*/ 3121025 h 6858000"/>
              <a:gd name="connsiteX66" fmla="*/ 199806 w 334174"/>
              <a:gd name="connsiteY66" fmla="*/ 3160712 h 6858000"/>
              <a:gd name="connsiteX67" fmla="*/ 183011 w 334174"/>
              <a:gd name="connsiteY67" fmla="*/ 3201987 h 6858000"/>
              <a:gd name="connsiteX68" fmla="*/ 167894 w 334174"/>
              <a:gd name="connsiteY68" fmla="*/ 3248025 h 6858000"/>
              <a:gd name="connsiteX69" fmla="*/ 156137 w 334174"/>
              <a:gd name="connsiteY69" fmla="*/ 3300412 h 6858000"/>
              <a:gd name="connsiteX70" fmla="*/ 147738 w 334174"/>
              <a:gd name="connsiteY70" fmla="*/ 3360737 h 6858000"/>
              <a:gd name="connsiteX71" fmla="*/ 144379 w 334174"/>
              <a:gd name="connsiteY71" fmla="*/ 3427412 h 6858000"/>
              <a:gd name="connsiteX72" fmla="*/ 147738 w 334174"/>
              <a:gd name="connsiteY72" fmla="*/ 3497262 h 6858000"/>
              <a:gd name="connsiteX73" fmla="*/ 156137 w 334174"/>
              <a:gd name="connsiteY73" fmla="*/ 3557587 h 6858000"/>
              <a:gd name="connsiteX74" fmla="*/ 167894 w 334174"/>
              <a:gd name="connsiteY74" fmla="*/ 3609975 h 6858000"/>
              <a:gd name="connsiteX75" fmla="*/ 183011 w 334174"/>
              <a:gd name="connsiteY75" fmla="*/ 3656012 h 6858000"/>
              <a:gd name="connsiteX76" fmla="*/ 199806 w 334174"/>
              <a:gd name="connsiteY76" fmla="*/ 3697287 h 6858000"/>
              <a:gd name="connsiteX77" fmla="*/ 219962 w 334174"/>
              <a:gd name="connsiteY77" fmla="*/ 3736975 h 6858000"/>
              <a:gd name="connsiteX78" fmla="*/ 260272 w 334174"/>
              <a:gd name="connsiteY78" fmla="*/ 3811587 h 6858000"/>
              <a:gd name="connsiteX79" fmla="*/ 278747 w 334174"/>
              <a:gd name="connsiteY79" fmla="*/ 3848100 h 6858000"/>
              <a:gd name="connsiteX80" fmla="*/ 297223 w 334174"/>
              <a:gd name="connsiteY80" fmla="*/ 3890962 h 6858000"/>
              <a:gd name="connsiteX81" fmla="*/ 312339 w 334174"/>
              <a:gd name="connsiteY81" fmla="*/ 3935412 h 6858000"/>
              <a:gd name="connsiteX82" fmla="*/ 322417 w 334174"/>
              <a:gd name="connsiteY82" fmla="*/ 3987800 h 6858000"/>
              <a:gd name="connsiteX83" fmla="*/ 332494 w 334174"/>
              <a:gd name="connsiteY83" fmla="*/ 4048125 h 6858000"/>
              <a:gd name="connsiteX84" fmla="*/ 334174 w 334174"/>
              <a:gd name="connsiteY84" fmla="*/ 4116387 h 6858000"/>
              <a:gd name="connsiteX85" fmla="*/ 332494 w 334174"/>
              <a:gd name="connsiteY85" fmla="*/ 4186237 h 6858000"/>
              <a:gd name="connsiteX86" fmla="*/ 322417 w 334174"/>
              <a:gd name="connsiteY86" fmla="*/ 4244975 h 6858000"/>
              <a:gd name="connsiteX87" fmla="*/ 312339 w 334174"/>
              <a:gd name="connsiteY87" fmla="*/ 4297362 h 6858000"/>
              <a:gd name="connsiteX88" fmla="*/ 297223 w 334174"/>
              <a:gd name="connsiteY88" fmla="*/ 4343400 h 6858000"/>
              <a:gd name="connsiteX89" fmla="*/ 278747 w 334174"/>
              <a:gd name="connsiteY89" fmla="*/ 4386262 h 6858000"/>
              <a:gd name="connsiteX90" fmla="*/ 260272 w 334174"/>
              <a:gd name="connsiteY90" fmla="*/ 4424362 h 6858000"/>
              <a:gd name="connsiteX91" fmla="*/ 219962 w 334174"/>
              <a:gd name="connsiteY91" fmla="*/ 4498975 h 6858000"/>
              <a:gd name="connsiteX92" fmla="*/ 199806 w 334174"/>
              <a:gd name="connsiteY92" fmla="*/ 4537075 h 6858000"/>
              <a:gd name="connsiteX93" fmla="*/ 183011 w 334174"/>
              <a:gd name="connsiteY93" fmla="*/ 4579937 h 6858000"/>
              <a:gd name="connsiteX94" fmla="*/ 167894 w 334174"/>
              <a:gd name="connsiteY94" fmla="*/ 4625975 h 6858000"/>
              <a:gd name="connsiteX95" fmla="*/ 156137 w 334174"/>
              <a:gd name="connsiteY95" fmla="*/ 4678362 h 6858000"/>
              <a:gd name="connsiteX96" fmla="*/ 147738 w 334174"/>
              <a:gd name="connsiteY96" fmla="*/ 4738687 h 6858000"/>
              <a:gd name="connsiteX97" fmla="*/ 144379 w 334174"/>
              <a:gd name="connsiteY97" fmla="*/ 4806950 h 6858000"/>
              <a:gd name="connsiteX98" fmla="*/ 147738 w 334174"/>
              <a:gd name="connsiteY98" fmla="*/ 4875212 h 6858000"/>
              <a:gd name="connsiteX99" fmla="*/ 156137 w 334174"/>
              <a:gd name="connsiteY99" fmla="*/ 4935537 h 6858000"/>
              <a:gd name="connsiteX100" fmla="*/ 167894 w 334174"/>
              <a:gd name="connsiteY100" fmla="*/ 4987925 h 6858000"/>
              <a:gd name="connsiteX101" fmla="*/ 183011 w 334174"/>
              <a:gd name="connsiteY101" fmla="*/ 5033962 h 6858000"/>
              <a:gd name="connsiteX102" fmla="*/ 199806 w 334174"/>
              <a:gd name="connsiteY102" fmla="*/ 5075237 h 6858000"/>
              <a:gd name="connsiteX103" fmla="*/ 219962 w 334174"/>
              <a:gd name="connsiteY103" fmla="*/ 5114925 h 6858000"/>
              <a:gd name="connsiteX104" fmla="*/ 240117 w 334174"/>
              <a:gd name="connsiteY104" fmla="*/ 5149850 h 6858000"/>
              <a:gd name="connsiteX105" fmla="*/ 260272 w 334174"/>
              <a:gd name="connsiteY105" fmla="*/ 5186362 h 6858000"/>
              <a:gd name="connsiteX106" fmla="*/ 278747 w 334174"/>
              <a:gd name="connsiteY106" fmla="*/ 5226050 h 6858000"/>
              <a:gd name="connsiteX107" fmla="*/ 297223 w 334174"/>
              <a:gd name="connsiteY107" fmla="*/ 5268912 h 6858000"/>
              <a:gd name="connsiteX108" fmla="*/ 312339 w 334174"/>
              <a:gd name="connsiteY108" fmla="*/ 5313362 h 6858000"/>
              <a:gd name="connsiteX109" fmla="*/ 322417 w 334174"/>
              <a:gd name="connsiteY109" fmla="*/ 5365750 h 6858000"/>
              <a:gd name="connsiteX110" fmla="*/ 332494 w 334174"/>
              <a:gd name="connsiteY110" fmla="*/ 5426075 h 6858000"/>
              <a:gd name="connsiteX111" fmla="*/ 334174 w 334174"/>
              <a:gd name="connsiteY111" fmla="*/ 5494337 h 6858000"/>
              <a:gd name="connsiteX112" fmla="*/ 332494 w 334174"/>
              <a:gd name="connsiteY112" fmla="*/ 5562600 h 6858000"/>
              <a:gd name="connsiteX113" fmla="*/ 322417 w 334174"/>
              <a:gd name="connsiteY113" fmla="*/ 5622925 h 6858000"/>
              <a:gd name="connsiteX114" fmla="*/ 312339 w 334174"/>
              <a:gd name="connsiteY114" fmla="*/ 5675312 h 6858000"/>
              <a:gd name="connsiteX115" fmla="*/ 297223 w 334174"/>
              <a:gd name="connsiteY115" fmla="*/ 5721350 h 6858000"/>
              <a:gd name="connsiteX116" fmla="*/ 278747 w 334174"/>
              <a:gd name="connsiteY116" fmla="*/ 5762625 h 6858000"/>
              <a:gd name="connsiteX117" fmla="*/ 260272 w 334174"/>
              <a:gd name="connsiteY117" fmla="*/ 5802312 h 6858000"/>
              <a:gd name="connsiteX118" fmla="*/ 240117 w 334174"/>
              <a:gd name="connsiteY118" fmla="*/ 5840412 h 6858000"/>
              <a:gd name="connsiteX119" fmla="*/ 219962 w 334174"/>
              <a:gd name="connsiteY119" fmla="*/ 5876925 h 6858000"/>
              <a:gd name="connsiteX120" fmla="*/ 199806 w 334174"/>
              <a:gd name="connsiteY120" fmla="*/ 5915025 h 6858000"/>
              <a:gd name="connsiteX121" fmla="*/ 183011 w 334174"/>
              <a:gd name="connsiteY121" fmla="*/ 5956300 h 6858000"/>
              <a:gd name="connsiteX122" fmla="*/ 167894 w 334174"/>
              <a:gd name="connsiteY122" fmla="*/ 6003925 h 6858000"/>
              <a:gd name="connsiteX123" fmla="*/ 156137 w 334174"/>
              <a:gd name="connsiteY123" fmla="*/ 6056312 h 6858000"/>
              <a:gd name="connsiteX124" fmla="*/ 147738 w 334174"/>
              <a:gd name="connsiteY124" fmla="*/ 6113462 h 6858000"/>
              <a:gd name="connsiteX125" fmla="*/ 144379 w 334174"/>
              <a:gd name="connsiteY125" fmla="*/ 6183312 h 6858000"/>
              <a:gd name="connsiteX126" fmla="*/ 147738 w 334174"/>
              <a:gd name="connsiteY126" fmla="*/ 6251575 h 6858000"/>
              <a:gd name="connsiteX127" fmla="*/ 156137 w 334174"/>
              <a:gd name="connsiteY127" fmla="*/ 6311900 h 6858000"/>
              <a:gd name="connsiteX128" fmla="*/ 167894 w 334174"/>
              <a:gd name="connsiteY128" fmla="*/ 6361112 h 6858000"/>
              <a:gd name="connsiteX129" fmla="*/ 183011 w 334174"/>
              <a:gd name="connsiteY129" fmla="*/ 6407150 h 6858000"/>
              <a:gd name="connsiteX130" fmla="*/ 199806 w 334174"/>
              <a:gd name="connsiteY130" fmla="*/ 6448425 h 6858000"/>
              <a:gd name="connsiteX131" fmla="*/ 218282 w 334174"/>
              <a:gd name="connsiteY131" fmla="*/ 6488112 h 6858000"/>
              <a:gd name="connsiteX132" fmla="*/ 236758 w 334174"/>
              <a:gd name="connsiteY132" fmla="*/ 6523037 h 6858000"/>
              <a:gd name="connsiteX133" fmla="*/ 256913 w 334174"/>
              <a:gd name="connsiteY133" fmla="*/ 6561137 h 6858000"/>
              <a:gd name="connsiteX134" fmla="*/ 277068 w 334174"/>
              <a:gd name="connsiteY134" fmla="*/ 6597650 h 6858000"/>
              <a:gd name="connsiteX135" fmla="*/ 293864 w 334174"/>
              <a:gd name="connsiteY135" fmla="*/ 6640512 h 6858000"/>
              <a:gd name="connsiteX136" fmla="*/ 310660 w 334174"/>
              <a:gd name="connsiteY136" fmla="*/ 6683375 h 6858000"/>
              <a:gd name="connsiteX137" fmla="*/ 320737 w 334174"/>
              <a:gd name="connsiteY137" fmla="*/ 6735762 h 6858000"/>
              <a:gd name="connsiteX138" fmla="*/ 329135 w 334174"/>
              <a:gd name="connsiteY138" fmla="*/ 6791325 h 6858000"/>
              <a:gd name="connsiteX139" fmla="*/ 334174 w 334174"/>
              <a:gd name="connsiteY139" fmla="*/ 6858000 h 6858000"/>
              <a:gd name="connsiteX140" fmla="*/ 189795 w 334174"/>
              <a:gd name="connsiteY140" fmla="*/ 6858000 h 6858000"/>
              <a:gd name="connsiteX141" fmla="*/ 184756 w 334174"/>
              <a:gd name="connsiteY141" fmla="*/ 6791325 h 6858000"/>
              <a:gd name="connsiteX142" fmla="*/ 176358 w 334174"/>
              <a:gd name="connsiteY142" fmla="*/ 6735762 h 6858000"/>
              <a:gd name="connsiteX143" fmla="*/ 166281 w 334174"/>
              <a:gd name="connsiteY143" fmla="*/ 6683375 h 6858000"/>
              <a:gd name="connsiteX144" fmla="*/ 149485 w 334174"/>
              <a:gd name="connsiteY144" fmla="*/ 6640512 h 6858000"/>
              <a:gd name="connsiteX145" fmla="*/ 132689 w 334174"/>
              <a:gd name="connsiteY145" fmla="*/ 6597650 h 6858000"/>
              <a:gd name="connsiteX146" fmla="*/ 112534 w 334174"/>
              <a:gd name="connsiteY146" fmla="*/ 6561137 h 6858000"/>
              <a:gd name="connsiteX147" fmla="*/ 92379 w 334174"/>
              <a:gd name="connsiteY147" fmla="*/ 6523037 h 6858000"/>
              <a:gd name="connsiteX148" fmla="*/ 73903 w 334174"/>
              <a:gd name="connsiteY148" fmla="*/ 6488112 h 6858000"/>
              <a:gd name="connsiteX149" fmla="*/ 55427 w 334174"/>
              <a:gd name="connsiteY149" fmla="*/ 6448425 h 6858000"/>
              <a:gd name="connsiteX150" fmla="*/ 38632 w 334174"/>
              <a:gd name="connsiteY150" fmla="*/ 6407150 h 6858000"/>
              <a:gd name="connsiteX151" fmla="*/ 23515 w 334174"/>
              <a:gd name="connsiteY151" fmla="*/ 6361112 h 6858000"/>
              <a:gd name="connsiteX152" fmla="*/ 11758 w 334174"/>
              <a:gd name="connsiteY152" fmla="*/ 6311900 h 6858000"/>
              <a:gd name="connsiteX153" fmla="*/ 3359 w 334174"/>
              <a:gd name="connsiteY153" fmla="*/ 6251575 h 6858000"/>
              <a:gd name="connsiteX154" fmla="*/ 0 w 334174"/>
              <a:gd name="connsiteY154" fmla="*/ 6183312 h 6858000"/>
              <a:gd name="connsiteX155" fmla="*/ 3359 w 334174"/>
              <a:gd name="connsiteY155" fmla="*/ 6113462 h 6858000"/>
              <a:gd name="connsiteX156" fmla="*/ 11758 w 334174"/>
              <a:gd name="connsiteY156" fmla="*/ 6056312 h 6858000"/>
              <a:gd name="connsiteX157" fmla="*/ 23515 w 334174"/>
              <a:gd name="connsiteY157" fmla="*/ 6003925 h 6858000"/>
              <a:gd name="connsiteX158" fmla="*/ 38632 w 334174"/>
              <a:gd name="connsiteY158" fmla="*/ 5956300 h 6858000"/>
              <a:gd name="connsiteX159" fmla="*/ 55427 w 334174"/>
              <a:gd name="connsiteY159" fmla="*/ 5915025 h 6858000"/>
              <a:gd name="connsiteX160" fmla="*/ 75583 w 334174"/>
              <a:gd name="connsiteY160" fmla="*/ 5876925 h 6858000"/>
              <a:gd name="connsiteX161" fmla="*/ 95738 w 334174"/>
              <a:gd name="connsiteY161" fmla="*/ 5840412 h 6858000"/>
              <a:gd name="connsiteX162" fmla="*/ 115893 w 334174"/>
              <a:gd name="connsiteY162" fmla="*/ 5802312 h 6858000"/>
              <a:gd name="connsiteX163" fmla="*/ 134368 w 334174"/>
              <a:gd name="connsiteY163" fmla="*/ 5762625 h 6858000"/>
              <a:gd name="connsiteX164" fmla="*/ 152844 w 334174"/>
              <a:gd name="connsiteY164" fmla="*/ 5721350 h 6858000"/>
              <a:gd name="connsiteX165" fmla="*/ 167960 w 334174"/>
              <a:gd name="connsiteY165" fmla="*/ 5675312 h 6858000"/>
              <a:gd name="connsiteX166" fmla="*/ 178038 w 334174"/>
              <a:gd name="connsiteY166" fmla="*/ 5622925 h 6858000"/>
              <a:gd name="connsiteX167" fmla="*/ 188115 w 334174"/>
              <a:gd name="connsiteY167" fmla="*/ 5562600 h 6858000"/>
              <a:gd name="connsiteX168" fmla="*/ 189795 w 334174"/>
              <a:gd name="connsiteY168" fmla="*/ 5494337 h 6858000"/>
              <a:gd name="connsiteX169" fmla="*/ 188115 w 334174"/>
              <a:gd name="connsiteY169" fmla="*/ 5426075 h 6858000"/>
              <a:gd name="connsiteX170" fmla="*/ 178038 w 334174"/>
              <a:gd name="connsiteY170" fmla="*/ 5365750 h 6858000"/>
              <a:gd name="connsiteX171" fmla="*/ 167960 w 334174"/>
              <a:gd name="connsiteY171" fmla="*/ 5313362 h 6858000"/>
              <a:gd name="connsiteX172" fmla="*/ 152844 w 334174"/>
              <a:gd name="connsiteY172" fmla="*/ 5268912 h 6858000"/>
              <a:gd name="connsiteX173" fmla="*/ 134368 w 334174"/>
              <a:gd name="connsiteY173" fmla="*/ 5226050 h 6858000"/>
              <a:gd name="connsiteX174" fmla="*/ 115893 w 334174"/>
              <a:gd name="connsiteY174" fmla="*/ 5186362 h 6858000"/>
              <a:gd name="connsiteX175" fmla="*/ 95738 w 334174"/>
              <a:gd name="connsiteY175" fmla="*/ 5149850 h 6858000"/>
              <a:gd name="connsiteX176" fmla="*/ 75583 w 334174"/>
              <a:gd name="connsiteY176" fmla="*/ 5114925 h 6858000"/>
              <a:gd name="connsiteX177" fmla="*/ 55427 w 334174"/>
              <a:gd name="connsiteY177" fmla="*/ 5075237 h 6858000"/>
              <a:gd name="connsiteX178" fmla="*/ 38632 w 334174"/>
              <a:gd name="connsiteY178" fmla="*/ 5033962 h 6858000"/>
              <a:gd name="connsiteX179" fmla="*/ 23515 w 334174"/>
              <a:gd name="connsiteY179" fmla="*/ 4987925 h 6858000"/>
              <a:gd name="connsiteX180" fmla="*/ 11758 w 334174"/>
              <a:gd name="connsiteY180" fmla="*/ 4935537 h 6858000"/>
              <a:gd name="connsiteX181" fmla="*/ 3359 w 334174"/>
              <a:gd name="connsiteY181" fmla="*/ 4875212 h 6858000"/>
              <a:gd name="connsiteX182" fmla="*/ 0 w 334174"/>
              <a:gd name="connsiteY182" fmla="*/ 4806950 h 6858000"/>
              <a:gd name="connsiteX183" fmla="*/ 3359 w 334174"/>
              <a:gd name="connsiteY183" fmla="*/ 4738687 h 6858000"/>
              <a:gd name="connsiteX184" fmla="*/ 11758 w 334174"/>
              <a:gd name="connsiteY184" fmla="*/ 4678362 h 6858000"/>
              <a:gd name="connsiteX185" fmla="*/ 23515 w 334174"/>
              <a:gd name="connsiteY185" fmla="*/ 4625975 h 6858000"/>
              <a:gd name="connsiteX186" fmla="*/ 38632 w 334174"/>
              <a:gd name="connsiteY186" fmla="*/ 4579937 h 6858000"/>
              <a:gd name="connsiteX187" fmla="*/ 55427 w 334174"/>
              <a:gd name="connsiteY187" fmla="*/ 4537075 h 6858000"/>
              <a:gd name="connsiteX188" fmla="*/ 75583 w 334174"/>
              <a:gd name="connsiteY188" fmla="*/ 4498975 h 6858000"/>
              <a:gd name="connsiteX189" fmla="*/ 115893 w 334174"/>
              <a:gd name="connsiteY189" fmla="*/ 4424362 h 6858000"/>
              <a:gd name="connsiteX190" fmla="*/ 134368 w 334174"/>
              <a:gd name="connsiteY190" fmla="*/ 4386262 h 6858000"/>
              <a:gd name="connsiteX191" fmla="*/ 152844 w 334174"/>
              <a:gd name="connsiteY191" fmla="*/ 4343400 h 6858000"/>
              <a:gd name="connsiteX192" fmla="*/ 167960 w 334174"/>
              <a:gd name="connsiteY192" fmla="*/ 4297362 h 6858000"/>
              <a:gd name="connsiteX193" fmla="*/ 178038 w 334174"/>
              <a:gd name="connsiteY193" fmla="*/ 4244975 h 6858000"/>
              <a:gd name="connsiteX194" fmla="*/ 188115 w 334174"/>
              <a:gd name="connsiteY194" fmla="*/ 4186237 h 6858000"/>
              <a:gd name="connsiteX195" fmla="*/ 189795 w 334174"/>
              <a:gd name="connsiteY195" fmla="*/ 4116387 h 6858000"/>
              <a:gd name="connsiteX196" fmla="*/ 188115 w 334174"/>
              <a:gd name="connsiteY196" fmla="*/ 4048125 h 6858000"/>
              <a:gd name="connsiteX197" fmla="*/ 178038 w 334174"/>
              <a:gd name="connsiteY197" fmla="*/ 3987800 h 6858000"/>
              <a:gd name="connsiteX198" fmla="*/ 167960 w 334174"/>
              <a:gd name="connsiteY198" fmla="*/ 3935412 h 6858000"/>
              <a:gd name="connsiteX199" fmla="*/ 152844 w 334174"/>
              <a:gd name="connsiteY199" fmla="*/ 3890962 h 6858000"/>
              <a:gd name="connsiteX200" fmla="*/ 134368 w 334174"/>
              <a:gd name="connsiteY200" fmla="*/ 3848100 h 6858000"/>
              <a:gd name="connsiteX201" fmla="*/ 115893 w 334174"/>
              <a:gd name="connsiteY201" fmla="*/ 3811587 h 6858000"/>
              <a:gd name="connsiteX202" fmla="*/ 75583 w 334174"/>
              <a:gd name="connsiteY202" fmla="*/ 3736975 h 6858000"/>
              <a:gd name="connsiteX203" fmla="*/ 55427 w 334174"/>
              <a:gd name="connsiteY203" fmla="*/ 3697287 h 6858000"/>
              <a:gd name="connsiteX204" fmla="*/ 38632 w 334174"/>
              <a:gd name="connsiteY204" fmla="*/ 3656012 h 6858000"/>
              <a:gd name="connsiteX205" fmla="*/ 23515 w 334174"/>
              <a:gd name="connsiteY205" fmla="*/ 3609975 h 6858000"/>
              <a:gd name="connsiteX206" fmla="*/ 11758 w 334174"/>
              <a:gd name="connsiteY206" fmla="*/ 3557587 h 6858000"/>
              <a:gd name="connsiteX207" fmla="*/ 3359 w 334174"/>
              <a:gd name="connsiteY207" fmla="*/ 3497262 h 6858000"/>
              <a:gd name="connsiteX208" fmla="*/ 0 w 334174"/>
              <a:gd name="connsiteY208" fmla="*/ 3427412 h 6858000"/>
              <a:gd name="connsiteX209" fmla="*/ 3359 w 334174"/>
              <a:gd name="connsiteY209" fmla="*/ 3360737 h 6858000"/>
              <a:gd name="connsiteX210" fmla="*/ 11758 w 334174"/>
              <a:gd name="connsiteY210" fmla="*/ 3300412 h 6858000"/>
              <a:gd name="connsiteX211" fmla="*/ 23515 w 334174"/>
              <a:gd name="connsiteY211" fmla="*/ 3248025 h 6858000"/>
              <a:gd name="connsiteX212" fmla="*/ 38632 w 334174"/>
              <a:gd name="connsiteY212" fmla="*/ 3201987 h 6858000"/>
              <a:gd name="connsiteX213" fmla="*/ 55427 w 334174"/>
              <a:gd name="connsiteY213" fmla="*/ 3160712 h 6858000"/>
              <a:gd name="connsiteX214" fmla="*/ 75583 w 334174"/>
              <a:gd name="connsiteY214" fmla="*/ 3121025 h 6858000"/>
              <a:gd name="connsiteX215" fmla="*/ 95738 w 334174"/>
              <a:gd name="connsiteY215" fmla="*/ 3084512 h 6858000"/>
              <a:gd name="connsiteX216" fmla="*/ 115893 w 334174"/>
              <a:gd name="connsiteY216" fmla="*/ 3046412 h 6858000"/>
              <a:gd name="connsiteX217" fmla="*/ 134368 w 334174"/>
              <a:gd name="connsiteY217" fmla="*/ 3009900 h 6858000"/>
              <a:gd name="connsiteX218" fmla="*/ 152844 w 334174"/>
              <a:gd name="connsiteY218" fmla="*/ 2967037 h 6858000"/>
              <a:gd name="connsiteX219" fmla="*/ 167960 w 334174"/>
              <a:gd name="connsiteY219" fmla="*/ 2922587 h 6858000"/>
              <a:gd name="connsiteX220" fmla="*/ 178038 w 334174"/>
              <a:gd name="connsiteY220" fmla="*/ 2868612 h 6858000"/>
              <a:gd name="connsiteX221" fmla="*/ 188115 w 334174"/>
              <a:gd name="connsiteY221" fmla="*/ 2809875 h 6858000"/>
              <a:gd name="connsiteX222" fmla="*/ 189795 w 334174"/>
              <a:gd name="connsiteY222" fmla="*/ 2741612 h 6858000"/>
              <a:gd name="connsiteX223" fmla="*/ 188115 w 334174"/>
              <a:gd name="connsiteY223" fmla="*/ 2671762 h 6858000"/>
              <a:gd name="connsiteX224" fmla="*/ 178038 w 334174"/>
              <a:gd name="connsiteY224" fmla="*/ 2613025 h 6858000"/>
              <a:gd name="connsiteX225" fmla="*/ 167960 w 334174"/>
              <a:gd name="connsiteY225" fmla="*/ 2560637 h 6858000"/>
              <a:gd name="connsiteX226" fmla="*/ 152844 w 334174"/>
              <a:gd name="connsiteY226" fmla="*/ 2513012 h 6858000"/>
              <a:gd name="connsiteX227" fmla="*/ 134368 w 334174"/>
              <a:gd name="connsiteY227" fmla="*/ 2471737 h 6858000"/>
              <a:gd name="connsiteX228" fmla="*/ 115893 w 334174"/>
              <a:gd name="connsiteY228" fmla="*/ 2433637 h 6858000"/>
              <a:gd name="connsiteX229" fmla="*/ 95738 w 334174"/>
              <a:gd name="connsiteY229" fmla="*/ 2395537 h 6858000"/>
              <a:gd name="connsiteX230" fmla="*/ 75583 w 334174"/>
              <a:gd name="connsiteY230" fmla="*/ 2359025 h 6858000"/>
              <a:gd name="connsiteX231" fmla="*/ 55427 w 334174"/>
              <a:gd name="connsiteY231" fmla="*/ 2319337 h 6858000"/>
              <a:gd name="connsiteX232" fmla="*/ 38632 w 334174"/>
              <a:gd name="connsiteY232" fmla="*/ 2278062 h 6858000"/>
              <a:gd name="connsiteX233" fmla="*/ 23515 w 334174"/>
              <a:gd name="connsiteY233" fmla="*/ 2232025 h 6858000"/>
              <a:gd name="connsiteX234" fmla="*/ 11758 w 334174"/>
              <a:gd name="connsiteY234" fmla="*/ 2179637 h 6858000"/>
              <a:gd name="connsiteX235" fmla="*/ 3359 w 334174"/>
              <a:gd name="connsiteY235" fmla="*/ 2119312 h 6858000"/>
              <a:gd name="connsiteX236" fmla="*/ 0 w 334174"/>
              <a:gd name="connsiteY236" fmla="*/ 2051050 h 6858000"/>
              <a:gd name="connsiteX237" fmla="*/ 3359 w 334174"/>
              <a:gd name="connsiteY237" fmla="*/ 1982787 h 6858000"/>
              <a:gd name="connsiteX238" fmla="*/ 11758 w 334174"/>
              <a:gd name="connsiteY238" fmla="*/ 1922462 h 6858000"/>
              <a:gd name="connsiteX239" fmla="*/ 23515 w 334174"/>
              <a:gd name="connsiteY239" fmla="*/ 1870075 h 6858000"/>
              <a:gd name="connsiteX240" fmla="*/ 38632 w 334174"/>
              <a:gd name="connsiteY240" fmla="*/ 1824037 h 6858000"/>
              <a:gd name="connsiteX241" fmla="*/ 55427 w 334174"/>
              <a:gd name="connsiteY241" fmla="*/ 1782762 h 6858000"/>
              <a:gd name="connsiteX242" fmla="*/ 75583 w 334174"/>
              <a:gd name="connsiteY242" fmla="*/ 1743075 h 6858000"/>
              <a:gd name="connsiteX243" fmla="*/ 95738 w 334174"/>
              <a:gd name="connsiteY243" fmla="*/ 1708150 h 6858000"/>
              <a:gd name="connsiteX244" fmla="*/ 115893 w 334174"/>
              <a:gd name="connsiteY244" fmla="*/ 1671637 h 6858000"/>
              <a:gd name="connsiteX245" fmla="*/ 134368 w 334174"/>
              <a:gd name="connsiteY245" fmla="*/ 1631950 h 6858000"/>
              <a:gd name="connsiteX246" fmla="*/ 152844 w 334174"/>
              <a:gd name="connsiteY246" fmla="*/ 1589087 h 6858000"/>
              <a:gd name="connsiteX247" fmla="*/ 167960 w 334174"/>
              <a:gd name="connsiteY247" fmla="*/ 1544637 h 6858000"/>
              <a:gd name="connsiteX248" fmla="*/ 178038 w 334174"/>
              <a:gd name="connsiteY248" fmla="*/ 1492250 h 6858000"/>
              <a:gd name="connsiteX249" fmla="*/ 188115 w 334174"/>
              <a:gd name="connsiteY249" fmla="*/ 1431925 h 6858000"/>
              <a:gd name="connsiteX250" fmla="*/ 189795 w 334174"/>
              <a:gd name="connsiteY250" fmla="*/ 1363662 h 6858000"/>
              <a:gd name="connsiteX251" fmla="*/ 188115 w 334174"/>
              <a:gd name="connsiteY251" fmla="*/ 1295400 h 6858000"/>
              <a:gd name="connsiteX252" fmla="*/ 178038 w 334174"/>
              <a:gd name="connsiteY252" fmla="*/ 1235075 h 6858000"/>
              <a:gd name="connsiteX253" fmla="*/ 167960 w 334174"/>
              <a:gd name="connsiteY253" fmla="*/ 1182687 h 6858000"/>
              <a:gd name="connsiteX254" fmla="*/ 152844 w 334174"/>
              <a:gd name="connsiteY254" fmla="*/ 1136650 h 6858000"/>
              <a:gd name="connsiteX255" fmla="*/ 134368 w 334174"/>
              <a:gd name="connsiteY255" fmla="*/ 1095375 h 6858000"/>
              <a:gd name="connsiteX256" fmla="*/ 115893 w 334174"/>
              <a:gd name="connsiteY256" fmla="*/ 1055687 h 6858000"/>
              <a:gd name="connsiteX257" fmla="*/ 95738 w 334174"/>
              <a:gd name="connsiteY257" fmla="*/ 1017587 h 6858000"/>
              <a:gd name="connsiteX258" fmla="*/ 75583 w 334174"/>
              <a:gd name="connsiteY258" fmla="*/ 981075 h 6858000"/>
              <a:gd name="connsiteX259" fmla="*/ 55427 w 334174"/>
              <a:gd name="connsiteY259" fmla="*/ 942975 h 6858000"/>
              <a:gd name="connsiteX260" fmla="*/ 38632 w 334174"/>
              <a:gd name="connsiteY260" fmla="*/ 901700 h 6858000"/>
              <a:gd name="connsiteX261" fmla="*/ 23515 w 334174"/>
              <a:gd name="connsiteY261" fmla="*/ 854075 h 6858000"/>
              <a:gd name="connsiteX262" fmla="*/ 11758 w 334174"/>
              <a:gd name="connsiteY262" fmla="*/ 801687 h 6858000"/>
              <a:gd name="connsiteX263" fmla="*/ 3359 w 334174"/>
              <a:gd name="connsiteY263" fmla="*/ 744537 h 6858000"/>
              <a:gd name="connsiteX264" fmla="*/ 0 w 334174"/>
              <a:gd name="connsiteY264" fmla="*/ 673100 h 6858000"/>
              <a:gd name="connsiteX265" fmla="*/ 3359 w 334174"/>
              <a:gd name="connsiteY265" fmla="*/ 606425 h 6858000"/>
              <a:gd name="connsiteX266" fmla="*/ 11758 w 334174"/>
              <a:gd name="connsiteY266" fmla="*/ 546100 h 6858000"/>
              <a:gd name="connsiteX267" fmla="*/ 23515 w 334174"/>
              <a:gd name="connsiteY267" fmla="*/ 496887 h 6858000"/>
              <a:gd name="connsiteX268" fmla="*/ 38632 w 334174"/>
              <a:gd name="connsiteY268" fmla="*/ 450850 h 6858000"/>
              <a:gd name="connsiteX269" fmla="*/ 55427 w 334174"/>
              <a:gd name="connsiteY269" fmla="*/ 409575 h 6858000"/>
              <a:gd name="connsiteX270" fmla="*/ 73903 w 334174"/>
              <a:gd name="connsiteY270" fmla="*/ 369887 h 6858000"/>
              <a:gd name="connsiteX271" fmla="*/ 92379 w 334174"/>
              <a:gd name="connsiteY271" fmla="*/ 334962 h 6858000"/>
              <a:gd name="connsiteX272" fmla="*/ 112534 w 334174"/>
              <a:gd name="connsiteY272" fmla="*/ 296862 h 6858000"/>
              <a:gd name="connsiteX273" fmla="*/ 132689 w 334174"/>
              <a:gd name="connsiteY273" fmla="*/ 260350 h 6858000"/>
              <a:gd name="connsiteX274" fmla="*/ 149485 w 334174"/>
              <a:gd name="connsiteY274" fmla="*/ 217487 h 6858000"/>
              <a:gd name="connsiteX275" fmla="*/ 166281 w 334174"/>
              <a:gd name="connsiteY275" fmla="*/ 174625 h 6858000"/>
              <a:gd name="connsiteX276" fmla="*/ 176358 w 334174"/>
              <a:gd name="connsiteY276" fmla="*/ 122237 h 6858000"/>
              <a:gd name="connsiteX277" fmla="*/ 184756 w 334174"/>
              <a:gd name="connsiteY277" fmla="*/ 66675 h 6858000"/>
              <a:gd name="connsiteX278" fmla="*/ 189795 w 334174"/>
              <a:gd name="connsiteY27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Lst>
            <a:rect l="l" t="t" r="r" b="b"/>
            <a:pathLst>
              <a:path w="334174" h="6858000">
                <a:moveTo>
                  <a:pt x="189795" y="0"/>
                </a:moveTo>
                <a:lnTo>
                  <a:pt x="334174" y="0"/>
                </a:lnTo>
                <a:lnTo>
                  <a:pt x="329135" y="66675"/>
                </a:lnTo>
                <a:lnTo>
                  <a:pt x="320737" y="122237"/>
                </a:lnTo>
                <a:lnTo>
                  <a:pt x="310660" y="174625"/>
                </a:lnTo>
                <a:lnTo>
                  <a:pt x="293864" y="217487"/>
                </a:lnTo>
                <a:lnTo>
                  <a:pt x="277068" y="260350"/>
                </a:lnTo>
                <a:lnTo>
                  <a:pt x="256913" y="296862"/>
                </a:lnTo>
                <a:lnTo>
                  <a:pt x="236758" y="334962"/>
                </a:lnTo>
                <a:lnTo>
                  <a:pt x="218282" y="369887"/>
                </a:lnTo>
                <a:lnTo>
                  <a:pt x="199806" y="409575"/>
                </a:lnTo>
                <a:lnTo>
                  <a:pt x="183011" y="450850"/>
                </a:lnTo>
                <a:lnTo>
                  <a:pt x="167894" y="496887"/>
                </a:lnTo>
                <a:lnTo>
                  <a:pt x="156137" y="546100"/>
                </a:lnTo>
                <a:lnTo>
                  <a:pt x="147738" y="606425"/>
                </a:lnTo>
                <a:lnTo>
                  <a:pt x="144379" y="673100"/>
                </a:lnTo>
                <a:lnTo>
                  <a:pt x="147738" y="744537"/>
                </a:lnTo>
                <a:lnTo>
                  <a:pt x="156137" y="801687"/>
                </a:lnTo>
                <a:lnTo>
                  <a:pt x="167894" y="854075"/>
                </a:lnTo>
                <a:lnTo>
                  <a:pt x="183011" y="901700"/>
                </a:lnTo>
                <a:lnTo>
                  <a:pt x="199806" y="942975"/>
                </a:lnTo>
                <a:lnTo>
                  <a:pt x="219962" y="981075"/>
                </a:lnTo>
                <a:lnTo>
                  <a:pt x="240117" y="1017587"/>
                </a:lnTo>
                <a:lnTo>
                  <a:pt x="260272" y="1055687"/>
                </a:lnTo>
                <a:lnTo>
                  <a:pt x="278747" y="1095375"/>
                </a:lnTo>
                <a:lnTo>
                  <a:pt x="297223" y="1136650"/>
                </a:lnTo>
                <a:lnTo>
                  <a:pt x="312339" y="1182687"/>
                </a:lnTo>
                <a:lnTo>
                  <a:pt x="322417" y="1235075"/>
                </a:lnTo>
                <a:lnTo>
                  <a:pt x="332494" y="1295400"/>
                </a:lnTo>
                <a:lnTo>
                  <a:pt x="334174" y="1363662"/>
                </a:lnTo>
                <a:lnTo>
                  <a:pt x="332494" y="1431925"/>
                </a:lnTo>
                <a:lnTo>
                  <a:pt x="322417" y="1492250"/>
                </a:lnTo>
                <a:lnTo>
                  <a:pt x="312339" y="1544637"/>
                </a:lnTo>
                <a:lnTo>
                  <a:pt x="297223" y="1589087"/>
                </a:lnTo>
                <a:lnTo>
                  <a:pt x="278747" y="1631950"/>
                </a:lnTo>
                <a:lnTo>
                  <a:pt x="260272" y="1671637"/>
                </a:lnTo>
                <a:lnTo>
                  <a:pt x="240117" y="1708150"/>
                </a:lnTo>
                <a:lnTo>
                  <a:pt x="219962" y="1743075"/>
                </a:lnTo>
                <a:lnTo>
                  <a:pt x="199806" y="1782762"/>
                </a:lnTo>
                <a:lnTo>
                  <a:pt x="183011" y="1824037"/>
                </a:lnTo>
                <a:lnTo>
                  <a:pt x="167894" y="1870075"/>
                </a:lnTo>
                <a:lnTo>
                  <a:pt x="156137" y="1922462"/>
                </a:lnTo>
                <a:lnTo>
                  <a:pt x="147738" y="1982787"/>
                </a:lnTo>
                <a:lnTo>
                  <a:pt x="144379" y="2051050"/>
                </a:lnTo>
                <a:lnTo>
                  <a:pt x="147738" y="2119312"/>
                </a:lnTo>
                <a:lnTo>
                  <a:pt x="156137" y="2179637"/>
                </a:lnTo>
                <a:lnTo>
                  <a:pt x="167894" y="2232025"/>
                </a:lnTo>
                <a:lnTo>
                  <a:pt x="183011" y="2278062"/>
                </a:lnTo>
                <a:lnTo>
                  <a:pt x="199806" y="2319337"/>
                </a:lnTo>
                <a:lnTo>
                  <a:pt x="219962" y="2359025"/>
                </a:lnTo>
                <a:lnTo>
                  <a:pt x="240117" y="2395537"/>
                </a:lnTo>
                <a:lnTo>
                  <a:pt x="260272" y="2433637"/>
                </a:lnTo>
                <a:lnTo>
                  <a:pt x="278747" y="2471737"/>
                </a:lnTo>
                <a:lnTo>
                  <a:pt x="297223" y="2513012"/>
                </a:lnTo>
                <a:lnTo>
                  <a:pt x="312339" y="2560637"/>
                </a:lnTo>
                <a:lnTo>
                  <a:pt x="322417" y="2613025"/>
                </a:lnTo>
                <a:lnTo>
                  <a:pt x="332494" y="2671762"/>
                </a:lnTo>
                <a:lnTo>
                  <a:pt x="334174" y="2741612"/>
                </a:lnTo>
                <a:lnTo>
                  <a:pt x="332494" y="2809875"/>
                </a:lnTo>
                <a:lnTo>
                  <a:pt x="322417" y="2868612"/>
                </a:lnTo>
                <a:lnTo>
                  <a:pt x="312339" y="2922587"/>
                </a:lnTo>
                <a:lnTo>
                  <a:pt x="297223" y="2967037"/>
                </a:lnTo>
                <a:lnTo>
                  <a:pt x="278747" y="3009900"/>
                </a:lnTo>
                <a:lnTo>
                  <a:pt x="260272" y="3046412"/>
                </a:lnTo>
                <a:lnTo>
                  <a:pt x="240117" y="3084512"/>
                </a:lnTo>
                <a:lnTo>
                  <a:pt x="219962" y="3121025"/>
                </a:lnTo>
                <a:lnTo>
                  <a:pt x="199806" y="3160712"/>
                </a:lnTo>
                <a:lnTo>
                  <a:pt x="183011" y="3201987"/>
                </a:lnTo>
                <a:lnTo>
                  <a:pt x="167894" y="3248025"/>
                </a:lnTo>
                <a:lnTo>
                  <a:pt x="156137" y="3300412"/>
                </a:lnTo>
                <a:lnTo>
                  <a:pt x="147738" y="3360737"/>
                </a:lnTo>
                <a:lnTo>
                  <a:pt x="144379" y="3427412"/>
                </a:lnTo>
                <a:lnTo>
                  <a:pt x="147738" y="3497262"/>
                </a:lnTo>
                <a:lnTo>
                  <a:pt x="156137" y="3557587"/>
                </a:lnTo>
                <a:lnTo>
                  <a:pt x="167894" y="3609975"/>
                </a:lnTo>
                <a:lnTo>
                  <a:pt x="183011" y="3656012"/>
                </a:lnTo>
                <a:lnTo>
                  <a:pt x="199806" y="3697287"/>
                </a:lnTo>
                <a:lnTo>
                  <a:pt x="219962" y="3736975"/>
                </a:lnTo>
                <a:lnTo>
                  <a:pt x="260272" y="3811587"/>
                </a:lnTo>
                <a:lnTo>
                  <a:pt x="278747" y="3848100"/>
                </a:lnTo>
                <a:lnTo>
                  <a:pt x="297223" y="3890962"/>
                </a:lnTo>
                <a:lnTo>
                  <a:pt x="312339" y="3935412"/>
                </a:lnTo>
                <a:lnTo>
                  <a:pt x="322417" y="3987800"/>
                </a:lnTo>
                <a:lnTo>
                  <a:pt x="332494" y="4048125"/>
                </a:lnTo>
                <a:lnTo>
                  <a:pt x="334174" y="4116387"/>
                </a:lnTo>
                <a:lnTo>
                  <a:pt x="332494" y="4186237"/>
                </a:lnTo>
                <a:lnTo>
                  <a:pt x="322417" y="4244975"/>
                </a:lnTo>
                <a:lnTo>
                  <a:pt x="312339" y="4297362"/>
                </a:lnTo>
                <a:lnTo>
                  <a:pt x="297223" y="4343400"/>
                </a:lnTo>
                <a:lnTo>
                  <a:pt x="278747" y="4386262"/>
                </a:lnTo>
                <a:lnTo>
                  <a:pt x="260272" y="4424362"/>
                </a:lnTo>
                <a:lnTo>
                  <a:pt x="219962" y="4498975"/>
                </a:lnTo>
                <a:lnTo>
                  <a:pt x="199806" y="4537075"/>
                </a:lnTo>
                <a:lnTo>
                  <a:pt x="183011" y="4579937"/>
                </a:lnTo>
                <a:lnTo>
                  <a:pt x="167894" y="4625975"/>
                </a:lnTo>
                <a:lnTo>
                  <a:pt x="156137" y="4678362"/>
                </a:lnTo>
                <a:lnTo>
                  <a:pt x="147738" y="4738687"/>
                </a:lnTo>
                <a:lnTo>
                  <a:pt x="144379" y="4806950"/>
                </a:lnTo>
                <a:lnTo>
                  <a:pt x="147738" y="4875212"/>
                </a:lnTo>
                <a:lnTo>
                  <a:pt x="156137" y="4935537"/>
                </a:lnTo>
                <a:lnTo>
                  <a:pt x="167894" y="4987925"/>
                </a:lnTo>
                <a:lnTo>
                  <a:pt x="183011" y="5033962"/>
                </a:lnTo>
                <a:lnTo>
                  <a:pt x="199806" y="5075237"/>
                </a:lnTo>
                <a:lnTo>
                  <a:pt x="219962" y="5114925"/>
                </a:lnTo>
                <a:lnTo>
                  <a:pt x="240117" y="5149850"/>
                </a:lnTo>
                <a:lnTo>
                  <a:pt x="260272" y="5186362"/>
                </a:lnTo>
                <a:lnTo>
                  <a:pt x="278747" y="5226050"/>
                </a:lnTo>
                <a:lnTo>
                  <a:pt x="297223" y="5268912"/>
                </a:lnTo>
                <a:lnTo>
                  <a:pt x="312339" y="5313362"/>
                </a:lnTo>
                <a:lnTo>
                  <a:pt x="322417" y="5365750"/>
                </a:lnTo>
                <a:lnTo>
                  <a:pt x="332494" y="5426075"/>
                </a:lnTo>
                <a:lnTo>
                  <a:pt x="334174" y="5494337"/>
                </a:lnTo>
                <a:lnTo>
                  <a:pt x="332494" y="5562600"/>
                </a:lnTo>
                <a:lnTo>
                  <a:pt x="322417" y="5622925"/>
                </a:lnTo>
                <a:lnTo>
                  <a:pt x="312339" y="5675312"/>
                </a:lnTo>
                <a:lnTo>
                  <a:pt x="297223" y="5721350"/>
                </a:lnTo>
                <a:lnTo>
                  <a:pt x="278747" y="5762625"/>
                </a:lnTo>
                <a:lnTo>
                  <a:pt x="260272" y="5802312"/>
                </a:lnTo>
                <a:lnTo>
                  <a:pt x="240117" y="5840412"/>
                </a:lnTo>
                <a:lnTo>
                  <a:pt x="219962" y="5876925"/>
                </a:lnTo>
                <a:lnTo>
                  <a:pt x="199806" y="5915025"/>
                </a:lnTo>
                <a:lnTo>
                  <a:pt x="183011" y="5956300"/>
                </a:lnTo>
                <a:lnTo>
                  <a:pt x="167894" y="6003925"/>
                </a:lnTo>
                <a:lnTo>
                  <a:pt x="156137" y="6056312"/>
                </a:lnTo>
                <a:lnTo>
                  <a:pt x="147738" y="6113462"/>
                </a:lnTo>
                <a:lnTo>
                  <a:pt x="144379" y="6183312"/>
                </a:lnTo>
                <a:lnTo>
                  <a:pt x="147738" y="6251575"/>
                </a:lnTo>
                <a:lnTo>
                  <a:pt x="156137" y="6311900"/>
                </a:lnTo>
                <a:lnTo>
                  <a:pt x="167894" y="6361112"/>
                </a:lnTo>
                <a:lnTo>
                  <a:pt x="183011" y="6407150"/>
                </a:lnTo>
                <a:lnTo>
                  <a:pt x="199806" y="6448425"/>
                </a:lnTo>
                <a:lnTo>
                  <a:pt x="218282" y="6488112"/>
                </a:lnTo>
                <a:lnTo>
                  <a:pt x="236758" y="6523037"/>
                </a:lnTo>
                <a:lnTo>
                  <a:pt x="256913" y="6561137"/>
                </a:lnTo>
                <a:lnTo>
                  <a:pt x="277068" y="6597650"/>
                </a:lnTo>
                <a:lnTo>
                  <a:pt x="293864" y="6640512"/>
                </a:lnTo>
                <a:lnTo>
                  <a:pt x="310660" y="6683375"/>
                </a:lnTo>
                <a:lnTo>
                  <a:pt x="320737" y="6735762"/>
                </a:lnTo>
                <a:lnTo>
                  <a:pt x="329135" y="6791325"/>
                </a:lnTo>
                <a:lnTo>
                  <a:pt x="334174"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lnTo>
                  <a:pt x="18979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Tree>
    <p:extLst>
      <p:ext uri="{BB962C8B-B14F-4D97-AF65-F5344CB8AC3E}">
        <p14:creationId xmlns:p14="http://schemas.microsoft.com/office/powerpoint/2010/main" val="4175038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B009217-5ABE-448F-B4EC-2FC5851F4A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910552" y="0"/>
            <a:ext cx="5281448" cy="6858000"/>
          </a:xfrm>
          <a:custGeom>
            <a:avLst/>
            <a:gdLst>
              <a:gd name="connsiteX0" fmla="*/ 189795 w 5281448"/>
              <a:gd name="connsiteY0" fmla="*/ 0 h 6858000"/>
              <a:gd name="connsiteX1" fmla="*/ 5281448 w 5281448"/>
              <a:gd name="connsiteY1" fmla="*/ 0 h 6858000"/>
              <a:gd name="connsiteX2" fmla="*/ 5281448 w 5281448"/>
              <a:gd name="connsiteY2" fmla="*/ 6858000 h 6858000"/>
              <a:gd name="connsiteX3" fmla="*/ 189795 w 5281448"/>
              <a:gd name="connsiteY3" fmla="*/ 6858000 h 6858000"/>
              <a:gd name="connsiteX4" fmla="*/ 184756 w 5281448"/>
              <a:gd name="connsiteY4" fmla="*/ 6791325 h 6858000"/>
              <a:gd name="connsiteX5" fmla="*/ 176358 w 5281448"/>
              <a:gd name="connsiteY5" fmla="*/ 6735762 h 6858000"/>
              <a:gd name="connsiteX6" fmla="*/ 166281 w 5281448"/>
              <a:gd name="connsiteY6" fmla="*/ 6683375 h 6858000"/>
              <a:gd name="connsiteX7" fmla="*/ 149485 w 5281448"/>
              <a:gd name="connsiteY7" fmla="*/ 6640512 h 6858000"/>
              <a:gd name="connsiteX8" fmla="*/ 132689 w 5281448"/>
              <a:gd name="connsiteY8" fmla="*/ 6597650 h 6858000"/>
              <a:gd name="connsiteX9" fmla="*/ 112534 w 5281448"/>
              <a:gd name="connsiteY9" fmla="*/ 6561137 h 6858000"/>
              <a:gd name="connsiteX10" fmla="*/ 92379 w 5281448"/>
              <a:gd name="connsiteY10" fmla="*/ 6523037 h 6858000"/>
              <a:gd name="connsiteX11" fmla="*/ 73903 w 5281448"/>
              <a:gd name="connsiteY11" fmla="*/ 6488112 h 6858000"/>
              <a:gd name="connsiteX12" fmla="*/ 55427 w 5281448"/>
              <a:gd name="connsiteY12" fmla="*/ 6448425 h 6858000"/>
              <a:gd name="connsiteX13" fmla="*/ 38632 w 5281448"/>
              <a:gd name="connsiteY13" fmla="*/ 6407150 h 6858000"/>
              <a:gd name="connsiteX14" fmla="*/ 23515 w 5281448"/>
              <a:gd name="connsiteY14" fmla="*/ 6361112 h 6858000"/>
              <a:gd name="connsiteX15" fmla="*/ 11758 w 5281448"/>
              <a:gd name="connsiteY15" fmla="*/ 6311900 h 6858000"/>
              <a:gd name="connsiteX16" fmla="*/ 3359 w 5281448"/>
              <a:gd name="connsiteY16" fmla="*/ 6251575 h 6858000"/>
              <a:gd name="connsiteX17" fmla="*/ 0 w 5281448"/>
              <a:gd name="connsiteY17" fmla="*/ 6183312 h 6858000"/>
              <a:gd name="connsiteX18" fmla="*/ 3359 w 5281448"/>
              <a:gd name="connsiteY18" fmla="*/ 6113462 h 6858000"/>
              <a:gd name="connsiteX19" fmla="*/ 11758 w 5281448"/>
              <a:gd name="connsiteY19" fmla="*/ 6056312 h 6858000"/>
              <a:gd name="connsiteX20" fmla="*/ 23515 w 5281448"/>
              <a:gd name="connsiteY20" fmla="*/ 6003925 h 6858000"/>
              <a:gd name="connsiteX21" fmla="*/ 38632 w 5281448"/>
              <a:gd name="connsiteY21" fmla="*/ 5956300 h 6858000"/>
              <a:gd name="connsiteX22" fmla="*/ 55427 w 5281448"/>
              <a:gd name="connsiteY22" fmla="*/ 5915025 h 6858000"/>
              <a:gd name="connsiteX23" fmla="*/ 75583 w 5281448"/>
              <a:gd name="connsiteY23" fmla="*/ 5876925 h 6858000"/>
              <a:gd name="connsiteX24" fmla="*/ 95738 w 5281448"/>
              <a:gd name="connsiteY24" fmla="*/ 5840412 h 6858000"/>
              <a:gd name="connsiteX25" fmla="*/ 115893 w 5281448"/>
              <a:gd name="connsiteY25" fmla="*/ 5802312 h 6858000"/>
              <a:gd name="connsiteX26" fmla="*/ 134368 w 5281448"/>
              <a:gd name="connsiteY26" fmla="*/ 5762625 h 6858000"/>
              <a:gd name="connsiteX27" fmla="*/ 152844 w 5281448"/>
              <a:gd name="connsiteY27" fmla="*/ 5721350 h 6858000"/>
              <a:gd name="connsiteX28" fmla="*/ 167960 w 5281448"/>
              <a:gd name="connsiteY28" fmla="*/ 5675312 h 6858000"/>
              <a:gd name="connsiteX29" fmla="*/ 178038 w 5281448"/>
              <a:gd name="connsiteY29" fmla="*/ 5622925 h 6858000"/>
              <a:gd name="connsiteX30" fmla="*/ 188115 w 5281448"/>
              <a:gd name="connsiteY30" fmla="*/ 5562600 h 6858000"/>
              <a:gd name="connsiteX31" fmla="*/ 189795 w 5281448"/>
              <a:gd name="connsiteY31" fmla="*/ 5494337 h 6858000"/>
              <a:gd name="connsiteX32" fmla="*/ 188115 w 5281448"/>
              <a:gd name="connsiteY32" fmla="*/ 5426075 h 6858000"/>
              <a:gd name="connsiteX33" fmla="*/ 178038 w 5281448"/>
              <a:gd name="connsiteY33" fmla="*/ 5365750 h 6858000"/>
              <a:gd name="connsiteX34" fmla="*/ 167960 w 5281448"/>
              <a:gd name="connsiteY34" fmla="*/ 5313362 h 6858000"/>
              <a:gd name="connsiteX35" fmla="*/ 152844 w 5281448"/>
              <a:gd name="connsiteY35" fmla="*/ 5268912 h 6858000"/>
              <a:gd name="connsiteX36" fmla="*/ 134368 w 5281448"/>
              <a:gd name="connsiteY36" fmla="*/ 5226050 h 6858000"/>
              <a:gd name="connsiteX37" fmla="*/ 115893 w 5281448"/>
              <a:gd name="connsiteY37" fmla="*/ 5186362 h 6858000"/>
              <a:gd name="connsiteX38" fmla="*/ 95738 w 5281448"/>
              <a:gd name="connsiteY38" fmla="*/ 5149850 h 6858000"/>
              <a:gd name="connsiteX39" fmla="*/ 75583 w 5281448"/>
              <a:gd name="connsiteY39" fmla="*/ 5114925 h 6858000"/>
              <a:gd name="connsiteX40" fmla="*/ 55427 w 5281448"/>
              <a:gd name="connsiteY40" fmla="*/ 5075237 h 6858000"/>
              <a:gd name="connsiteX41" fmla="*/ 38632 w 5281448"/>
              <a:gd name="connsiteY41" fmla="*/ 5033962 h 6858000"/>
              <a:gd name="connsiteX42" fmla="*/ 23515 w 5281448"/>
              <a:gd name="connsiteY42" fmla="*/ 4987925 h 6858000"/>
              <a:gd name="connsiteX43" fmla="*/ 11758 w 5281448"/>
              <a:gd name="connsiteY43" fmla="*/ 4935537 h 6858000"/>
              <a:gd name="connsiteX44" fmla="*/ 3359 w 5281448"/>
              <a:gd name="connsiteY44" fmla="*/ 4875212 h 6858000"/>
              <a:gd name="connsiteX45" fmla="*/ 0 w 5281448"/>
              <a:gd name="connsiteY45" fmla="*/ 4806950 h 6858000"/>
              <a:gd name="connsiteX46" fmla="*/ 3359 w 5281448"/>
              <a:gd name="connsiteY46" fmla="*/ 4738687 h 6858000"/>
              <a:gd name="connsiteX47" fmla="*/ 11758 w 5281448"/>
              <a:gd name="connsiteY47" fmla="*/ 4678362 h 6858000"/>
              <a:gd name="connsiteX48" fmla="*/ 23515 w 5281448"/>
              <a:gd name="connsiteY48" fmla="*/ 4625975 h 6858000"/>
              <a:gd name="connsiteX49" fmla="*/ 38632 w 5281448"/>
              <a:gd name="connsiteY49" fmla="*/ 4579937 h 6858000"/>
              <a:gd name="connsiteX50" fmla="*/ 55427 w 5281448"/>
              <a:gd name="connsiteY50" fmla="*/ 4537075 h 6858000"/>
              <a:gd name="connsiteX51" fmla="*/ 75583 w 5281448"/>
              <a:gd name="connsiteY51" fmla="*/ 4498975 h 6858000"/>
              <a:gd name="connsiteX52" fmla="*/ 115893 w 5281448"/>
              <a:gd name="connsiteY52" fmla="*/ 4424362 h 6858000"/>
              <a:gd name="connsiteX53" fmla="*/ 134368 w 5281448"/>
              <a:gd name="connsiteY53" fmla="*/ 4386262 h 6858000"/>
              <a:gd name="connsiteX54" fmla="*/ 152844 w 5281448"/>
              <a:gd name="connsiteY54" fmla="*/ 4343400 h 6858000"/>
              <a:gd name="connsiteX55" fmla="*/ 167960 w 5281448"/>
              <a:gd name="connsiteY55" fmla="*/ 4297362 h 6858000"/>
              <a:gd name="connsiteX56" fmla="*/ 178038 w 5281448"/>
              <a:gd name="connsiteY56" fmla="*/ 4244975 h 6858000"/>
              <a:gd name="connsiteX57" fmla="*/ 188115 w 5281448"/>
              <a:gd name="connsiteY57" fmla="*/ 4186237 h 6858000"/>
              <a:gd name="connsiteX58" fmla="*/ 189795 w 5281448"/>
              <a:gd name="connsiteY58" fmla="*/ 4116387 h 6858000"/>
              <a:gd name="connsiteX59" fmla="*/ 188115 w 5281448"/>
              <a:gd name="connsiteY59" fmla="*/ 4048125 h 6858000"/>
              <a:gd name="connsiteX60" fmla="*/ 178038 w 5281448"/>
              <a:gd name="connsiteY60" fmla="*/ 3987800 h 6858000"/>
              <a:gd name="connsiteX61" fmla="*/ 167960 w 5281448"/>
              <a:gd name="connsiteY61" fmla="*/ 3935412 h 6858000"/>
              <a:gd name="connsiteX62" fmla="*/ 152844 w 5281448"/>
              <a:gd name="connsiteY62" fmla="*/ 3890962 h 6858000"/>
              <a:gd name="connsiteX63" fmla="*/ 134368 w 5281448"/>
              <a:gd name="connsiteY63" fmla="*/ 3848100 h 6858000"/>
              <a:gd name="connsiteX64" fmla="*/ 115893 w 5281448"/>
              <a:gd name="connsiteY64" fmla="*/ 3811587 h 6858000"/>
              <a:gd name="connsiteX65" fmla="*/ 75583 w 5281448"/>
              <a:gd name="connsiteY65" fmla="*/ 3736975 h 6858000"/>
              <a:gd name="connsiteX66" fmla="*/ 55427 w 5281448"/>
              <a:gd name="connsiteY66" fmla="*/ 3697287 h 6858000"/>
              <a:gd name="connsiteX67" fmla="*/ 38632 w 5281448"/>
              <a:gd name="connsiteY67" fmla="*/ 3656012 h 6858000"/>
              <a:gd name="connsiteX68" fmla="*/ 23515 w 5281448"/>
              <a:gd name="connsiteY68" fmla="*/ 3609975 h 6858000"/>
              <a:gd name="connsiteX69" fmla="*/ 11758 w 5281448"/>
              <a:gd name="connsiteY69" fmla="*/ 3557587 h 6858000"/>
              <a:gd name="connsiteX70" fmla="*/ 3359 w 5281448"/>
              <a:gd name="connsiteY70" fmla="*/ 3497262 h 6858000"/>
              <a:gd name="connsiteX71" fmla="*/ 0 w 5281448"/>
              <a:gd name="connsiteY71" fmla="*/ 3427412 h 6858000"/>
              <a:gd name="connsiteX72" fmla="*/ 3359 w 5281448"/>
              <a:gd name="connsiteY72" fmla="*/ 3360737 h 6858000"/>
              <a:gd name="connsiteX73" fmla="*/ 11758 w 5281448"/>
              <a:gd name="connsiteY73" fmla="*/ 3300412 h 6858000"/>
              <a:gd name="connsiteX74" fmla="*/ 23515 w 5281448"/>
              <a:gd name="connsiteY74" fmla="*/ 3248025 h 6858000"/>
              <a:gd name="connsiteX75" fmla="*/ 38632 w 5281448"/>
              <a:gd name="connsiteY75" fmla="*/ 3201987 h 6858000"/>
              <a:gd name="connsiteX76" fmla="*/ 55427 w 5281448"/>
              <a:gd name="connsiteY76" fmla="*/ 3160712 h 6858000"/>
              <a:gd name="connsiteX77" fmla="*/ 75583 w 5281448"/>
              <a:gd name="connsiteY77" fmla="*/ 3121025 h 6858000"/>
              <a:gd name="connsiteX78" fmla="*/ 95738 w 5281448"/>
              <a:gd name="connsiteY78" fmla="*/ 3084512 h 6858000"/>
              <a:gd name="connsiteX79" fmla="*/ 115893 w 5281448"/>
              <a:gd name="connsiteY79" fmla="*/ 3046412 h 6858000"/>
              <a:gd name="connsiteX80" fmla="*/ 134368 w 5281448"/>
              <a:gd name="connsiteY80" fmla="*/ 3009900 h 6858000"/>
              <a:gd name="connsiteX81" fmla="*/ 152844 w 5281448"/>
              <a:gd name="connsiteY81" fmla="*/ 2967037 h 6858000"/>
              <a:gd name="connsiteX82" fmla="*/ 167960 w 5281448"/>
              <a:gd name="connsiteY82" fmla="*/ 2922587 h 6858000"/>
              <a:gd name="connsiteX83" fmla="*/ 178038 w 5281448"/>
              <a:gd name="connsiteY83" fmla="*/ 2868612 h 6858000"/>
              <a:gd name="connsiteX84" fmla="*/ 188115 w 5281448"/>
              <a:gd name="connsiteY84" fmla="*/ 2809875 h 6858000"/>
              <a:gd name="connsiteX85" fmla="*/ 189795 w 5281448"/>
              <a:gd name="connsiteY85" fmla="*/ 2741612 h 6858000"/>
              <a:gd name="connsiteX86" fmla="*/ 188115 w 5281448"/>
              <a:gd name="connsiteY86" fmla="*/ 2671762 h 6858000"/>
              <a:gd name="connsiteX87" fmla="*/ 178038 w 5281448"/>
              <a:gd name="connsiteY87" fmla="*/ 2613025 h 6858000"/>
              <a:gd name="connsiteX88" fmla="*/ 167960 w 5281448"/>
              <a:gd name="connsiteY88" fmla="*/ 2560637 h 6858000"/>
              <a:gd name="connsiteX89" fmla="*/ 152844 w 5281448"/>
              <a:gd name="connsiteY89" fmla="*/ 2513012 h 6858000"/>
              <a:gd name="connsiteX90" fmla="*/ 134368 w 5281448"/>
              <a:gd name="connsiteY90" fmla="*/ 2471737 h 6858000"/>
              <a:gd name="connsiteX91" fmla="*/ 115893 w 5281448"/>
              <a:gd name="connsiteY91" fmla="*/ 2433637 h 6858000"/>
              <a:gd name="connsiteX92" fmla="*/ 95738 w 5281448"/>
              <a:gd name="connsiteY92" fmla="*/ 2395537 h 6858000"/>
              <a:gd name="connsiteX93" fmla="*/ 75583 w 5281448"/>
              <a:gd name="connsiteY93" fmla="*/ 2359025 h 6858000"/>
              <a:gd name="connsiteX94" fmla="*/ 55427 w 5281448"/>
              <a:gd name="connsiteY94" fmla="*/ 2319337 h 6858000"/>
              <a:gd name="connsiteX95" fmla="*/ 38632 w 5281448"/>
              <a:gd name="connsiteY95" fmla="*/ 2278062 h 6858000"/>
              <a:gd name="connsiteX96" fmla="*/ 23515 w 5281448"/>
              <a:gd name="connsiteY96" fmla="*/ 2232025 h 6858000"/>
              <a:gd name="connsiteX97" fmla="*/ 11758 w 5281448"/>
              <a:gd name="connsiteY97" fmla="*/ 2179637 h 6858000"/>
              <a:gd name="connsiteX98" fmla="*/ 3359 w 5281448"/>
              <a:gd name="connsiteY98" fmla="*/ 2119312 h 6858000"/>
              <a:gd name="connsiteX99" fmla="*/ 0 w 5281448"/>
              <a:gd name="connsiteY99" fmla="*/ 2051050 h 6858000"/>
              <a:gd name="connsiteX100" fmla="*/ 3359 w 5281448"/>
              <a:gd name="connsiteY100" fmla="*/ 1982787 h 6858000"/>
              <a:gd name="connsiteX101" fmla="*/ 11758 w 5281448"/>
              <a:gd name="connsiteY101" fmla="*/ 1922462 h 6858000"/>
              <a:gd name="connsiteX102" fmla="*/ 23515 w 5281448"/>
              <a:gd name="connsiteY102" fmla="*/ 1870075 h 6858000"/>
              <a:gd name="connsiteX103" fmla="*/ 38632 w 5281448"/>
              <a:gd name="connsiteY103" fmla="*/ 1824037 h 6858000"/>
              <a:gd name="connsiteX104" fmla="*/ 55427 w 5281448"/>
              <a:gd name="connsiteY104" fmla="*/ 1782762 h 6858000"/>
              <a:gd name="connsiteX105" fmla="*/ 75583 w 5281448"/>
              <a:gd name="connsiteY105" fmla="*/ 1743075 h 6858000"/>
              <a:gd name="connsiteX106" fmla="*/ 95738 w 5281448"/>
              <a:gd name="connsiteY106" fmla="*/ 1708150 h 6858000"/>
              <a:gd name="connsiteX107" fmla="*/ 115893 w 5281448"/>
              <a:gd name="connsiteY107" fmla="*/ 1671637 h 6858000"/>
              <a:gd name="connsiteX108" fmla="*/ 134368 w 5281448"/>
              <a:gd name="connsiteY108" fmla="*/ 1631950 h 6858000"/>
              <a:gd name="connsiteX109" fmla="*/ 152844 w 5281448"/>
              <a:gd name="connsiteY109" fmla="*/ 1589087 h 6858000"/>
              <a:gd name="connsiteX110" fmla="*/ 167960 w 5281448"/>
              <a:gd name="connsiteY110" fmla="*/ 1544637 h 6858000"/>
              <a:gd name="connsiteX111" fmla="*/ 178038 w 5281448"/>
              <a:gd name="connsiteY111" fmla="*/ 1492250 h 6858000"/>
              <a:gd name="connsiteX112" fmla="*/ 188115 w 5281448"/>
              <a:gd name="connsiteY112" fmla="*/ 1431925 h 6858000"/>
              <a:gd name="connsiteX113" fmla="*/ 189795 w 5281448"/>
              <a:gd name="connsiteY113" fmla="*/ 1363662 h 6858000"/>
              <a:gd name="connsiteX114" fmla="*/ 188115 w 5281448"/>
              <a:gd name="connsiteY114" fmla="*/ 1295400 h 6858000"/>
              <a:gd name="connsiteX115" fmla="*/ 178038 w 5281448"/>
              <a:gd name="connsiteY115" fmla="*/ 1235075 h 6858000"/>
              <a:gd name="connsiteX116" fmla="*/ 167960 w 5281448"/>
              <a:gd name="connsiteY116" fmla="*/ 1182687 h 6858000"/>
              <a:gd name="connsiteX117" fmla="*/ 152844 w 5281448"/>
              <a:gd name="connsiteY117" fmla="*/ 1136650 h 6858000"/>
              <a:gd name="connsiteX118" fmla="*/ 134368 w 5281448"/>
              <a:gd name="connsiteY118" fmla="*/ 1095375 h 6858000"/>
              <a:gd name="connsiteX119" fmla="*/ 115893 w 5281448"/>
              <a:gd name="connsiteY119" fmla="*/ 1055687 h 6858000"/>
              <a:gd name="connsiteX120" fmla="*/ 95738 w 5281448"/>
              <a:gd name="connsiteY120" fmla="*/ 1017587 h 6858000"/>
              <a:gd name="connsiteX121" fmla="*/ 75583 w 5281448"/>
              <a:gd name="connsiteY121" fmla="*/ 981075 h 6858000"/>
              <a:gd name="connsiteX122" fmla="*/ 55427 w 5281448"/>
              <a:gd name="connsiteY122" fmla="*/ 942975 h 6858000"/>
              <a:gd name="connsiteX123" fmla="*/ 38632 w 5281448"/>
              <a:gd name="connsiteY123" fmla="*/ 901700 h 6858000"/>
              <a:gd name="connsiteX124" fmla="*/ 23515 w 5281448"/>
              <a:gd name="connsiteY124" fmla="*/ 854075 h 6858000"/>
              <a:gd name="connsiteX125" fmla="*/ 11758 w 5281448"/>
              <a:gd name="connsiteY125" fmla="*/ 801687 h 6858000"/>
              <a:gd name="connsiteX126" fmla="*/ 3359 w 5281448"/>
              <a:gd name="connsiteY126" fmla="*/ 744537 h 6858000"/>
              <a:gd name="connsiteX127" fmla="*/ 0 w 5281448"/>
              <a:gd name="connsiteY127" fmla="*/ 673100 h 6858000"/>
              <a:gd name="connsiteX128" fmla="*/ 3359 w 5281448"/>
              <a:gd name="connsiteY128" fmla="*/ 606425 h 6858000"/>
              <a:gd name="connsiteX129" fmla="*/ 11758 w 5281448"/>
              <a:gd name="connsiteY129" fmla="*/ 546100 h 6858000"/>
              <a:gd name="connsiteX130" fmla="*/ 23515 w 5281448"/>
              <a:gd name="connsiteY130" fmla="*/ 496887 h 6858000"/>
              <a:gd name="connsiteX131" fmla="*/ 38632 w 5281448"/>
              <a:gd name="connsiteY131" fmla="*/ 450850 h 6858000"/>
              <a:gd name="connsiteX132" fmla="*/ 55427 w 5281448"/>
              <a:gd name="connsiteY132" fmla="*/ 409575 h 6858000"/>
              <a:gd name="connsiteX133" fmla="*/ 73903 w 5281448"/>
              <a:gd name="connsiteY133" fmla="*/ 369887 h 6858000"/>
              <a:gd name="connsiteX134" fmla="*/ 92379 w 5281448"/>
              <a:gd name="connsiteY134" fmla="*/ 334962 h 6858000"/>
              <a:gd name="connsiteX135" fmla="*/ 112534 w 5281448"/>
              <a:gd name="connsiteY135" fmla="*/ 296862 h 6858000"/>
              <a:gd name="connsiteX136" fmla="*/ 132689 w 5281448"/>
              <a:gd name="connsiteY136" fmla="*/ 260350 h 6858000"/>
              <a:gd name="connsiteX137" fmla="*/ 149485 w 5281448"/>
              <a:gd name="connsiteY137" fmla="*/ 217487 h 6858000"/>
              <a:gd name="connsiteX138" fmla="*/ 166281 w 5281448"/>
              <a:gd name="connsiteY138" fmla="*/ 174625 h 6858000"/>
              <a:gd name="connsiteX139" fmla="*/ 176358 w 5281448"/>
              <a:gd name="connsiteY139" fmla="*/ 122237 h 6858000"/>
              <a:gd name="connsiteX140" fmla="*/ 184756 w 5281448"/>
              <a:gd name="connsiteY140" fmla="*/ 66675 h 6858000"/>
              <a:gd name="connsiteX141" fmla="*/ 189795 w 5281448"/>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5281448" h="6858000">
                <a:moveTo>
                  <a:pt x="189795" y="0"/>
                </a:moveTo>
                <a:lnTo>
                  <a:pt x="5281448" y="0"/>
                </a:lnTo>
                <a:lnTo>
                  <a:pt x="5281448"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lnTo>
                  <a:pt x="189795" y="0"/>
                </a:lnTo>
                <a:close/>
              </a:path>
            </a:pathLst>
          </a:cu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useBgFill="1">
        <p:nvSpPr>
          <p:cNvPr id="12" name="Rectangle 11">
            <a:extLst>
              <a:ext uri="{FF2B5EF4-FFF2-40B4-BE49-F238E27FC236}">
                <a16:creationId xmlns:a16="http://schemas.microsoft.com/office/drawing/2014/main" id="{077C71D1-FB75-4813-965F-B7D9024EB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5429C1C-D2F6-46E1-A106-96C2A10CC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7100346" cy="6858000"/>
          </a:xfrm>
          <a:custGeom>
            <a:avLst/>
            <a:gdLst>
              <a:gd name="connsiteX0" fmla="*/ 0 w 7100346"/>
              <a:gd name="connsiteY0" fmla="*/ 0 h 6858000"/>
              <a:gd name="connsiteX1" fmla="*/ 6955967 w 7100346"/>
              <a:gd name="connsiteY1" fmla="*/ 0 h 6858000"/>
              <a:gd name="connsiteX2" fmla="*/ 7100346 w 7100346"/>
              <a:gd name="connsiteY2" fmla="*/ 0 h 6858000"/>
              <a:gd name="connsiteX3" fmla="*/ 7095307 w 7100346"/>
              <a:gd name="connsiteY3" fmla="*/ 66675 h 6858000"/>
              <a:gd name="connsiteX4" fmla="*/ 7086909 w 7100346"/>
              <a:gd name="connsiteY4" fmla="*/ 122237 h 6858000"/>
              <a:gd name="connsiteX5" fmla="*/ 7076832 w 7100346"/>
              <a:gd name="connsiteY5" fmla="*/ 174625 h 6858000"/>
              <a:gd name="connsiteX6" fmla="*/ 7060036 w 7100346"/>
              <a:gd name="connsiteY6" fmla="*/ 217487 h 6858000"/>
              <a:gd name="connsiteX7" fmla="*/ 7043240 w 7100346"/>
              <a:gd name="connsiteY7" fmla="*/ 260350 h 6858000"/>
              <a:gd name="connsiteX8" fmla="*/ 7023085 w 7100346"/>
              <a:gd name="connsiteY8" fmla="*/ 296862 h 6858000"/>
              <a:gd name="connsiteX9" fmla="*/ 7002930 w 7100346"/>
              <a:gd name="connsiteY9" fmla="*/ 334962 h 6858000"/>
              <a:gd name="connsiteX10" fmla="*/ 6984454 w 7100346"/>
              <a:gd name="connsiteY10" fmla="*/ 369887 h 6858000"/>
              <a:gd name="connsiteX11" fmla="*/ 6965978 w 7100346"/>
              <a:gd name="connsiteY11" fmla="*/ 409575 h 6858000"/>
              <a:gd name="connsiteX12" fmla="*/ 6949183 w 7100346"/>
              <a:gd name="connsiteY12" fmla="*/ 450850 h 6858000"/>
              <a:gd name="connsiteX13" fmla="*/ 6934066 w 7100346"/>
              <a:gd name="connsiteY13" fmla="*/ 496887 h 6858000"/>
              <a:gd name="connsiteX14" fmla="*/ 6922309 w 7100346"/>
              <a:gd name="connsiteY14" fmla="*/ 546100 h 6858000"/>
              <a:gd name="connsiteX15" fmla="*/ 6913910 w 7100346"/>
              <a:gd name="connsiteY15" fmla="*/ 606425 h 6858000"/>
              <a:gd name="connsiteX16" fmla="*/ 6910551 w 7100346"/>
              <a:gd name="connsiteY16" fmla="*/ 673100 h 6858000"/>
              <a:gd name="connsiteX17" fmla="*/ 6913910 w 7100346"/>
              <a:gd name="connsiteY17" fmla="*/ 744537 h 6858000"/>
              <a:gd name="connsiteX18" fmla="*/ 6922309 w 7100346"/>
              <a:gd name="connsiteY18" fmla="*/ 801687 h 6858000"/>
              <a:gd name="connsiteX19" fmla="*/ 6934066 w 7100346"/>
              <a:gd name="connsiteY19" fmla="*/ 854075 h 6858000"/>
              <a:gd name="connsiteX20" fmla="*/ 6949183 w 7100346"/>
              <a:gd name="connsiteY20" fmla="*/ 901700 h 6858000"/>
              <a:gd name="connsiteX21" fmla="*/ 6965978 w 7100346"/>
              <a:gd name="connsiteY21" fmla="*/ 942975 h 6858000"/>
              <a:gd name="connsiteX22" fmla="*/ 6986134 w 7100346"/>
              <a:gd name="connsiteY22" fmla="*/ 981075 h 6858000"/>
              <a:gd name="connsiteX23" fmla="*/ 7006289 w 7100346"/>
              <a:gd name="connsiteY23" fmla="*/ 1017587 h 6858000"/>
              <a:gd name="connsiteX24" fmla="*/ 7026444 w 7100346"/>
              <a:gd name="connsiteY24" fmla="*/ 1055687 h 6858000"/>
              <a:gd name="connsiteX25" fmla="*/ 7044919 w 7100346"/>
              <a:gd name="connsiteY25" fmla="*/ 1095375 h 6858000"/>
              <a:gd name="connsiteX26" fmla="*/ 7063395 w 7100346"/>
              <a:gd name="connsiteY26" fmla="*/ 1136650 h 6858000"/>
              <a:gd name="connsiteX27" fmla="*/ 7078511 w 7100346"/>
              <a:gd name="connsiteY27" fmla="*/ 1182687 h 6858000"/>
              <a:gd name="connsiteX28" fmla="*/ 7088589 w 7100346"/>
              <a:gd name="connsiteY28" fmla="*/ 1235075 h 6858000"/>
              <a:gd name="connsiteX29" fmla="*/ 7098666 w 7100346"/>
              <a:gd name="connsiteY29" fmla="*/ 1295400 h 6858000"/>
              <a:gd name="connsiteX30" fmla="*/ 7100346 w 7100346"/>
              <a:gd name="connsiteY30" fmla="*/ 1363662 h 6858000"/>
              <a:gd name="connsiteX31" fmla="*/ 7098666 w 7100346"/>
              <a:gd name="connsiteY31" fmla="*/ 1431925 h 6858000"/>
              <a:gd name="connsiteX32" fmla="*/ 7088589 w 7100346"/>
              <a:gd name="connsiteY32" fmla="*/ 1492250 h 6858000"/>
              <a:gd name="connsiteX33" fmla="*/ 7078511 w 7100346"/>
              <a:gd name="connsiteY33" fmla="*/ 1544637 h 6858000"/>
              <a:gd name="connsiteX34" fmla="*/ 7063395 w 7100346"/>
              <a:gd name="connsiteY34" fmla="*/ 1589087 h 6858000"/>
              <a:gd name="connsiteX35" fmla="*/ 7044919 w 7100346"/>
              <a:gd name="connsiteY35" fmla="*/ 1631950 h 6858000"/>
              <a:gd name="connsiteX36" fmla="*/ 7026444 w 7100346"/>
              <a:gd name="connsiteY36" fmla="*/ 1671637 h 6858000"/>
              <a:gd name="connsiteX37" fmla="*/ 7006289 w 7100346"/>
              <a:gd name="connsiteY37" fmla="*/ 1708150 h 6858000"/>
              <a:gd name="connsiteX38" fmla="*/ 6986134 w 7100346"/>
              <a:gd name="connsiteY38" fmla="*/ 1743075 h 6858000"/>
              <a:gd name="connsiteX39" fmla="*/ 6965978 w 7100346"/>
              <a:gd name="connsiteY39" fmla="*/ 1782762 h 6858000"/>
              <a:gd name="connsiteX40" fmla="*/ 6949183 w 7100346"/>
              <a:gd name="connsiteY40" fmla="*/ 1824037 h 6858000"/>
              <a:gd name="connsiteX41" fmla="*/ 6934066 w 7100346"/>
              <a:gd name="connsiteY41" fmla="*/ 1870075 h 6858000"/>
              <a:gd name="connsiteX42" fmla="*/ 6922309 w 7100346"/>
              <a:gd name="connsiteY42" fmla="*/ 1922462 h 6858000"/>
              <a:gd name="connsiteX43" fmla="*/ 6913910 w 7100346"/>
              <a:gd name="connsiteY43" fmla="*/ 1982787 h 6858000"/>
              <a:gd name="connsiteX44" fmla="*/ 6910551 w 7100346"/>
              <a:gd name="connsiteY44" fmla="*/ 2051050 h 6858000"/>
              <a:gd name="connsiteX45" fmla="*/ 6913910 w 7100346"/>
              <a:gd name="connsiteY45" fmla="*/ 2119312 h 6858000"/>
              <a:gd name="connsiteX46" fmla="*/ 6922309 w 7100346"/>
              <a:gd name="connsiteY46" fmla="*/ 2179637 h 6858000"/>
              <a:gd name="connsiteX47" fmla="*/ 6934066 w 7100346"/>
              <a:gd name="connsiteY47" fmla="*/ 2232025 h 6858000"/>
              <a:gd name="connsiteX48" fmla="*/ 6949183 w 7100346"/>
              <a:gd name="connsiteY48" fmla="*/ 2278062 h 6858000"/>
              <a:gd name="connsiteX49" fmla="*/ 6965978 w 7100346"/>
              <a:gd name="connsiteY49" fmla="*/ 2319337 h 6858000"/>
              <a:gd name="connsiteX50" fmla="*/ 6986134 w 7100346"/>
              <a:gd name="connsiteY50" fmla="*/ 2359025 h 6858000"/>
              <a:gd name="connsiteX51" fmla="*/ 7006289 w 7100346"/>
              <a:gd name="connsiteY51" fmla="*/ 2395537 h 6858000"/>
              <a:gd name="connsiteX52" fmla="*/ 7026444 w 7100346"/>
              <a:gd name="connsiteY52" fmla="*/ 2433637 h 6858000"/>
              <a:gd name="connsiteX53" fmla="*/ 7044919 w 7100346"/>
              <a:gd name="connsiteY53" fmla="*/ 2471737 h 6858000"/>
              <a:gd name="connsiteX54" fmla="*/ 7063395 w 7100346"/>
              <a:gd name="connsiteY54" fmla="*/ 2513012 h 6858000"/>
              <a:gd name="connsiteX55" fmla="*/ 7078511 w 7100346"/>
              <a:gd name="connsiteY55" fmla="*/ 2560637 h 6858000"/>
              <a:gd name="connsiteX56" fmla="*/ 7088589 w 7100346"/>
              <a:gd name="connsiteY56" fmla="*/ 2613025 h 6858000"/>
              <a:gd name="connsiteX57" fmla="*/ 7098666 w 7100346"/>
              <a:gd name="connsiteY57" fmla="*/ 2671762 h 6858000"/>
              <a:gd name="connsiteX58" fmla="*/ 7100346 w 7100346"/>
              <a:gd name="connsiteY58" fmla="*/ 2741612 h 6858000"/>
              <a:gd name="connsiteX59" fmla="*/ 7098666 w 7100346"/>
              <a:gd name="connsiteY59" fmla="*/ 2809875 h 6858000"/>
              <a:gd name="connsiteX60" fmla="*/ 7088589 w 7100346"/>
              <a:gd name="connsiteY60" fmla="*/ 2868612 h 6858000"/>
              <a:gd name="connsiteX61" fmla="*/ 7078511 w 7100346"/>
              <a:gd name="connsiteY61" fmla="*/ 2922587 h 6858000"/>
              <a:gd name="connsiteX62" fmla="*/ 7063395 w 7100346"/>
              <a:gd name="connsiteY62" fmla="*/ 2967037 h 6858000"/>
              <a:gd name="connsiteX63" fmla="*/ 7044919 w 7100346"/>
              <a:gd name="connsiteY63" fmla="*/ 3009900 h 6858000"/>
              <a:gd name="connsiteX64" fmla="*/ 7026444 w 7100346"/>
              <a:gd name="connsiteY64" fmla="*/ 3046412 h 6858000"/>
              <a:gd name="connsiteX65" fmla="*/ 7006289 w 7100346"/>
              <a:gd name="connsiteY65" fmla="*/ 3084512 h 6858000"/>
              <a:gd name="connsiteX66" fmla="*/ 6986134 w 7100346"/>
              <a:gd name="connsiteY66" fmla="*/ 3121025 h 6858000"/>
              <a:gd name="connsiteX67" fmla="*/ 6965978 w 7100346"/>
              <a:gd name="connsiteY67" fmla="*/ 3160712 h 6858000"/>
              <a:gd name="connsiteX68" fmla="*/ 6949183 w 7100346"/>
              <a:gd name="connsiteY68" fmla="*/ 3201987 h 6858000"/>
              <a:gd name="connsiteX69" fmla="*/ 6934066 w 7100346"/>
              <a:gd name="connsiteY69" fmla="*/ 3248025 h 6858000"/>
              <a:gd name="connsiteX70" fmla="*/ 6922309 w 7100346"/>
              <a:gd name="connsiteY70" fmla="*/ 3300412 h 6858000"/>
              <a:gd name="connsiteX71" fmla="*/ 6913910 w 7100346"/>
              <a:gd name="connsiteY71" fmla="*/ 3360737 h 6858000"/>
              <a:gd name="connsiteX72" fmla="*/ 6910551 w 7100346"/>
              <a:gd name="connsiteY72" fmla="*/ 3427412 h 6858000"/>
              <a:gd name="connsiteX73" fmla="*/ 6913910 w 7100346"/>
              <a:gd name="connsiteY73" fmla="*/ 3497262 h 6858000"/>
              <a:gd name="connsiteX74" fmla="*/ 6922309 w 7100346"/>
              <a:gd name="connsiteY74" fmla="*/ 3557587 h 6858000"/>
              <a:gd name="connsiteX75" fmla="*/ 6934066 w 7100346"/>
              <a:gd name="connsiteY75" fmla="*/ 3609975 h 6858000"/>
              <a:gd name="connsiteX76" fmla="*/ 6949183 w 7100346"/>
              <a:gd name="connsiteY76" fmla="*/ 3656012 h 6858000"/>
              <a:gd name="connsiteX77" fmla="*/ 6965978 w 7100346"/>
              <a:gd name="connsiteY77" fmla="*/ 3697287 h 6858000"/>
              <a:gd name="connsiteX78" fmla="*/ 6986134 w 7100346"/>
              <a:gd name="connsiteY78" fmla="*/ 3736975 h 6858000"/>
              <a:gd name="connsiteX79" fmla="*/ 7026444 w 7100346"/>
              <a:gd name="connsiteY79" fmla="*/ 3811587 h 6858000"/>
              <a:gd name="connsiteX80" fmla="*/ 7044919 w 7100346"/>
              <a:gd name="connsiteY80" fmla="*/ 3848100 h 6858000"/>
              <a:gd name="connsiteX81" fmla="*/ 7063395 w 7100346"/>
              <a:gd name="connsiteY81" fmla="*/ 3890962 h 6858000"/>
              <a:gd name="connsiteX82" fmla="*/ 7078511 w 7100346"/>
              <a:gd name="connsiteY82" fmla="*/ 3935412 h 6858000"/>
              <a:gd name="connsiteX83" fmla="*/ 7088589 w 7100346"/>
              <a:gd name="connsiteY83" fmla="*/ 3987800 h 6858000"/>
              <a:gd name="connsiteX84" fmla="*/ 7098666 w 7100346"/>
              <a:gd name="connsiteY84" fmla="*/ 4048125 h 6858000"/>
              <a:gd name="connsiteX85" fmla="*/ 7100346 w 7100346"/>
              <a:gd name="connsiteY85" fmla="*/ 4116387 h 6858000"/>
              <a:gd name="connsiteX86" fmla="*/ 7098666 w 7100346"/>
              <a:gd name="connsiteY86" fmla="*/ 4186237 h 6858000"/>
              <a:gd name="connsiteX87" fmla="*/ 7088589 w 7100346"/>
              <a:gd name="connsiteY87" fmla="*/ 4244975 h 6858000"/>
              <a:gd name="connsiteX88" fmla="*/ 7078511 w 7100346"/>
              <a:gd name="connsiteY88" fmla="*/ 4297362 h 6858000"/>
              <a:gd name="connsiteX89" fmla="*/ 7063395 w 7100346"/>
              <a:gd name="connsiteY89" fmla="*/ 4343400 h 6858000"/>
              <a:gd name="connsiteX90" fmla="*/ 7044919 w 7100346"/>
              <a:gd name="connsiteY90" fmla="*/ 4386262 h 6858000"/>
              <a:gd name="connsiteX91" fmla="*/ 7026444 w 7100346"/>
              <a:gd name="connsiteY91" fmla="*/ 4424362 h 6858000"/>
              <a:gd name="connsiteX92" fmla="*/ 6986134 w 7100346"/>
              <a:gd name="connsiteY92" fmla="*/ 4498975 h 6858000"/>
              <a:gd name="connsiteX93" fmla="*/ 6965978 w 7100346"/>
              <a:gd name="connsiteY93" fmla="*/ 4537075 h 6858000"/>
              <a:gd name="connsiteX94" fmla="*/ 6949183 w 7100346"/>
              <a:gd name="connsiteY94" fmla="*/ 4579937 h 6858000"/>
              <a:gd name="connsiteX95" fmla="*/ 6934066 w 7100346"/>
              <a:gd name="connsiteY95" fmla="*/ 4625975 h 6858000"/>
              <a:gd name="connsiteX96" fmla="*/ 6922309 w 7100346"/>
              <a:gd name="connsiteY96" fmla="*/ 4678362 h 6858000"/>
              <a:gd name="connsiteX97" fmla="*/ 6913910 w 7100346"/>
              <a:gd name="connsiteY97" fmla="*/ 4738687 h 6858000"/>
              <a:gd name="connsiteX98" fmla="*/ 6910551 w 7100346"/>
              <a:gd name="connsiteY98" fmla="*/ 4806950 h 6858000"/>
              <a:gd name="connsiteX99" fmla="*/ 6913910 w 7100346"/>
              <a:gd name="connsiteY99" fmla="*/ 4875212 h 6858000"/>
              <a:gd name="connsiteX100" fmla="*/ 6922309 w 7100346"/>
              <a:gd name="connsiteY100" fmla="*/ 4935537 h 6858000"/>
              <a:gd name="connsiteX101" fmla="*/ 6934066 w 7100346"/>
              <a:gd name="connsiteY101" fmla="*/ 4987925 h 6858000"/>
              <a:gd name="connsiteX102" fmla="*/ 6949183 w 7100346"/>
              <a:gd name="connsiteY102" fmla="*/ 5033962 h 6858000"/>
              <a:gd name="connsiteX103" fmla="*/ 6965978 w 7100346"/>
              <a:gd name="connsiteY103" fmla="*/ 5075237 h 6858000"/>
              <a:gd name="connsiteX104" fmla="*/ 6986134 w 7100346"/>
              <a:gd name="connsiteY104" fmla="*/ 5114925 h 6858000"/>
              <a:gd name="connsiteX105" fmla="*/ 7006289 w 7100346"/>
              <a:gd name="connsiteY105" fmla="*/ 5149850 h 6858000"/>
              <a:gd name="connsiteX106" fmla="*/ 7026444 w 7100346"/>
              <a:gd name="connsiteY106" fmla="*/ 5186362 h 6858000"/>
              <a:gd name="connsiteX107" fmla="*/ 7044919 w 7100346"/>
              <a:gd name="connsiteY107" fmla="*/ 5226050 h 6858000"/>
              <a:gd name="connsiteX108" fmla="*/ 7063395 w 7100346"/>
              <a:gd name="connsiteY108" fmla="*/ 5268912 h 6858000"/>
              <a:gd name="connsiteX109" fmla="*/ 7078511 w 7100346"/>
              <a:gd name="connsiteY109" fmla="*/ 5313362 h 6858000"/>
              <a:gd name="connsiteX110" fmla="*/ 7088589 w 7100346"/>
              <a:gd name="connsiteY110" fmla="*/ 5365750 h 6858000"/>
              <a:gd name="connsiteX111" fmla="*/ 7098666 w 7100346"/>
              <a:gd name="connsiteY111" fmla="*/ 5426075 h 6858000"/>
              <a:gd name="connsiteX112" fmla="*/ 7100346 w 7100346"/>
              <a:gd name="connsiteY112" fmla="*/ 5494337 h 6858000"/>
              <a:gd name="connsiteX113" fmla="*/ 7098666 w 7100346"/>
              <a:gd name="connsiteY113" fmla="*/ 5562600 h 6858000"/>
              <a:gd name="connsiteX114" fmla="*/ 7088589 w 7100346"/>
              <a:gd name="connsiteY114" fmla="*/ 5622925 h 6858000"/>
              <a:gd name="connsiteX115" fmla="*/ 7078511 w 7100346"/>
              <a:gd name="connsiteY115" fmla="*/ 5675312 h 6858000"/>
              <a:gd name="connsiteX116" fmla="*/ 7063395 w 7100346"/>
              <a:gd name="connsiteY116" fmla="*/ 5721350 h 6858000"/>
              <a:gd name="connsiteX117" fmla="*/ 7044919 w 7100346"/>
              <a:gd name="connsiteY117" fmla="*/ 5762625 h 6858000"/>
              <a:gd name="connsiteX118" fmla="*/ 7026444 w 7100346"/>
              <a:gd name="connsiteY118" fmla="*/ 5802312 h 6858000"/>
              <a:gd name="connsiteX119" fmla="*/ 7006289 w 7100346"/>
              <a:gd name="connsiteY119" fmla="*/ 5840412 h 6858000"/>
              <a:gd name="connsiteX120" fmla="*/ 6986134 w 7100346"/>
              <a:gd name="connsiteY120" fmla="*/ 5876925 h 6858000"/>
              <a:gd name="connsiteX121" fmla="*/ 6965978 w 7100346"/>
              <a:gd name="connsiteY121" fmla="*/ 5915025 h 6858000"/>
              <a:gd name="connsiteX122" fmla="*/ 6949183 w 7100346"/>
              <a:gd name="connsiteY122" fmla="*/ 5956300 h 6858000"/>
              <a:gd name="connsiteX123" fmla="*/ 6934066 w 7100346"/>
              <a:gd name="connsiteY123" fmla="*/ 6003925 h 6858000"/>
              <a:gd name="connsiteX124" fmla="*/ 6922309 w 7100346"/>
              <a:gd name="connsiteY124" fmla="*/ 6056312 h 6858000"/>
              <a:gd name="connsiteX125" fmla="*/ 6913910 w 7100346"/>
              <a:gd name="connsiteY125" fmla="*/ 6113462 h 6858000"/>
              <a:gd name="connsiteX126" fmla="*/ 6910551 w 7100346"/>
              <a:gd name="connsiteY126" fmla="*/ 6183312 h 6858000"/>
              <a:gd name="connsiteX127" fmla="*/ 6913910 w 7100346"/>
              <a:gd name="connsiteY127" fmla="*/ 6251575 h 6858000"/>
              <a:gd name="connsiteX128" fmla="*/ 6922309 w 7100346"/>
              <a:gd name="connsiteY128" fmla="*/ 6311900 h 6858000"/>
              <a:gd name="connsiteX129" fmla="*/ 6934066 w 7100346"/>
              <a:gd name="connsiteY129" fmla="*/ 6361112 h 6858000"/>
              <a:gd name="connsiteX130" fmla="*/ 6949183 w 7100346"/>
              <a:gd name="connsiteY130" fmla="*/ 6407150 h 6858000"/>
              <a:gd name="connsiteX131" fmla="*/ 6965978 w 7100346"/>
              <a:gd name="connsiteY131" fmla="*/ 6448425 h 6858000"/>
              <a:gd name="connsiteX132" fmla="*/ 6984454 w 7100346"/>
              <a:gd name="connsiteY132" fmla="*/ 6488112 h 6858000"/>
              <a:gd name="connsiteX133" fmla="*/ 7002930 w 7100346"/>
              <a:gd name="connsiteY133" fmla="*/ 6523037 h 6858000"/>
              <a:gd name="connsiteX134" fmla="*/ 7023085 w 7100346"/>
              <a:gd name="connsiteY134" fmla="*/ 6561137 h 6858000"/>
              <a:gd name="connsiteX135" fmla="*/ 7043240 w 7100346"/>
              <a:gd name="connsiteY135" fmla="*/ 6597650 h 6858000"/>
              <a:gd name="connsiteX136" fmla="*/ 7060036 w 7100346"/>
              <a:gd name="connsiteY136" fmla="*/ 6640512 h 6858000"/>
              <a:gd name="connsiteX137" fmla="*/ 7076832 w 7100346"/>
              <a:gd name="connsiteY137" fmla="*/ 6683375 h 6858000"/>
              <a:gd name="connsiteX138" fmla="*/ 7086909 w 7100346"/>
              <a:gd name="connsiteY138" fmla="*/ 6735762 h 6858000"/>
              <a:gd name="connsiteX139" fmla="*/ 7095307 w 7100346"/>
              <a:gd name="connsiteY139" fmla="*/ 6791325 h 6858000"/>
              <a:gd name="connsiteX140" fmla="*/ 7100346 w 7100346"/>
              <a:gd name="connsiteY140" fmla="*/ 6858000 h 6858000"/>
              <a:gd name="connsiteX141" fmla="*/ 6955967 w 7100346"/>
              <a:gd name="connsiteY141" fmla="*/ 6858000 h 6858000"/>
              <a:gd name="connsiteX142" fmla="*/ 0 w 7100346"/>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7100346" h="6858000">
                <a:moveTo>
                  <a:pt x="0" y="0"/>
                </a:moveTo>
                <a:lnTo>
                  <a:pt x="6955967" y="0"/>
                </a:lnTo>
                <a:lnTo>
                  <a:pt x="7100346" y="0"/>
                </a:lnTo>
                <a:lnTo>
                  <a:pt x="7095307" y="66675"/>
                </a:lnTo>
                <a:lnTo>
                  <a:pt x="7086909" y="122237"/>
                </a:lnTo>
                <a:lnTo>
                  <a:pt x="7076832" y="174625"/>
                </a:lnTo>
                <a:lnTo>
                  <a:pt x="7060036" y="217487"/>
                </a:lnTo>
                <a:lnTo>
                  <a:pt x="7043240" y="260350"/>
                </a:lnTo>
                <a:lnTo>
                  <a:pt x="7023085" y="296862"/>
                </a:lnTo>
                <a:lnTo>
                  <a:pt x="7002930" y="334962"/>
                </a:lnTo>
                <a:lnTo>
                  <a:pt x="6984454" y="369887"/>
                </a:lnTo>
                <a:lnTo>
                  <a:pt x="6965978" y="409575"/>
                </a:lnTo>
                <a:lnTo>
                  <a:pt x="6949183" y="450850"/>
                </a:lnTo>
                <a:lnTo>
                  <a:pt x="6934066" y="496887"/>
                </a:lnTo>
                <a:lnTo>
                  <a:pt x="6922309" y="546100"/>
                </a:lnTo>
                <a:lnTo>
                  <a:pt x="6913910" y="606425"/>
                </a:lnTo>
                <a:lnTo>
                  <a:pt x="6910551" y="673100"/>
                </a:lnTo>
                <a:lnTo>
                  <a:pt x="6913910" y="744537"/>
                </a:lnTo>
                <a:lnTo>
                  <a:pt x="6922309" y="801687"/>
                </a:lnTo>
                <a:lnTo>
                  <a:pt x="6934066" y="854075"/>
                </a:lnTo>
                <a:lnTo>
                  <a:pt x="6949183" y="901700"/>
                </a:lnTo>
                <a:lnTo>
                  <a:pt x="6965978" y="942975"/>
                </a:lnTo>
                <a:lnTo>
                  <a:pt x="6986134" y="981075"/>
                </a:lnTo>
                <a:lnTo>
                  <a:pt x="7006289" y="1017587"/>
                </a:lnTo>
                <a:lnTo>
                  <a:pt x="7026444" y="1055687"/>
                </a:lnTo>
                <a:lnTo>
                  <a:pt x="7044919" y="1095375"/>
                </a:lnTo>
                <a:lnTo>
                  <a:pt x="7063395" y="1136650"/>
                </a:lnTo>
                <a:lnTo>
                  <a:pt x="7078511" y="1182687"/>
                </a:lnTo>
                <a:lnTo>
                  <a:pt x="7088589" y="1235075"/>
                </a:lnTo>
                <a:lnTo>
                  <a:pt x="7098666" y="1295400"/>
                </a:lnTo>
                <a:lnTo>
                  <a:pt x="7100346" y="1363662"/>
                </a:lnTo>
                <a:lnTo>
                  <a:pt x="7098666" y="1431925"/>
                </a:lnTo>
                <a:lnTo>
                  <a:pt x="7088589" y="1492250"/>
                </a:lnTo>
                <a:lnTo>
                  <a:pt x="7078511" y="1544637"/>
                </a:lnTo>
                <a:lnTo>
                  <a:pt x="7063395" y="1589087"/>
                </a:lnTo>
                <a:lnTo>
                  <a:pt x="7044919" y="1631950"/>
                </a:lnTo>
                <a:lnTo>
                  <a:pt x="7026444" y="1671637"/>
                </a:lnTo>
                <a:lnTo>
                  <a:pt x="7006289" y="1708150"/>
                </a:lnTo>
                <a:lnTo>
                  <a:pt x="6986134" y="1743075"/>
                </a:lnTo>
                <a:lnTo>
                  <a:pt x="6965978" y="1782762"/>
                </a:lnTo>
                <a:lnTo>
                  <a:pt x="6949183" y="1824037"/>
                </a:lnTo>
                <a:lnTo>
                  <a:pt x="6934066" y="1870075"/>
                </a:lnTo>
                <a:lnTo>
                  <a:pt x="6922309" y="1922462"/>
                </a:lnTo>
                <a:lnTo>
                  <a:pt x="6913910" y="1982787"/>
                </a:lnTo>
                <a:lnTo>
                  <a:pt x="6910551" y="2051050"/>
                </a:lnTo>
                <a:lnTo>
                  <a:pt x="6913910" y="2119312"/>
                </a:lnTo>
                <a:lnTo>
                  <a:pt x="6922309" y="2179637"/>
                </a:lnTo>
                <a:lnTo>
                  <a:pt x="6934066" y="2232025"/>
                </a:lnTo>
                <a:lnTo>
                  <a:pt x="6949183" y="2278062"/>
                </a:lnTo>
                <a:lnTo>
                  <a:pt x="6965978" y="2319337"/>
                </a:lnTo>
                <a:lnTo>
                  <a:pt x="6986134" y="2359025"/>
                </a:lnTo>
                <a:lnTo>
                  <a:pt x="7006289" y="2395537"/>
                </a:lnTo>
                <a:lnTo>
                  <a:pt x="7026444" y="2433637"/>
                </a:lnTo>
                <a:lnTo>
                  <a:pt x="7044919" y="2471737"/>
                </a:lnTo>
                <a:lnTo>
                  <a:pt x="7063395" y="2513012"/>
                </a:lnTo>
                <a:lnTo>
                  <a:pt x="7078511" y="2560637"/>
                </a:lnTo>
                <a:lnTo>
                  <a:pt x="7088589" y="2613025"/>
                </a:lnTo>
                <a:lnTo>
                  <a:pt x="7098666" y="2671762"/>
                </a:lnTo>
                <a:lnTo>
                  <a:pt x="7100346" y="2741612"/>
                </a:lnTo>
                <a:lnTo>
                  <a:pt x="7098666" y="2809875"/>
                </a:lnTo>
                <a:lnTo>
                  <a:pt x="7088589" y="2868612"/>
                </a:lnTo>
                <a:lnTo>
                  <a:pt x="7078511" y="2922587"/>
                </a:lnTo>
                <a:lnTo>
                  <a:pt x="7063395" y="2967037"/>
                </a:lnTo>
                <a:lnTo>
                  <a:pt x="7044919" y="3009900"/>
                </a:lnTo>
                <a:lnTo>
                  <a:pt x="7026444" y="3046412"/>
                </a:lnTo>
                <a:lnTo>
                  <a:pt x="7006289" y="3084512"/>
                </a:lnTo>
                <a:lnTo>
                  <a:pt x="6986134" y="3121025"/>
                </a:lnTo>
                <a:lnTo>
                  <a:pt x="6965978" y="3160712"/>
                </a:lnTo>
                <a:lnTo>
                  <a:pt x="6949183" y="3201987"/>
                </a:lnTo>
                <a:lnTo>
                  <a:pt x="6934066" y="3248025"/>
                </a:lnTo>
                <a:lnTo>
                  <a:pt x="6922309" y="3300412"/>
                </a:lnTo>
                <a:lnTo>
                  <a:pt x="6913910" y="3360737"/>
                </a:lnTo>
                <a:lnTo>
                  <a:pt x="6910551" y="3427412"/>
                </a:lnTo>
                <a:lnTo>
                  <a:pt x="6913910" y="3497262"/>
                </a:lnTo>
                <a:lnTo>
                  <a:pt x="6922309" y="3557587"/>
                </a:lnTo>
                <a:lnTo>
                  <a:pt x="6934066" y="3609975"/>
                </a:lnTo>
                <a:lnTo>
                  <a:pt x="6949183" y="3656012"/>
                </a:lnTo>
                <a:lnTo>
                  <a:pt x="6965978" y="3697287"/>
                </a:lnTo>
                <a:lnTo>
                  <a:pt x="6986134" y="3736975"/>
                </a:lnTo>
                <a:lnTo>
                  <a:pt x="7026444" y="3811587"/>
                </a:lnTo>
                <a:lnTo>
                  <a:pt x="7044919" y="3848100"/>
                </a:lnTo>
                <a:lnTo>
                  <a:pt x="7063395" y="3890962"/>
                </a:lnTo>
                <a:lnTo>
                  <a:pt x="7078511" y="3935412"/>
                </a:lnTo>
                <a:lnTo>
                  <a:pt x="7088589" y="3987800"/>
                </a:lnTo>
                <a:lnTo>
                  <a:pt x="7098666" y="4048125"/>
                </a:lnTo>
                <a:lnTo>
                  <a:pt x="7100346" y="4116387"/>
                </a:lnTo>
                <a:lnTo>
                  <a:pt x="7098666" y="4186237"/>
                </a:lnTo>
                <a:lnTo>
                  <a:pt x="7088589" y="4244975"/>
                </a:lnTo>
                <a:lnTo>
                  <a:pt x="7078511" y="4297362"/>
                </a:lnTo>
                <a:lnTo>
                  <a:pt x="7063395" y="4343400"/>
                </a:lnTo>
                <a:lnTo>
                  <a:pt x="7044919" y="4386262"/>
                </a:lnTo>
                <a:lnTo>
                  <a:pt x="7026444" y="4424362"/>
                </a:lnTo>
                <a:lnTo>
                  <a:pt x="6986134" y="4498975"/>
                </a:lnTo>
                <a:lnTo>
                  <a:pt x="6965978" y="4537075"/>
                </a:lnTo>
                <a:lnTo>
                  <a:pt x="6949183" y="4579937"/>
                </a:lnTo>
                <a:lnTo>
                  <a:pt x="6934066" y="4625975"/>
                </a:lnTo>
                <a:lnTo>
                  <a:pt x="6922309" y="4678362"/>
                </a:lnTo>
                <a:lnTo>
                  <a:pt x="6913910" y="4738687"/>
                </a:lnTo>
                <a:lnTo>
                  <a:pt x="6910551" y="4806950"/>
                </a:lnTo>
                <a:lnTo>
                  <a:pt x="6913910" y="4875212"/>
                </a:lnTo>
                <a:lnTo>
                  <a:pt x="6922309" y="4935537"/>
                </a:lnTo>
                <a:lnTo>
                  <a:pt x="6934066" y="4987925"/>
                </a:lnTo>
                <a:lnTo>
                  <a:pt x="6949183" y="5033962"/>
                </a:lnTo>
                <a:lnTo>
                  <a:pt x="6965978" y="5075237"/>
                </a:lnTo>
                <a:lnTo>
                  <a:pt x="6986134" y="5114925"/>
                </a:lnTo>
                <a:lnTo>
                  <a:pt x="7006289" y="5149850"/>
                </a:lnTo>
                <a:lnTo>
                  <a:pt x="7026444" y="5186362"/>
                </a:lnTo>
                <a:lnTo>
                  <a:pt x="7044919" y="5226050"/>
                </a:lnTo>
                <a:lnTo>
                  <a:pt x="7063395" y="5268912"/>
                </a:lnTo>
                <a:lnTo>
                  <a:pt x="7078511" y="5313362"/>
                </a:lnTo>
                <a:lnTo>
                  <a:pt x="7088589" y="5365750"/>
                </a:lnTo>
                <a:lnTo>
                  <a:pt x="7098666" y="5426075"/>
                </a:lnTo>
                <a:lnTo>
                  <a:pt x="7100346" y="5494337"/>
                </a:lnTo>
                <a:lnTo>
                  <a:pt x="7098666" y="5562600"/>
                </a:lnTo>
                <a:lnTo>
                  <a:pt x="7088589" y="5622925"/>
                </a:lnTo>
                <a:lnTo>
                  <a:pt x="7078511" y="5675312"/>
                </a:lnTo>
                <a:lnTo>
                  <a:pt x="7063395" y="5721350"/>
                </a:lnTo>
                <a:lnTo>
                  <a:pt x="7044919" y="5762625"/>
                </a:lnTo>
                <a:lnTo>
                  <a:pt x="7026444" y="5802312"/>
                </a:lnTo>
                <a:lnTo>
                  <a:pt x="7006289" y="5840412"/>
                </a:lnTo>
                <a:lnTo>
                  <a:pt x="6986134" y="5876925"/>
                </a:lnTo>
                <a:lnTo>
                  <a:pt x="6965978" y="5915025"/>
                </a:lnTo>
                <a:lnTo>
                  <a:pt x="6949183" y="5956300"/>
                </a:lnTo>
                <a:lnTo>
                  <a:pt x="6934066" y="6003925"/>
                </a:lnTo>
                <a:lnTo>
                  <a:pt x="6922309" y="6056312"/>
                </a:lnTo>
                <a:lnTo>
                  <a:pt x="6913910" y="6113462"/>
                </a:lnTo>
                <a:lnTo>
                  <a:pt x="6910551" y="6183312"/>
                </a:lnTo>
                <a:lnTo>
                  <a:pt x="6913910" y="6251575"/>
                </a:lnTo>
                <a:lnTo>
                  <a:pt x="6922309" y="6311900"/>
                </a:lnTo>
                <a:lnTo>
                  <a:pt x="6934066" y="6361112"/>
                </a:lnTo>
                <a:lnTo>
                  <a:pt x="6949183" y="6407150"/>
                </a:lnTo>
                <a:lnTo>
                  <a:pt x="6965978" y="6448425"/>
                </a:lnTo>
                <a:lnTo>
                  <a:pt x="6984454" y="6488112"/>
                </a:lnTo>
                <a:lnTo>
                  <a:pt x="7002930" y="6523037"/>
                </a:lnTo>
                <a:lnTo>
                  <a:pt x="7023085" y="6561137"/>
                </a:lnTo>
                <a:lnTo>
                  <a:pt x="7043240" y="6597650"/>
                </a:lnTo>
                <a:lnTo>
                  <a:pt x="7060036" y="6640512"/>
                </a:lnTo>
                <a:lnTo>
                  <a:pt x="7076832" y="6683375"/>
                </a:lnTo>
                <a:lnTo>
                  <a:pt x="7086909" y="6735762"/>
                </a:lnTo>
                <a:lnTo>
                  <a:pt x="7095307" y="6791325"/>
                </a:lnTo>
                <a:lnTo>
                  <a:pt x="7100346" y="6858000"/>
                </a:lnTo>
                <a:lnTo>
                  <a:pt x="6955967" y="6858000"/>
                </a:lnTo>
                <a:lnTo>
                  <a:pt x="0" y="6858000"/>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dirty="0">
              <a:solidFill>
                <a:schemeClr val="tx1"/>
              </a:solidFill>
            </a:endParaRPr>
          </a:p>
        </p:txBody>
      </p:sp>
      <p:sp>
        <p:nvSpPr>
          <p:cNvPr id="4" name="TextBox 3">
            <a:extLst>
              <a:ext uri="{FF2B5EF4-FFF2-40B4-BE49-F238E27FC236}">
                <a16:creationId xmlns:a16="http://schemas.microsoft.com/office/drawing/2014/main" id="{9AE1B027-0346-97B7-CBAD-9940B26AE362}"/>
              </a:ext>
            </a:extLst>
          </p:cNvPr>
          <p:cNvSpPr txBox="1"/>
          <p:nvPr/>
        </p:nvSpPr>
        <p:spPr>
          <a:xfrm>
            <a:off x="692183" y="1343608"/>
            <a:ext cx="5282519" cy="369123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000" kern="1200">
                <a:solidFill>
                  <a:schemeClr val="tx1"/>
                </a:solidFill>
                <a:latin typeface="Amasis MT Pro Black" panose="02040A04050005020304" pitchFamily="18" charset="0"/>
                <a:ea typeface="+mj-ea"/>
                <a:cs typeface="+mj-cs"/>
              </a:rPr>
              <a:t>Thankyou</a:t>
            </a:r>
          </a:p>
          <a:p>
            <a:pPr algn="ctr">
              <a:lnSpc>
                <a:spcPct val="90000"/>
              </a:lnSpc>
              <a:spcBef>
                <a:spcPct val="0"/>
              </a:spcBef>
              <a:spcAft>
                <a:spcPts val="600"/>
              </a:spcAft>
            </a:pPr>
            <a:r>
              <a:rPr lang="en-US" sz="6000">
                <a:latin typeface="Amasis MT Pro Black" panose="02040A04050005020304" pitchFamily="18" charset="0"/>
                <a:ea typeface="+mj-ea"/>
                <a:cs typeface="+mj-cs"/>
              </a:rPr>
              <a:t>For Watching</a:t>
            </a:r>
            <a:endParaRPr lang="en-US" sz="6000" kern="1200">
              <a:solidFill>
                <a:schemeClr val="tx1"/>
              </a:solidFill>
              <a:latin typeface="Amasis MT Pro Black" panose="02040A04050005020304" pitchFamily="18" charset="0"/>
              <a:ea typeface="+mj-ea"/>
              <a:cs typeface="+mj-cs"/>
            </a:endParaRPr>
          </a:p>
        </p:txBody>
      </p:sp>
      <p:sp>
        <p:nvSpPr>
          <p:cNvPr id="16" name="Freeform: Shape 15">
            <a:extLst>
              <a:ext uri="{FF2B5EF4-FFF2-40B4-BE49-F238E27FC236}">
                <a16:creationId xmlns:a16="http://schemas.microsoft.com/office/drawing/2014/main" id="{ABC9E2B0-8109-4CEB-946D-BE88D6B01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10552" y="0"/>
            <a:ext cx="334174" cy="6858000"/>
          </a:xfrm>
          <a:custGeom>
            <a:avLst/>
            <a:gdLst>
              <a:gd name="connsiteX0" fmla="*/ 189795 w 334174"/>
              <a:gd name="connsiteY0" fmla="*/ 0 h 6858000"/>
              <a:gd name="connsiteX1" fmla="*/ 334174 w 334174"/>
              <a:gd name="connsiteY1" fmla="*/ 0 h 6858000"/>
              <a:gd name="connsiteX2" fmla="*/ 329135 w 334174"/>
              <a:gd name="connsiteY2" fmla="*/ 66675 h 6858000"/>
              <a:gd name="connsiteX3" fmla="*/ 320737 w 334174"/>
              <a:gd name="connsiteY3" fmla="*/ 122237 h 6858000"/>
              <a:gd name="connsiteX4" fmla="*/ 310660 w 334174"/>
              <a:gd name="connsiteY4" fmla="*/ 174625 h 6858000"/>
              <a:gd name="connsiteX5" fmla="*/ 293864 w 334174"/>
              <a:gd name="connsiteY5" fmla="*/ 217487 h 6858000"/>
              <a:gd name="connsiteX6" fmla="*/ 277068 w 334174"/>
              <a:gd name="connsiteY6" fmla="*/ 260350 h 6858000"/>
              <a:gd name="connsiteX7" fmla="*/ 256913 w 334174"/>
              <a:gd name="connsiteY7" fmla="*/ 296862 h 6858000"/>
              <a:gd name="connsiteX8" fmla="*/ 236758 w 334174"/>
              <a:gd name="connsiteY8" fmla="*/ 334962 h 6858000"/>
              <a:gd name="connsiteX9" fmla="*/ 218282 w 334174"/>
              <a:gd name="connsiteY9" fmla="*/ 369887 h 6858000"/>
              <a:gd name="connsiteX10" fmla="*/ 199806 w 334174"/>
              <a:gd name="connsiteY10" fmla="*/ 409575 h 6858000"/>
              <a:gd name="connsiteX11" fmla="*/ 183011 w 334174"/>
              <a:gd name="connsiteY11" fmla="*/ 450850 h 6858000"/>
              <a:gd name="connsiteX12" fmla="*/ 167894 w 334174"/>
              <a:gd name="connsiteY12" fmla="*/ 496887 h 6858000"/>
              <a:gd name="connsiteX13" fmla="*/ 156137 w 334174"/>
              <a:gd name="connsiteY13" fmla="*/ 546100 h 6858000"/>
              <a:gd name="connsiteX14" fmla="*/ 147738 w 334174"/>
              <a:gd name="connsiteY14" fmla="*/ 606425 h 6858000"/>
              <a:gd name="connsiteX15" fmla="*/ 144379 w 334174"/>
              <a:gd name="connsiteY15" fmla="*/ 673100 h 6858000"/>
              <a:gd name="connsiteX16" fmla="*/ 147738 w 334174"/>
              <a:gd name="connsiteY16" fmla="*/ 744537 h 6858000"/>
              <a:gd name="connsiteX17" fmla="*/ 156137 w 334174"/>
              <a:gd name="connsiteY17" fmla="*/ 801687 h 6858000"/>
              <a:gd name="connsiteX18" fmla="*/ 167894 w 334174"/>
              <a:gd name="connsiteY18" fmla="*/ 854075 h 6858000"/>
              <a:gd name="connsiteX19" fmla="*/ 183011 w 334174"/>
              <a:gd name="connsiteY19" fmla="*/ 901700 h 6858000"/>
              <a:gd name="connsiteX20" fmla="*/ 199806 w 334174"/>
              <a:gd name="connsiteY20" fmla="*/ 942975 h 6858000"/>
              <a:gd name="connsiteX21" fmla="*/ 219962 w 334174"/>
              <a:gd name="connsiteY21" fmla="*/ 981075 h 6858000"/>
              <a:gd name="connsiteX22" fmla="*/ 240117 w 334174"/>
              <a:gd name="connsiteY22" fmla="*/ 1017587 h 6858000"/>
              <a:gd name="connsiteX23" fmla="*/ 260272 w 334174"/>
              <a:gd name="connsiteY23" fmla="*/ 1055687 h 6858000"/>
              <a:gd name="connsiteX24" fmla="*/ 278747 w 334174"/>
              <a:gd name="connsiteY24" fmla="*/ 1095375 h 6858000"/>
              <a:gd name="connsiteX25" fmla="*/ 297223 w 334174"/>
              <a:gd name="connsiteY25" fmla="*/ 1136650 h 6858000"/>
              <a:gd name="connsiteX26" fmla="*/ 312339 w 334174"/>
              <a:gd name="connsiteY26" fmla="*/ 1182687 h 6858000"/>
              <a:gd name="connsiteX27" fmla="*/ 322417 w 334174"/>
              <a:gd name="connsiteY27" fmla="*/ 1235075 h 6858000"/>
              <a:gd name="connsiteX28" fmla="*/ 332494 w 334174"/>
              <a:gd name="connsiteY28" fmla="*/ 1295400 h 6858000"/>
              <a:gd name="connsiteX29" fmla="*/ 334174 w 334174"/>
              <a:gd name="connsiteY29" fmla="*/ 1363662 h 6858000"/>
              <a:gd name="connsiteX30" fmla="*/ 332494 w 334174"/>
              <a:gd name="connsiteY30" fmla="*/ 1431925 h 6858000"/>
              <a:gd name="connsiteX31" fmla="*/ 322417 w 334174"/>
              <a:gd name="connsiteY31" fmla="*/ 1492250 h 6858000"/>
              <a:gd name="connsiteX32" fmla="*/ 312339 w 334174"/>
              <a:gd name="connsiteY32" fmla="*/ 1544637 h 6858000"/>
              <a:gd name="connsiteX33" fmla="*/ 297223 w 334174"/>
              <a:gd name="connsiteY33" fmla="*/ 1589087 h 6858000"/>
              <a:gd name="connsiteX34" fmla="*/ 278747 w 334174"/>
              <a:gd name="connsiteY34" fmla="*/ 1631950 h 6858000"/>
              <a:gd name="connsiteX35" fmla="*/ 260272 w 334174"/>
              <a:gd name="connsiteY35" fmla="*/ 1671637 h 6858000"/>
              <a:gd name="connsiteX36" fmla="*/ 240117 w 334174"/>
              <a:gd name="connsiteY36" fmla="*/ 1708150 h 6858000"/>
              <a:gd name="connsiteX37" fmla="*/ 219962 w 334174"/>
              <a:gd name="connsiteY37" fmla="*/ 1743075 h 6858000"/>
              <a:gd name="connsiteX38" fmla="*/ 199806 w 334174"/>
              <a:gd name="connsiteY38" fmla="*/ 1782762 h 6858000"/>
              <a:gd name="connsiteX39" fmla="*/ 183011 w 334174"/>
              <a:gd name="connsiteY39" fmla="*/ 1824037 h 6858000"/>
              <a:gd name="connsiteX40" fmla="*/ 167894 w 334174"/>
              <a:gd name="connsiteY40" fmla="*/ 1870075 h 6858000"/>
              <a:gd name="connsiteX41" fmla="*/ 156137 w 334174"/>
              <a:gd name="connsiteY41" fmla="*/ 1922462 h 6858000"/>
              <a:gd name="connsiteX42" fmla="*/ 147738 w 334174"/>
              <a:gd name="connsiteY42" fmla="*/ 1982787 h 6858000"/>
              <a:gd name="connsiteX43" fmla="*/ 144379 w 334174"/>
              <a:gd name="connsiteY43" fmla="*/ 2051050 h 6858000"/>
              <a:gd name="connsiteX44" fmla="*/ 147738 w 334174"/>
              <a:gd name="connsiteY44" fmla="*/ 2119312 h 6858000"/>
              <a:gd name="connsiteX45" fmla="*/ 156137 w 334174"/>
              <a:gd name="connsiteY45" fmla="*/ 2179637 h 6858000"/>
              <a:gd name="connsiteX46" fmla="*/ 167894 w 334174"/>
              <a:gd name="connsiteY46" fmla="*/ 2232025 h 6858000"/>
              <a:gd name="connsiteX47" fmla="*/ 183011 w 334174"/>
              <a:gd name="connsiteY47" fmla="*/ 2278062 h 6858000"/>
              <a:gd name="connsiteX48" fmla="*/ 199806 w 334174"/>
              <a:gd name="connsiteY48" fmla="*/ 2319337 h 6858000"/>
              <a:gd name="connsiteX49" fmla="*/ 219962 w 334174"/>
              <a:gd name="connsiteY49" fmla="*/ 2359025 h 6858000"/>
              <a:gd name="connsiteX50" fmla="*/ 240117 w 334174"/>
              <a:gd name="connsiteY50" fmla="*/ 2395537 h 6858000"/>
              <a:gd name="connsiteX51" fmla="*/ 260272 w 334174"/>
              <a:gd name="connsiteY51" fmla="*/ 2433637 h 6858000"/>
              <a:gd name="connsiteX52" fmla="*/ 278747 w 334174"/>
              <a:gd name="connsiteY52" fmla="*/ 2471737 h 6858000"/>
              <a:gd name="connsiteX53" fmla="*/ 297223 w 334174"/>
              <a:gd name="connsiteY53" fmla="*/ 2513012 h 6858000"/>
              <a:gd name="connsiteX54" fmla="*/ 312339 w 334174"/>
              <a:gd name="connsiteY54" fmla="*/ 2560637 h 6858000"/>
              <a:gd name="connsiteX55" fmla="*/ 322417 w 334174"/>
              <a:gd name="connsiteY55" fmla="*/ 2613025 h 6858000"/>
              <a:gd name="connsiteX56" fmla="*/ 332494 w 334174"/>
              <a:gd name="connsiteY56" fmla="*/ 2671762 h 6858000"/>
              <a:gd name="connsiteX57" fmla="*/ 334174 w 334174"/>
              <a:gd name="connsiteY57" fmla="*/ 2741612 h 6858000"/>
              <a:gd name="connsiteX58" fmla="*/ 332494 w 334174"/>
              <a:gd name="connsiteY58" fmla="*/ 2809875 h 6858000"/>
              <a:gd name="connsiteX59" fmla="*/ 322417 w 334174"/>
              <a:gd name="connsiteY59" fmla="*/ 2868612 h 6858000"/>
              <a:gd name="connsiteX60" fmla="*/ 312339 w 334174"/>
              <a:gd name="connsiteY60" fmla="*/ 2922587 h 6858000"/>
              <a:gd name="connsiteX61" fmla="*/ 297223 w 334174"/>
              <a:gd name="connsiteY61" fmla="*/ 2967037 h 6858000"/>
              <a:gd name="connsiteX62" fmla="*/ 278747 w 334174"/>
              <a:gd name="connsiteY62" fmla="*/ 3009900 h 6858000"/>
              <a:gd name="connsiteX63" fmla="*/ 260272 w 334174"/>
              <a:gd name="connsiteY63" fmla="*/ 3046412 h 6858000"/>
              <a:gd name="connsiteX64" fmla="*/ 240117 w 334174"/>
              <a:gd name="connsiteY64" fmla="*/ 3084512 h 6858000"/>
              <a:gd name="connsiteX65" fmla="*/ 219962 w 334174"/>
              <a:gd name="connsiteY65" fmla="*/ 3121025 h 6858000"/>
              <a:gd name="connsiteX66" fmla="*/ 199806 w 334174"/>
              <a:gd name="connsiteY66" fmla="*/ 3160712 h 6858000"/>
              <a:gd name="connsiteX67" fmla="*/ 183011 w 334174"/>
              <a:gd name="connsiteY67" fmla="*/ 3201987 h 6858000"/>
              <a:gd name="connsiteX68" fmla="*/ 167894 w 334174"/>
              <a:gd name="connsiteY68" fmla="*/ 3248025 h 6858000"/>
              <a:gd name="connsiteX69" fmla="*/ 156137 w 334174"/>
              <a:gd name="connsiteY69" fmla="*/ 3300412 h 6858000"/>
              <a:gd name="connsiteX70" fmla="*/ 147738 w 334174"/>
              <a:gd name="connsiteY70" fmla="*/ 3360737 h 6858000"/>
              <a:gd name="connsiteX71" fmla="*/ 144379 w 334174"/>
              <a:gd name="connsiteY71" fmla="*/ 3427412 h 6858000"/>
              <a:gd name="connsiteX72" fmla="*/ 147738 w 334174"/>
              <a:gd name="connsiteY72" fmla="*/ 3497262 h 6858000"/>
              <a:gd name="connsiteX73" fmla="*/ 156137 w 334174"/>
              <a:gd name="connsiteY73" fmla="*/ 3557587 h 6858000"/>
              <a:gd name="connsiteX74" fmla="*/ 167894 w 334174"/>
              <a:gd name="connsiteY74" fmla="*/ 3609975 h 6858000"/>
              <a:gd name="connsiteX75" fmla="*/ 183011 w 334174"/>
              <a:gd name="connsiteY75" fmla="*/ 3656012 h 6858000"/>
              <a:gd name="connsiteX76" fmla="*/ 199806 w 334174"/>
              <a:gd name="connsiteY76" fmla="*/ 3697287 h 6858000"/>
              <a:gd name="connsiteX77" fmla="*/ 219962 w 334174"/>
              <a:gd name="connsiteY77" fmla="*/ 3736975 h 6858000"/>
              <a:gd name="connsiteX78" fmla="*/ 260272 w 334174"/>
              <a:gd name="connsiteY78" fmla="*/ 3811587 h 6858000"/>
              <a:gd name="connsiteX79" fmla="*/ 278747 w 334174"/>
              <a:gd name="connsiteY79" fmla="*/ 3848100 h 6858000"/>
              <a:gd name="connsiteX80" fmla="*/ 297223 w 334174"/>
              <a:gd name="connsiteY80" fmla="*/ 3890962 h 6858000"/>
              <a:gd name="connsiteX81" fmla="*/ 312339 w 334174"/>
              <a:gd name="connsiteY81" fmla="*/ 3935412 h 6858000"/>
              <a:gd name="connsiteX82" fmla="*/ 322417 w 334174"/>
              <a:gd name="connsiteY82" fmla="*/ 3987800 h 6858000"/>
              <a:gd name="connsiteX83" fmla="*/ 332494 w 334174"/>
              <a:gd name="connsiteY83" fmla="*/ 4048125 h 6858000"/>
              <a:gd name="connsiteX84" fmla="*/ 334174 w 334174"/>
              <a:gd name="connsiteY84" fmla="*/ 4116387 h 6858000"/>
              <a:gd name="connsiteX85" fmla="*/ 332494 w 334174"/>
              <a:gd name="connsiteY85" fmla="*/ 4186237 h 6858000"/>
              <a:gd name="connsiteX86" fmla="*/ 322417 w 334174"/>
              <a:gd name="connsiteY86" fmla="*/ 4244975 h 6858000"/>
              <a:gd name="connsiteX87" fmla="*/ 312339 w 334174"/>
              <a:gd name="connsiteY87" fmla="*/ 4297362 h 6858000"/>
              <a:gd name="connsiteX88" fmla="*/ 297223 w 334174"/>
              <a:gd name="connsiteY88" fmla="*/ 4343400 h 6858000"/>
              <a:gd name="connsiteX89" fmla="*/ 278747 w 334174"/>
              <a:gd name="connsiteY89" fmla="*/ 4386262 h 6858000"/>
              <a:gd name="connsiteX90" fmla="*/ 260272 w 334174"/>
              <a:gd name="connsiteY90" fmla="*/ 4424362 h 6858000"/>
              <a:gd name="connsiteX91" fmla="*/ 219962 w 334174"/>
              <a:gd name="connsiteY91" fmla="*/ 4498975 h 6858000"/>
              <a:gd name="connsiteX92" fmla="*/ 199806 w 334174"/>
              <a:gd name="connsiteY92" fmla="*/ 4537075 h 6858000"/>
              <a:gd name="connsiteX93" fmla="*/ 183011 w 334174"/>
              <a:gd name="connsiteY93" fmla="*/ 4579937 h 6858000"/>
              <a:gd name="connsiteX94" fmla="*/ 167894 w 334174"/>
              <a:gd name="connsiteY94" fmla="*/ 4625975 h 6858000"/>
              <a:gd name="connsiteX95" fmla="*/ 156137 w 334174"/>
              <a:gd name="connsiteY95" fmla="*/ 4678362 h 6858000"/>
              <a:gd name="connsiteX96" fmla="*/ 147738 w 334174"/>
              <a:gd name="connsiteY96" fmla="*/ 4738687 h 6858000"/>
              <a:gd name="connsiteX97" fmla="*/ 144379 w 334174"/>
              <a:gd name="connsiteY97" fmla="*/ 4806950 h 6858000"/>
              <a:gd name="connsiteX98" fmla="*/ 147738 w 334174"/>
              <a:gd name="connsiteY98" fmla="*/ 4875212 h 6858000"/>
              <a:gd name="connsiteX99" fmla="*/ 156137 w 334174"/>
              <a:gd name="connsiteY99" fmla="*/ 4935537 h 6858000"/>
              <a:gd name="connsiteX100" fmla="*/ 167894 w 334174"/>
              <a:gd name="connsiteY100" fmla="*/ 4987925 h 6858000"/>
              <a:gd name="connsiteX101" fmla="*/ 183011 w 334174"/>
              <a:gd name="connsiteY101" fmla="*/ 5033962 h 6858000"/>
              <a:gd name="connsiteX102" fmla="*/ 199806 w 334174"/>
              <a:gd name="connsiteY102" fmla="*/ 5075237 h 6858000"/>
              <a:gd name="connsiteX103" fmla="*/ 219962 w 334174"/>
              <a:gd name="connsiteY103" fmla="*/ 5114925 h 6858000"/>
              <a:gd name="connsiteX104" fmla="*/ 240117 w 334174"/>
              <a:gd name="connsiteY104" fmla="*/ 5149850 h 6858000"/>
              <a:gd name="connsiteX105" fmla="*/ 260272 w 334174"/>
              <a:gd name="connsiteY105" fmla="*/ 5186362 h 6858000"/>
              <a:gd name="connsiteX106" fmla="*/ 278747 w 334174"/>
              <a:gd name="connsiteY106" fmla="*/ 5226050 h 6858000"/>
              <a:gd name="connsiteX107" fmla="*/ 297223 w 334174"/>
              <a:gd name="connsiteY107" fmla="*/ 5268912 h 6858000"/>
              <a:gd name="connsiteX108" fmla="*/ 312339 w 334174"/>
              <a:gd name="connsiteY108" fmla="*/ 5313362 h 6858000"/>
              <a:gd name="connsiteX109" fmla="*/ 322417 w 334174"/>
              <a:gd name="connsiteY109" fmla="*/ 5365750 h 6858000"/>
              <a:gd name="connsiteX110" fmla="*/ 332494 w 334174"/>
              <a:gd name="connsiteY110" fmla="*/ 5426075 h 6858000"/>
              <a:gd name="connsiteX111" fmla="*/ 334174 w 334174"/>
              <a:gd name="connsiteY111" fmla="*/ 5494337 h 6858000"/>
              <a:gd name="connsiteX112" fmla="*/ 332494 w 334174"/>
              <a:gd name="connsiteY112" fmla="*/ 5562600 h 6858000"/>
              <a:gd name="connsiteX113" fmla="*/ 322417 w 334174"/>
              <a:gd name="connsiteY113" fmla="*/ 5622925 h 6858000"/>
              <a:gd name="connsiteX114" fmla="*/ 312339 w 334174"/>
              <a:gd name="connsiteY114" fmla="*/ 5675312 h 6858000"/>
              <a:gd name="connsiteX115" fmla="*/ 297223 w 334174"/>
              <a:gd name="connsiteY115" fmla="*/ 5721350 h 6858000"/>
              <a:gd name="connsiteX116" fmla="*/ 278747 w 334174"/>
              <a:gd name="connsiteY116" fmla="*/ 5762625 h 6858000"/>
              <a:gd name="connsiteX117" fmla="*/ 260272 w 334174"/>
              <a:gd name="connsiteY117" fmla="*/ 5802312 h 6858000"/>
              <a:gd name="connsiteX118" fmla="*/ 240117 w 334174"/>
              <a:gd name="connsiteY118" fmla="*/ 5840412 h 6858000"/>
              <a:gd name="connsiteX119" fmla="*/ 219962 w 334174"/>
              <a:gd name="connsiteY119" fmla="*/ 5876925 h 6858000"/>
              <a:gd name="connsiteX120" fmla="*/ 199806 w 334174"/>
              <a:gd name="connsiteY120" fmla="*/ 5915025 h 6858000"/>
              <a:gd name="connsiteX121" fmla="*/ 183011 w 334174"/>
              <a:gd name="connsiteY121" fmla="*/ 5956300 h 6858000"/>
              <a:gd name="connsiteX122" fmla="*/ 167894 w 334174"/>
              <a:gd name="connsiteY122" fmla="*/ 6003925 h 6858000"/>
              <a:gd name="connsiteX123" fmla="*/ 156137 w 334174"/>
              <a:gd name="connsiteY123" fmla="*/ 6056312 h 6858000"/>
              <a:gd name="connsiteX124" fmla="*/ 147738 w 334174"/>
              <a:gd name="connsiteY124" fmla="*/ 6113462 h 6858000"/>
              <a:gd name="connsiteX125" fmla="*/ 144379 w 334174"/>
              <a:gd name="connsiteY125" fmla="*/ 6183312 h 6858000"/>
              <a:gd name="connsiteX126" fmla="*/ 147738 w 334174"/>
              <a:gd name="connsiteY126" fmla="*/ 6251575 h 6858000"/>
              <a:gd name="connsiteX127" fmla="*/ 156137 w 334174"/>
              <a:gd name="connsiteY127" fmla="*/ 6311900 h 6858000"/>
              <a:gd name="connsiteX128" fmla="*/ 167894 w 334174"/>
              <a:gd name="connsiteY128" fmla="*/ 6361112 h 6858000"/>
              <a:gd name="connsiteX129" fmla="*/ 183011 w 334174"/>
              <a:gd name="connsiteY129" fmla="*/ 6407150 h 6858000"/>
              <a:gd name="connsiteX130" fmla="*/ 199806 w 334174"/>
              <a:gd name="connsiteY130" fmla="*/ 6448425 h 6858000"/>
              <a:gd name="connsiteX131" fmla="*/ 218282 w 334174"/>
              <a:gd name="connsiteY131" fmla="*/ 6488112 h 6858000"/>
              <a:gd name="connsiteX132" fmla="*/ 236758 w 334174"/>
              <a:gd name="connsiteY132" fmla="*/ 6523037 h 6858000"/>
              <a:gd name="connsiteX133" fmla="*/ 256913 w 334174"/>
              <a:gd name="connsiteY133" fmla="*/ 6561137 h 6858000"/>
              <a:gd name="connsiteX134" fmla="*/ 277068 w 334174"/>
              <a:gd name="connsiteY134" fmla="*/ 6597650 h 6858000"/>
              <a:gd name="connsiteX135" fmla="*/ 293864 w 334174"/>
              <a:gd name="connsiteY135" fmla="*/ 6640512 h 6858000"/>
              <a:gd name="connsiteX136" fmla="*/ 310660 w 334174"/>
              <a:gd name="connsiteY136" fmla="*/ 6683375 h 6858000"/>
              <a:gd name="connsiteX137" fmla="*/ 320737 w 334174"/>
              <a:gd name="connsiteY137" fmla="*/ 6735762 h 6858000"/>
              <a:gd name="connsiteX138" fmla="*/ 329135 w 334174"/>
              <a:gd name="connsiteY138" fmla="*/ 6791325 h 6858000"/>
              <a:gd name="connsiteX139" fmla="*/ 334174 w 334174"/>
              <a:gd name="connsiteY139" fmla="*/ 6858000 h 6858000"/>
              <a:gd name="connsiteX140" fmla="*/ 189795 w 334174"/>
              <a:gd name="connsiteY140" fmla="*/ 6858000 h 6858000"/>
              <a:gd name="connsiteX141" fmla="*/ 184756 w 334174"/>
              <a:gd name="connsiteY141" fmla="*/ 6791325 h 6858000"/>
              <a:gd name="connsiteX142" fmla="*/ 176358 w 334174"/>
              <a:gd name="connsiteY142" fmla="*/ 6735762 h 6858000"/>
              <a:gd name="connsiteX143" fmla="*/ 166281 w 334174"/>
              <a:gd name="connsiteY143" fmla="*/ 6683375 h 6858000"/>
              <a:gd name="connsiteX144" fmla="*/ 149485 w 334174"/>
              <a:gd name="connsiteY144" fmla="*/ 6640512 h 6858000"/>
              <a:gd name="connsiteX145" fmla="*/ 132689 w 334174"/>
              <a:gd name="connsiteY145" fmla="*/ 6597650 h 6858000"/>
              <a:gd name="connsiteX146" fmla="*/ 112534 w 334174"/>
              <a:gd name="connsiteY146" fmla="*/ 6561137 h 6858000"/>
              <a:gd name="connsiteX147" fmla="*/ 92379 w 334174"/>
              <a:gd name="connsiteY147" fmla="*/ 6523037 h 6858000"/>
              <a:gd name="connsiteX148" fmla="*/ 73903 w 334174"/>
              <a:gd name="connsiteY148" fmla="*/ 6488112 h 6858000"/>
              <a:gd name="connsiteX149" fmla="*/ 55427 w 334174"/>
              <a:gd name="connsiteY149" fmla="*/ 6448425 h 6858000"/>
              <a:gd name="connsiteX150" fmla="*/ 38632 w 334174"/>
              <a:gd name="connsiteY150" fmla="*/ 6407150 h 6858000"/>
              <a:gd name="connsiteX151" fmla="*/ 23515 w 334174"/>
              <a:gd name="connsiteY151" fmla="*/ 6361112 h 6858000"/>
              <a:gd name="connsiteX152" fmla="*/ 11758 w 334174"/>
              <a:gd name="connsiteY152" fmla="*/ 6311900 h 6858000"/>
              <a:gd name="connsiteX153" fmla="*/ 3359 w 334174"/>
              <a:gd name="connsiteY153" fmla="*/ 6251575 h 6858000"/>
              <a:gd name="connsiteX154" fmla="*/ 0 w 334174"/>
              <a:gd name="connsiteY154" fmla="*/ 6183312 h 6858000"/>
              <a:gd name="connsiteX155" fmla="*/ 3359 w 334174"/>
              <a:gd name="connsiteY155" fmla="*/ 6113462 h 6858000"/>
              <a:gd name="connsiteX156" fmla="*/ 11758 w 334174"/>
              <a:gd name="connsiteY156" fmla="*/ 6056312 h 6858000"/>
              <a:gd name="connsiteX157" fmla="*/ 23515 w 334174"/>
              <a:gd name="connsiteY157" fmla="*/ 6003925 h 6858000"/>
              <a:gd name="connsiteX158" fmla="*/ 38632 w 334174"/>
              <a:gd name="connsiteY158" fmla="*/ 5956300 h 6858000"/>
              <a:gd name="connsiteX159" fmla="*/ 55427 w 334174"/>
              <a:gd name="connsiteY159" fmla="*/ 5915025 h 6858000"/>
              <a:gd name="connsiteX160" fmla="*/ 75583 w 334174"/>
              <a:gd name="connsiteY160" fmla="*/ 5876925 h 6858000"/>
              <a:gd name="connsiteX161" fmla="*/ 95738 w 334174"/>
              <a:gd name="connsiteY161" fmla="*/ 5840412 h 6858000"/>
              <a:gd name="connsiteX162" fmla="*/ 115893 w 334174"/>
              <a:gd name="connsiteY162" fmla="*/ 5802312 h 6858000"/>
              <a:gd name="connsiteX163" fmla="*/ 134368 w 334174"/>
              <a:gd name="connsiteY163" fmla="*/ 5762625 h 6858000"/>
              <a:gd name="connsiteX164" fmla="*/ 152844 w 334174"/>
              <a:gd name="connsiteY164" fmla="*/ 5721350 h 6858000"/>
              <a:gd name="connsiteX165" fmla="*/ 167960 w 334174"/>
              <a:gd name="connsiteY165" fmla="*/ 5675312 h 6858000"/>
              <a:gd name="connsiteX166" fmla="*/ 178038 w 334174"/>
              <a:gd name="connsiteY166" fmla="*/ 5622925 h 6858000"/>
              <a:gd name="connsiteX167" fmla="*/ 188115 w 334174"/>
              <a:gd name="connsiteY167" fmla="*/ 5562600 h 6858000"/>
              <a:gd name="connsiteX168" fmla="*/ 189795 w 334174"/>
              <a:gd name="connsiteY168" fmla="*/ 5494337 h 6858000"/>
              <a:gd name="connsiteX169" fmla="*/ 188115 w 334174"/>
              <a:gd name="connsiteY169" fmla="*/ 5426075 h 6858000"/>
              <a:gd name="connsiteX170" fmla="*/ 178038 w 334174"/>
              <a:gd name="connsiteY170" fmla="*/ 5365750 h 6858000"/>
              <a:gd name="connsiteX171" fmla="*/ 167960 w 334174"/>
              <a:gd name="connsiteY171" fmla="*/ 5313362 h 6858000"/>
              <a:gd name="connsiteX172" fmla="*/ 152844 w 334174"/>
              <a:gd name="connsiteY172" fmla="*/ 5268912 h 6858000"/>
              <a:gd name="connsiteX173" fmla="*/ 134368 w 334174"/>
              <a:gd name="connsiteY173" fmla="*/ 5226050 h 6858000"/>
              <a:gd name="connsiteX174" fmla="*/ 115893 w 334174"/>
              <a:gd name="connsiteY174" fmla="*/ 5186362 h 6858000"/>
              <a:gd name="connsiteX175" fmla="*/ 95738 w 334174"/>
              <a:gd name="connsiteY175" fmla="*/ 5149850 h 6858000"/>
              <a:gd name="connsiteX176" fmla="*/ 75583 w 334174"/>
              <a:gd name="connsiteY176" fmla="*/ 5114925 h 6858000"/>
              <a:gd name="connsiteX177" fmla="*/ 55427 w 334174"/>
              <a:gd name="connsiteY177" fmla="*/ 5075237 h 6858000"/>
              <a:gd name="connsiteX178" fmla="*/ 38632 w 334174"/>
              <a:gd name="connsiteY178" fmla="*/ 5033962 h 6858000"/>
              <a:gd name="connsiteX179" fmla="*/ 23515 w 334174"/>
              <a:gd name="connsiteY179" fmla="*/ 4987925 h 6858000"/>
              <a:gd name="connsiteX180" fmla="*/ 11758 w 334174"/>
              <a:gd name="connsiteY180" fmla="*/ 4935537 h 6858000"/>
              <a:gd name="connsiteX181" fmla="*/ 3359 w 334174"/>
              <a:gd name="connsiteY181" fmla="*/ 4875212 h 6858000"/>
              <a:gd name="connsiteX182" fmla="*/ 0 w 334174"/>
              <a:gd name="connsiteY182" fmla="*/ 4806950 h 6858000"/>
              <a:gd name="connsiteX183" fmla="*/ 3359 w 334174"/>
              <a:gd name="connsiteY183" fmla="*/ 4738687 h 6858000"/>
              <a:gd name="connsiteX184" fmla="*/ 11758 w 334174"/>
              <a:gd name="connsiteY184" fmla="*/ 4678362 h 6858000"/>
              <a:gd name="connsiteX185" fmla="*/ 23515 w 334174"/>
              <a:gd name="connsiteY185" fmla="*/ 4625975 h 6858000"/>
              <a:gd name="connsiteX186" fmla="*/ 38632 w 334174"/>
              <a:gd name="connsiteY186" fmla="*/ 4579937 h 6858000"/>
              <a:gd name="connsiteX187" fmla="*/ 55427 w 334174"/>
              <a:gd name="connsiteY187" fmla="*/ 4537075 h 6858000"/>
              <a:gd name="connsiteX188" fmla="*/ 75583 w 334174"/>
              <a:gd name="connsiteY188" fmla="*/ 4498975 h 6858000"/>
              <a:gd name="connsiteX189" fmla="*/ 115893 w 334174"/>
              <a:gd name="connsiteY189" fmla="*/ 4424362 h 6858000"/>
              <a:gd name="connsiteX190" fmla="*/ 134368 w 334174"/>
              <a:gd name="connsiteY190" fmla="*/ 4386262 h 6858000"/>
              <a:gd name="connsiteX191" fmla="*/ 152844 w 334174"/>
              <a:gd name="connsiteY191" fmla="*/ 4343400 h 6858000"/>
              <a:gd name="connsiteX192" fmla="*/ 167960 w 334174"/>
              <a:gd name="connsiteY192" fmla="*/ 4297362 h 6858000"/>
              <a:gd name="connsiteX193" fmla="*/ 178038 w 334174"/>
              <a:gd name="connsiteY193" fmla="*/ 4244975 h 6858000"/>
              <a:gd name="connsiteX194" fmla="*/ 188115 w 334174"/>
              <a:gd name="connsiteY194" fmla="*/ 4186237 h 6858000"/>
              <a:gd name="connsiteX195" fmla="*/ 189795 w 334174"/>
              <a:gd name="connsiteY195" fmla="*/ 4116387 h 6858000"/>
              <a:gd name="connsiteX196" fmla="*/ 188115 w 334174"/>
              <a:gd name="connsiteY196" fmla="*/ 4048125 h 6858000"/>
              <a:gd name="connsiteX197" fmla="*/ 178038 w 334174"/>
              <a:gd name="connsiteY197" fmla="*/ 3987800 h 6858000"/>
              <a:gd name="connsiteX198" fmla="*/ 167960 w 334174"/>
              <a:gd name="connsiteY198" fmla="*/ 3935412 h 6858000"/>
              <a:gd name="connsiteX199" fmla="*/ 152844 w 334174"/>
              <a:gd name="connsiteY199" fmla="*/ 3890962 h 6858000"/>
              <a:gd name="connsiteX200" fmla="*/ 134368 w 334174"/>
              <a:gd name="connsiteY200" fmla="*/ 3848100 h 6858000"/>
              <a:gd name="connsiteX201" fmla="*/ 115893 w 334174"/>
              <a:gd name="connsiteY201" fmla="*/ 3811587 h 6858000"/>
              <a:gd name="connsiteX202" fmla="*/ 75583 w 334174"/>
              <a:gd name="connsiteY202" fmla="*/ 3736975 h 6858000"/>
              <a:gd name="connsiteX203" fmla="*/ 55427 w 334174"/>
              <a:gd name="connsiteY203" fmla="*/ 3697287 h 6858000"/>
              <a:gd name="connsiteX204" fmla="*/ 38632 w 334174"/>
              <a:gd name="connsiteY204" fmla="*/ 3656012 h 6858000"/>
              <a:gd name="connsiteX205" fmla="*/ 23515 w 334174"/>
              <a:gd name="connsiteY205" fmla="*/ 3609975 h 6858000"/>
              <a:gd name="connsiteX206" fmla="*/ 11758 w 334174"/>
              <a:gd name="connsiteY206" fmla="*/ 3557587 h 6858000"/>
              <a:gd name="connsiteX207" fmla="*/ 3359 w 334174"/>
              <a:gd name="connsiteY207" fmla="*/ 3497262 h 6858000"/>
              <a:gd name="connsiteX208" fmla="*/ 0 w 334174"/>
              <a:gd name="connsiteY208" fmla="*/ 3427412 h 6858000"/>
              <a:gd name="connsiteX209" fmla="*/ 3359 w 334174"/>
              <a:gd name="connsiteY209" fmla="*/ 3360737 h 6858000"/>
              <a:gd name="connsiteX210" fmla="*/ 11758 w 334174"/>
              <a:gd name="connsiteY210" fmla="*/ 3300412 h 6858000"/>
              <a:gd name="connsiteX211" fmla="*/ 23515 w 334174"/>
              <a:gd name="connsiteY211" fmla="*/ 3248025 h 6858000"/>
              <a:gd name="connsiteX212" fmla="*/ 38632 w 334174"/>
              <a:gd name="connsiteY212" fmla="*/ 3201987 h 6858000"/>
              <a:gd name="connsiteX213" fmla="*/ 55427 w 334174"/>
              <a:gd name="connsiteY213" fmla="*/ 3160712 h 6858000"/>
              <a:gd name="connsiteX214" fmla="*/ 75583 w 334174"/>
              <a:gd name="connsiteY214" fmla="*/ 3121025 h 6858000"/>
              <a:gd name="connsiteX215" fmla="*/ 95738 w 334174"/>
              <a:gd name="connsiteY215" fmla="*/ 3084512 h 6858000"/>
              <a:gd name="connsiteX216" fmla="*/ 115893 w 334174"/>
              <a:gd name="connsiteY216" fmla="*/ 3046412 h 6858000"/>
              <a:gd name="connsiteX217" fmla="*/ 134368 w 334174"/>
              <a:gd name="connsiteY217" fmla="*/ 3009900 h 6858000"/>
              <a:gd name="connsiteX218" fmla="*/ 152844 w 334174"/>
              <a:gd name="connsiteY218" fmla="*/ 2967037 h 6858000"/>
              <a:gd name="connsiteX219" fmla="*/ 167960 w 334174"/>
              <a:gd name="connsiteY219" fmla="*/ 2922587 h 6858000"/>
              <a:gd name="connsiteX220" fmla="*/ 178038 w 334174"/>
              <a:gd name="connsiteY220" fmla="*/ 2868612 h 6858000"/>
              <a:gd name="connsiteX221" fmla="*/ 188115 w 334174"/>
              <a:gd name="connsiteY221" fmla="*/ 2809875 h 6858000"/>
              <a:gd name="connsiteX222" fmla="*/ 189795 w 334174"/>
              <a:gd name="connsiteY222" fmla="*/ 2741612 h 6858000"/>
              <a:gd name="connsiteX223" fmla="*/ 188115 w 334174"/>
              <a:gd name="connsiteY223" fmla="*/ 2671762 h 6858000"/>
              <a:gd name="connsiteX224" fmla="*/ 178038 w 334174"/>
              <a:gd name="connsiteY224" fmla="*/ 2613025 h 6858000"/>
              <a:gd name="connsiteX225" fmla="*/ 167960 w 334174"/>
              <a:gd name="connsiteY225" fmla="*/ 2560637 h 6858000"/>
              <a:gd name="connsiteX226" fmla="*/ 152844 w 334174"/>
              <a:gd name="connsiteY226" fmla="*/ 2513012 h 6858000"/>
              <a:gd name="connsiteX227" fmla="*/ 134368 w 334174"/>
              <a:gd name="connsiteY227" fmla="*/ 2471737 h 6858000"/>
              <a:gd name="connsiteX228" fmla="*/ 115893 w 334174"/>
              <a:gd name="connsiteY228" fmla="*/ 2433637 h 6858000"/>
              <a:gd name="connsiteX229" fmla="*/ 95738 w 334174"/>
              <a:gd name="connsiteY229" fmla="*/ 2395537 h 6858000"/>
              <a:gd name="connsiteX230" fmla="*/ 75583 w 334174"/>
              <a:gd name="connsiteY230" fmla="*/ 2359025 h 6858000"/>
              <a:gd name="connsiteX231" fmla="*/ 55427 w 334174"/>
              <a:gd name="connsiteY231" fmla="*/ 2319337 h 6858000"/>
              <a:gd name="connsiteX232" fmla="*/ 38632 w 334174"/>
              <a:gd name="connsiteY232" fmla="*/ 2278062 h 6858000"/>
              <a:gd name="connsiteX233" fmla="*/ 23515 w 334174"/>
              <a:gd name="connsiteY233" fmla="*/ 2232025 h 6858000"/>
              <a:gd name="connsiteX234" fmla="*/ 11758 w 334174"/>
              <a:gd name="connsiteY234" fmla="*/ 2179637 h 6858000"/>
              <a:gd name="connsiteX235" fmla="*/ 3359 w 334174"/>
              <a:gd name="connsiteY235" fmla="*/ 2119312 h 6858000"/>
              <a:gd name="connsiteX236" fmla="*/ 0 w 334174"/>
              <a:gd name="connsiteY236" fmla="*/ 2051050 h 6858000"/>
              <a:gd name="connsiteX237" fmla="*/ 3359 w 334174"/>
              <a:gd name="connsiteY237" fmla="*/ 1982787 h 6858000"/>
              <a:gd name="connsiteX238" fmla="*/ 11758 w 334174"/>
              <a:gd name="connsiteY238" fmla="*/ 1922462 h 6858000"/>
              <a:gd name="connsiteX239" fmla="*/ 23515 w 334174"/>
              <a:gd name="connsiteY239" fmla="*/ 1870075 h 6858000"/>
              <a:gd name="connsiteX240" fmla="*/ 38632 w 334174"/>
              <a:gd name="connsiteY240" fmla="*/ 1824037 h 6858000"/>
              <a:gd name="connsiteX241" fmla="*/ 55427 w 334174"/>
              <a:gd name="connsiteY241" fmla="*/ 1782762 h 6858000"/>
              <a:gd name="connsiteX242" fmla="*/ 75583 w 334174"/>
              <a:gd name="connsiteY242" fmla="*/ 1743075 h 6858000"/>
              <a:gd name="connsiteX243" fmla="*/ 95738 w 334174"/>
              <a:gd name="connsiteY243" fmla="*/ 1708150 h 6858000"/>
              <a:gd name="connsiteX244" fmla="*/ 115893 w 334174"/>
              <a:gd name="connsiteY244" fmla="*/ 1671637 h 6858000"/>
              <a:gd name="connsiteX245" fmla="*/ 134368 w 334174"/>
              <a:gd name="connsiteY245" fmla="*/ 1631950 h 6858000"/>
              <a:gd name="connsiteX246" fmla="*/ 152844 w 334174"/>
              <a:gd name="connsiteY246" fmla="*/ 1589087 h 6858000"/>
              <a:gd name="connsiteX247" fmla="*/ 167960 w 334174"/>
              <a:gd name="connsiteY247" fmla="*/ 1544637 h 6858000"/>
              <a:gd name="connsiteX248" fmla="*/ 178038 w 334174"/>
              <a:gd name="connsiteY248" fmla="*/ 1492250 h 6858000"/>
              <a:gd name="connsiteX249" fmla="*/ 188115 w 334174"/>
              <a:gd name="connsiteY249" fmla="*/ 1431925 h 6858000"/>
              <a:gd name="connsiteX250" fmla="*/ 189795 w 334174"/>
              <a:gd name="connsiteY250" fmla="*/ 1363662 h 6858000"/>
              <a:gd name="connsiteX251" fmla="*/ 188115 w 334174"/>
              <a:gd name="connsiteY251" fmla="*/ 1295400 h 6858000"/>
              <a:gd name="connsiteX252" fmla="*/ 178038 w 334174"/>
              <a:gd name="connsiteY252" fmla="*/ 1235075 h 6858000"/>
              <a:gd name="connsiteX253" fmla="*/ 167960 w 334174"/>
              <a:gd name="connsiteY253" fmla="*/ 1182687 h 6858000"/>
              <a:gd name="connsiteX254" fmla="*/ 152844 w 334174"/>
              <a:gd name="connsiteY254" fmla="*/ 1136650 h 6858000"/>
              <a:gd name="connsiteX255" fmla="*/ 134368 w 334174"/>
              <a:gd name="connsiteY255" fmla="*/ 1095375 h 6858000"/>
              <a:gd name="connsiteX256" fmla="*/ 115893 w 334174"/>
              <a:gd name="connsiteY256" fmla="*/ 1055687 h 6858000"/>
              <a:gd name="connsiteX257" fmla="*/ 95738 w 334174"/>
              <a:gd name="connsiteY257" fmla="*/ 1017587 h 6858000"/>
              <a:gd name="connsiteX258" fmla="*/ 75583 w 334174"/>
              <a:gd name="connsiteY258" fmla="*/ 981075 h 6858000"/>
              <a:gd name="connsiteX259" fmla="*/ 55427 w 334174"/>
              <a:gd name="connsiteY259" fmla="*/ 942975 h 6858000"/>
              <a:gd name="connsiteX260" fmla="*/ 38632 w 334174"/>
              <a:gd name="connsiteY260" fmla="*/ 901700 h 6858000"/>
              <a:gd name="connsiteX261" fmla="*/ 23515 w 334174"/>
              <a:gd name="connsiteY261" fmla="*/ 854075 h 6858000"/>
              <a:gd name="connsiteX262" fmla="*/ 11758 w 334174"/>
              <a:gd name="connsiteY262" fmla="*/ 801687 h 6858000"/>
              <a:gd name="connsiteX263" fmla="*/ 3359 w 334174"/>
              <a:gd name="connsiteY263" fmla="*/ 744537 h 6858000"/>
              <a:gd name="connsiteX264" fmla="*/ 0 w 334174"/>
              <a:gd name="connsiteY264" fmla="*/ 673100 h 6858000"/>
              <a:gd name="connsiteX265" fmla="*/ 3359 w 334174"/>
              <a:gd name="connsiteY265" fmla="*/ 606425 h 6858000"/>
              <a:gd name="connsiteX266" fmla="*/ 11758 w 334174"/>
              <a:gd name="connsiteY266" fmla="*/ 546100 h 6858000"/>
              <a:gd name="connsiteX267" fmla="*/ 23515 w 334174"/>
              <a:gd name="connsiteY267" fmla="*/ 496887 h 6858000"/>
              <a:gd name="connsiteX268" fmla="*/ 38632 w 334174"/>
              <a:gd name="connsiteY268" fmla="*/ 450850 h 6858000"/>
              <a:gd name="connsiteX269" fmla="*/ 55427 w 334174"/>
              <a:gd name="connsiteY269" fmla="*/ 409575 h 6858000"/>
              <a:gd name="connsiteX270" fmla="*/ 73903 w 334174"/>
              <a:gd name="connsiteY270" fmla="*/ 369887 h 6858000"/>
              <a:gd name="connsiteX271" fmla="*/ 92379 w 334174"/>
              <a:gd name="connsiteY271" fmla="*/ 334962 h 6858000"/>
              <a:gd name="connsiteX272" fmla="*/ 112534 w 334174"/>
              <a:gd name="connsiteY272" fmla="*/ 296862 h 6858000"/>
              <a:gd name="connsiteX273" fmla="*/ 132689 w 334174"/>
              <a:gd name="connsiteY273" fmla="*/ 260350 h 6858000"/>
              <a:gd name="connsiteX274" fmla="*/ 149485 w 334174"/>
              <a:gd name="connsiteY274" fmla="*/ 217487 h 6858000"/>
              <a:gd name="connsiteX275" fmla="*/ 166281 w 334174"/>
              <a:gd name="connsiteY275" fmla="*/ 174625 h 6858000"/>
              <a:gd name="connsiteX276" fmla="*/ 176358 w 334174"/>
              <a:gd name="connsiteY276" fmla="*/ 122237 h 6858000"/>
              <a:gd name="connsiteX277" fmla="*/ 184756 w 334174"/>
              <a:gd name="connsiteY277" fmla="*/ 66675 h 6858000"/>
              <a:gd name="connsiteX278" fmla="*/ 189795 w 334174"/>
              <a:gd name="connsiteY27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Lst>
            <a:rect l="l" t="t" r="r" b="b"/>
            <a:pathLst>
              <a:path w="334174" h="6858000">
                <a:moveTo>
                  <a:pt x="189795" y="0"/>
                </a:moveTo>
                <a:lnTo>
                  <a:pt x="334174" y="0"/>
                </a:lnTo>
                <a:lnTo>
                  <a:pt x="329135" y="66675"/>
                </a:lnTo>
                <a:lnTo>
                  <a:pt x="320737" y="122237"/>
                </a:lnTo>
                <a:lnTo>
                  <a:pt x="310660" y="174625"/>
                </a:lnTo>
                <a:lnTo>
                  <a:pt x="293864" y="217487"/>
                </a:lnTo>
                <a:lnTo>
                  <a:pt x="277068" y="260350"/>
                </a:lnTo>
                <a:lnTo>
                  <a:pt x="256913" y="296862"/>
                </a:lnTo>
                <a:lnTo>
                  <a:pt x="236758" y="334962"/>
                </a:lnTo>
                <a:lnTo>
                  <a:pt x="218282" y="369887"/>
                </a:lnTo>
                <a:lnTo>
                  <a:pt x="199806" y="409575"/>
                </a:lnTo>
                <a:lnTo>
                  <a:pt x="183011" y="450850"/>
                </a:lnTo>
                <a:lnTo>
                  <a:pt x="167894" y="496887"/>
                </a:lnTo>
                <a:lnTo>
                  <a:pt x="156137" y="546100"/>
                </a:lnTo>
                <a:lnTo>
                  <a:pt x="147738" y="606425"/>
                </a:lnTo>
                <a:lnTo>
                  <a:pt x="144379" y="673100"/>
                </a:lnTo>
                <a:lnTo>
                  <a:pt x="147738" y="744537"/>
                </a:lnTo>
                <a:lnTo>
                  <a:pt x="156137" y="801687"/>
                </a:lnTo>
                <a:lnTo>
                  <a:pt x="167894" y="854075"/>
                </a:lnTo>
                <a:lnTo>
                  <a:pt x="183011" y="901700"/>
                </a:lnTo>
                <a:lnTo>
                  <a:pt x="199806" y="942975"/>
                </a:lnTo>
                <a:lnTo>
                  <a:pt x="219962" y="981075"/>
                </a:lnTo>
                <a:lnTo>
                  <a:pt x="240117" y="1017587"/>
                </a:lnTo>
                <a:lnTo>
                  <a:pt x="260272" y="1055687"/>
                </a:lnTo>
                <a:lnTo>
                  <a:pt x="278747" y="1095375"/>
                </a:lnTo>
                <a:lnTo>
                  <a:pt x="297223" y="1136650"/>
                </a:lnTo>
                <a:lnTo>
                  <a:pt x="312339" y="1182687"/>
                </a:lnTo>
                <a:lnTo>
                  <a:pt x="322417" y="1235075"/>
                </a:lnTo>
                <a:lnTo>
                  <a:pt x="332494" y="1295400"/>
                </a:lnTo>
                <a:lnTo>
                  <a:pt x="334174" y="1363662"/>
                </a:lnTo>
                <a:lnTo>
                  <a:pt x="332494" y="1431925"/>
                </a:lnTo>
                <a:lnTo>
                  <a:pt x="322417" y="1492250"/>
                </a:lnTo>
                <a:lnTo>
                  <a:pt x="312339" y="1544637"/>
                </a:lnTo>
                <a:lnTo>
                  <a:pt x="297223" y="1589087"/>
                </a:lnTo>
                <a:lnTo>
                  <a:pt x="278747" y="1631950"/>
                </a:lnTo>
                <a:lnTo>
                  <a:pt x="260272" y="1671637"/>
                </a:lnTo>
                <a:lnTo>
                  <a:pt x="240117" y="1708150"/>
                </a:lnTo>
                <a:lnTo>
                  <a:pt x="219962" y="1743075"/>
                </a:lnTo>
                <a:lnTo>
                  <a:pt x="199806" y="1782762"/>
                </a:lnTo>
                <a:lnTo>
                  <a:pt x="183011" y="1824037"/>
                </a:lnTo>
                <a:lnTo>
                  <a:pt x="167894" y="1870075"/>
                </a:lnTo>
                <a:lnTo>
                  <a:pt x="156137" y="1922462"/>
                </a:lnTo>
                <a:lnTo>
                  <a:pt x="147738" y="1982787"/>
                </a:lnTo>
                <a:lnTo>
                  <a:pt x="144379" y="2051050"/>
                </a:lnTo>
                <a:lnTo>
                  <a:pt x="147738" y="2119312"/>
                </a:lnTo>
                <a:lnTo>
                  <a:pt x="156137" y="2179637"/>
                </a:lnTo>
                <a:lnTo>
                  <a:pt x="167894" y="2232025"/>
                </a:lnTo>
                <a:lnTo>
                  <a:pt x="183011" y="2278062"/>
                </a:lnTo>
                <a:lnTo>
                  <a:pt x="199806" y="2319337"/>
                </a:lnTo>
                <a:lnTo>
                  <a:pt x="219962" y="2359025"/>
                </a:lnTo>
                <a:lnTo>
                  <a:pt x="240117" y="2395537"/>
                </a:lnTo>
                <a:lnTo>
                  <a:pt x="260272" y="2433637"/>
                </a:lnTo>
                <a:lnTo>
                  <a:pt x="278747" y="2471737"/>
                </a:lnTo>
                <a:lnTo>
                  <a:pt x="297223" y="2513012"/>
                </a:lnTo>
                <a:lnTo>
                  <a:pt x="312339" y="2560637"/>
                </a:lnTo>
                <a:lnTo>
                  <a:pt x="322417" y="2613025"/>
                </a:lnTo>
                <a:lnTo>
                  <a:pt x="332494" y="2671762"/>
                </a:lnTo>
                <a:lnTo>
                  <a:pt x="334174" y="2741612"/>
                </a:lnTo>
                <a:lnTo>
                  <a:pt x="332494" y="2809875"/>
                </a:lnTo>
                <a:lnTo>
                  <a:pt x="322417" y="2868612"/>
                </a:lnTo>
                <a:lnTo>
                  <a:pt x="312339" y="2922587"/>
                </a:lnTo>
                <a:lnTo>
                  <a:pt x="297223" y="2967037"/>
                </a:lnTo>
                <a:lnTo>
                  <a:pt x="278747" y="3009900"/>
                </a:lnTo>
                <a:lnTo>
                  <a:pt x="260272" y="3046412"/>
                </a:lnTo>
                <a:lnTo>
                  <a:pt x="240117" y="3084512"/>
                </a:lnTo>
                <a:lnTo>
                  <a:pt x="219962" y="3121025"/>
                </a:lnTo>
                <a:lnTo>
                  <a:pt x="199806" y="3160712"/>
                </a:lnTo>
                <a:lnTo>
                  <a:pt x="183011" y="3201987"/>
                </a:lnTo>
                <a:lnTo>
                  <a:pt x="167894" y="3248025"/>
                </a:lnTo>
                <a:lnTo>
                  <a:pt x="156137" y="3300412"/>
                </a:lnTo>
                <a:lnTo>
                  <a:pt x="147738" y="3360737"/>
                </a:lnTo>
                <a:lnTo>
                  <a:pt x="144379" y="3427412"/>
                </a:lnTo>
                <a:lnTo>
                  <a:pt x="147738" y="3497262"/>
                </a:lnTo>
                <a:lnTo>
                  <a:pt x="156137" y="3557587"/>
                </a:lnTo>
                <a:lnTo>
                  <a:pt x="167894" y="3609975"/>
                </a:lnTo>
                <a:lnTo>
                  <a:pt x="183011" y="3656012"/>
                </a:lnTo>
                <a:lnTo>
                  <a:pt x="199806" y="3697287"/>
                </a:lnTo>
                <a:lnTo>
                  <a:pt x="219962" y="3736975"/>
                </a:lnTo>
                <a:lnTo>
                  <a:pt x="260272" y="3811587"/>
                </a:lnTo>
                <a:lnTo>
                  <a:pt x="278747" y="3848100"/>
                </a:lnTo>
                <a:lnTo>
                  <a:pt x="297223" y="3890962"/>
                </a:lnTo>
                <a:lnTo>
                  <a:pt x="312339" y="3935412"/>
                </a:lnTo>
                <a:lnTo>
                  <a:pt x="322417" y="3987800"/>
                </a:lnTo>
                <a:lnTo>
                  <a:pt x="332494" y="4048125"/>
                </a:lnTo>
                <a:lnTo>
                  <a:pt x="334174" y="4116387"/>
                </a:lnTo>
                <a:lnTo>
                  <a:pt x="332494" y="4186237"/>
                </a:lnTo>
                <a:lnTo>
                  <a:pt x="322417" y="4244975"/>
                </a:lnTo>
                <a:lnTo>
                  <a:pt x="312339" y="4297362"/>
                </a:lnTo>
                <a:lnTo>
                  <a:pt x="297223" y="4343400"/>
                </a:lnTo>
                <a:lnTo>
                  <a:pt x="278747" y="4386262"/>
                </a:lnTo>
                <a:lnTo>
                  <a:pt x="260272" y="4424362"/>
                </a:lnTo>
                <a:lnTo>
                  <a:pt x="219962" y="4498975"/>
                </a:lnTo>
                <a:lnTo>
                  <a:pt x="199806" y="4537075"/>
                </a:lnTo>
                <a:lnTo>
                  <a:pt x="183011" y="4579937"/>
                </a:lnTo>
                <a:lnTo>
                  <a:pt x="167894" y="4625975"/>
                </a:lnTo>
                <a:lnTo>
                  <a:pt x="156137" y="4678362"/>
                </a:lnTo>
                <a:lnTo>
                  <a:pt x="147738" y="4738687"/>
                </a:lnTo>
                <a:lnTo>
                  <a:pt x="144379" y="4806950"/>
                </a:lnTo>
                <a:lnTo>
                  <a:pt x="147738" y="4875212"/>
                </a:lnTo>
                <a:lnTo>
                  <a:pt x="156137" y="4935537"/>
                </a:lnTo>
                <a:lnTo>
                  <a:pt x="167894" y="4987925"/>
                </a:lnTo>
                <a:lnTo>
                  <a:pt x="183011" y="5033962"/>
                </a:lnTo>
                <a:lnTo>
                  <a:pt x="199806" y="5075237"/>
                </a:lnTo>
                <a:lnTo>
                  <a:pt x="219962" y="5114925"/>
                </a:lnTo>
                <a:lnTo>
                  <a:pt x="240117" y="5149850"/>
                </a:lnTo>
                <a:lnTo>
                  <a:pt x="260272" y="5186362"/>
                </a:lnTo>
                <a:lnTo>
                  <a:pt x="278747" y="5226050"/>
                </a:lnTo>
                <a:lnTo>
                  <a:pt x="297223" y="5268912"/>
                </a:lnTo>
                <a:lnTo>
                  <a:pt x="312339" y="5313362"/>
                </a:lnTo>
                <a:lnTo>
                  <a:pt x="322417" y="5365750"/>
                </a:lnTo>
                <a:lnTo>
                  <a:pt x="332494" y="5426075"/>
                </a:lnTo>
                <a:lnTo>
                  <a:pt x="334174" y="5494337"/>
                </a:lnTo>
                <a:lnTo>
                  <a:pt x="332494" y="5562600"/>
                </a:lnTo>
                <a:lnTo>
                  <a:pt x="322417" y="5622925"/>
                </a:lnTo>
                <a:lnTo>
                  <a:pt x="312339" y="5675312"/>
                </a:lnTo>
                <a:lnTo>
                  <a:pt x="297223" y="5721350"/>
                </a:lnTo>
                <a:lnTo>
                  <a:pt x="278747" y="5762625"/>
                </a:lnTo>
                <a:lnTo>
                  <a:pt x="260272" y="5802312"/>
                </a:lnTo>
                <a:lnTo>
                  <a:pt x="240117" y="5840412"/>
                </a:lnTo>
                <a:lnTo>
                  <a:pt x="219962" y="5876925"/>
                </a:lnTo>
                <a:lnTo>
                  <a:pt x="199806" y="5915025"/>
                </a:lnTo>
                <a:lnTo>
                  <a:pt x="183011" y="5956300"/>
                </a:lnTo>
                <a:lnTo>
                  <a:pt x="167894" y="6003925"/>
                </a:lnTo>
                <a:lnTo>
                  <a:pt x="156137" y="6056312"/>
                </a:lnTo>
                <a:lnTo>
                  <a:pt x="147738" y="6113462"/>
                </a:lnTo>
                <a:lnTo>
                  <a:pt x="144379" y="6183312"/>
                </a:lnTo>
                <a:lnTo>
                  <a:pt x="147738" y="6251575"/>
                </a:lnTo>
                <a:lnTo>
                  <a:pt x="156137" y="6311900"/>
                </a:lnTo>
                <a:lnTo>
                  <a:pt x="167894" y="6361112"/>
                </a:lnTo>
                <a:lnTo>
                  <a:pt x="183011" y="6407150"/>
                </a:lnTo>
                <a:lnTo>
                  <a:pt x="199806" y="6448425"/>
                </a:lnTo>
                <a:lnTo>
                  <a:pt x="218282" y="6488112"/>
                </a:lnTo>
                <a:lnTo>
                  <a:pt x="236758" y="6523037"/>
                </a:lnTo>
                <a:lnTo>
                  <a:pt x="256913" y="6561137"/>
                </a:lnTo>
                <a:lnTo>
                  <a:pt x="277068" y="6597650"/>
                </a:lnTo>
                <a:lnTo>
                  <a:pt x="293864" y="6640512"/>
                </a:lnTo>
                <a:lnTo>
                  <a:pt x="310660" y="6683375"/>
                </a:lnTo>
                <a:lnTo>
                  <a:pt x="320737" y="6735762"/>
                </a:lnTo>
                <a:lnTo>
                  <a:pt x="329135" y="6791325"/>
                </a:lnTo>
                <a:lnTo>
                  <a:pt x="334174"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lnTo>
                  <a:pt x="18979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 name="Smiley Face 1">
            <a:extLst>
              <a:ext uri="{FF2B5EF4-FFF2-40B4-BE49-F238E27FC236}">
                <a16:creationId xmlns:a16="http://schemas.microsoft.com/office/drawing/2014/main" id="{6322C012-AABA-4DC3-88C0-5419DA94A136}"/>
              </a:ext>
            </a:extLst>
          </p:cNvPr>
          <p:cNvSpPr/>
          <p:nvPr/>
        </p:nvSpPr>
        <p:spPr>
          <a:xfrm>
            <a:off x="8539064" y="2146040"/>
            <a:ext cx="2435291" cy="2407297"/>
          </a:xfrm>
          <a:prstGeom prst="smileyFac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2898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18">
            <a:extLst>
              <a:ext uri="{FF2B5EF4-FFF2-40B4-BE49-F238E27FC236}">
                <a16:creationId xmlns:a16="http://schemas.microsoft.com/office/drawing/2014/main" id="{07B730BC-B9B7-44AF-9C1F-18798A91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0">
            <a:extLst>
              <a:ext uri="{FF2B5EF4-FFF2-40B4-BE49-F238E27FC236}">
                <a16:creationId xmlns:a16="http://schemas.microsoft.com/office/drawing/2014/main" id="{55BEA00D-3D81-4954-A11A-1E1A06543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p>
        </p:txBody>
      </p:sp>
      <p:sp>
        <p:nvSpPr>
          <p:cNvPr id="23" name="Freeform: Shape 22">
            <a:extLst>
              <a:ext uri="{FF2B5EF4-FFF2-40B4-BE49-F238E27FC236}">
                <a16:creationId xmlns:a16="http://schemas.microsoft.com/office/drawing/2014/main" id="{CC59F35D-3AEE-407C-8DA7-F495CB9B52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66456" y="591688"/>
            <a:ext cx="2425541" cy="5347085"/>
          </a:xfrm>
          <a:custGeom>
            <a:avLst/>
            <a:gdLst>
              <a:gd name="connsiteX0" fmla="*/ 2425541 w 2425541"/>
              <a:gd name="connsiteY0" fmla="*/ 0 h 5347085"/>
              <a:gd name="connsiteX1" fmla="*/ 2425541 w 2425541"/>
              <a:gd name="connsiteY1" fmla="*/ 5347085 h 5347085"/>
              <a:gd name="connsiteX2" fmla="*/ 2392586 w 2425541"/>
              <a:gd name="connsiteY2" fmla="*/ 5333903 h 5347085"/>
              <a:gd name="connsiteX3" fmla="*/ 2338684 w 2425541"/>
              <a:gd name="connsiteY3" fmla="*/ 5319993 h 5347085"/>
              <a:gd name="connsiteX4" fmla="*/ 2284781 w 2425541"/>
              <a:gd name="connsiteY4" fmla="*/ 5313037 h 5347085"/>
              <a:gd name="connsiteX5" fmla="*/ 2227401 w 2425541"/>
              <a:gd name="connsiteY5" fmla="*/ 5313037 h 5347085"/>
              <a:gd name="connsiteX6" fmla="*/ 2168282 w 2425541"/>
              <a:gd name="connsiteY6" fmla="*/ 5316515 h 5347085"/>
              <a:gd name="connsiteX7" fmla="*/ 2109162 w 2425541"/>
              <a:gd name="connsiteY7" fmla="*/ 5323470 h 5347085"/>
              <a:gd name="connsiteX8" fmla="*/ 2050043 w 2425541"/>
              <a:gd name="connsiteY8" fmla="*/ 5332164 h 5347085"/>
              <a:gd name="connsiteX9" fmla="*/ 1990924 w 2425541"/>
              <a:gd name="connsiteY9" fmla="*/ 5339119 h 5347085"/>
              <a:gd name="connsiteX10" fmla="*/ 1931805 w 2425541"/>
              <a:gd name="connsiteY10" fmla="*/ 5344336 h 5347085"/>
              <a:gd name="connsiteX11" fmla="*/ 1876163 w 2425541"/>
              <a:gd name="connsiteY11" fmla="*/ 5342597 h 5347085"/>
              <a:gd name="connsiteX12" fmla="*/ 1822261 w 2425541"/>
              <a:gd name="connsiteY12" fmla="*/ 5335642 h 5347085"/>
              <a:gd name="connsiteX13" fmla="*/ 1770097 w 2425541"/>
              <a:gd name="connsiteY13" fmla="*/ 5319993 h 5347085"/>
              <a:gd name="connsiteX14" fmla="*/ 1726627 w 2425541"/>
              <a:gd name="connsiteY14" fmla="*/ 5297388 h 5347085"/>
              <a:gd name="connsiteX15" fmla="*/ 1684896 w 2425541"/>
              <a:gd name="connsiteY15" fmla="*/ 5267829 h 5347085"/>
              <a:gd name="connsiteX16" fmla="*/ 1648381 w 2425541"/>
              <a:gd name="connsiteY16" fmla="*/ 5233053 h 5347085"/>
              <a:gd name="connsiteX17" fmla="*/ 1611866 w 2425541"/>
              <a:gd name="connsiteY17" fmla="*/ 5193060 h 5347085"/>
              <a:gd name="connsiteX18" fmla="*/ 1578829 w 2425541"/>
              <a:gd name="connsiteY18" fmla="*/ 5151329 h 5347085"/>
              <a:gd name="connsiteX19" fmla="*/ 1545792 w 2425541"/>
              <a:gd name="connsiteY19" fmla="*/ 5107859 h 5347085"/>
              <a:gd name="connsiteX20" fmla="*/ 1512755 w 2425541"/>
              <a:gd name="connsiteY20" fmla="*/ 5064389 h 5347085"/>
              <a:gd name="connsiteX21" fmla="*/ 1479717 w 2425541"/>
              <a:gd name="connsiteY21" fmla="*/ 5022658 h 5347085"/>
              <a:gd name="connsiteX22" fmla="*/ 1444942 w 2425541"/>
              <a:gd name="connsiteY22" fmla="*/ 4982666 h 5347085"/>
              <a:gd name="connsiteX23" fmla="*/ 1404949 w 2425541"/>
              <a:gd name="connsiteY23" fmla="*/ 4947890 h 5347085"/>
              <a:gd name="connsiteX24" fmla="*/ 1366696 w 2425541"/>
              <a:gd name="connsiteY24" fmla="*/ 4916591 h 5347085"/>
              <a:gd name="connsiteX25" fmla="*/ 1323226 w 2425541"/>
              <a:gd name="connsiteY25" fmla="*/ 4892248 h 5347085"/>
              <a:gd name="connsiteX26" fmla="*/ 1276278 w 2425541"/>
              <a:gd name="connsiteY26" fmla="*/ 4871383 h 5347085"/>
              <a:gd name="connsiteX27" fmla="*/ 1225853 w 2425541"/>
              <a:gd name="connsiteY27" fmla="*/ 4853995 h 5347085"/>
              <a:gd name="connsiteX28" fmla="*/ 1173689 w 2425541"/>
              <a:gd name="connsiteY28" fmla="*/ 4838346 h 5347085"/>
              <a:gd name="connsiteX29" fmla="*/ 1121525 w 2425541"/>
              <a:gd name="connsiteY29" fmla="*/ 4824435 h 5347085"/>
              <a:gd name="connsiteX30" fmla="*/ 1067622 w 2425541"/>
              <a:gd name="connsiteY30" fmla="*/ 4810525 h 5347085"/>
              <a:gd name="connsiteX31" fmla="*/ 1017197 w 2425541"/>
              <a:gd name="connsiteY31" fmla="*/ 4794876 h 5347085"/>
              <a:gd name="connsiteX32" fmla="*/ 966772 w 2425541"/>
              <a:gd name="connsiteY32" fmla="*/ 4777488 h 5347085"/>
              <a:gd name="connsiteX33" fmla="*/ 919824 w 2425541"/>
              <a:gd name="connsiteY33" fmla="*/ 4756622 h 5347085"/>
              <a:gd name="connsiteX34" fmla="*/ 878093 w 2425541"/>
              <a:gd name="connsiteY34" fmla="*/ 4730540 h 5347085"/>
              <a:gd name="connsiteX35" fmla="*/ 839840 w 2425541"/>
              <a:gd name="connsiteY35" fmla="*/ 4699242 h 5347085"/>
              <a:gd name="connsiteX36" fmla="*/ 808541 w 2425541"/>
              <a:gd name="connsiteY36" fmla="*/ 4660988 h 5347085"/>
              <a:gd name="connsiteX37" fmla="*/ 782459 w 2425541"/>
              <a:gd name="connsiteY37" fmla="*/ 4619257 h 5347085"/>
              <a:gd name="connsiteX38" fmla="*/ 761594 w 2425541"/>
              <a:gd name="connsiteY38" fmla="*/ 4572309 h 5347085"/>
              <a:gd name="connsiteX39" fmla="*/ 744206 w 2425541"/>
              <a:gd name="connsiteY39" fmla="*/ 4521884 h 5347085"/>
              <a:gd name="connsiteX40" fmla="*/ 728556 w 2425541"/>
              <a:gd name="connsiteY40" fmla="*/ 4471459 h 5347085"/>
              <a:gd name="connsiteX41" fmla="*/ 714646 w 2425541"/>
              <a:gd name="connsiteY41" fmla="*/ 4417556 h 5347085"/>
              <a:gd name="connsiteX42" fmla="*/ 700736 w 2425541"/>
              <a:gd name="connsiteY42" fmla="*/ 4365393 h 5347085"/>
              <a:gd name="connsiteX43" fmla="*/ 685087 w 2425541"/>
              <a:gd name="connsiteY43" fmla="*/ 4313229 h 5347085"/>
              <a:gd name="connsiteX44" fmla="*/ 667699 w 2425541"/>
              <a:gd name="connsiteY44" fmla="*/ 4262803 h 5347085"/>
              <a:gd name="connsiteX45" fmla="*/ 646833 w 2425541"/>
              <a:gd name="connsiteY45" fmla="*/ 4215856 h 5347085"/>
              <a:gd name="connsiteX46" fmla="*/ 622490 w 2425541"/>
              <a:gd name="connsiteY46" fmla="*/ 4172386 h 5347085"/>
              <a:gd name="connsiteX47" fmla="*/ 591191 w 2425541"/>
              <a:gd name="connsiteY47" fmla="*/ 4134132 h 5347085"/>
              <a:gd name="connsiteX48" fmla="*/ 556416 w 2425541"/>
              <a:gd name="connsiteY48" fmla="*/ 4094140 h 5347085"/>
              <a:gd name="connsiteX49" fmla="*/ 516423 w 2425541"/>
              <a:gd name="connsiteY49" fmla="*/ 4059364 h 5347085"/>
              <a:gd name="connsiteX50" fmla="*/ 472953 w 2425541"/>
              <a:gd name="connsiteY50" fmla="*/ 4026327 h 5347085"/>
              <a:gd name="connsiteX51" fmla="*/ 429483 w 2425541"/>
              <a:gd name="connsiteY51" fmla="*/ 3993290 h 5347085"/>
              <a:gd name="connsiteX52" fmla="*/ 386013 w 2425541"/>
              <a:gd name="connsiteY52" fmla="*/ 3960253 h 5347085"/>
              <a:gd name="connsiteX53" fmla="*/ 344282 w 2425541"/>
              <a:gd name="connsiteY53" fmla="*/ 3927215 h 5347085"/>
              <a:gd name="connsiteX54" fmla="*/ 304290 w 2425541"/>
              <a:gd name="connsiteY54" fmla="*/ 3890701 h 5347085"/>
              <a:gd name="connsiteX55" fmla="*/ 269514 w 2425541"/>
              <a:gd name="connsiteY55" fmla="*/ 3854186 h 5347085"/>
              <a:gd name="connsiteX56" fmla="*/ 239954 w 2425541"/>
              <a:gd name="connsiteY56" fmla="*/ 3812455 h 5347085"/>
              <a:gd name="connsiteX57" fmla="*/ 217350 w 2425541"/>
              <a:gd name="connsiteY57" fmla="*/ 3768985 h 5347085"/>
              <a:gd name="connsiteX58" fmla="*/ 201701 w 2425541"/>
              <a:gd name="connsiteY58" fmla="*/ 3716821 h 5347085"/>
              <a:gd name="connsiteX59" fmla="*/ 194745 w 2425541"/>
              <a:gd name="connsiteY59" fmla="*/ 3662918 h 5347085"/>
              <a:gd name="connsiteX60" fmla="*/ 193007 w 2425541"/>
              <a:gd name="connsiteY60" fmla="*/ 3607277 h 5347085"/>
              <a:gd name="connsiteX61" fmla="*/ 198223 w 2425541"/>
              <a:gd name="connsiteY61" fmla="*/ 3548157 h 5347085"/>
              <a:gd name="connsiteX62" fmla="*/ 205178 w 2425541"/>
              <a:gd name="connsiteY62" fmla="*/ 3489038 h 5347085"/>
              <a:gd name="connsiteX63" fmla="*/ 213872 w 2425541"/>
              <a:gd name="connsiteY63" fmla="*/ 3429919 h 5347085"/>
              <a:gd name="connsiteX64" fmla="*/ 220827 w 2425541"/>
              <a:gd name="connsiteY64" fmla="*/ 3370800 h 5347085"/>
              <a:gd name="connsiteX65" fmla="*/ 224305 w 2425541"/>
              <a:gd name="connsiteY65" fmla="*/ 3311681 h 5347085"/>
              <a:gd name="connsiteX66" fmla="*/ 224305 w 2425541"/>
              <a:gd name="connsiteY66" fmla="*/ 3254301 h 5347085"/>
              <a:gd name="connsiteX67" fmla="*/ 217350 w 2425541"/>
              <a:gd name="connsiteY67" fmla="*/ 3200398 h 5347085"/>
              <a:gd name="connsiteX68" fmla="*/ 203439 w 2425541"/>
              <a:gd name="connsiteY68" fmla="*/ 3146495 h 5347085"/>
              <a:gd name="connsiteX69" fmla="*/ 182574 w 2425541"/>
              <a:gd name="connsiteY69" fmla="*/ 3096070 h 5347085"/>
              <a:gd name="connsiteX70" fmla="*/ 156492 w 2425541"/>
              <a:gd name="connsiteY70" fmla="*/ 3043906 h 5347085"/>
              <a:gd name="connsiteX71" fmla="*/ 126932 w 2425541"/>
              <a:gd name="connsiteY71" fmla="*/ 2991742 h 5347085"/>
              <a:gd name="connsiteX72" fmla="*/ 95634 w 2425541"/>
              <a:gd name="connsiteY72" fmla="*/ 2939578 h 5347085"/>
              <a:gd name="connsiteX73" fmla="*/ 66074 w 2425541"/>
              <a:gd name="connsiteY73" fmla="*/ 2889153 h 5347085"/>
              <a:gd name="connsiteX74" fmla="*/ 39992 w 2425541"/>
              <a:gd name="connsiteY74" fmla="*/ 2835250 h 5347085"/>
              <a:gd name="connsiteX75" fmla="*/ 19127 w 2425541"/>
              <a:gd name="connsiteY75" fmla="*/ 2783086 h 5347085"/>
              <a:gd name="connsiteX76" fmla="*/ 5216 w 2425541"/>
              <a:gd name="connsiteY76" fmla="*/ 2729184 h 5347085"/>
              <a:gd name="connsiteX77" fmla="*/ 0 w 2425541"/>
              <a:gd name="connsiteY77" fmla="*/ 2673542 h 5347085"/>
              <a:gd name="connsiteX78" fmla="*/ 5216 w 2425541"/>
              <a:gd name="connsiteY78" fmla="*/ 2617901 h 5347085"/>
              <a:gd name="connsiteX79" fmla="*/ 19127 w 2425541"/>
              <a:gd name="connsiteY79" fmla="*/ 2563998 h 5347085"/>
              <a:gd name="connsiteX80" fmla="*/ 39992 w 2425541"/>
              <a:gd name="connsiteY80" fmla="*/ 2511834 h 5347085"/>
              <a:gd name="connsiteX81" fmla="*/ 66074 w 2425541"/>
              <a:gd name="connsiteY81" fmla="*/ 2457931 h 5347085"/>
              <a:gd name="connsiteX82" fmla="*/ 95634 w 2425541"/>
              <a:gd name="connsiteY82" fmla="*/ 2407506 h 5347085"/>
              <a:gd name="connsiteX83" fmla="*/ 126932 w 2425541"/>
              <a:gd name="connsiteY83" fmla="*/ 2355342 h 5347085"/>
              <a:gd name="connsiteX84" fmla="*/ 156492 w 2425541"/>
              <a:gd name="connsiteY84" fmla="*/ 2303178 h 5347085"/>
              <a:gd name="connsiteX85" fmla="*/ 182574 w 2425541"/>
              <a:gd name="connsiteY85" fmla="*/ 2251015 h 5347085"/>
              <a:gd name="connsiteX86" fmla="*/ 203439 w 2425541"/>
              <a:gd name="connsiteY86" fmla="*/ 2200589 h 5347085"/>
              <a:gd name="connsiteX87" fmla="*/ 217350 w 2425541"/>
              <a:gd name="connsiteY87" fmla="*/ 2146687 h 5347085"/>
              <a:gd name="connsiteX88" fmla="*/ 224305 w 2425541"/>
              <a:gd name="connsiteY88" fmla="*/ 2092784 h 5347085"/>
              <a:gd name="connsiteX89" fmla="*/ 224305 w 2425541"/>
              <a:gd name="connsiteY89" fmla="*/ 2035403 h 5347085"/>
              <a:gd name="connsiteX90" fmla="*/ 220827 w 2425541"/>
              <a:gd name="connsiteY90" fmla="*/ 1976284 h 5347085"/>
              <a:gd name="connsiteX91" fmla="*/ 213872 w 2425541"/>
              <a:gd name="connsiteY91" fmla="*/ 1917165 h 5347085"/>
              <a:gd name="connsiteX92" fmla="*/ 205178 w 2425541"/>
              <a:gd name="connsiteY92" fmla="*/ 1858046 h 5347085"/>
              <a:gd name="connsiteX93" fmla="*/ 198223 w 2425541"/>
              <a:gd name="connsiteY93" fmla="*/ 1798927 h 5347085"/>
              <a:gd name="connsiteX94" fmla="*/ 193007 w 2425541"/>
              <a:gd name="connsiteY94" fmla="*/ 1739808 h 5347085"/>
              <a:gd name="connsiteX95" fmla="*/ 194745 w 2425541"/>
              <a:gd name="connsiteY95" fmla="*/ 1684166 h 5347085"/>
              <a:gd name="connsiteX96" fmla="*/ 201701 w 2425541"/>
              <a:gd name="connsiteY96" fmla="*/ 1630263 h 5347085"/>
              <a:gd name="connsiteX97" fmla="*/ 217350 w 2425541"/>
              <a:gd name="connsiteY97" fmla="*/ 1578100 h 5347085"/>
              <a:gd name="connsiteX98" fmla="*/ 239954 w 2425541"/>
              <a:gd name="connsiteY98" fmla="*/ 1534630 h 5347085"/>
              <a:gd name="connsiteX99" fmla="*/ 269514 w 2425541"/>
              <a:gd name="connsiteY99" fmla="*/ 1492898 h 5347085"/>
              <a:gd name="connsiteX100" fmla="*/ 304290 w 2425541"/>
              <a:gd name="connsiteY100" fmla="*/ 1456384 h 5347085"/>
              <a:gd name="connsiteX101" fmla="*/ 344282 w 2425541"/>
              <a:gd name="connsiteY101" fmla="*/ 1419869 h 5347085"/>
              <a:gd name="connsiteX102" fmla="*/ 386013 w 2425541"/>
              <a:gd name="connsiteY102" fmla="*/ 1386832 h 5347085"/>
              <a:gd name="connsiteX103" fmla="*/ 429483 w 2425541"/>
              <a:gd name="connsiteY103" fmla="*/ 1353795 h 5347085"/>
              <a:gd name="connsiteX104" fmla="*/ 472953 w 2425541"/>
              <a:gd name="connsiteY104" fmla="*/ 1320757 h 5347085"/>
              <a:gd name="connsiteX105" fmla="*/ 516423 w 2425541"/>
              <a:gd name="connsiteY105" fmla="*/ 1287720 h 5347085"/>
              <a:gd name="connsiteX106" fmla="*/ 556416 w 2425541"/>
              <a:gd name="connsiteY106" fmla="*/ 1252944 h 5347085"/>
              <a:gd name="connsiteX107" fmla="*/ 591191 w 2425541"/>
              <a:gd name="connsiteY107" fmla="*/ 1212952 h 5347085"/>
              <a:gd name="connsiteX108" fmla="*/ 622490 w 2425541"/>
              <a:gd name="connsiteY108" fmla="*/ 1174698 h 5347085"/>
              <a:gd name="connsiteX109" fmla="*/ 646833 w 2425541"/>
              <a:gd name="connsiteY109" fmla="*/ 1131229 h 5347085"/>
              <a:gd name="connsiteX110" fmla="*/ 667699 w 2425541"/>
              <a:gd name="connsiteY110" fmla="*/ 1084281 h 5347085"/>
              <a:gd name="connsiteX111" fmla="*/ 685087 w 2425541"/>
              <a:gd name="connsiteY111" fmla="*/ 1033856 h 5347085"/>
              <a:gd name="connsiteX112" fmla="*/ 700736 w 2425541"/>
              <a:gd name="connsiteY112" fmla="*/ 981692 h 5347085"/>
              <a:gd name="connsiteX113" fmla="*/ 714646 w 2425541"/>
              <a:gd name="connsiteY113" fmla="*/ 929528 h 5347085"/>
              <a:gd name="connsiteX114" fmla="*/ 728556 w 2425541"/>
              <a:gd name="connsiteY114" fmla="*/ 875625 h 5347085"/>
              <a:gd name="connsiteX115" fmla="*/ 744206 w 2425541"/>
              <a:gd name="connsiteY115" fmla="*/ 825200 h 5347085"/>
              <a:gd name="connsiteX116" fmla="*/ 761594 w 2425541"/>
              <a:gd name="connsiteY116" fmla="*/ 774775 h 5347085"/>
              <a:gd name="connsiteX117" fmla="*/ 782459 w 2425541"/>
              <a:gd name="connsiteY117" fmla="*/ 727827 h 5347085"/>
              <a:gd name="connsiteX118" fmla="*/ 808541 w 2425541"/>
              <a:gd name="connsiteY118" fmla="*/ 686096 h 5347085"/>
              <a:gd name="connsiteX119" fmla="*/ 839840 w 2425541"/>
              <a:gd name="connsiteY119" fmla="*/ 647843 h 5347085"/>
              <a:gd name="connsiteX120" fmla="*/ 878093 w 2425541"/>
              <a:gd name="connsiteY120" fmla="*/ 616544 h 5347085"/>
              <a:gd name="connsiteX121" fmla="*/ 919824 w 2425541"/>
              <a:gd name="connsiteY121" fmla="*/ 590462 h 5347085"/>
              <a:gd name="connsiteX122" fmla="*/ 966772 w 2425541"/>
              <a:gd name="connsiteY122" fmla="*/ 569597 h 5347085"/>
              <a:gd name="connsiteX123" fmla="*/ 1017197 w 2425541"/>
              <a:gd name="connsiteY123" fmla="*/ 552209 h 5347085"/>
              <a:gd name="connsiteX124" fmla="*/ 1067622 w 2425541"/>
              <a:gd name="connsiteY124" fmla="*/ 536560 h 5347085"/>
              <a:gd name="connsiteX125" fmla="*/ 1121525 w 2425541"/>
              <a:gd name="connsiteY125" fmla="*/ 522649 h 5347085"/>
              <a:gd name="connsiteX126" fmla="*/ 1173689 w 2425541"/>
              <a:gd name="connsiteY126" fmla="*/ 508739 h 5347085"/>
              <a:gd name="connsiteX127" fmla="*/ 1225853 w 2425541"/>
              <a:gd name="connsiteY127" fmla="*/ 493090 h 5347085"/>
              <a:gd name="connsiteX128" fmla="*/ 1276278 w 2425541"/>
              <a:gd name="connsiteY128" fmla="*/ 475702 h 5347085"/>
              <a:gd name="connsiteX129" fmla="*/ 1323226 w 2425541"/>
              <a:gd name="connsiteY129" fmla="*/ 454836 h 5347085"/>
              <a:gd name="connsiteX130" fmla="*/ 1366696 w 2425541"/>
              <a:gd name="connsiteY130" fmla="*/ 430493 h 5347085"/>
              <a:gd name="connsiteX131" fmla="*/ 1404949 w 2425541"/>
              <a:gd name="connsiteY131" fmla="*/ 399195 h 5347085"/>
              <a:gd name="connsiteX132" fmla="*/ 1444942 w 2425541"/>
              <a:gd name="connsiteY132" fmla="*/ 364419 h 5347085"/>
              <a:gd name="connsiteX133" fmla="*/ 1479717 w 2425541"/>
              <a:gd name="connsiteY133" fmla="*/ 324426 h 5347085"/>
              <a:gd name="connsiteX134" fmla="*/ 1512755 w 2425541"/>
              <a:gd name="connsiteY134" fmla="*/ 282695 h 5347085"/>
              <a:gd name="connsiteX135" fmla="*/ 1545792 w 2425541"/>
              <a:gd name="connsiteY135" fmla="*/ 239225 h 5347085"/>
              <a:gd name="connsiteX136" fmla="*/ 1578829 w 2425541"/>
              <a:gd name="connsiteY136" fmla="*/ 195755 h 5347085"/>
              <a:gd name="connsiteX137" fmla="*/ 1611866 w 2425541"/>
              <a:gd name="connsiteY137" fmla="*/ 154024 h 5347085"/>
              <a:gd name="connsiteX138" fmla="*/ 1648381 w 2425541"/>
              <a:gd name="connsiteY138" fmla="*/ 114032 h 5347085"/>
              <a:gd name="connsiteX139" fmla="*/ 1684896 w 2425541"/>
              <a:gd name="connsiteY139" fmla="*/ 79256 h 5347085"/>
              <a:gd name="connsiteX140" fmla="*/ 1726627 w 2425541"/>
              <a:gd name="connsiteY140" fmla="*/ 49696 h 5347085"/>
              <a:gd name="connsiteX141" fmla="*/ 1770097 w 2425541"/>
              <a:gd name="connsiteY141" fmla="*/ 27092 h 5347085"/>
              <a:gd name="connsiteX142" fmla="*/ 1822261 w 2425541"/>
              <a:gd name="connsiteY142" fmla="*/ 11443 h 5347085"/>
              <a:gd name="connsiteX143" fmla="*/ 1876163 w 2425541"/>
              <a:gd name="connsiteY143" fmla="*/ 4487 h 5347085"/>
              <a:gd name="connsiteX144" fmla="*/ 1931805 w 2425541"/>
              <a:gd name="connsiteY144" fmla="*/ 2749 h 5347085"/>
              <a:gd name="connsiteX145" fmla="*/ 1990924 w 2425541"/>
              <a:gd name="connsiteY145" fmla="*/ 7965 h 5347085"/>
              <a:gd name="connsiteX146" fmla="*/ 2050043 w 2425541"/>
              <a:gd name="connsiteY146" fmla="*/ 14920 h 5347085"/>
              <a:gd name="connsiteX147" fmla="*/ 2109162 w 2425541"/>
              <a:gd name="connsiteY147" fmla="*/ 23614 h 5347085"/>
              <a:gd name="connsiteX148" fmla="*/ 2168282 w 2425541"/>
              <a:gd name="connsiteY148" fmla="*/ 30569 h 5347085"/>
              <a:gd name="connsiteX149" fmla="*/ 2227401 w 2425541"/>
              <a:gd name="connsiteY149" fmla="*/ 34047 h 5347085"/>
              <a:gd name="connsiteX150" fmla="*/ 2284781 w 2425541"/>
              <a:gd name="connsiteY150" fmla="*/ 34047 h 5347085"/>
              <a:gd name="connsiteX151" fmla="*/ 2338684 w 2425541"/>
              <a:gd name="connsiteY151" fmla="*/ 27092 h 5347085"/>
              <a:gd name="connsiteX152" fmla="*/ 2392586 w 2425541"/>
              <a:gd name="connsiteY152" fmla="*/ 13181 h 5347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2425541" h="5347085">
                <a:moveTo>
                  <a:pt x="2425541" y="0"/>
                </a:moveTo>
                <a:lnTo>
                  <a:pt x="2425541" y="5347085"/>
                </a:lnTo>
                <a:lnTo>
                  <a:pt x="2392586" y="5333903"/>
                </a:lnTo>
                <a:lnTo>
                  <a:pt x="2338684" y="5319993"/>
                </a:lnTo>
                <a:lnTo>
                  <a:pt x="2284781" y="5313037"/>
                </a:lnTo>
                <a:lnTo>
                  <a:pt x="2227401" y="5313037"/>
                </a:lnTo>
                <a:lnTo>
                  <a:pt x="2168282" y="5316515"/>
                </a:lnTo>
                <a:lnTo>
                  <a:pt x="2109162" y="5323470"/>
                </a:lnTo>
                <a:lnTo>
                  <a:pt x="2050043" y="5332164"/>
                </a:lnTo>
                <a:lnTo>
                  <a:pt x="1990924" y="5339119"/>
                </a:lnTo>
                <a:lnTo>
                  <a:pt x="1931805" y="5344336"/>
                </a:lnTo>
                <a:lnTo>
                  <a:pt x="1876163" y="5342597"/>
                </a:lnTo>
                <a:lnTo>
                  <a:pt x="1822261" y="5335642"/>
                </a:lnTo>
                <a:lnTo>
                  <a:pt x="1770097" y="5319993"/>
                </a:lnTo>
                <a:lnTo>
                  <a:pt x="1726627" y="5297388"/>
                </a:lnTo>
                <a:lnTo>
                  <a:pt x="1684896" y="5267829"/>
                </a:lnTo>
                <a:lnTo>
                  <a:pt x="1648381" y="5233053"/>
                </a:lnTo>
                <a:lnTo>
                  <a:pt x="1611866" y="5193060"/>
                </a:lnTo>
                <a:lnTo>
                  <a:pt x="1578829" y="5151329"/>
                </a:lnTo>
                <a:lnTo>
                  <a:pt x="1545792" y="5107859"/>
                </a:lnTo>
                <a:lnTo>
                  <a:pt x="1512755" y="5064389"/>
                </a:lnTo>
                <a:lnTo>
                  <a:pt x="1479717" y="5022658"/>
                </a:lnTo>
                <a:lnTo>
                  <a:pt x="1444942" y="4982666"/>
                </a:lnTo>
                <a:lnTo>
                  <a:pt x="1404949" y="4947890"/>
                </a:lnTo>
                <a:lnTo>
                  <a:pt x="1366696" y="4916591"/>
                </a:lnTo>
                <a:lnTo>
                  <a:pt x="1323226" y="4892248"/>
                </a:lnTo>
                <a:lnTo>
                  <a:pt x="1276278" y="4871383"/>
                </a:lnTo>
                <a:lnTo>
                  <a:pt x="1225853" y="4853995"/>
                </a:lnTo>
                <a:lnTo>
                  <a:pt x="1173689" y="4838346"/>
                </a:lnTo>
                <a:lnTo>
                  <a:pt x="1121525" y="4824435"/>
                </a:lnTo>
                <a:lnTo>
                  <a:pt x="1067622" y="4810525"/>
                </a:lnTo>
                <a:lnTo>
                  <a:pt x="1017197" y="4794876"/>
                </a:lnTo>
                <a:lnTo>
                  <a:pt x="966772" y="4777488"/>
                </a:lnTo>
                <a:lnTo>
                  <a:pt x="919824" y="4756622"/>
                </a:lnTo>
                <a:lnTo>
                  <a:pt x="878093" y="4730540"/>
                </a:lnTo>
                <a:lnTo>
                  <a:pt x="839840" y="4699242"/>
                </a:lnTo>
                <a:lnTo>
                  <a:pt x="808541" y="4660988"/>
                </a:lnTo>
                <a:lnTo>
                  <a:pt x="782459" y="4619257"/>
                </a:lnTo>
                <a:lnTo>
                  <a:pt x="761594" y="4572309"/>
                </a:lnTo>
                <a:lnTo>
                  <a:pt x="744206" y="4521884"/>
                </a:lnTo>
                <a:lnTo>
                  <a:pt x="728556" y="4471459"/>
                </a:lnTo>
                <a:lnTo>
                  <a:pt x="714646" y="4417556"/>
                </a:lnTo>
                <a:lnTo>
                  <a:pt x="700736" y="4365393"/>
                </a:lnTo>
                <a:lnTo>
                  <a:pt x="685087" y="4313229"/>
                </a:lnTo>
                <a:lnTo>
                  <a:pt x="667699" y="4262803"/>
                </a:lnTo>
                <a:lnTo>
                  <a:pt x="646833" y="4215856"/>
                </a:lnTo>
                <a:lnTo>
                  <a:pt x="622490" y="4172386"/>
                </a:lnTo>
                <a:lnTo>
                  <a:pt x="591191" y="4134132"/>
                </a:lnTo>
                <a:lnTo>
                  <a:pt x="556416" y="4094140"/>
                </a:lnTo>
                <a:lnTo>
                  <a:pt x="516423" y="4059364"/>
                </a:lnTo>
                <a:lnTo>
                  <a:pt x="472953" y="4026327"/>
                </a:lnTo>
                <a:lnTo>
                  <a:pt x="429483" y="3993290"/>
                </a:lnTo>
                <a:lnTo>
                  <a:pt x="386013" y="3960253"/>
                </a:lnTo>
                <a:lnTo>
                  <a:pt x="344282" y="3927215"/>
                </a:lnTo>
                <a:lnTo>
                  <a:pt x="304290" y="3890701"/>
                </a:lnTo>
                <a:lnTo>
                  <a:pt x="269514" y="3854186"/>
                </a:lnTo>
                <a:lnTo>
                  <a:pt x="239954" y="3812455"/>
                </a:lnTo>
                <a:lnTo>
                  <a:pt x="217350" y="3768985"/>
                </a:lnTo>
                <a:lnTo>
                  <a:pt x="201701" y="3716821"/>
                </a:lnTo>
                <a:lnTo>
                  <a:pt x="194745" y="3662918"/>
                </a:lnTo>
                <a:lnTo>
                  <a:pt x="193007" y="3607277"/>
                </a:lnTo>
                <a:lnTo>
                  <a:pt x="198223" y="3548157"/>
                </a:lnTo>
                <a:lnTo>
                  <a:pt x="205178" y="3489038"/>
                </a:lnTo>
                <a:lnTo>
                  <a:pt x="213872" y="3429919"/>
                </a:lnTo>
                <a:lnTo>
                  <a:pt x="220827" y="3370800"/>
                </a:lnTo>
                <a:lnTo>
                  <a:pt x="224305" y="3311681"/>
                </a:lnTo>
                <a:lnTo>
                  <a:pt x="224305" y="3254301"/>
                </a:lnTo>
                <a:lnTo>
                  <a:pt x="217350" y="3200398"/>
                </a:lnTo>
                <a:lnTo>
                  <a:pt x="203439" y="3146495"/>
                </a:lnTo>
                <a:lnTo>
                  <a:pt x="182574" y="3096070"/>
                </a:lnTo>
                <a:lnTo>
                  <a:pt x="156492" y="3043906"/>
                </a:lnTo>
                <a:lnTo>
                  <a:pt x="126932" y="2991742"/>
                </a:lnTo>
                <a:lnTo>
                  <a:pt x="95634" y="2939578"/>
                </a:lnTo>
                <a:lnTo>
                  <a:pt x="66074" y="2889153"/>
                </a:lnTo>
                <a:lnTo>
                  <a:pt x="39992" y="2835250"/>
                </a:lnTo>
                <a:lnTo>
                  <a:pt x="19127" y="2783086"/>
                </a:lnTo>
                <a:lnTo>
                  <a:pt x="5216" y="2729184"/>
                </a:lnTo>
                <a:lnTo>
                  <a:pt x="0" y="2673542"/>
                </a:lnTo>
                <a:lnTo>
                  <a:pt x="5216" y="2617901"/>
                </a:lnTo>
                <a:lnTo>
                  <a:pt x="19127" y="2563998"/>
                </a:lnTo>
                <a:lnTo>
                  <a:pt x="39992" y="2511834"/>
                </a:lnTo>
                <a:lnTo>
                  <a:pt x="66074" y="2457931"/>
                </a:lnTo>
                <a:lnTo>
                  <a:pt x="95634" y="2407506"/>
                </a:lnTo>
                <a:lnTo>
                  <a:pt x="126932" y="2355342"/>
                </a:lnTo>
                <a:lnTo>
                  <a:pt x="156492" y="2303178"/>
                </a:lnTo>
                <a:lnTo>
                  <a:pt x="182574" y="2251015"/>
                </a:lnTo>
                <a:lnTo>
                  <a:pt x="203439" y="2200589"/>
                </a:lnTo>
                <a:lnTo>
                  <a:pt x="217350" y="2146687"/>
                </a:lnTo>
                <a:lnTo>
                  <a:pt x="224305" y="2092784"/>
                </a:lnTo>
                <a:lnTo>
                  <a:pt x="224305" y="2035403"/>
                </a:lnTo>
                <a:lnTo>
                  <a:pt x="220827" y="1976284"/>
                </a:lnTo>
                <a:lnTo>
                  <a:pt x="213872" y="1917165"/>
                </a:lnTo>
                <a:lnTo>
                  <a:pt x="205178" y="1858046"/>
                </a:lnTo>
                <a:lnTo>
                  <a:pt x="198223" y="1798927"/>
                </a:lnTo>
                <a:lnTo>
                  <a:pt x="193007" y="1739808"/>
                </a:lnTo>
                <a:lnTo>
                  <a:pt x="194745" y="1684166"/>
                </a:lnTo>
                <a:lnTo>
                  <a:pt x="201701" y="1630263"/>
                </a:lnTo>
                <a:lnTo>
                  <a:pt x="217350" y="1578100"/>
                </a:lnTo>
                <a:lnTo>
                  <a:pt x="239954" y="1534630"/>
                </a:lnTo>
                <a:lnTo>
                  <a:pt x="269514" y="1492898"/>
                </a:lnTo>
                <a:lnTo>
                  <a:pt x="304290" y="1456384"/>
                </a:lnTo>
                <a:lnTo>
                  <a:pt x="344282" y="1419869"/>
                </a:lnTo>
                <a:lnTo>
                  <a:pt x="386013" y="1386832"/>
                </a:lnTo>
                <a:lnTo>
                  <a:pt x="429483" y="1353795"/>
                </a:lnTo>
                <a:lnTo>
                  <a:pt x="472953" y="1320757"/>
                </a:lnTo>
                <a:lnTo>
                  <a:pt x="516423" y="1287720"/>
                </a:lnTo>
                <a:lnTo>
                  <a:pt x="556416" y="1252944"/>
                </a:lnTo>
                <a:lnTo>
                  <a:pt x="591191" y="1212952"/>
                </a:lnTo>
                <a:lnTo>
                  <a:pt x="622490" y="1174698"/>
                </a:lnTo>
                <a:lnTo>
                  <a:pt x="646833" y="1131229"/>
                </a:lnTo>
                <a:lnTo>
                  <a:pt x="667699" y="1084281"/>
                </a:lnTo>
                <a:lnTo>
                  <a:pt x="685087" y="1033856"/>
                </a:lnTo>
                <a:lnTo>
                  <a:pt x="700736" y="981692"/>
                </a:lnTo>
                <a:lnTo>
                  <a:pt x="714646" y="929528"/>
                </a:lnTo>
                <a:lnTo>
                  <a:pt x="728556" y="875625"/>
                </a:lnTo>
                <a:lnTo>
                  <a:pt x="744206" y="825200"/>
                </a:lnTo>
                <a:lnTo>
                  <a:pt x="761594" y="774775"/>
                </a:lnTo>
                <a:lnTo>
                  <a:pt x="782459" y="727827"/>
                </a:lnTo>
                <a:lnTo>
                  <a:pt x="808541" y="686096"/>
                </a:lnTo>
                <a:lnTo>
                  <a:pt x="839840" y="647843"/>
                </a:lnTo>
                <a:lnTo>
                  <a:pt x="878093" y="616544"/>
                </a:lnTo>
                <a:lnTo>
                  <a:pt x="919824" y="590462"/>
                </a:lnTo>
                <a:lnTo>
                  <a:pt x="966772" y="569597"/>
                </a:lnTo>
                <a:lnTo>
                  <a:pt x="1017197" y="552209"/>
                </a:lnTo>
                <a:lnTo>
                  <a:pt x="1067622" y="536560"/>
                </a:lnTo>
                <a:lnTo>
                  <a:pt x="1121525" y="522649"/>
                </a:lnTo>
                <a:lnTo>
                  <a:pt x="1173689" y="508739"/>
                </a:lnTo>
                <a:lnTo>
                  <a:pt x="1225853" y="493090"/>
                </a:lnTo>
                <a:lnTo>
                  <a:pt x="1276278" y="475702"/>
                </a:lnTo>
                <a:lnTo>
                  <a:pt x="1323226" y="454836"/>
                </a:lnTo>
                <a:lnTo>
                  <a:pt x="1366696" y="430493"/>
                </a:lnTo>
                <a:lnTo>
                  <a:pt x="1404949" y="399195"/>
                </a:lnTo>
                <a:lnTo>
                  <a:pt x="1444942" y="364419"/>
                </a:lnTo>
                <a:lnTo>
                  <a:pt x="1479717" y="324426"/>
                </a:lnTo>
                <a:lnTo>
                  <a:pt x="1512755" y="282695"/>
                </a:lnTo>
                <a:lnTo>
                  <a:pt x="1545792" y="239225"/>
                </a:lnTo>
                <a:lnTo>
                  <a:pt x="1578829" y="195755"/>
                </a:lnTo>
                <a:lnTo>
                  <a:pt x="1611866" y="154024"/>
                </a:lnTo>
                <a:lnTo>
                  <a:pt x="1648381" y="114032"/>
                </a:lnTo>
                <a:lnTo>
                  <a:pt x="1684896" y="79256"/>
                </a:lnTo>
                <a:lnTo>
                  <a:pt x="1726627" y="49696"/>
                </a:lnTo>
                <a:lnTo>
                  <a:pt x="1770097" y="27092"/>
                </a:lnTo>
                <a:lnTo>
                  <a:pt x="1822261" y="11443"/>
                </a:lnTo>
                <a:lnTo>
                  <a:pt x="1876163" y="4487"/>
                </a:lnTo>
                <a:lnTo>
                  <a:pt x="1931805" y="2749"/>
                </a:lnTo>
                <a:lnTo>
                  <a:pt x="1990924" y="7965"/>
                </a:lnTo>
                <a:lnTo>
                  <a:pt x="2050043" y="14920"/>
                </a:lnTo>
                <a:lnTo>
                  <a:pt x="2109162" y="23614"/>
                </a:lnTo>
                <a:lnTo>
                  <a:pt x="2168282" y="30569"/>
                </a:lnTo>
                <a:lnTo>
                  <a:pt x="2227401" y="34047"/>
                </a:lnTo>
                <a:lnTo>
                  <a:pt x="2284781" y="34047"/>
                </a:lnTo>
                <a:lnTo>
                  <a:pt x="2338684" y="27092"/>
                </a:lnTo>
                <a:lnTo>
                  <a:pt x="2392586" y="13181"/>
                </a:lnTo>
                <a:close/>
              </a:path>
            </a:pathLst>
          </a:custGeom>
          <a:solidFill>
            <a:schemeClr val="bg1">
              <a:alpha val="40000"/>
            </a:schemeClr>
          </a:solidFill>
          <a:ln w="0">
            <a:noFill/>
            <a:prstDash val="solid"/>
            <a:round/>
            <a:headEnd/>
            <a:tailEnd/>
          </a:ln>
        </p:spPr>
      </p:sp>
      <p:sp>
        <p:nvSpPr>
          <p:cNvPr id="25" name="Freeform: Shape 24">
            <a:extLst>
              <a:ext uri="{FF2B5EF4-FFF2-40B4-BE49-F238E27FC236}">
                <a16:creationId xmlns:a16="http://schemas.microsoft.com/office/drawing/2014/main" id="{32C3FE3A-8087-4BDC-BF2B-462E8D8F6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66456" y="591688"/>
            <a:ext cx="2425541" cy="5347085"/>
          </a:xfrm>
          <a:custGeom>
            <a:avLst/>
            <a:gdLst>
              <a:gd name="connsiteX0" fmla="*/ 2425541 w 2425541"/>
              <a:gd name="connsiteY0" fmla="*/ 0 h 5347085"/>
              <a:gd name="connsiteX1" fmla="*/ 2425541 w 2425541"/>
              <a:gd name="connsiteY1" fmla="*/ 5347085 h 5347085"/>
              <a:gd name="connsiteX2" fmla="*/ 2392586 w 2425541"/>
              <a:gd name="connsiteY2" fmla="*/ 5333903 h 5347085"/>
              <a:gd name="connsiteX3" fmla="*/ 2338684 w 2425541"/>
              <a:gd name="connsiteY3" fmla="*/ 5319993 h 5347085"/>
              <a:gd name="connsiteX4" fmla="*/ 2284781 w 2425541"/>
              <a:gd name="connsiteY4" fmla="*/ 5313037 h 5347085"/>
              <a:gd name="connsiteX5" fmla="*/ 2227401 w 2425541"/>
              <a:gd name="connsiteY5" fmla="*/ 5313037 h 5347085"/>
              <a:gd name="connsiteX6" fmla="*/ 2168282 w 2425541"/>
              <a:gd name="connsiteY6" fmla="*/ 5316515 h 5347085"/>
              <a:gd name="connsiteX7" fmla="*/ 2109162 w 2425541"/>
              <a:gd name="connsiteY7" fmla="*/ 5323470 h 5347085"/>
              <a:gd name="connsiteX8" fmla="*/ 2050043 w 2425541"/>
              <a:gd name="connsiteY8" fmla="*/ 5332164 h 5347085"/>
              <a:gd name="connsiteX9" fmla="*/ 1990924 w 2425541"/>
              <a:gd name="connsiteY9" fmla="*/ 5339119 h 5347085"/>
              <a:gd name="connsiteX10" fmla="*/ 1931805 w 2425541"/>
              <a:gd name="connsiteY10" fmla="*/ 5344336 h 5347085"/>
              <a:gd name="connsiteX11" fmla="*/ 1876163 w 2425541"/>
              <a:gd name="connsiteY11" fmla="*/ 5342597 h 5347085"/>
              <a:gd name="connsiteX12" fmla="*/ 1822261 w 2425541"/>
              <a:gd name="connsiteY12" fmla="*/ 5335642 h 5347085"/>
              <a:gd name="connsiteX13" fmla="*/ 1770097 w 2425541"/>
              <a:gd name="connsiteY13" fmla="*/ 5319993 h 5347085"/>
              <a:gd name="connsiteX14" fmla="*/ 1726627 w 2425541"/>
              <a:gd name="connsiteY14" fmla="*/ 5297388 h 5347085"/>
              <a:gd name="connsiteX15" fmla="*/ 1684896 w 2425541"/>
              <a:gd name="connsiteY15" fmla="*/ 5267829 h 5347085"/>
              <a:gd name="connsiteX16" fmla="*/ 1648381 w 2425541"/>
              <a:gd name="connsiteY16" fmla="*/ 5233053 h 5347085"/>
              <a:gd name="connsiteX17" fmla="*/ 1611866 w 2425541"/>
              <a:gd name="connsiteY17" fmla="*/ 5193060 h 5347085"/>
              <a:gd name="connsiteX18" fmla="*/ 1578829 w 2425541"/>
              <a:gd name="connsiteY18" fmla="*/ 5151329 h 5347085"/>
              <a:gd name="connsiteX19" fmla="*/ 1545792 w 2425541"/>
              <a:gd name="connsiteY19" fmla="*/ 5107859 h 5347085"/>
              <a:gd name="connsiteX20" fmla="*/ 1512755 w 2425541"/>
              <a:gd name="connsiteY20" fmla="*/ 5064389 h 5347085"/>
              <a:gd name="connsiteX21" fmla="*/ 1479717 w 2425541"/>
              <a:gd name="connsiteY21" fmla="*/ 5022658 h 5347085"/>
              <a:gd name="connsiteX22" fmla="*/ 1444942 w 2425541"/>
              <a:gd name="connsiteY22" fmla="*/ 4982666 h 5347085"/>
              <a:gd name="connsiteX23" fmla="*/ 1404949 w 2425541"/>
              <a:gd name="connsiteY23" fmla="*/ 4947890 h 5347085"/>
              <a:gd name="connsiteX24" fmla="*/ 1366696 w 2425541"/>
              <a:gd name="connsiteY24" fmla="*/ 4916591 h 5347085"/>
              <a:gd name="connsiteX25" fmla="*/ 1323226 w 2425541"/>
              <a:gd name="connsiteY25" fmla="*/ 4892248 h 5347085"/>
              <a:gd name="connsiteX26" fmla="*/ 1276278 w 2425541"/>
              <a:gd name="connsiteY26" fmla="*/ 4871383 h 5347085"/>
              <a:gd name="connsiteX27" fmla="*/ 1225853 w 2425541"/>
              <a:gd name="connsiteY27" fmla="*/ 4853995 h 5347085"/>
              <a:gd name="connsiteX28" fmla="*/ 1173689 w 2425541"/>
              <a:gd name="connsiteY28" fmla="*/ 4838346 h 5347085"/>
              <a:gd name="connsiteX29" fmla="*/ 1121525 w 2425541"/>
              <a:gd name="connsiteY29" fmla="*/ 4824435 h 5347085"/>
              <a:gd name="connsiteX30" fmla="*/ 1067622 w 2425541"/>
              <a:gd name="connsiteY30" fmla="*/ 4810525 h 5347085"/>
              <a:gd name="connsiteX31" fmla="*/ 1017197 w 2425541"/>
              <a:gd name="connsiteY31" fmla="*/ 4794876 h 5347085"/>
              <a:gd name="connsiteX32" fmla="*/ 966772 w 2425541"/>
              <a:gd name="connsiteY32" fmla="*/ 4777488 h 5347085"/>
              <a:gd name="connsiteX33" fmla="*/ 919824 w 2425541"/>
              <a:gd name="connsiteY33" fmla="*/ 4756622 h 5347085"/>
              <a:gd name="connsiteX34" fmla="*/ 878093 w 2425541"/>
              <a:gd name="connsiteY34" fmla="*/ 4730540 h 5347085"/>
              <a:gd name="connsiteX35" fmla="*/ 839840 w 2425541"/>
              <a:gd name="connsiteY35" fmla="*/ 4699242 h 5347085"/>
              <a:gd name="connsiteX36" fmla="*/ 808541 w 2425541"/>
              <a:gd name="connsiteY36" fmla="*/ 4660988 h 5347085"/>
              <a:gd name="connsiteX37" fmla="*/ 782459 w 2425541"/>
              <a:gd name="connsiteY37" fmla="*/ 4619257 h 5347085"/>
              <a:gd name="connsiteX38" fmla="*/ 761594 w 2425541"/>
              <a:gd name="connsiteY38" fmla="*/ 4572309 h 5347085"/>
              <a:gd name="connsiteX39" fmla="*/ 744206 w 2425541"/>
              <a:gd name="connsiteY39" fmla="*/ 4521884 h 5347085"/>
              <a:gd name="connsiteX40" fmla="*/ 728556 w 2425541"/>
              <a:gd name="connsiteY40" fmla="*/ 4471459 h 5347085"/>
              <a:gd name="connsiteX41" fmla="*/ 714646 w 2425541"/>
              <a:gd name="connsiteY41" fmla="*/ 4417556 h 5347085"/>
              <a:gd name="connsiteX42" fmla="*/ 700736 w 2425541"/>
              <a:gd name="connsiteY42" fmla="*/ 4365393 h 5347085"/>
              <a:gd name="connsiteX43" fmla="*/ 685087 w 2425541"/>
              <a:gd name="connsiteY43" fmla="*/ 4313229 h 5347085"/>
              <a:gd name="connsiteX44" fmla="*/ 667699 w 2425541"/>
              <a:gd name="connsiteY44" fmla="*/ 4262803 h 5347085"/>
              <a:gd name="connsiteX45" fmla="*/ 646833 w 2425541"/>
              <a:gd name="connsiteY45" fmla="*/ 4215856 h 5347085"/>
              <a:gd name="connsiteX46" fmla="*/ 622490 w 2425541"/>
              <a:gd name="connsiteY46" fmla="*/ 4172386 h 5347085"/>
              <a:gd name="connsiteX47" fmla="*/ 591191 w 2425541"/>
              <a:gd name="connsiteY47" fmla="*/ 4134132 h 5347085"/>
              <a:gd name="connsiteX48" fmla="*/ 556416 w 2425541"/>
              <a:gd name="connsiteY48" fmla="*/ 4094140 h 5347085"/>
              <a:gd name="connsiteX49" fmla="*/ 516423 w 2425541"/>
              <a:gd name="connsiteY49" fmla="*/ 4059364 h 5347085"/>
              <a:gd name="connsiteX50" fmla="*/ 472953 w 2425541"/>
              <a:gd name="connsiteY50" fmla="*/ 4026327 h 5347085"/>
              <a:gd name="connsiteX51" fmla="*/ 429483 w 2425541"/>
              <a:gd name="connsiteY51" fmla="*/ 3993290 h 5347085"/>
              <a:gd name="connsiteX52" fmla="*/ 386013 w 2425541"/>
              <a:gd name="connsiteY52" fmla="*/ 3960253 h 5347085"/>
              <a:gd name="connsiteX53" fmla="*/ 344282 w 2425541"/>
              <a:gd name="connsiteY53" fmla="*/ 3927215 h 5347085"/>
              <a:gd name="connsiteX54" fmla="*/ 304290 w 2425541"/>
              <a:gd name="connsiteY54" fmla="*/ 3890701 h 5347085"/>
              <a:gd name="connsiteX55" fmla="*/ 269514 w 2425541"/>
              <a:gd name="connsiteY55" fmla="*/ 3854186 h 5347085"/>
              <a:gd name="connsiteX56" fmla="*/ 239954 w 2425541"/>
              <a:gd name="connsiteY56" fmla="*/ 3812455 h 5347085"/>
              <a:gd name="connsiteX57" fmla="*/ 217350 w 2425541"/>
              <a:gd name="connsiteY57" fmla="*/ 3768985 h 5347085"/>
              <a:gd name="connsiteX58" fmla="*/ 201701 w 2425541"/>
              <a:gd name="connsiteY58" fmla="*/ 3716821 h 5347085"/>
              <a:gd name="connsiteX59" fmla="*/ 194745 w 2425541"/>
              <a:gd name="connsiteY59" fmla="*/ 3662918 h 5347085"/>
              <a:gd name="connsiteX60" fmla="*/ 193007 w 2425541"/>
              <a:gd name="connsiteY60" fmla="*/ 3607277 h 5347085"/>
              <a:gd name="connsiteX61" fmla="*/ 198223 w 2425541"/>
              <a:gd name="connsiteY61" fmla="*/ 3548157 h 5347085"/>
              <a:gd name="connsiteX62" fmla="*/ 205178 w 2425541"/>
              <a:gd name="connsiteY62" fmla="*/ 3489038 h 5347085"/>
              <a:gd name="connsiteX63" fmla="*/ 213872 w 2425541"/>
              <a:gd name="connsiteY63" fmla="*/ 3429919 h 5347085"/>
              <a:gd name="connsiteX64" fmla="*/ 220827 w 2425541"/>
              <a:gd name="connsiteY64" fmla="*/ 3370800 h 5347085"/>
              <a:gd name="connsiteX65" fmla="*/ 224305 w 2425541"/>
              <a:gd name="connsiteY65" fmla="*/ 3311681 h 5347085"/>
              <a:gd name="connsiteX66" fmla="*/ 224305 w 2425541"/>
              <a:gd name="connsiteY66" fmla="*/ 3254301 h 5347085"/>
              <a:gd name="connsiteX67" fmla="*/ 217350 w 2425541"/>
              <a:gd name="connsiteY67" fmla="*/ 3200398 h 5347085"/>
              <a:gd name="connsiteX68" fmla="*/ 203439 w 2425541"/>
              <a:gd name="connsiteY68" fmla="*/ 3146495 h 5347085"/>
              <a:gd name="connsiteX69" fmla="*/ 182574 w 2425541"/>
              <a:gd name="connsiteY69" fmla="*/ 3096070 h 5347085"/>
              <a:gd name="connsiteX70" fmla="*/ 156492 w 2425541"/>
              <a:gd name="connsiteY70" fmla="*/ 3043906 h 5347085"/>
              <a:gd name="connsiteX71" fmla="*/ 126932 w 2425541"/>
              <a:gd name="connsiteY71" fmla="*/ 2991742 h 5347085"/>
              <a:gd name="connsiteX72" fmla="*/ 95634 w 2425541"/>
              <a:gd name="connsiteY72" fmla="*/ 2939578 h 5347085"/>
              <a:gd name="connsiteX73" fmla="*/ 66074 w 2425541"/>
              <a:gd name="connsiteY73" fmla="*/ 2889153 h 5347085"/>
              <a:gd name="connsiteX74" fmla="*/ 39992 w 2425541"/>
              <a:gd name="connsiteY74" fmla="*/ 2835250 h 5347085"/>
              <a:gd name="connsiteX75" fmla="*/ 19127 w 2425541"/>
              <a:gd name="connsiteY75" fmla="*/ 2783086 h 5347085"/>
              <a:gd name="connsiteX76" fmla="*/ 5216 w 2425541"/>
              <a:gd name="connsiteY76" fmla="*/ 2729184 h 5347085"/>
              <a:gd name="connsiteX77" fmla="*/ 0 w 2425541"/>
              <a:gd name="connsiteY77" fmla="*/ 2673542 h 5347085"/>
              <a:gd name="connsiteX78" fmla="*/ 5216 w 2425541"/>
              <a:gd name="connsiteY78" fmla="*/ 2617901 h 5347085"/>
              <a:gd name="connsiteX79" fmla="*/ 19127 w 2425541"/>
              <a:gd name="connsiteY79" fmla="*/ 2563998 h 5347085"/>
              <a:gd name="connsiteX80" fmla="*/ 39992 w 2425541"/>
              <a:gd name="connsiteY80" fmla="*/ 2511834 h 5347085"/>
              <a:gd name="connsiteX81" fmla="*/ 66074 w 2425541"/>
              <a:gd name="connsiteY81" fmla="*/ 2457931 h 5347085"/>
              <a:gd name="connsiteX82" fmla="*/ 95634 w 2425541"/>
              <a:gd name="connsiteY82" fmla="*/ 2407506 h 5347085"/>
              <a:gd name="connsiteX83" fmla="*/ 126932 w 2425541"/>
              <a:gd name="connsiteY83" fmla="*/ 2355342 h 5347085"/>
              <a:gd name="connsiteX84" fmla="*/ 156492 w 2425541"/>
              <a:gd name="connsiteY84" fmla="*/ 2303178 h 5347085"/>
              <a:gd name="connsiteX85" fmla="*/ 182574 w 2425541"/>
              <a:gd name="connsiteY85" fmla="*/ 2251015 h 5347085"/>
              <a:gd name="connsiteX86" fmla="*/ 203439 w 2425541"/>
              <a:gd name="connsiteY86" fmla="*/ 2200589 h 5347085"/>
              <a:gd name="connsiteX87" fmla="*/ 217350 w 2425541"/>
              <a:gd name="connsiteY87" fmla="*/ 2146687 h 5347085"/>
              <a:gd name="connsiteX88" fmla="*/ 224305 w 2425541"/>
              <a:gd name="connsiteY88" fmla="*/ 2092784 h 5347085"/>
              <a:gd name="connsiteX89" fmla="*/ 224305 w 2425541"/>
              <a:gd name="connsiteY89" fmla="*/ 2035403 h 5347085"/>
              <a:gd name="connsiteX90" fmla="*/ 220827 w 2425541"/>
              <a:gd name="connsiteY90" fmla="*/ 1976284 h 5347085"/>
              <a:gd name="connsiteX91" fmla="*/ 213872 w 2425541"/>
              <a:gd name="connsiteY91" fmla="*/ 1917165 h 5347085"/>
              <a:gd name="connsiteX92" fmla="*/ 205178 w 2425541"/>
              <a:gd name="connsiteY92" fmla="*/ 1858046 h 5347085"/>
              <a:gd name="connsiteX93" fmla="*/ 198223 w 2425541"/>
              <a:gd name="connsiteY93" fmla="*/ 1798927 h 5347085"/>
              <a:gd name="connsiteX94" fmla="*/ 193007 w 2425541"/>
              <a:gd name="connsiteY94" fmla="*/ 1739808 h 5347085"/>
              <a:gd name="connsiteX95" fmla="*/ 194745 w 2425541"/>
              <a:gd name="connsiteY95" fmla="*/ 1684166 h 5347085"/>
              <a:gd name="connsiteX96" fmla="*/ 201701 w 2425541"/>
              <a:gd name="connsiteY96" fmla="*/ 1630263 h 5347085"/>
              <a:gd name="connsiteX97" fmla="*/ 217350 w 2425541"/>
              <a:gd name="connsiteY97" fmla="*/ 1578100 h 5347085"/>
              <a:gd name="connsiteX98" fmla="*/ 239954 w 2425541"/>
              <a:gd name="connsiteY98" fmla="*/ 1534630 h 5347085"/>
              <a:gd name="connsiteX99" fmla="*/ 269514 w 2425541"/>
              <a:gd name="connsiteY99" fmla="*/ 1492898 h 5347085"/>
              <a:gd name="connsiteX100" fmla="*/ 304290 w 2425541"/>
              <a:gd name="connsiteY100" fmla="*/ 1456384 h 5347085"/>
              <a:gd name="connsiteX101" fmla="*/ 344282 w 2425541"/>
              <a:gd name="connsiteY101" fmla="*/ 1419869 h 5347085"/>
              <a:gd name="connsiteX102" fmla="*/ 386013 w 2425541"/>
              <a:gd name="connsiteY102" fmla="*/ 1386832 h 5347085"/>
              <a:gd name="connsiteX103" fmla="*/ 429483 w 2425541"/>
              <a:gd name="connsiteY103" fmla="*/ 1353795 h 5347085"/>
              <a:gd name="connsiteX104" fmla="*/ 472953 w 2425541"/>
              <a:gd name="connsiteY104" fmla="*/ 1320757 h 5347085"/>
              <a:gd name="connsiteX105" fmla="*/ 516423 w 2425541"/>
              <a:gd name="connsiteY105" fmla="*/ 1287720 h 5347085"/>
              <a:gd name="connsiteX106" fmla="*/ 556416 w 2425541"/>
              <a:gd name="connsiteY106" fmla="*/ 1252944 h 5347085"/>
              <a:gd name="connsiteX107" fmla="*/ 591191 w 2425541"/>
              <a:gd name="connsiteY107" fmla="*/ 1212952 h 5347085"/>
              <a:gd name="connsiteX108" fmla="*/ 622490 w 2425541"/>
              <a:gd name="connsiteY108" fmla="*/ 1174698 h 5347085"/>
              <a:gd name="connsiteX109" fmla="*/ 646833 w 2425541"/>
              <a:gd name="connsiteY109" fmla="*/ 1131229 h 5347085"/>
              <a:gd name="connsiteX110" fmla="*/ 667699 w 2425541"/>
              <a:gd name="connsiteY110" fmla="*/ 1084281 h 5347085"/>
              <a:gd name="connsiteX111" fmla="*/ 685087 w 2425541"/>
              <a:gd name="connsiteY111" fmla="*/ 1033856 h 5347085"/>
              <a:gd name="connsiteX112" fmla="*/ 700736 w 2425541"/>
              <a:gd name="connsiteY112" fmla="*/ 981692 h 5347085"/>
              <a:gd name="connsiteX113" fmla="*/ 714646 w 2425541"/>
              <a:gd name="connsiteY113" fmla="*/ 929528 h 5347085"/>
              <a:gd name="connsiteX114" fmla="*/ 728556 w 2425541"/>
              <a:gd name="connsiteY114" fmla="*/ 875625 h 5347085"/>
              <a:gd name="connsiteX115" fmla="*/ 744206 w 2425541"/>
              <a:gd name="connsiteY115" fmla="*/ 825200 h 5347085"/>
              <a:gd name="connsiteX116" fmla="*/ 761594 w 2425541"/>
              <a:gd name="connsiteY116" fmla="*/ 774775 h 5347085"/>
              <a:gd name="connsiteX117" fmla="*/ 782459 w 2425541"/>
              <a:gd name="connsiteY117" fmla="*/ 727827 h 5347085"/>
              <a:gd name="connsiteX118" fmla="*/ 808541 w 2425541"/>
              <a:gd name="connsiteY118" fmla="*/ 686096 h 5347085"/>
              <a:gd name="connsiteX119" fmla="*/ 839840 w 2425541"/>
              <a:gd name="connsiteY119" fmla="*/ 647843 h 5347085"/>
              <a:gd name="connsiteX120" fmla="*/ 878093 w 2425541"/>
              <a:gd name="connsiteY120" fmla="*/ 616544 h 5347085"/>
              <a:gd name="connsiteX121" fmla="*/ 919824 w 2425541"/>
              <a:gd name="connsiteY121" fmla="*/ 590462 h 5347085"/>
              <a:gd name="connsiteX122" fmla="*/ 966772 w 2425541"/>
              <a:gd name="connsiteY122" fmla="*/ 569597 h 5347085"/>
              <a:gd name="connsiteX123" fmla="*/ 1017197 w 2425541"/>
              <a:gd name="connsiteY123" fmla="*/ 552209 h 5347085"/>
              <a:gd name="connsiteX124" fmla="*/ 1067622 w 2425541"/>
              <a:gd name="connsiteY124" fmla="*/ 536560 h 5347085"/>
              <a:gd name="connsiteX125" fmla="*/ 1121525 w 2425541"/>
              <a:gd name="connsiteY125" fmla="*/ 522649 h 5347085"/>
              <a:gd name="connsiteX126" fmla="*/ 1173689 w 2425541"/>
              <a:gd name="connsiteY126" fmla="*/ 508739 h 5347085"/>
              <a:gd name="connsiteX127" fmla="*/ 1225853 w 2425541"/>
              <a:gd name="connsiteY127" fmla="*/ 493090 h 5347085"/>
              <a:gd name="connsiteX128" fmla="*/ 1276278 w 2425541"/>
              <a:gd name="connsiteY128" fmla="*/ 475702 h 5347085"/>
              <a:gd name="connsiteX129" fmla="*/ 1323226 w 2425541"/>
              <a:gd name="connsiteY129" fmla="*/ 454836 h 5347085"/>
              <a:gd name="connsiteX130" fmla="*/ 1366696 w 2425541"/>
              <a:gd name="connsiteY130" fmla="*/ 430493 h 5347085"/>
              <a:gd name="connsiteX131" fmla="*/ 1404949 w 2425541"/>
              <a:gd name="connsiteY131" fmla="*/ 399195 h 5347085"/>
              <a:gd name="connsiteX132" fmla="*/ 1444942 w 2425541"/>
              <a:gd name="connsiteY132" fmla="*/ 364419 h 5347085"/>
              <a:gd name="connsiteX133" fmla="*/ 1479717 w 2425541"/>
              <a:gd name="connsiteY133" fmla="*/ 324426 h 5347085"/>
              <a:gd name="connsiteX134" fmla="*/ 1512755 w 2425541"/>
              <a:gd name="connsiteY134" fmla="*/ 282695 h 5347085"/>
              <a:gd name="connsiteX135" fmla="*/ 1545792 w 2425541"/>
              <a:gd name="connsiteY135" fmla="*/ 239225 h 5347085"/>
              <a:gd name="connsiteX136" fmla="*/ 1578829 w 2425541"/>
              <a:gd name="connsiteY136" fmla="*/ 195755 h 5347085"/>
              <a:gd name="connsiteX137" fmla="*/ 1611866 w 2425541"/>
              <a:gd name="connsiteY137" fmla="*/ 154024 h 5347085"/>
              <a:gd name="connsiteX138" fmla="*/ 1648381 w 2425541"/>
              <a:gd name="connsiteY138" fmla="*/ 114032 h 5347085"/>
              <a:gd name="connsiteX139" fmla="*/ 1684896 w 2425541"/>
              <a:gd name="connsiteY139" fmla="*/ 79256 h 5347085"/>
              <a:gd name="connsiteX140" fmla="*/ 1726627 w 2425541"/>
              <a:gd name="connsiteY140" fmla="*/ 49696 h 5347085"/>
              <a:gd name="connsiteX141" fmla="*/ 1770097 w 2425541"/>
              <a:gd name="connsiteY141" fmla="*/ 27092 h 5347085"/>
              <a:gd name="connsiteX142" fmla="*/ 1822261 w 2425541"/>
              <a:gd name="connsiteY142" fmla="*/ 11443 h 5347085"/>
              <a:gd name="connsiteX143" fmla="*/ 1876163 w 2425541"/>
              <a:gd name="connsiteY143" fmla="*/ 4487 h 5347085"/>
              <a:gd name="connsiteX144" fmla="*/ 1931805 w 2425541"/>
              <a:gd name="connsiteY144" fmla="*/ 2749 h 5347085"/>
              <a:gd name="connsiteX145" fmla="*/ 1990924 w 2425541"/>
              <a:gd name="connsiteY145" fmla="*/ 7965 h 5347085"/>
              <a:gd name="connsiteX146" fmla="*/ 2050043 w 2425541"/>
              <a:gd name="connsiteY146" fmla="*/ 14920 h 5347085"/>
              <a:gd name="connsiteX147" fmla="*/ 2109162 w 2425541"/>
              <a:gd name="connsiteY147" fmla="*/ 23614 h 5347085"/>
              <a:gd name="connsiteX148" fmla="*/ 2168282 w 2425541"/>
              <a:gd name="connsiteY148" fmla="*/ 30569 h 5347085"/>
              <a:gd name="connsiteX149" fmla="*/ 2227401 w 2425541"/>
              <a:gd name="connsiteY149" fmla="*/ 34047 h 5347085"/>
              <a:gd name="connsiteX150" fmla="*/ 2284781 w 2425541"/>
              <a:gd name="connsiteY150" fmla="*/ 34047 h 5347085"/>
              <a:gd name="connsiteX151" fmla="*/ 2338684 w 2425541"/>
              <a:gd name="connsiteY151" fmla="*/ 27092 h 5347085"/>
              <a:gd name="connsiteX152" fmla="*/ 2392586 w 2425541"/>
              <a:gd name="connsiteY152" fmla="*/ 13181 h 5347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2425541" h="5347085">
                <a:moveTo>
                  <a:pt x="2425541" y="0"/>
                </a:moveTo>
                <a:lnTo>
                  <a:pt x="2425541" y="5347085"/>
                </a:lnTo>
                <a:lnTo>
                  <a:pt x="2392586" y="5333903"/>
                </a:lnTo>
                <a:lnTo>
                  <a:pt x="2338684" y="5319993"/>
                </a:lnTo>
                <a:lnTo>
                  <a:pt x="2284781" y="5313037"/>
                </a:lnTo>
                <a:lnTo>
                  <a:pt x="2227401" y="5313037"/>
                </a:lnTo>
                <a:lnTo>
                  <a:pt x="2168282" y="5316515"/>
                </a:lnTo>
                <a:lnTo>
                  <a:pt x="2109162" y="5323470"/>
                </a:lnTo>
                <a:lnTo>
                  <a:pt x="2050043" y="5332164"/>
                </a:lnTo>
                <a:lnTo>
                  <a:pt x="1990924" y="5339119"/>
                </a:lnTo>
                <a:lnTo>
                  <a:pt x="1931805" y="5344336"/>
                </a:lnTo>
                <a:lnTo>
                  <a:pt x="1876163" y="5342597"/>
                </a:lnTo>
                <a:lnTo>
                  <a:pt x="1822261" y="5335642"/>
                </a:lnTo>
                <a:lnTo>
                  <a:pt x="1770097" y="5319993"/>
                </a:lnTo>
                <a:lnTo>
                  <a:pt x="1726627" y="5297388"/>
                </a:lnTo>
                <a:lnTo>
                  <a:pt x="1684896" y="5267829"/>
                </a:lnTo>
                <a:lnTo>
                  <a:pt x="1648381" y="5233053"/>
                </a:lnTo>
                <a:lnTo>
                  <a:pt x="1611866" y="5193060"/>
                </a:lnTo>
                <a:lnTo>
                  <a:pt x="1578829" y="5151329"/>
                </a:lnTo>
                <a:lnTo>
                  <a:pt x="1545792" y="5107859"/>
                </a:lnTo>
                <a:lnTo>
                  <a:pt x="1512755" y="5064389"/>
                </a:lnTo>
                <a:lnTo>
                  <a:pt x="1479717" y="5022658"/>
                </a:lnTo>
                <a:lnTo>
                  <a:pt x="1444942" y="4982666"/>
                </a:lnTo>
                <a:lnTo>
                  <a:pt x="1404949" y="4947890"/>
                </a:lnTo>
                <a:lnTo>
                  <a:pt x="1366696" y="4916591"/>
                </a:lnTo>
                <a:lnTo>
                  <a:pt x="1323226" y="4892248"/>
                </a:lnTo>
                <a:lnTo>
                  <a:pt x="1276278" y="4871383"/>
                </a:lnTo>
                <a:lnTo>
                  <a:pt x="1225853" y="4853995"/>
                </a:lnTo>
                <a:lnTo>
                  <a:pt x="1173689" y="4838346"/>
                </a:lnTo>
                <a:lnTo>
                  <a:pt x="1121525" y="4824435"/>
                </a:lnTo>
                <a:lnTo>
                  <a:pt x="1067622" y="4810525"/>
                </a:lnTo>
                <a:lnTo>
                  <a:pt x="1017197" y="4794876"/>
                </a:lnTo>
                <a:lnTo>
                  <a:pt x="966772" y="4777488"/>
                </a:lnTo>
                <a:lnTo>
                  <a:pt x="919824" y="4756622"/>
                </a:lnTo>
                <a:lnTo>
                  <a:pt x="878093" y="4730540"/>
                </a:lnTo>
                <a:lnTo>
                  <a:pt x="839840" y="4699242"/>
                </a:lnTo>
                <a:lnTo>
                  <a:pt x="808541" y="4660988"/>
                </a:lnTo>
                <a:lnTo>
                  <a:pt x="782459" y="4619257"/>
                </a:lnTo>
                <a:lnTo>
                  <a:pt x="761594" y="4572309"/>
                </a:lnTo>
                <a:lnTo>
                  <a:pt x="744206" y="4521884"/>
                </a:lnTo>
                <a:lnTo>
                  <a:pt x="728556" y="4471459"/>
                </a:lnTo>
                <a:lnTo>
                  <a:pt x="714646" y="4417556"/>
                </a:lnTo>
                <a:lnTo>
                  <a:pt x="700736" y="4365393"/>
                </a:lnTo>
                <a:lnTo>
                  <a:pt x="685087" y="4313229"/>
                </a:lnTo>
                <a:lnTo>
                  <a:pt x="667699" y="4262803"/>
                </a:lnTo>
                <a:lnTo>
                  <a:pt x="646833" y="4215856"/>
                </a:lnTo>
                <a:lnTo>
                  <a:pt x="622490" y="4172386"/>
                </a:lnTo>
                <a:lnTo>
                  <a:pt x="591191" y="4134132"/>
                </a:lnTo>
                <a:lnTo>
                  <a:pt x="556416" y="4094140"/>
                </a:lnTo>
                <a:lnTo>
                  <a:pt x="516423" y="4059364"/>
                </a:lnTo>
                <a:lnTo>
                  <a:pt x="472953" y="4026327"/>
                </a:lnTo>
                <a:lnTo>
                  <a:pt x="429483" y="3993290"/>
                </a:lnTo>
                <a:lnTo>
                  <a:pt x="386013" y="3960253"/>
                </a:lnTo>
                <a:lnTo>
                  <a:pt x="344282" y="3927215"/>
                </a:lnTo>
                <a:lnTo>
                  <a:pt x="304290" y="3890701"/>
                </a:lnTo>
                <a:lnTo>
                  <a:pt x="269514" y="3854186"/>
                </a:lnTo>
                <a:lnTo>
                  <a:pt x="239954" y="3812455"/>
                </a:lnTo>
                <a:lnTo>
                  <a:pt x="217350" y="3768985"/>
                </a:lnTo>
                <a:lnTo>
                  <a:pt x="201701" y="3716821"/>
                </a:lnTo>
                <a:lnTo>
                  <a:pt x="194745" y="3662918"/>
                </a:lnTo>
                <a:lnTo>
                  <a:pt x="193007" y="3607277"/>
                </a:lnTo>
                <a:lnTo>
                  <a:pt x="198223" y="3548157"/>
                </a:lnTo>
                <a:lnTo>
                  <a:pt x="205178" y="3489038"/>
                </a:lnTo>
                <a:lnTo>
                  <a:pt x="213872" y="3429919"/>
                </a:lnTo>
                <a:lnTo>
                  <a:pt x="220827" y="3370800"/>
                </a:lnTo>
                <a:lnTo>
                  <a:pt x="224305" y="3311681"/>
                </a:lnTo>
                <a:lnTo>
                  <a:pt x="224305" y="3254301"/>
                </a:lnTo>
                <a:lnTo>
                  <a:pt x="217350" y="3200398"/>
                </a:lnTo>
                <a:lnTo>
                  <a:pt x="203439" y="3146495"/>
                </a:lnTo>
                <a:lnTo>
                  <a:pt x="182574" y="3096070"/>
                </a:lnTo>
                <a:lnTo>
                  <a:pt x="156492" y="3043906"/>
                </a:lnTo>
                <a:lnTo>
                  <a:pt x="126932" y="2991742"/>
                </a:lnTo>
                <a:lnTo>
                  <a:pt x="95634" y="2939578"/>
                </a:lnTo>
                <a:lnTo>
                  <a:pt x="66074" y="2889153"/>
                </a:lnTo>
                <a:lnTo>
                  <a:pt x="39992" y="2835250"/>
                </a:lnTo>
                <a:lnTo>
                  <a:pt x="19127" y="2783086"/>
                </a:lnTo>
                <a:lnTo>
                  <a:pt x="5216" y="2729184"/>
                </a:lnTo>
                <a:lnTo>
                  <a:pt x="0" y="2673542"/>
                </a:lnTo>
                <a:lnTo>
                  <a:pt x="5216" y="2617901"/>
                </a:lnTo>
                <a:lnTo>
                  <a:pt x="19127" y="2563998"/>
                </a:lnTo>
                <a:lnTo>
                  <a:pt x="39992" y="2511834"/>
                </a:lnTo>
                <a:lnTo>
                  <a:pt x="66074" y="2457931"/>
                </a:lnTo>
                <a:lnTo>
                  <a:pt x="95634" y="2407506"/>
                </a:lnTo>
                <a:lnTo>
                  <a:pt x="126932" y="2355342"/>
                </a:lnTo>
                <a:lnTo>
                  <a:pt x="156492" y="2303178"/>
                </a:lnTo>
                <a:lnTo>
                  <a:pt x="182574" y="2251015"/>
                </a:lnTo>
                <a:lnTo>
                  <a:pt x="203439" y="2200589"/>
                </a:lnTo>
                <a:lnTo>
                  <a:pt x="217350" y="2146687"/>
                </a:lnTo>
                <a:lnTo>
                  <a:pt x="224305" y="2092784"/>
                </a:lnTo>
                <a:lnTo>
                  <a:pt x="224305" y="2035403"/>
                </a:lnTo>
                <a:lnTo>
                  <a:pt x="220827" y="1976284"/>
                </a:lnTo>
                <a:lnTo>
                  <a:pt x="213872" y="1917165"/>
                </a:lnTo>
                <a:lnTo>
                  <a:pt x="205178" y="1858046"/>
                </a:lnTo>
                <a:lnTo>
                  <a:pt x="198223" y="1798927"/>
                </a:lnTo>
                <a:lnTo>
                  <a:pt x="193007" y="1739808"/>
                </a:lnTo>
                <a:lnTo>
                  <a:pt x="194745" y="1684166"/>
                </a:lnTo>
                <a:lnTo>
                  <a:pt x="201701" y="1630263"/>
                </a:lnTo>
                <a:lnTo>
                  <a:pt x="217350" y="1578100"/>
                </a:lnTo>
                <a:lnTo>
                  <a:pt x="239954" y="1534630"/>
                </a:lnTo>
                <a:lnTo>
                  <a:pt x="269514" y="1492898"/>
                </a:lnTo>
                <a:lnTo>
                  <a:pt x="304290" y="1456384"/>
                </a:lnTo>
                <a:lnTo>
                  <a:pt x="344282" y="1419869"/>
                </a:lnTo>
                <a:lnTo>
                  <a:pt x="386013" y="1386832"/>
                </a:lnTo>
                <a:lnTo>
                  <a:pt x="429483" y="1353795"/>
                </a:lnTo>
                <a:lnTo>
                  <a:pt x="472953" y="1320757"/>
                </a:lnTo>
                <a:lnTo>
                  <a:pt x="516423" y="1287720"/>
                </a:lnTo>
                <a:lnTo>
                  <a:pt x="556416" y="1252944"/>
                </a:lnTo>
                <a:lnTo>
                  <a:pt x="591191" y="1212952"/>
                </a:lnTo>
                <a:lnTo>
                  <a:pt x="622490" y="1174698"/>
                </a:lnTo>
                <a:lnTo>
                  <a:pt x="646833" y="1131229"/>
                </a:lnTo>
                <a:lnTo>
                  <a:pt x="667699" y="1084281"/>
                </a:lnTo>
                <a:lnTo>
                  <a:pt x="685087" y="1033856"/>
                </a:lnTo>
                <a:lnTo>
                  <a:pt x="700736" y="981692"/>
                </a:lnTo>
                <a:lnTo>
                  <a:pt x="714646" y="929528"/>
                </a:lnTo>
                <a:lnTo>
                  <a:pt x="728556" y="875625"/>
                </a:lnTo>
                <a:lnTo>
                  <a:pt x="744206" y="825200"/>
                </a:lnTo>
                <a:lnTo>
                  <a:pt x="761594" y="774775"/>
                </a:lnTo>
                <a:lnTo>
                  <a:pt x="782459" y="727827"/>
                </a:lnTo>
                <a:lnTo>
                  <a:pt x="808541" y="686096"/>
                </a:lnTo>
                <a:lnTo>
                  <a:pt x="839840" y="647843"/>
                </a:lnTo>
                <a:lnTo>
                  <a:pt x="878093" y="616544"/>
                </a:lnTo>
                <a:lnTo>
                  <a:pt x="919824" y="590462"/>
                </a:lnTo>
                <a:lnTo>
                  <a:pt x="966772" y="569597"/>
                </a:lnTo>
                <a:lnTo>
                  <a:pt x="1017197" y="552209"/>
                </a:lnTo>
                <a:lnTo>
                  <a:pt x="1067622" y="536560"/>
                </a:lnTo>
                <a:lnTo>
                  <a:pt x="1121525" y="522649"/>
                </a:lnTo>
                <a:lnTo>
                  <a:pt x="1173689" y="508739"/>
                </a:lnTo>
                <a:lnTo>
                  <a:pt x="1225853" y="493090"/>
                </a:lnTo>
                <a:lnTo>
                  <a:pt x="1276278" y="475702"/>
                </a:lnTo>
                <a:lnTo>
                  <a:pt x="1323226" y="454836"/>
                </a:lnTo>
                <a:lnTo>
                  <a:pt x="1366696" y="430493"/>
                </a:lnTo>
                <a:lnTo>
                  <a:pt x="1404949" y="399195"/>
                </a:lnTo>
                <a:lnTo>
                  <a:pt x="1444942" y="364419"/>
                </a:lnTo>
                <a:lnTo>
                  <a:pt x="1479717" y="324426"/>
                </a:lnTo>
                <a:lnTo>
                  <a:pt x="1512755" y="282695"/>
                </a:lnTo>
                <a:lnTo>
                  <a:pt x="1545792" y="239225"/>
                </a:lnTo>
                <a:lnTo>
                  <a:pt x="1578829" y="195755"/>
                </a:lnTo>
                <a:lnTo>
                  <a:pt x="1611866" y="154024"/>
                </a:lnTo>
                <a:lnTo>
                  <a:pt x="1648381" y="114032"/>
                </a:lnTo>
                <a:lnTo>
                  <a:pt x="1684896" y="79256"/>
                </a:lnTo>
                <a:lnTo>
                  <a:pt x="1726627" y="49696"/>
                </a:lnTo>
                <a:lnTo>
                  <a:pt x="1770097" y="27092"/>
                </a:lnTo>
                <a:lnTo>
                  <a:pt x="1822261" y="11443"/>
                </a:lnTo>
                <a:lnTo>
                  <a:pt x="1876163" y="4487"/>
                </a:lnTo>
                <a:lnTo>
                  <a:pt x="1931805" y="2749"/>
                </a:lnTo>
                <a:lnTo>
                  <a:pt x="1990924" y="7965"/>
                </a:lnTo>
                <a:lnTo>
                  <a:pt x="2050043" y="14920"/>
                </a:lnTo>
                <a:lnTo>
                  <a:pt x="2109162" y="23614"/>
                </a:lnTo>
                <a:lnTo>
                  <a:pt x="2168282" y="30569"/>
                </a:lnTo>
                <a:lnTo>
                  <a:pt x="2227401" y="34047"/>
                </a:lnTo>
                <a:lnTo>
                  <a:pt x="2284781" y="34047"/>
                </a:lnTo>
                <a:lnTo>
                  <a:pt x="2338684" y="27092"/>
                </a:lnTo>
                <a:lnTo>
                  <a:pt x="2392586" y="13181"/>
                </a:lnTo>
                <a:close/>
              </a:path>
            </a:pathLst>
          </a:custGeom>
          <a:solidFill>
            <a:srgbClr val="FFFFFF">
              <a:alpha val="20000"/>
            </a:srgbClr>
          </a:solidFill>
          <a:ln w="0">
            <a:noFill/>
            <a:prstDash val="solid"/>
            <a:round/>
            <a:headEnd/>
            <a:tailEnd/>
          </a:ln>
        </p:spPr>
      </p:sp>
      <p:sp>
        <p:nvSpPr>
          <p:cNvPr id="4" name="TextBox 3">
            <a:extLst>
              <a:ext uri="{FF2B5EF4-FFF2-40B4-BE49-F238E27FC236}">
                <a16:creationId xmlns:a16="http://schemas.microsoft.com/office/drawing/2014/main" id="{9AE1B027-0346-97B7-CBAD-9940B26AE362}"/>
              </a:ext>
            </a:extLst>
          </p:cNvPr>
          <p:cNvSpPr txBox="1"/>
          <p:nvPr/>
        </p:nvSpPr>
        <p:spPr>
          <a:xfrm>
            <a:off x="761996" y="662400"/>
            <a:ext cx="9004460" cy="111329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400" u="sng" kern="1200">
                <a:solidFill>
                  <a:schemeClr val="tx1"/>
                </a:solidFill>
                <a:latin typeface="Amasis MT Pro Black" panose="02040A04050005020304" pitchFamily="18" charset="0"/>
                <a:ea typeface="+mj-ea"/>
                <a:cs typeface="+mj-cs"/>
              </a:rPr>
              <a:t>INDEX</a:t>
            </a:r>
          </a:p>
        </p:txBody>
      </p:sp>
      <p:sp>
        <p:nvSpPr>
          <p:cNvPr id="5" name="TextBox 4">
            <a:extLst>
              <a:ext uri="{FF2B5EF4-FFF2-40B4-BE49-F238E27FC236}">
                <a16:creationId xmlns:a16="http://schemas.microsoft.com/office/drawing/2014/main" id="{FD4AD314-2674-AAA0-5ABA-B5781E8948A3}"/>
              </a:ext>
            </a:extLst>
          </p:cNvPr>
          <p:cNvSpPr txBox="1"/>
          <p:nvPr/>
        </p:nvSpPr>
        <p:spPr>
          <a:xfrm>
            <a:off x="625198" y="1610122"/>
            <a:ext cx="7711200" cy="3843029"/>
          </a:xfrm>
          <a:prstGeom prst="rect">
            <a:avLst/>
          </a:prstGeom>
        </p:spPr>
        <p:txBody>
          <a:bodyPr vert="horz" lIns="91440" tIns="45720" rIns="91440" bIns="45720" rtlCol="0">
            <a:normAutofit/>
          </a:bodyPr>
          <a:lstStyle/>
          <a:p>
            <a:pPr marL="228600" indent="-457200">
              <a:lnSpc>
                <a:spcPct val="90000"/>
              </a:lnSpc>
              <a:spcAft>
                <a:spcPts val="600"/>
              </a:spcAft>
              <a:buFont typeface="+mj-lt"/>
              <a:buAutoNum type="arabicPeriod"/>
            </a:pPr>
            <a:r>
              <a:rPr lang="en-US" sz="2400">
                <a:solidFill>
                  <a:schemeClr val="tx1">
                    <a:alpha val="60000"/>
                  </a:schemeClr>
                </a:solidFill>
                <a:latin typeface="Arial Narrow" panose="020B0606020202030204" pitchFamily="34" charset="0"/>
              </a:rPr>
              <a:t>Topic </a:t>
            </a:r>
          </a:p>
        </p:txBody>
      </p:sp>
    </p:spTree>
    <p:extLst>
      <p:ext uri="{BB962C8B-B14F-4D97-AF65-F5344CB8AC3E}">
        <p14:creationId xmlns:p14="http://schemas.microsoft.com/office/powerpoint/2010/main" val="4293633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18">
            <a:extLst>
              <a:ext uri="{FF2B5EF4-FFF2-40B4-BE49-F238E27FC236}">
                <a16:creationId xmlns:a16="http://schemas.microsoft.com/office/drawing/2014/main" id="{07B730BC-B9B7-44AF-9C1F-18798A91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0">
            <a:extLst>
              <a:ext uri="{FF2B5EF4-FFF2-40B4-BE49-F238E27FC236}">
                <a16:creationId xmlns:a16="http://schemas.microsoft.com/office/drawing/2014/main" id="{55BEA00D-3D81-4954-A11A-1E1A06543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p>
        </p:txBody>
      </p:sp>
      <p:sp>
        <p:nvSpPr>
          <p:cNvPr id="23" name="Freeform: Shape 22">
            <a:extLst>
              <a:ext uri="{FF2B5EF4-FFF2-40B4-BE49-F238E27FC236}">
                <a16:creationId xmlns:a16="http://schemas.microsoft.com/office/drawing/2014/main" id="{CC59F35D-3AEE-407C-8DA7-F495CB9B52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66456" y="591688"/>
            <a:ext cx="2425541" cy="5347085"/>
          </a:xfrm>
          <a:custGeom>
            <a:avLst/>
            <a:gdLst>
              <a:gd name="connsiteX0" fmla="*/ 2425541 w 2425541"/>
              <a:gd name="connsiteY0" fmla="*/ 0 h 5347085"/>
              <a:gd name="connsiteX1" fmla="*/ 2425541 w 2425541"/>
              <a:gd name="connsiteY1" fmla="*/ 5347085 h 5347085"/>
              <a:gd name="connsiteX2" fmla="*/ 2392586 w 2425541"/>
              <a:gd name="connsiteY2" fmla="*/ 5333903 h 5347085"/>
              <a:gd name="connsiteX3" fmla="*/ 2338684 w 2425541"/>
              <a:gd name="connsiteY3" fmla="*/ 5319993 h 5347085"/>
              <a:gd name="connsiteX4" fmla="*/ 2284781 w 2425541"/>
              <a:gd name="connsiteY4" fmla="*/ 5313037 h 5347085"/>
              <a:gd name="connsiteX5" fmla="*/ 2227401 w 2425541"/>
              <a:gd name="connsiteY5" fmla="*/ 5313037 h 5347085"/>
              <a:gd name="connsiteX6" fmla="*/ 2168282 w 2425541"/>
              <a:gd name="connsiteY6" fmla="*/ 5316515 h 5347085"/>
              <a:gd name="connsiteX7" fmla="*/ 2109162 w 2425541"/>
              <a:gd name="connsiteY7" fmla="*/ 5323470 h 5347085"/>
              <a:gd name="connsiteX8" fmla="*/ 2050043 w 2425541"/>
              <a:gd name="connsiteY8" fmla="*/ 5332164 h 5347085"/>
              <a:gd name="connsiteX9" fmla="*/ 1990924 w 2425541"/>
              <a:gd name="connsiteY9" fmla="*/ 5339119 h 5347085"/>
              <a:gd name="connsiteX10" fmla="*/ 1931805 w 2425541"/>
              <a:gd name="connsiteY10" fmla="*/ 5344336 h 5347085"/>
              <a:gd name="connsiteX11" fmla="*/ 1876163 w 2425541"/>
              <a:gd name="connsiteY11" fmla="*/ 5342597 h 5347085"/>
              <a:gd name="connsiteX12" fmla="*/ 1822261 w 2425541"/>
              <a:gd name="connsiteY12" fmla="*/ 5335642 h 5347085"/>
              <a:gd name="connsiteX13" fmla="*/ 1770097 w 2425541"/>
              <a:gd name="connsiteY13" fmla="*/ 5319993 h 5347085"/>
              <a:gd name="connsiteX14" fmla="*/ 1726627 w 2425541"/>
              <a:gd name="connsiteY14" fmla="*/ 5297388 h 5347085"/>
              <a:gd name="connsiteX15" fmla="*/ 1684896 w 2425541"/>
              <a:gd name="connsiteY15" fmla="*/ 5267829 h 5347085"/>
              <a:gd name="connsiteX16" fmla="*/ 1648381 w 2425541"/>
              <a:gd name="connsiteY16" fmla="*/ 5233053 h 5347085"/>
              <a:gd name="connsiteX17" fmla="*/ 1611866 w 2425541"/>
              <a:gd name="connsiteY17" fmla="*/ 5193060 h 5347085"/>
              <a:gd name="connsiteX18" fmla="*/ 1578829 w 2425541"/>
              <a:gd name="connsiteY18" fmla="*/ 5151329 h 5347085"/>
              <a:gd name="connsiteX19" fmla="*/ 1545792 w 2425541"/>
              <a:gd name="connsiteY19" fmla="*/ 5107859 h 5347085"/>
              <a:gd name="connsiteX20" fmla="*/ 1512755 w 2425541"/>
              <a:gd name="connsiteY20" fmla="*/ 5064389 h 5347085"/>
              <a:gd name="connsiteX21" fmla="*/ 1479717 w 2425541"/>
              <a:gd name="connsiteY21" fmla="*/ 5022658 h 5347085"/>
              <a:gd name="connsiteX22" fmla="*/ 1444942 w 2425541"/>
              <a:gd name="connsiteY22" fmla="*/ 4982666 h 5347085"/>
              <a:gd name="connsiteX23" fmla="*/ 1404949 w 2425541"/>
              <a:gd name="connsiteY23" fmla="*/ 4947890 h 5347085"/>
              <a:gd name="connsiteX24" fmla="*/ 1366696 w 2425541"/>
              <a:gd name="connsiteY24" fmla="*/ 4916591 h 5347085"/>
              <a:gd name="connsiteX25" fmla="*/ 1323226 w 2425541"/>
              <a:gd name="connsiteY25" fmla="*/ 4892248 h 5347085"/>
              <a:gd name="connsiteX26" fmla="*/ 1276278 w 2425541"/>
              <a:gd name="connsiteY26" fmla="*/ 4871383 h 5347085"/>
              <a:gd name="connsiteX27" fmla="*/ 1225853 w 2425541"/>
              <a:gd name="connsiteY27" fmla="*/ 4853995 h 5347085"/>
              <a:gd name="connsiteX28" fmla="*/ 1173689 w 2425541"/>
              <a:gd name="connsiteY28" fmla="*/ 4838346 h 5347085"/>
              <a:gd name="connsiteX29" fmla="*/ 1121525 w 2425541"/>
              <a:gd name="connsiteY29" fmla="*/ 4824435 h 5347085"/>
              <a:gd name="connsiteX30" fmla="*/ 1067622 w 2425541"/>
              <a:gd name="connsiteY30" fmla="*/ 4810525 h 5347085"/>
              <a:gd name="connsiteX31" fmla="*/ 1017197 w 2425541"/>
              <a:gd name="connsiteY31" fmla="*/ 4794876 h 5347085"/>
              <a:gd name="connsiteX32" fmla="*/ 966772 w 2425541"/>
              <a:gd name="connsiteY32" fmla="*/ 4777488 h 5347085"/>
              <a:gd name="connsiteX33" fmla="*/ 919824 w 2425541"/>
              <a:gd name="connsiteY33" fmla="*/ 4756622 h 5347085"/>
              <a:gd name="connsiteX34" fmla="*/ 878093 w 2425541"/>
              <a:gd name="connsiteY34" fmla="*/ 4730540 h 5347085"/>
              <a:gd name="connsiteX35" fmla="*/ 839840 w 2425541"/>
              <a:gd name="connsiteY35" fmla="*/ 4699242 h 5347085"/>
              <a:gd name="connsiteX36" fmla="*/ 808541 w 2425541"/>
              <a:gd name="connsiteY36" fmla="*/ 4660988 h 5347085"/>
              <a:gd name="connsiteX37" fmla="*/ 782459 w 2425541"/>
              <a:gd name="connsiteY37" fmla="*/ 4619257 h 5347085"/>
              <a:gd name="connsiteX38" fmla="*/ 761594 w 2425541"/>
              <a:gd name="connsiteY38" fmla="*/ 4572309 h 5347085"/>
              <a:gd name="connsiteX39" fmla="*/ 744206 w 2425541"/>
              <a:gd name="connsiteY39" fmla="*/ 4521884 h 5347085"/>
              <a:gd name="connsiteX40" fmla="*/ 728556 w 2425541"/>
              <a:gd name="connsiteY40" fmla="*/ 4471459 h 5347085"/>
              <a:gd name="connsiteX41" fmla="*/ 714646 w 2425541"/>
              <a:gd name="connsiteY41" fmla="*/ 4417556 h 5347085"/>
              <a:gd name="connsiteX42" fmla="*/ 700736 w 2425541"/>
              <a:gd name="connsiteY42" fmla="*/ 4365393 h 5347085"/>
              <a:gd name="connsiteX43" fmla="*/ 685087 w 2425541"/>
              <a:gd name="connsiteY43" fmla="*/ 4313229 h 5347085"/>
              <a:gd name="connsiteX44" fmla="*/ 667699 w 2425541"/>
              <a:gd name="connsiteY44" fmla="*/ 4262803 h 5347085"/>
              <a:gd name="connsiteX45" fmla="*/ 646833 w 2425541"/>
              <a:gd name="connsiteY45" fmla="*/ 4215856 h 5347085"/>
              <a:gd name="connsiteX46" fmla="*/ 622490 w 2425541"/>
              <a:gd name="connsiteY46" fmla="*/ 4172386 h 5347085"/>
              <a:gd name="connsiteX47" fmla="*/ 591191 w 2425541"/>
              <a:gd name="connsiteY47" fmla="*/ 4134132 h 5347085"/>
              <a:gd name="connsiteX48" fmla="*/ 556416 w 2425541"/>
              <a:gd name="connsiteY48" fmla="*/ 4094140 h 5347085"/>
              <a:gd name="connsiteX49" fmla="*/ 516423 w 2425541"/>
              <a:gd name="connsiteY49" fmla="*/ 4059364 h 5347085"/>
              <a:gd name="connsiteX50" fmla="*/ 472953 w 2425541"/>
              <a:gd name="connsiteY50" fmla="*/ 4026327 h 5347085"/>
              <a:gd name="connsiteX51" fmla="*/ 429483 w 2425541"/>
              <a:gd name="connsiteY51" fmla="*/ 3993290 h 5347085"/>
              <a:gd name="connsiteX52" fmla="*/ 386013 w 2425541"/>
              <a:gd name="connsiteY52" fmla="*/ 3960253 h 5347085"/>
              <a:gd name="connsiteX53" fmla="*/ 344282 w 2425541"/>
              <a:gd name="connsiteY53" fmla="*/ 3927215 h 5347085"/>
              <a:gd name="connsiteX54" fmla="*/ 304290 w 2425541"/>
              <a:gd name="connsiteY54" fmla="*/ 3890701 h 5347085"/>
              <a:gd name="connsiteX55" fmla="*/ 269514 w 2425541"/>
              <a:gd name="connsiteY55" fmla="*/ 3854186 h 5347085"/>
              <a:gd name="connsiteX56" fmla="*/ 239954 w 2425541"/>
              <a:gd name="connsiteY56" fmla="*/ 3812455 h 5347085"/>
              <a:gd name="connsiteX57" fmla="*/ 217350 w 2425541"/>
              <a:gd name="connsiteY57" fmla="*/ 3768985 h 5347085"/>
              <a:gd name="connsiteX58" fmla="*/ 201701 w 2425541"/>
              <a:gd name="connsiteY58" fmla="*/ 3716821 h 5347085"/>
              <a:gd name="connsiteX59" fmla="*/ 194745 w 2425541"/>
              <a:gd name="connsiteY59" fmla="*/ 3662918 h 5347085"/>
              <a:gd name="connsiteX60" fmla="*/ 193007 w 2425541"/>
              <a:gd name="connsiteY60" fmla="*/ 3607277 h 5347085"/>
              <a:gd name="connsiteX61" fmla="*/ 198223 w 2425541"/>
              <a:gd name="connsiteY61" fmla="*/ 3548157 h 5347085"/>
              <a:gd name="connsiteX62" fmla="*/ 205178 w 2425541"/>
              <a:gd name="connsiteY62" fmla="*/ 3489038 h 5347085"/>
              <a:gd name="connsiteX63" fmla="*/ 213872 w 2425541"/>
              <a:gd name="connsiteY63" fmla="*/ 3429919 h 5347085"/>
              <a:gd name="connsiteX64" fmla="*/ 220827 w 2425541"/>
              <a:gd name="connsiteY64" fmla="*/ 3370800 h 5347085"/>
              <a:gd name="connsiteX65" fmla="*/ 224305 w 2425541"/>
              <a:gd name="connsiteY65" fmla="*/ 3311681 h 5347085"/>
              <a:gd name="connsiteX66" fmla="*/ 224305 w 2425541"/>
              <a:gd name="connsiteY66" fmla="*/ 3254301 h 5347085"/>
              <a:gd name="connsiteX67" fmla="*/ 217350 w 2425541"/>
              <a:gd name="connsiteY67" fmla="*/ 3200398 h 5347085"/>
              <a:gd name="connsiteX68" fmla="*/ 203439 w 2425541"/>
              <a:gd name="connsiteY68" fmla="*/ 3146495 h 5347085"/>
              <a:gd name="connsiteX69" fmla="*/ 182574 w 2425541"/>
              <a:gd name="connsiteY69" fmla="*/ 3096070 h 5347085"/>
              <a:gd name="connsiteX70" fmla="*/ 156492 w 2425541"/>
              <a:gd name="connsiteY70" fmla="*/ 3043906 h 5347085"/>
              <a:gd name="connsiteX71" fmla="*/ 126932 w 2425541"/>
              <a:gd name="connsiteY71" fmla="*/ 2991742 h 5347085"/>
              <a:gd name="connsiteX72" fmla="*/ 95634 w 2425541"/>
              <a:gd name="connsiteY72" fmla="*/ 2939578 h 5347085"/>
              <a:gd name="connsiteX73" fmla="*/ 66074 w 2425541"/>
              <a:gd name="connsiteY73" fmla="*/ 2889153 h 5347085"/>
              <a:gd name="connsiteX74" fmla="*/ 39992 w 2425541"/>
              <a:gd name="connsiteY74" fmla="*/ 2835250 h 5347085"/>
              <a:gd name="connsiteX75" fmla="*/ 19127 w 2425541"/>
              <a:gd name="connsiteY75" fmla="*/ 2783086 h 5347085"/>
              <a:gd name="connsiteX76" fmla="*/ 5216 w 2425541"/>
              <a:gd name="connsiteY76" fmla="*/ 2729184 h 5347085"/>
              <a:gd name="connsiteX77" fmla="*/ 0 w 2425541"/>
              <a:gd name="connsiteY77" fmla="*/ 2673542 h 5347085"/>
              <a:gd name="connsiteX78" fmla="*/ 5216 w 2425541"/>
              <a:gd name="connsiteY78" fmla="*/ 2617901 h 5347085"/>
              <a:gd name="connsiteX79" fmla="*/ 19127 w 2425541"/>
              <a:gd name="connsiteY79" fmla="*/ 2563998 h 5347085"/>
              <a:gd name="connsiteX80" fmla="*/ 39992 w 2425541"/>
              <a:gd name="connsiteY80" fmla="*/ 2511834 h 5347085"/>
              <a:gd name="connsiteX81" fmla="*/ 66074 w 2425541"/>
              <a:gd name="connsiteY81" fmla="*/ 2457931 h 5347085"/>
              <a:gd name="connsiteX82" fmla="*/ 95634 w 2425541"/>
              <a:gd name="connsiteY82" fmla="*/ 2407506 h 5347085"/>
              <a:gd name="connsiteX83" fmla="*/ 126932 w 2425541"/>
              <a:gd name="connsiteY83" fmla="*/ 2355342 h 5347085"/>
              <a:gd name="connsiteX84" fmla="*/ 156492 w 2425541"/>
              <a:gd name="connsiteY84" fmla="*/ 2303178 h 5347085"/>
              <a:gd name="connsiteX85" fmla="*/ 182574 w 2425541"/>
              <a:gd name="connsiteY85" fmla="*/ 2251015 h 5347085"/>
              <a:gd name="connsiteX86" fmla="*/ 203439 w 2425541"/>
              <a:gd name="connsiteY86" fmla="*/ 2200589 h 5347085"/>
              <a:gd name="connsiteX87" fmla="*/ 217350 w 2425541"/>
              <a:gd name="connsiteY87" fmla="*/ 2146687 h 5347085"/>
              <a:gd name="connsiteX88" fmla="*/ 224305 w 2425541"/>
              <a:gd name="connsiteY88" fmla="*/ 2092784 h 5347085"/>
              <a:gd name="connsiteX89" fmla="*/ 224305 w 2425541"/>
              <a:gd name="connsiteY89" fmla="*/ 2035403 h 5347085"/>
              <a:gd name="connsiteX90" fmla="*/ 220827 w 2425541"/>
              <a:gd name="connsiteY90" fmla="*/ 1976284 h 5347085"/>
              <a:gd name="connsiteX91" fmla="*/ 213872 w 2425541"/>
              <a:gd name="connsiteY91" fmla="*/ 1917165 h 5347085"/>
              <a:gd name="connsiteX92" fmla="*/ 205178 w 2425541"/>
              <a:gd name="connsiteY92" fmla="*/ 1858046 h 5347085"/>
              <a:gd name="connsiteX93" fmla="*/ 198223 w 2425541"/>
              <a:gd name="connsiteY93" fmla="*/ 1798927 h 5347085"/>
              <a:gd name="connsiteX94" fmla="*/ 193007 w 2425541"/>
              <a:gd name="connsiteY94" fmla="*/ 1739808 h 5347085"/>
              <a:gd name="connsiteX95" fmla="*/ 194745 w 2425541"/>
              <a:gd name="connsiteY95" fmla="*/ 1684166 h 5347085"/>
              <a:gd name="connsiteX96" fmla="*/ 201701 w 2425541"/>
              <a:gd name="connsiteY96" fmla="*/ 1630263 h 5347085"/>
              <a:gd name="connsiteX97" fmla="*/ 217350 w 2425541"/>
              <a:gd name="connsiteY97" fmla="*/ 1578100 h 5347085"/>
              <a:gd name="connsiteX98" fmla="*/ 239954 w 2425541"/>
              <a:gd name="connsiteY98" fmla="*/ 1534630 h 5347085"/>
              <a:gd name="connsiteX99" fmla="*/ 269514 w 2425541"/>
              <a:gd name="connsiteY99" fmla="*/ 1492898 h 5347085"/>
              <a:gd name="connsiteX100" fmla="*/ 304290 w 2425541"/>
              <a:gd name="connsiteY100" fmla="*/ 1456384 h 5347085"/>
              <a:gd name="connsiteX101" fmla="*/ 344282 w 2425541"/>
              <a:gd name="connsiteY101" fmla="*/ 1419869 h 5347085"/>
              <a:gd name="connsiteX102" fmla="*/ 386013 w 2425541"/>
              <a:gd name="connsiteY102" fmla="*/ 1386832 h 5347085"/>
              <a:gd name="connsiteX103" fmla="*/ 429483 w 2425541"/>
              <a:gd name="connsiteY103" fmla="*/ 1353795 h 5347085"/>
              <a:gd name="connsiteX104" fmla="*/ 472953 w 2425541"/>
              <a:gd name="connsiteY104" fmla="*/ 1320757 h 5347085"/>
              <a:gd name="connsiteX105" fmla="*/ 516423 w 2425541"/>
              <a:gd name="connsiteY105" fmla="*/ 1287720 h 5347085"/>
              <a:gd name="connsiteX106" fmla="*/ 556416 w 2425541"/>
              <a:gd name="connsiteY106" fmla="*/ 1252944 h 5347085"/>
              <a:gd name="connsiteX107" fmla="*/ 591191 w 2425541"/>
              <a:gd name="connsiteY107" fmla="*/ 1212952 h 5347085"/>
              <a:gd name="connsiteX108" fmla="*/ 622490 w 2425541"/>
              <a:gd name="connsiteY108" fmla="*/ 1174698 h 5347085"/>
              <a:gd name="connsiteX109" fmla="*/ 646833 w 2425541"/>
              <a:gd name="connsiteY109" fmla="*/ 1131229 h 5347085"/>
              <a:gd name="connsiteX110" fmla="*/ 667699 w 2425541"/>
              <a:gd name="connsiteY110" fmla="*/ 1084281 h 5347085"/>
              <a:gd name="connsiteX111" fmla="*/ 685087 w 2425541"/>
              <a:gd name="connsiteY111" fmla="*/ 1033856 h 5347085"/>
              <a:gd name="connsiteX112" fmla="*/ 700736 w 2425541"/>
              <a:gd name="connsiteY112" fmla="*/ 981692 h 5347085"/>
              <a:gd name="connsiteX113" fmla="*/ 714646 w 2425541"/>
              <a:gd name="connsiteY113" fmla="*/ 929528 h 5347085"/>
              <a:gd name="connsiteX114" fmla="*/ 728556 w 2425541"/>
              <a:gd name="connsiteY114" fmla="*/ 875625 h 5347085"/>
              <a:gd name="connsiteX115" fmla="*/ 744206 w 2425541"/>
              <a:gd name="connsiteY115" fmla="*/ 825200 h 5347085"/>
              <a:gd name="connsiteX116" fmla="*/ 761594 w 2425541"/>
              <a:gd name="connsiteY116" fmla="*/ 774775 h 5347085"/>
              <a:gd name="connsiteX117" fmla="*/ 782459 w 2425541"/>
              <a:gd name="connsiteY117" fmla="*/ 727827 h 5347085"/>
              <a:gd name="connsiteX118" fmla="*/ 808541 w 2425541"/>
              <a:gd name="connsiteY118" fmla="*/ 686096 h 5347085"/>
              <a:gd name="connsiteX119" fmla="*/ 839840 w 2425541"/>
              <a:gd name="connsiteY119" fmla="*/ 647843 h 5347085"/>
              <a:gd name="connsiteX120" fmla="*/ 878093 w 2425541"/>
              <a:gd name="connsiteY120" fmla="*/ 616544 h 5347085"/>
              <a:gd name="connsiteX121" fmla="*/ 919824 w 2425541"/>
              <a:gd name="connsiteY121" fmla="*/ 590462 h 5347085"/>
              <a:gd name="connsiteX122" fmla="*/ 966772 w 2425541"/>
              <a:gd name="connsiteY122" fmla="*/ 569597 h 5347085"/>
              <a:gd name="connsiteX123" fmla="*/ 1017197 w 2425541"/>
              <a:gd name="connsiteY123" fmla="*/ 552209 h 5347085"/>
              <a:gd name="connsiteX124" fmla="*/ 1067622 w 2425541"/>
              <a:gd name="connsiteY124" fmla="*/ 536560 h 5347085"/>
              <a:gd name="connsiteX125" fmla="*/ 1121525 w 2425541"/>
              <a:gd name="connsiteY125" fmla="*/ 522649 h 5347085"/>
              <a:gd name="connsiteX126" fmla="*/ 1173689 w 2425541"/>
              <a:gd name="connsiteY126" fmla="*/ 508739 h 5347085"/>
              <a:gd name="connsiteX127" fmla="*/ 1225853 w 2425541"/>
              <a:gd name="connsiteY127" fmla="*/ 493090 h 5347085"/>
              <a:gd name="connsiteX128" fmla="*/ 1276278 w 2425541"/>
              <a:gd name="connsiteY128" fmla="*/ 475702 h 5347085"/>
              <a:gd name="connsiteX129" fmla="*/ 1323226 w 2425541"/>
              <a:gd name="connsiteY129" fmla="*/ 454836 h 5347085"/>
              <a:gd name="connsiteX130" fmla="*/ 1366696 w 2425541"/>
              <a:gd name="connsiteY130" fmla="*/ 430493 h 5347085"/>
              <a:gd name="connsiteX131" fmla="*/ 1404949 w 2425541"/>
              <a:gd name="connsiteY131" fmla="*/ 399195 h 5347085"/>
              <a:gd name="connsiteX132" fmla="*/ 1444942 w 2425541"/>
              <a:gd name="connsiteY132" fmla="*/ 364419 h 5347085"/>
              <a:gd name="connsiteX133" fmla="*/ 1479717 w 2425541"/>
              <a:gd name="connsiteY133" fmla="*/ 324426 h 5347085"/>
              <a:gd name="connsiteX134" fmla="*/ 1512755 w 2425541"/>
              <a:gd name="connsiteY134" fmla="*/ 282695 h 5347085"/>
              <a:gd name="connsiteX135" fmla="*/ 1545792 w 2425541"/>
              <a:gd name="connsiteY135" fmla="*/ 239225 h 5347085"/>
              <a:gd name="connsiteX136" fmla="*/ 1578829 w 2425541"/>
              <a:gd name="connsiteY136" fmla="*/ 195755 h 5347085"/>
              <a:gd name="connsiteX137" fmla="*/ 1611866 w 2425541"/>
              <a:gd name="connsiteY137" fmla="*/ 154024 h 5347085"/>
              <a:gd name="connsiteX138" fmla="*/ 1648381 w 2425541"/>
              <a:gd name="connsiteY138" fmla="*/ 114032 h 5347085"/>
              <a:gd name="connsiteX139" fmla="*/ 1684896 w 2425541"/>
              <a:gd name="connsiteY139" fmla="*/ 79256 h 5347085"/>
              <a:gd name="connsiteX140" fmla="*/ 1726627 w 2425541"/>
              <a:gd name="connsiteY140" fmla="*/ 49696 h 5347085"/>
              <a:gd name="connsiteX141" fmla="*/ 1770097 w 2425541"/>
              <a:gd name="connsiteY141" fmla="*/ 27092 h 5347085"/>
              <a:gd name="connsiteX142" fmla="*/ 1822261 w 2425541"/>
              <a:gd name="connsiteY142" fmla="*/ 11443 h 5347085"/>
              <a:gd name="connsiteX143" fmla="*/ 1876163 w 2425541"/>
              <a:gd name="connsiteY143" fmla="*/ 4487 h 5347085"/>
              <a:gd name="connsiteX144" fmla="*/ 1931805 w 2425541"/>
              <a:gd name="connsiteY144" fmla="*/ 2749 h 5347085"/>
              <a:gd name="connsiteX145" fmla="*/ 1990924 w 2425541"/>
              <a:gd name="connsiteY145" fmla="*/ 7965 h 5347085"/>
              <a:gd name="connsiteX146" fmla="*/ 2050043 w 2425541"/>
              <a:gd name="connsiteY146" fmla="*/ 14920 h 5347085"/>
              <a:gd name="connsiteX147" fmla="*/ 2109162 w 2425541"/>
              <a:gd name="connsiteY147" fmla="*/ 23614 h 5347085"/>
              <a:gd name="connsiteX148" fmla="*/ 2168282 w 2425541"/>
              <a:gd name="connsiteY148" fmla="*/ 30569 h 5347085"/>
              <a:gd name="connsiteX149" fmla="*/ 2227401 w 2425541"/>
              <a:gd name="connsiteY149" fmla="*/ 34047 h 5347085"/>
              <a:gd name="connsiteX150" fmla="*/ 2284781 w 2425541"/>
              <a:gd name="connsiteY150" fmla="*/ 34047 h 5347085"/>
              <a:gd name="connsiteX151" fmla="*/ 2338684 w 2425541"/>
              <a:gd name="connsiteY151" fmla="*/ 27092 h 5347085"/>
              <a:gd name="connsiteX152" fmla="*/ 2392586 w 2425541"/>
              <a:gd name="connsiteY152" fmla="*/ 13181 h 5347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2425541" h="5347085">
                <a:moveTo>
                  <a:pt x="2425541" y="0"/>
                </a:moveTo>
                <a:lnTo>
                  <a:pt x="2425541" y="5347085"/>
                </a:lnTo>
                <a:lnTo>
                  <a:pt x="2392586" y="5333903"/>
                </a:lnTo>
                <a:lnTo>
                  <a:pt x="2338684" y="5319993"/>
                </a:lnTo>
                <a:lnTo>
                  <a:pt x="2284781" y="5313037"/>
                </a:lnTo>
                <a:lnTo>
                  <a:pt x="2227401" y="5313037"/>
                </a:lnTo>
                <a:lnTo>
                  <a:pt x="2168282" y="5316515"/>
                </a:lnTo>
                <a:lnTo>
                  <a:pt x="2109162" y="5323470"/>
                </a:lnTo>
                <a:lnTo>
                  <a:pt x="2050043" y="5332164"/>
                </a:lnTo>
                <a:lnTo>
                  <a:pt x="1990924" y="5339119"/>
                </a:lnTo>
                <a:lnTo>
                  <a:pt x="1931805" y="5344336"/>
                </a:lnTo>
                <a:lnTo>
                  <a:pt x="1876163" y="5342597"/>
                </a:lnTo>
                <a:lnTo>
                  <a:pt x="1822261" y="5335642"/>
                </a:lnTo>
                <a:lnTo>
                  <a:pt x="1770097" y="5319993"/>
                </a:lnTo>
                <a:lnTo>
                  <a:pt x="1726627" y="5297388"/>
                </a:lnTo>
                <a:lnTo>
                  <a:pt x="1684896" y="5267829"/>
                </a:lnTo>
                <a:lnTo>
                  <a:pt x="1648381" y="5233053"/>
                </a:lnTo>
                <a:lnTo>
                  <a:pt x="1611866" y="5193060"/>
                </a:lnTo>
                <a:lnTo>
                  <a:pt x="1578829" y="5151329"/>
                </a:lnTo>
                <a:lnTo>
                  <a:pt x="1545792" y="5107859"/>
                </a:lnTo>
                <a:lnTo>
                  <a:pt x="1512755" y="5064389"/>
                </a:lnTo>
                <a:lnTo>
                  <a:pt x="1479717" y="5022658"/>
                </a:lnTo>
                <a:lnTo>
                  <a:pt x="1444942" y="4982666"/>
                </a:lnTo>
                <a:lnTo>
                  <a:pt x="1404949" y="4947890"/>
                </a:lnTo>
                <a:lnTo>
                  <a:pt x="1366696" y="4916591"/>
                </a:lnTo>
                <a:lnTo>
                  <a:pt x="1323226" y="4892248"/>
                </a:lnTo>
                <a:lnTo>
                  <a:pt x="1276278" y="4871383"/>
                </a:lnTo>
                <a:lnTo>
                  <a:pt x="1225853" y="4853995"/>
                </a:lnTo>
                <a:lnTo>
                  <a:pt x="1173689" y="4838346"/>
                </a:lnTo>
                <a:lnTo>
                  <a:pt x="1121525" y="4824435"/>
                </a:lnTo>
                <a:lnTo>
                  <a:pt x="1067622" y="4810525"/>
                </a:lnTo>
                <a:lnTo>
                  <a:pt x="1017197" y="4794876"/>
                </a:lnTo>
                <a:lnTo>
                  <a:pt x="966772" y="4777488"/>
                </a:lnTo>
                <a:lnTo>
                  <a:pt x="919824" y="4756622"/>
                </a:lnTo>
                <a:lnTo>
                  <a:pt x="878093" y="4730540"/>
                </a:lnTo>
                <a:lnTo>
                  <a:pt x="839840" y="4699242"/>
                </a:lnTo>
                <a:lnTo>
                  <a:pt x="808541" y="4660988"/>
                </a:lnTo>
                <a:lnTo>
                  <a:pt x="782459" y="4619257"/>
                </a:lnTo>
                <a:lnTo>
                  <a:pt x="761594" y="4572309"/>
                </a:lnTo>
                <a:lnTo>
                  <a:pt x="744206" y="4521884"/>
                </a:lnTo>
                <a:lnTo>
                  <a:pt x="728556" y="4471459"/>
                </a:lnTo>
                <a:lnTo>
                  <a:pt x="714646" y="4417556"/>
                </a:lnTo>
                <a:lnTo>
                  <a:pt x="700736" y="4365393"/>
                </a:lnTo>
                <a:lnTo>
                  <a:pt x="685087" y="4313229"/>
                </a:lnTo>
                <a:lnTo>
                  <a:pt x="667699" y="4262803"/>
                </a:lnTo>
                <a:lnTo>
                  <a:pt x="646833" y="4215856"/>
                </a:lnTo>
                <a:lnTo>
                  <a:pt x="622490" y="4172386"/>
                </a:lnTo>
                <a:lnTo>
                  <a:pt x="591191" y="4134132"/>
                </a:lnTo>
                <a:lnTo>
                  <a:pt x="556416" y="4094140"/>
                </a:lnTo>
                <a:lnTo>
                  <a:pt x="516423" y="4059364"/>
                </a:lnTo>
                <a:lnTo>
                  <a:pt x="472953" y="4026327"/>
                </a:lnTo>
                <a:lnTo>
                  <a:pt x="429483" y="3993290"/>
                </a:lnTo>
                <a:lnTo>
                  <a:pt x="386013" y="3960253"/>
                </a:lnTo>
                <a:lnTo>
                  <a:pt x="344282" y="3927215"/>
                </a:lnTo>
                <a:lnTo>
                  <a:pt x="304290" y="3890701"/>
                </a:lnTo>
                <a:lnTo>
                  <a:pt x="269514" y="3854186"/>
                </a:lnTo>
                <a:lnTo>
                  <a:pt x="239954" y="3812455"/>
                </a:lnTo>
                <a:lnTo>
                  <a:pt x="217350" y="3768985"/>
                </a:lnTo>
                <a:lnTo>
                  <a:pt x="201701" y="3716821"/>
                </a:lnTo>
                <a:lnTo>
                  <a:pt x="194745" y="3662918"/>
                </a:lnTo>
                <a:lnTo>
                  <a:pt x="193007" y="3607277"/>
                </a:lnTo>
                <a:lnTo>
                  <a:pt x="198223" y="3548157"/>
                </a:lnTo>
                <a:lnTo>
                  <a:pt x="205178" y="3489038"/>
                </a:lnTo>
                <a:lnTo>
                  <a:pt x="213872" y="3429919"/>
                </a:lnTo>
                <a:lnTo>
                  <a:pt x="220827" y="3370800"/>
                </a:lnTo>
                <a:lnTo>
                  <a:pt x="224305" y="3311681"/>
                </a:lnTo>
                <a:lnTo>
                  <a:pt x="224305" y="3254301"/>
                </a:lnTo>
                <a:lnTo>
                  <a:pt x="217350" y="3200398"/>
                </a:lnTo>
                <a:lnTo>
                  <a:pt x="203439" y="3146495"/>
                </a:lnTo>
                <a:lnTo>
                  <a:pt x="182574" y="3096070"/>
                </a:lnTo>
                <a:lnTo>
                  <a:pt x="156492" y="3043906"/>
                </a:lnTo>
                <a:lnTo>
                  <a:pt x="126932" y="2991742"/>
                </a:lnTo>
                <a:lnTo>
                  <a:pt x="95634" y="2939578"/>
                </a:lnTo>
                <a:lnTo>
                  <a:pt x="66074" y="2889153"/>
                </a:lnTo>
                <a:lnTo>
                  <a:pt x="39992" y="2835250"/>
                </a:lnTo>
                <a:lnTo>
                  <a:pt x="19127" y="2783086"/>
                </a:lnTo>
                <a:lnTo>
                  <a:pt x="5216" y="2729184"/>
                </a:lnTo>
                <a:lnTo>
                  <a:pt x="0" y="2673542"/>
                </a:lnTo>
                <a:lnTo>
                  <a:pt x="5216" y="2617901"/>
                </a:lnTo>
                <a:lnTo>
                  <a:pt x="19127" y="2563998"/>
                </a:lnTo>
                <a:lnTo>
                  <a:pt x="39992" y="2511834"/>
                </a:lnTo>
                <a:lnTo>
                  <a:pt x="66074" y="2457931"/>
                </a:lnTo>
                <a:lnTo>
                  <a:pt x="95634" y="2407506"/>
                </a:lnTo>
                <a:lnTo>
                  <a:pt x="126932" y="2355342"/>
                </a:lnTo>
                <a:lnTo>
                  <a:pt x="156492" y="2303178"/>
                </a:lnTo>
                <a:lnTo>
                  <a:pt x="182574" y="2251015"/>
                </a:lnTo>
                <a:lnTo>
                  <a:pt x="203439" y="2200589"/>
                </a:lnTo>
                <a:lnTo>
                  <a:pt x="217350" y="2146687"/>
                </a:lnTo>
                <a:lnTo>
                  <a:pt x="224305" y="2092784"/>
                </a:lnTo>
                <a:lnTo>
                  <a:pt x="224305" y="2035403"/>
                </a:lnTo>
                <a:lnTo>
                  <a:pt x="220827" y="1976284"/>
                </a:lnTo>
                <a:lnTo>
                  <a:pt x="213872" y="1917165"/>
                </a:lnTo>
                <a:lnTo>
                  <a:pt x="205178" y="1858046"/>
                </a:lnTo>
                <a:lnTo>
                  <a:pt x="198223" y="1798927"/>
                </a:lnTo>
                <a:lnTo>
                  <a:pt x="193007" y="1739808"/>
                </a:lnTo>
                <a:lnTo>
                  <a:pt x="194745" y="1684166"/>
                </a:lnTo>
                <a:lnTo>
                  <a:pt x="201701" y="1630263"/>
                </a:lnTo>
                <a:lnTo>
                  <a:pt x="217350" y="1578100"/>
                </a:lnTo>
                <a:lnTo>
                  <a:pt x="239954" y="1534630"/>
                </a:lnTo>
                <a:lnTo>
                  <a:pt x="269514" y="1492898"/>
                </a:lnTo>
                <a:lnTo>
                  <a:pt x="304290" y="1456384"/>
                </a:lnTo>
                <a:lnTo>
                  <a:pt x="344282" y="1419869"/>
                </a:lnTo>
                <a:lnTo>
                  <a:pt x="386013" y="1386832"/>
                </a:lnTo>
                <a:lnTo>
                  <a:pt x="429483" y="1353795"/>
                </a:lnTo>
                <a:lnTo>
                  <a:pt x="472953" y="1320757"/>
                </a:lnTo>
                <a:lnTo>
                  <a:pt x="516423" y="1287720"/>
                </a:lnTo>
                <a:lnTo>
                  <a:pt x="556416" y="1252944"/>
                </a:lnTo>
                <a:lnTo>
                  <a:pt x="591191" y="1212952"/>
                </a:lnTo>
                <a:lnTo>
                  <a:pt x="622490" y="1174698"/>
                </a:lnTo>
                <a:lnTo>
                  <a:pt x="646833" y="1131229"/>
                </a:lnTo>
                <a:lnTo>
                  <a:pt x="667699" y="1084281"/>
                </a:lnTo>
                <a:lnTo>
                  <a:pt x="685087" y="1033856"/>
                </a:lnTo>
                <a:lnTo>
                  <a:pt x="700736" y="981692"/>
                </a:lnTo>
                <a:lnTo>
                  <a:pt x="714646" y="929528"/>
                </a:lnTo>
                <a:lnTo>
                  <a:pt x="728556" y="875625"/>
                </a:lnTo>
                <a:lnTo>
                  <a:pt x="744206" y="825200"/>
                </a:lnTo>
                <a:lnTo>
                  <a:pt x="761594" y="774775"/>
                </a:lnTo>
                <a:lnTo>
                  <a:pt x="782459" y="727827"/>
                </a:lnTo>
                <a:lnTo>
                  <a:pt x="808541" y="686096"/>
                </a:lnTo>
                <a:lnTo>
                  <a:pt x="839840" y="647843"/>
                </a:lnTo>
                <a:lnTo>
                  <a:pt x="878093" y="616544"/>
                </a:lnTo>
                <a:lnTo>
                  <a:pt x="919824" y="590462"/>
                </a:lnTo>
                <a:lnTo>
                  <a:pt x="966772" y="569597"/>
                </a:lnTo>
                <a:lnTo>
                  <a:pt x="1017197" y="552209"/>
                </a:lnTo>
                <a:lnTo>
                  <a:pt x="1067622" y="536560"/>
                </a:lnTo>
                <a:lnTo>
                  <a:pt x="1121525" y="522649"/>
                </a:lnTo>
                <a:lnTo>
                  <a:pt x="1173689" y="508739"/>
                </a:lnTo>
                <a:lnTo>
                  <a:pt x="1225853" y="493090"/>
                </a:lnTo>
                <a:lnTo>
                  <a:pt x="1276278" y="475702"/>
                </a:lnTo>
                <a:lnTo>
                  <a:pt x="1323226" y="454836"/>
                </a:lnTo>
                <a:lnTo>
                  <a:pt x="1366696" y="430493"/>
                </a:lnTo>
                <a:lnTo>
                  <a:pt x="1404949" y="399195"/>
                </a:lnTo>
                <a:lnTo>
                  <a:pt x="1444942" y="364419"/>
                </a:lnTo>
                <a:lnTo>
                  <a:pt x="1479717" y="324426"/>
                </a:lnTo>
                <a:lnTo>
                  <a:pt x="1512755" y="282695"/>
                </a:lnTo>
                <a:lnTo>
                  <a:pt x="1545792" y="239225"/>
                </a:lnTo>
                <a:lnTo>
                  <a:pt x="1578829" y="195755"/>
                </a:lnTo>
                <a:lnTo>
                  <a:pt x="1611866" y="154024"/>
                </a:lnTo>
                <a:lnTo>
                  <a:pt x="1648381" y="114032"/>
                </a:lnTo>
                <a:lnTo>
                  <a:pt x="1684896" y="79256"/>
                </a:lnTo>
                <a:lnTo>
                  <a:pt x="1726627" y="49696"/>
                </a:lnTo>
                <a:lnTo>
                  <a:pt x="1770097" y="27092"/>
                </a:lnTo>
                <a:lnTo>
                  <a:pt x="1822261" y="11443"/>
                </a:lnTo>
                <a:lnTo>
                  <a:pt x="1876163" y="4487"/>
                </a:lnTo>
                <a:lnTo>
                  <a:pt x="1931805" y="2749"/>
                </a:lnTo>
                <a:lnTo>
                  <a:pt x="1990924" y="7965"/>
                </a:lnTo>
                <a:lnTo>
                  <a:pt x="2050043" y="14920"/>
                </a:lnTo>
                <a:lnTo>
                  <a:pt x="2109162" y="23614"/>
                </a:lnTo>
                <a:lnTo>
                  <a:pt x="2168282" y="30569"/>
                </a:lnTo>
                <a:lnTo>
                  <a:pt x="2227401" y="34047"/>
                </a:lnTo>
                <a:lnTo>
                  <a:pt x="2284781" y="34047"/>
                </a:lnTo>
                <a:lnTo>
                  <a:pt x="2338684" y="27092"/>
                </a:lnTo>
                <a:lnTo>
                  <a:pt x="2392586" y="13181"/>
                </a:lnTo>
                <a:close/>
              </a:path>
            </a:pathLst>
          </a:custGeom>
          <a:solidFill>
            <a:schemeClr val="bg1">
              <a:alpha val="40000"/>
            </a:schemeClr>
          </a:solidFill>
          <a:ln w="0">
            <a:noFill/>
            <a:prstDash val="solid"/>
            <a:round/>
            <a:headEnd/>
            <a:tailEnd/>
          </a:ln>
        </p:spPr>
      </p:sp>
      <p:sp>
        <p:nvSpPr>
          <p:cNvPr id="25" name="Freeform: Shape 24">
            <a:extLst>
              <a:ext uri="{FF2B5EF4-FFF2-40B4-BE49-F238E27FC236}">
                <a16:creationId xmlns:a16="http://schemas.microsoft.com/office/drawing/2014/main" id="{32C3FE3A-8087-4BDC-BF2B-462E8D8F6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66456" y="591688"/>
            <a:ext cx="2425541" cy="5347085"/>
          </a:xfrm>
          <a:custGeom>
            <a:avLst/>
            <a:gdLst>
              <a:gd name="connsiteX0" fmla="*/ 2425541 w 2425541"/>
              <a:gd name="connsiteY0" fmla="*/ 0 h 5347085"/>
              <a:gd name="connsiteX1" fmla="*/ 2425541 w 2425541"/>
              <a:gd name="connsiteY1" fmla="*/ 5347085 h 5347085"/>
              <a:gd name="connsiteX2" fmla="*/ 2392586 w 2425541"/>
              <a:gd name="connsiteY2" fmla="*/ 5333903 h 5347085"/>
              <a:gd name="connsiteX3" fmla="*/ 2338684 w 2425541"/>
              <a:gd name="connsiteY3" fmla="*/ 5319993 h 5347085"/>
              <a:gd name="connsiteX4" fmla="*/ 2284781 w 2425541"/>
              <a:gd name="connsiteY4" fmla="*/ 5313037 h 5347085"/>
              <a:gd name="connsiteX5" fmla="*/ 2227401 w 2425541"/>
              <a:gd name="connsiteY5" fmla="*/ 5313037 h 5347085"/>
              <a:gd name="connsiteX6" fmla="*/ 2168282 w 2425541"/>
              <a:gd name="connsiteY6" fmla="*/ 5316515 h 5347085"/>
              <a:gd name="connsiteX7" fmla="*/ 2109162 w 2425541"/>
              <a:gd name="connsiteY7" fmla="*/ 5323470 h 5347085"/>
              <a:gd name="connsiteX8" fmla="*/ 2050043 w 2425541"/>
              <a:gd name="connsiteY8" fmla="*/ 5332164 h 5347085"/>
              <a:gd name="connsiteX9" fmla="*/ 1990924 w 2425541"/>
              <a:gd name="connsiteY9" fmla="*/ 5339119 h 5347085"/>
              <a:gd name="connsiteX10" fmla="*/ 1931805 w 2425541"/>
              <a:gd name="connsiteY10" fmla="*/ 5344336 h 5347085"/>
              <a:gd name="connsiteX11" fmla="*/ 1876163 w 2425541"/>
              <a:gd name="connsiteY11" fmla="*/ 5342597 h 5347085"/>
              <a:gd name="connsiteX12" fmla="*/ 1822261 w 2425541"/>
              <a:gd name="connsiteY12" fmla="*/ 5335642 h 5347085"/>
              <a:gd name="connsiteX13" fmla="*/ 1770097 w 2425541"/>
              <a:gd name="connsiteY13" fmla="*/ 5319993 h 5347085"/>
              <a:gd name="connsiteX14" fmla="*/ 1726627 w 2425541"/>
              <a:gd name="connsiteY14" fmla="*/ 5297388 h 5347085"/>
              <a:gd name="connsiteX15" fmla="*/ 1684896 w 2425541"/>
              <a:gd name="connsiteY15" fmla="*/ 5267829 h 5347085"/>
              <a:gd name="connsiteX16" fmla="*/ 1648381 w 2425541"/>
              <a:gd name="connsiteY16" fmla="*/ 5233053 h 5347085"/>
              <a:gd name="connsiteX17" fmla="*/ 1611866 w 2425541"/>
              <a:gd name="connsiteY17" fmla="*/ 5193060 h 5347085"/>
              <a:gd name="connsiteX18" fmla="*/ 1578829 w 2425541"/>
              <a:gd name="connsiteY18" fmla="*/ 5151329 h 5347085"/>
              <a:gd name="connsiteX19" fmla="*/ 1545792 w 2425541"/>
              <a:gd name="connsiteY19" fmla="*/ 5107859 h 5347085"/>
              <a:gd name="connsiteX20" fmla="*/ 1512755 w 2425541"/>
              <a:gd name="connsiteY20" fmla="*/ 5064389 h 5347085"/>
              <a:gd name="connsiteX21" fmla="*/ 1479717 w 2425541"/>
              <a:gd name="connsiteY21" fmla="*/ 5022658 h 5347085"/>
              <a:gd name="connsiteX22" fmla="*/ 1444942 w 2425541"/>
              <a:gd name="connsiteY22" fmla="*/ 4982666 h 5347085"/>
              <a:gd name="connsiteX23" fmla="*/ 1404949 w 2425541"/>
              <a:gd name="connsiteY23" fmla="*/ 4947890 h 5347085"/>
              <a:gd name="connsiteX24" fmla="*/ 1366696 w 2425541"/>
              <a:gd name="connsiteY24" fmla="*/ 4916591 h 5347085"/>
              <a:gd name="connsiteX25" fmla="*/ 1323226 w 2425541"/>
              <a:gd name="connsiteY25" fmla="*/ 4892248 h 5347085"/>
              <a:gd name="connsiteX26" fmla="*/ 1276278 w 2425541"/>
              <a:gd name="connsiteY26" fmla="*/ 4871383 h 5347085"/>
              <a:gd name="connsiteX27" fmla="*/ 1225853 w 2425541"/>
              <a:gd name="connsiteY27" fmla="*/ 4853995 h 5347085"/>
              <a:gd name="connsiteX28" fmla="*/ 1173689 w 2425541"/>
              <a:gd name="connsiteY28" fmla="*/ 4838346 h 5347085"/>
              <a:gd name="connsiteX29" fmla="*/ 1121525 w 2425541"/>
              <a:gd name="connsiteY29" fmla="*/ 4824435 h 5347085"/>
              <a:gd name="connsiteX30" fmla="*/ 1067622 w 2425541"/>
              <a:gd name="connsiteY30" fmla="*/ 4810525 h 5347085"/>
              <a:gd name="connsiteX31" fmla="*/ 1017197 w 2425541"/>
              <a:gd name="connsiteY31" fmla="*/ 4794876 h 5347085"/>
              <a:gd name="connsiteX32" fmla="*/ 966772 w 2425541"/>
              <a:gd name="connsiteY32" fmla="*/ 4777488 h 5347085"/>
              <a:gd name="connsiteX33" fmla="*/ 919824 w 2425541"/>
              <a:gd name="connsiteY33" fmla="*/ 4756622 h 5347085"/>
              <a:gd name="connsiteX34" fmla="*/ 878093 w 2425541"/>
              <a:gd name="connsiteY34" fmla="*/ 4730540 h 5347085"/>
              <a:gd name="connsiteX35" fmla="*/ 839840 w 2425541"/>
              <a:gd name="connsiteY35" fmla="*/ 4699242 h 5347085"/>
              <a:gd name="connsiteX36" fmla="*/ 808541 w 2425541"/>
              <a:gd name="connsiteY36" fmla="*/ 4660988 h 5347085"/>
              <a:gd name="connsiteX37" fmla="*/ 782459 w 2425541"/>
              <a:gd name="connsiteY37" fmla="*/ 4619257 h 5347085"/>
              <a:gd name="connsiteX38" fmla="*/ 761594 w 2425541"/>
              <a:gd name="connsiteY38" fmla="*/ 4572309 h 5347085"/>
              <a:gd name="connsiteX39" fmla="*/ 744206 w 2425541"/>
              <a:gd name="connsiteY39" fmla="*/ 4521884 h 5347085"/>
              <a:gd name="connsiteX40" fmla="*/ 728556 w 2425541"/>
              <a:gd name="connsiteY40" fmla="*/ 4471459 h 5347085"/>
              <a:gd name="connsiteX41" fmla="*/ 714646 w 2425541"/>
              <a:gd name="connsiteY41" fmla="*/ 4417556 h 5347085"/>
              <a:gd name="connsiteX42" fmla="*/ 700736 w 2425541"/>
              <a:gd name="connsiteY42" fmla="*/ 4365393 h 5347085"/>
              <a:gd name="connsiteX43" fmla="*/ 685087 w 2425541"/>
              <a:gd name="connsiteY43" fmla="*/ 4313229 h 5347085"/>
              <a:gd name="connsiteX44" fmla="*/ 667699 w 2425541"/>
              <a:gd name="connsiteY44" fmla="*/ 4262803 h 5347085"/>
              <a:gd name="connsiteX45" fmla="*/ 646833 w 2425541"/>
              <a:gd name="connsiteY45" fmla="*/ 4215856 h 5347085"/>
              <a:gd name="connsiteX46" fmla="*/ 622490 w 2425541"/>
              <a:gd name="connsiteY46" fmla="*/ 4172386 h 5347085"/>
              <a:gd name="connsiteX47" fmla="*/ 591191 w 2425541"/>
              <a:gd name="connsiteY47" fmla="*/ 4134132 h 5347085"/>
              <a:gd name="connsiteX48" fmla="*/ 556416 w 2425541"/>
              <a:gd name="connsiteY48" fmla="*/ 4094140 h 5347085"/>
              <a:gd name="connsiteX49" fmla="*/ 516423 w 2425541"/>
              <a:gd name="connsiteY49" fmla="*/ 4059364 h 5347085"/>
              <a:gd name="connsiteX50" fmla="*/ 472953 w 2425541"/>
              <a:gd name="connsiteY50" fmla="*/ 4026327 h 5347085"/>
              <a:gd name="connsiteX51" fmla="*/ 429483 w 2425541"/>
              <a:gd name="connsiteY51" fmla="*/ 3993290 h 5347085"/>
              <a:gd name="connsiteX52" fmla="*/ 386013 w 2425541"/>
              <a:gd name="connsiteY52" fmla="*/ 3960253 h 5347085"/>
              <a:gd name="connsiteX53" fmla="*/ 344282 w 2425541"/>
              <a:gd name="connsiteY53" fmla="*/ 3927215 h 5347085"/>
              <a:gd name="connsiteX54" fmla="*/ 304290 w 2425541"/>
              <a:gd name="connsiteY54" fmla="*/ 3890701 h 5347085"/>
              <a:gd name="connsiteX55" fmla="*/ 269514 w 2425541"/>
              <a:gd name="connsiteY55" fmla="*/ 3854186 h 5347085"/>
              <a:gd name="connsiteX56" fmla="*/ 239954 w 2425541"/>
              <a:gd name="connsiteY56" fmla="*/ 3812455 h 5347085"/>
              <a:gd name="connsiteX57" fmla="*/ 217350 w 2425541"/>
              <a:gd name="connsiteY57" fmla="*/ 3768985 h 5347085"/>
              <a:gd name="connsiteX58" fmla="*/ 201701 w 2425541"/>
              <a:gd name="connsiteY58" fmla="*/ 3716821 h 5347085"/>
              <a:gd name="connsiteX59" fmla="*/ 194745 w 2425541"/>
              <a:gd name="connsiteY59" fmla="*/ 3662918 h 5347085"/>
              <a:gd name="connsiteX60" fmla="*/ 193007 w 2425541"/>
              <a:gd name="connsiteY60" fmla="*/ 3607277 h 5347085"/>
              <a:gd name="connsiteX61" fmla="*/ 198223 w 2425541"/>
              <a:gd name="connsiteY61" fmla="*/ 3548157 h 5347085"/>
              <a:gd name="connsiteX62" fmla="*/ 205178 w 2425541"/>
              <a:gd name="connsiteY62" fmla="*/ 3489038 h 5347085"/>
              <a:gd name="connsiteX63" fmla="*/ 213872 w 2425541"/>
              <a:gd name="connsiteY63" fmla="*/ 3429919 h 5347085"/>
              <a:gd name="connsiteX64" fmla="*/ 220827 w 2425541"/>
              <a:gd name="connsiteY64" fmla="*/ 3370800 h 5347085"/>
              <a:gd name="connsiteX65" fmla="*/ 224305 w 2425541"/>
              <a:gd name="connsiteY65" fmla="*/ 3311681 h 5347085"/>
              <a:gd name="connsiteX66" fmla="*/ 224305 w 2425541"/>
              <a:gd name="connsiteY66" fmla="*/ 3254301 h 5347085"/>
              <a:gd name="connsiteX67" fmla="*/ 217350 w 2425541"/>
              <a:gd name="connsiteY67" fmla="*/ 3200398 h 5347085"/>
              <a:gd name="connsiteX68" fmla="*/ 203439 w 2425541"/>
              <a:gd name="connsiteY68" fmla="*/ 3146495 h 5347085"/>
              <a:gd name="connsiteX69" fmla="*/ 182574 w 2425541"/>
              <a:gd name="connsiteY69" fmla="*/ 3096070 h 5347085"/>
              <a:gd name="connsiteX70" fmla="*/ 156492 w 2425541"/>
              <a:gd name="connsiteY70" fmla="*/ 3043906 h 5347085"/>
              <a:gd name="connsiteX71" fmla="*/ 126932 w 2425541"/>
              <a:gd name="connsiteY71" fmla="*/ 2991742 h 5347085"/>
              <a:gd name="connsiteX72" fmla="*/ 95634 w 2425541"/>
              <a:gd name="connsiteY72" fmla="*/ 2939578 h 5347085"/>
              <a:gd name="connsiteX73" fmla="*/ 66074 w 2425541"/>
              <a:gd name="connsiteY73" fmla="*/ 2889153 h 5347085"/>
              <a:gd name="connsiteX74" fmla="*/ 39992 w 2425541"/>
              <a:gd name="connsiteY74" fmla="*/ 2835250 h 5347085"/>
              <a:gd name="connsiteX75" fmla="*/ 19127 w 2425541"/>
              <a:gd name="connsiteY75" fmla="*/ 2783086 h 5347085"/>
              <a:gd name="connsiteX76" fmla="*/ 5216 w 2425541"/>
              <a:gd name="connsiteY76" fmla="*/ 2729184 h 5347085"/>
              <a:gd name="connsiteX77" fmla="*/ 0 w 2425541"/>
              <a:gd name="connsiteY77" fmla="*/ 2673542 h 5347085"/>
              <a:gd name="connsiteX78" fmla="*/ 5216 w 2425541"/>
              <a:gd name="connsiteY78" fmla="*/ 2617901 h 5347085"/>
              <a:gd name="connsiteX79" fmla="*/ 19127 w 2425541"/>
              <a:gd name="connsiteY79" fmla="*/ 2563998 h 5347085"/>
              <a:gd name="connsiteX80" fmla="*/ 39992 w 2425541"/>
              <a:gd name="connsiteY80" fmla="*/ 2511834 h 5347085"/>
              <a:gd name="connsiteX81" fmla="*/ 66074 w 2425541"/>
              <a:gd name="connsiteY81" fmla="*/ 2457931 h 5347085"/>
              <a:gd name="connsiteX82" fmla="*/ 95634 w 2425541"/>
              <a:gd name="connsiteY82" fmla="*/ 2407506 h 5347085"/>
              <a:gd name="connsiteX83" fmla="*/ 126932 w 2425541"/>
              <a:gd name="connsiteY83" fmla="*/ 2355342 h 5347085"/>
              <a:gd name="connsiteX84" fmla="*/ 156492 w 2425541"/>
              <a:gd name="connsiteY84" fmla="*/ 2303178 h 5347085"/>
              <a:gd name="connsiteX85" fmla="*/ 182574 w 2425541"/>
              <a:gd name="connsiteY85" fmla="*/ 2251015 h 5347085"/>
              <a:gd name="connsiteX86" fmla="*/ 203439 w 2425541"/>
              <a:gd name="connsiteY86" fmla="*/ 2200589 h 5347085"/>
              <a:gd name="connsiteX87" fmla="*/ 217350 w 2425541"/>
              <a:gd name="connsiteY87" fmla="*/ 2146687 h 5347085"/>
              <a:gd name="connsiteX88" fmla="*/ 224305 w 2425541"/>
              <a:gd name="connsiteY88" fmla="*/ 2092784 h 5347085"/>
              <a:gd name="connsiteX89" fmla="*/ 224305 w 2425541"/>
              <a:gd name="connsiteY89" fmla="*/ 2035403 h 5347085"/>
              <a:gd name="connsiteX90" fmla="*/ 220827 w 2425541"/>
              <a:gd name="connsiteY90" fmla="*/ 1976284 h 5347085"/>
              <a:gd name="connsiteX91" fmla="*/ 213872 w 2425541"/>
              <a:gd name="connsiteY91" fmla="*/ 1917165 h 5347085"/>
              <a:gd name="connsiteX92" fmla="*/ 205178 w 2425541"/>
              <a:gd name="connsiteY92" fmla="*/ 1858046 h 5347085"/>
              <a:gd name="connsiteX93" fmla="*/ 198223 w 2425541"/>
              <a:gd name="connsiteY93" fmla="*/ 1798927 h 5347085"/>
              <a:gd name="connsiteX94" fmla="*/ 193007 w 2425541"/>
              <a:gd name="connsiteY94" fmla="*/ 1739808 h 5347085"/>
              <a:gd name="connsiteX95" fmla="*/ 194745 w 2425541"/>
              <a:gd name="connsiteY95" fmla="*/ 1684166 h 5347085"/>
              <a:gd name="connsiteX96" fmla="*/ 201701 w 2425541"/>
              <a:gd name="connsiteY96" fmla="*/ 1630263 h 5347085"/>
              <a:gd name="connsiteX97" fmla="*/ 217350 w 2425541"/>
              <a:gd name="connsiteY97" fmla="*/ 1578100 h 5347085"/>
              <a:gd name="connsiteX98" fmla="*/ 239954 w 2425541"/>
              <a:gd name="connsiteY98" fmla="*/ 1534630 h 5347085"/>
              <a:gd name="connsiteX99" fmla="*/ 269514 w 2425541"/>
              <a:gd name="connsiteY99" fmla="*/ 1492898 h 5347085"/>
              <a:gd name="connsiteX100" fmla="*/ 304290 w 2425541"/>
              <a:gd name="connsiteY100" fmla="*/ 1456384 h 5347085"/>
              <a:gd name="connsiteX101" fmla="*/ 344282 w 2425541"/>
              <a:gd name="connsiteY101" fmla="*/ 1419869 h 5347085"/>
              <a:gd name="connsiteX102" fmla="*/ 386013 w 2425541"/>
              <a:gd name="connsiteY102" fmla="*/ 1386832 h 5347085"/>
              <a:gd name="connsiteX103" fmla="*/ 429483 w 2425541"/>
              <a:gd name="connsiteY103" fmla="*/ 1353795 h 5347085"/>
              <a:gd name="connsiteX104" fmla="*/ 472953 w 2425541"/>
              <a:gd name="connsiteY104" fmla="*/ 1320757 h 5347085"/>
              <a:gd name="connsiteX105" fmla="*/ 516423 w 2425541"/>
              <a:gd name="connsiteY105" fmla="*/ 1287720 h 5347085"/>
              <a:gd name="connsiteX106" fmla="*/ 556416 w 2425541"/>
              <a:gd name="connsiteY106" fmla="*/ 1252944 h 5347085"/>
              <a:gd name="connsiteX107" fmla="*/ 591191 w 2425541"/>
              <a:gd name="connsiteY107" fmla="*/ 1212952 h 5347085"/>
              <a:gd name="connsiteX108" fmla="*/ 622490 w 2425541"/>
              <a:gd name="connsiteY108" fmla="*/ 1174698 h 5347085"/>
              <a:gd name="connsiteX109" fmla="*/ 646833 w 2425541"/>
              <a:gd name="connsiteY109" fmla="*/ 1131229 h 5347085"/>
              <a:gd name="connsiteX110" fmla="*/ 667699 w 2425541"/>
              <a:gd name="connsiteY110" fmla="*/ 1084281 h 5347085"/>
              <a:gd name="connsiteX111" fmla="*/ 685087 w 2425541"/>
              <a:gd name="connsiteY111" fmla="*/ 1033856 h 5347085"/>
              <a:gd name="connsiteX112" fmla="*/ 700736 w 2425541"/>
              <a:gd name="connsiteY112" fmla="*/ 981692 h 5347085"/>
              <a:gd name="connsiteX113" fmla="*/ 714646 w 2425541"/>
              <a:gd name="connsiteY113" fmla="*/ 929528 h 5347085"/>
              <a:gd name="connsiteX114" fmla="*/ 728556 w 2425541"/>
              <a:gd name="connsiteY114" fmla="*/ 875625 h 5347085"/>
              <a:gd name="connsiteX115" fmla="*/ 744206 w 2425541"/>
              <a:gd name="connsiteY115" fmla="*/ 825200 h 5347085"/>
              <a:gd name="connsiteX116" fmla="*/ 761594 w 2425541"/>
              <a:gd name="connsiteY116" fmla="*/ 774775 h 5347085"/>
              <a:gd name="connsiteX117" fmla="*/ 782459 w 2425541"/>
              <a:gd name="connsiteY117" fmla="*/ 727827 h 5347085"/>
              <a:gd name="connsiteX118" fmla="*/ 808541 w 2425541"/>
              <a:gd name="connsiteY118" fmla="*/ 686096 h 5347085"/>
              <a:gd name="connsiteX119" fmla="*/ 839840 w 2425541"/>
              <a:gd name="connsiteY119" fmla="*/ 647843 h 5347085"/>
              <a:gd name="connsiteX120" fmla="*/ 878093 w 2425541"/>
              <a:gd name="connsiteY120" fmla="*/ 616544 h 5347085"/>
              <a:gd name="connsiteX121" fmla="*/ 919824 w 2425541"/>
              <a:gd name="connsiteY121" fmla="*/ 590462 h 5347085"/>
              <a:gd name="connsiteX122" fmla="*/ 966772 w 2425541"/>
              <a:gd name="connsiteY122" fmla="*/ 569597 h 5347085"/>
              <a:gd name="connsiteX123" fmla="*/ 1017197 w 2425541"/>
              <a:gd name="connsiteY123" fmla="*/ 552209 h 5347085"/>
              <a:gd name="connsiteX124" fmla="*/ 1067622 w 2425541"/>
              <a:gd name="connsiteY124" fmla="*/ 536560 h 5347085"/>
              <a:gd name="connsiteX125" fmla="*/ 1121525 w 2425541"/>
              <a:gd name="connsiteY125" fmla="*/ 522649 h 5347085"/>
              <a:gd name="connsiteX126" fmla="*/ 1173689 w 2425541"/>
              <a:gd name="connsiteY126" fmla="*/ 508739 h 5347085"/>
              <a:gd name="connsiteX127" fmla="*/ 1225853 w 2425541"/>
              <a:gd name="connsiteY127" fmla="*/ 493090 h 5347085"/>
              <a:gd name="connsiteX128" fmla="*/ 1276278 w 2425541"/>
              <a:gd name="connsiteY128" fmla="*/ 475702 h 5347085"/>
              <a:gd name="connsiteX129" fmla="*/ 1323226 w 2425541"/>
              <a:gd name="connsiteY129" fmla="*/ 454836 h 5347085"/>
              <a:gd name="connsiteX130" fmla="*/ 1366696 w 2425541"/>
              <a:gd name="connsiteY130" fmla="*/ 430493 h 5347085"/>
              <a:gd name="connsiteX131" fmla="*/ 1404949 w 2425541"/>
              <a:gd name="connsiteY131" fmla="*/ 399195 h 5347085"/>
              <a:gd name="connsiteX132" fmla="*/ 1444942 w 2425541"/>
              <a:gd name="connsiteY132" fmla="*/ 364419 h 5347085"/>
              <a:gd name="connsiteX133" fmla="*/ 1479717 w 2425541"/>
              <a:gd name="connsiteY133" fmla="*/ 324426 h 5347085"/>
              <a:gd name="connsiteX134" fmla="*/ 1512755 w 2425541"/>
              <a:gd name="connsiteY134" fmla="*/ 282695 h 5347085"/>
              <a:gd name="connsiteX135" fmla="*/ 1545792 w 2425541"/>
              <a:gd name="connsiteY135" fmla="*/ 239225 h 5347085"/>
              <a:gd name="connsiteX136" fmla="*/ 1578829 w 2425541"/>
              <a:gd name="connsiteY136" fmla="*/ 195755 h 5347085"/>
              <a:gd name="connsiteX137" fmla="*/ 1611866 w 2425541"/>
              <a:gd name="connsiteY137" fmla="*/ 154024 h 5347085"/>
              <a:gd name="connsiteX138" fmla="*/ 1648381 w 2425541"/>
              <a:gd name="connsiteY138" fmla="*/ 114032 h 5347085"/>
              <a:gd name="connsiteX139" fmla="*/ 1684896 w 2425541"/>
              <a:gd name="connsiteY139" fmla="*/ 79256 h 5347085"/>
              <a:gd name="connsiteX140" fmla="*/ 1726627 w 2425541"/>
              <a:gd name="connsiteY140" fmla="*/ 49696 h 5347085"/>
              <a:gd name="connsiteX141" fmla="*/ 1770097 w 2425541"/>
              <a:gd name="connsiteY141" fmla="*/ 27092 h 5347085"/>
              <a:gd name="connsiteX142" fmla="*/ 1822261 w 2425541"/>
              <a:gd name="connsiteY142" fmla="*/ 11443 h 5347085"/>
              <a:gd name="connsiteX143" fmla="*/ 1876163 w 2425541"/>
              <a:gd name="connsiteY143" fmla="*/ 4487 h 5347085"/>
              <a:gd name="connsiteX144" fmla="*/ 1931805 w 2425541"/>
              <a:gd name="connsiteY144" fmla="*/ 2749 h 5347085"/>
              <a:gd name="connsiteX145" fmla="*/ 1990924 w 2425541"/>
              <a:gd name="connsiteY145" fmla="*/ 7965 h 5347085"/>
              <a:gd name="connsiteX146" fmla="*/ 2050043 w 2425541"/>
              <a:gd name="connsiteY146" fmla="*/ 14920 h 5347085"/>
              <a:gd name="connsiteX147" fmla="*/ 2109162 w 2425541"/>
              <a:gd name="connsiteY147" fmla="*/ 23614 h 5347085"/>
              <a:gd name="connsiteX148" fmla="*/ 2168282 w 2425541"/>
              <a:gd name="connsiteY148" fmla="*/ 30569 h 5347085"/>
              <a:gd name="connsiteX149" fmla="*/ 2227401 w 2425541"/>
              <a:gd name="connsiteY149" fmla="*/ 34047 h 5347085"/>
              <a:gd name="connsiteX150" fmla="*/ 2284781 w 2425541"/>
              <a:gd name="connsiteY150" fmla="*/ 34047 h 5347085"/>
              <a:gd name="connsiteX151" fmla="*/ 2338684 w 2425541"/>
              <a:gd name="connsiteY151" fmla="*/ 27092 h 5347085"/>
              <a:gd name="connsiteX152" fmla="*/ 2392586 w 2425541"/>
              <a:gd name="connsiteY152" fmla="*/ 13181 h 5347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2425541" h="5347085">
                <a:moveTo>
                  <a:pt x="2425541" y="0"/>
                </a:moveTo>
                <a:lnTo>
                  <a:pt x="2425541" y="5347085"/>
                </a:lnTo>
                <a:lnTo>
                  <a:pt x="2392586" y="5333903"/>
                </a:lnTo>
                <a:lnTo>
                  <a:pt x="2338684" y="5319993"/>
                </a:lnTo>
                <a:lnTo>
                  <a:pt x="2284781" y="5313037"/>
                </a:lnTo>
                <a:lnTo>
                  <a:pt x="2227401" y="5313037"/>
                </a:lnTo>
                <a:lnTo>
                  <a:pt x="2168282" y="5316515"/>
                </a:lnTo>
                <a:lnTo>
                  <a:pt x="2109162" y="5323470"/>
                </a:lnTo>
                <a:lnTo>
                  <a:pt x="2050043" y="5332164"/>
                </a:lnTo>
                <a:lnTo>
                  <a:pt x="1990924" y="5339119"/>
                </a:lnTo>
                <a:lnTo>
                  <a:pt x="1931805" y="5344336"/>
                </a:lnTo>
                <a:lnTo>
                  <a:pt x="1876163" y="5342597"/>
                </a:lnTo>
                <a:lnTo>
                  <a:pt x="1822261" y="5335642"/>
                </a:lnTo>
                <a:lnTo>
                  <a:pt x="1770097" y="5319993"/>
                </a:lnTo>
                <a:lnTo>
                  <a:pt x="1726627" y="5297388"/>
                </a:lnTo>
                <a:lnTo>
                  <a:pt x="1684896" y="5267829"/>
                </a:lnTo>
                <a:lnTo>
                  <a:pt x="1648381" y="5233053"/>
                </a:lnTo>
                <a:lnTo>
                  <a:pt x="1611866" y="5193060"/>
                </a:lnTo>
                <a:lnTo>
                  <a:pt x="1578829" y="5151329"/>
                </a:lnTo>
                <a:lnTo>
                  <a:pt x="1545792" y="5107859"/>
                </a:lnTo>
                <a:lnTo>
                  <a:pt x="1512755" y="5064389"/>
                </a:lnTo>
                <a:lnTo>
                  <a:pt x="1479717" y="5022658"/>
                </a:lnTo>
                <a:lnTo>
                  <a:pt x="1444942" y="4982666"/>
                </a:lnTo>
                <a:lnTo>
                  <a:pt x="1404949" y="4947890"/>
                </a:lnTo>
                <a:lnTo>
                  <a:pt x="1366696" y="4916591"/>
                </a:lnTo>
                <a:lnTo>
                  <a:pt x="1323226" y="4892248"/>
                </a:lnTo>
                <a:lnTo>
                  <a:pt x="1276278" y="4871383"/>
                </a:lnTo>
                <a:lnTo>
                  <a:pt x="1225853" y="4853995"/>
                </a:lnTo>
                <a:lnTo>
                  <a:pt x="1173689" y="4838346"/>
                </a:lnTo>
                <a:lnTo>
                  <a:pt x="1121525" y="4824435"/>
                </a:lnTo>
                <a:lnTo>
                  <a:pt x="1067622" y="4810525"/>
                </a:lnTo>
                <a:lnTo>
                  <a:pt x="1017197" y="4794876"/>
                </a:lnTo>
                <a:lnTo>
                  <a:pt x="966772" y="4777488"/>
                </a:lnTo>
                <a:lnTo>
                  <a:pt x="919824" y="4756622"/>
                </a:lnTo>
                <a:lnTo>
                  <a:pt x="878093" y="4730540"/>
                </a:lnTo>
                <a:lnTo>
                  <a:pt x="839840" y="4699242"/>
                </a:lnTo>
                <a:lnTo>
                  <a:pt x="808541" y="4660988"/>
                </a:lnTo>
                <a:lnTo>
                  <a:pt x="782459" y="4619257"/>
                </a:lnTo>
                <a:lnTo>
                  <a:pt x="761594" y="4572309"/>
                </a:lnTo>
                <a:lnTo>
                  <a:pt x="744206" y="4521884"/>
                </a:lnTo>
                <a:lnTo>
                  <a:pt x="728556" y="4471459"/>
                </a:lnTo>
                <a:lnTo>
                  <a:pt x="714646" y="4417556"/>
                </a:lnTo>
                <a:lnTo>
                  <a:pt x="700736" y="4365393"/>
                </a:lnTo>
                <a:lnTo>
                  <a:pt x="685087" y="4313229"/>
                </a:lnTo>
                <a:lnTo>
                  <a:pt x="667699" y="4262803"/>
                </a:lnTo>
                <a:lnTo>
                  <a:pt x="646833" y="4215856"/>
                </a:lnTo>
                <a:lnTo>
                  <a:pt x="622490" y="4172386"/>
                </a:lnTo>
                <a:lnTo>
                  <a:pt x="591191" y="4134132"/>
                </a:lnTo>
                <a:lnTo>
                  <a:pt x="556416" y="4094140"/>
                </a:lnTo>
                <a:lnTo>
                  <a:pt x="516423" y="4059364"/>
                </a:lnTo>
                <a:lnTo>
                  <a:pt x="472953" y="4026327"/>
                </a:lnTo>
                <a:lnTo>
                  <a:pt x="429483" y="3993290"/>
                </a:lnTo>
                <a:lnTo>
                  <a:pt x="386013" y="3960253"/>
                </a:lnTo>
                <a:lnTo>
                  <a:pt x="344282" y="3927215"/>
                </a:lnTo>
                <a:lnTo>
                  <a:pt x="304290" y="3890701"/>
                </a:lnTo>
                <a:lnTo>
                  <a:pt x="269514" y="3854186"/>
                </a:lnTo>
                <a:lnTo>
                  <a:pt x="239954" y="3812455"/>
                </a:lnTo>
                <a:lnTo>
                  <a:pt x="217350" y="3768985"/>
                </a:lnTo>
                <a:lnTo>
                  <a:pt x="201701" y="3716821"/>
                </a:lnTo>
                <a:lnTo>
                  <a:pt x="194745" y="3662918"/>
                </a:lnTo>
                <a:lnTo>
                  <a:pt x="193007" y="3607277"/>
                </a:lnTo>
                <a:lnTo>
                  <a:pt x="198223" y="3548157"/>
                </a:lnTo>
                <a:lnTo>
                  <a:pt x="205178" y="3489038"/>
                </a:lnTo>
                <a:lnTo>
                  <a:pt x="213872" y="3429919"/>
                </a:lnTo>
                <a:lnTo>
                  <a:pt x="220827" y="3370800"/>
                </a:lnTo>
                <a:lnTo>
                  <a:pt x="224305" y="3311681"/>
                </a:lnTo>
                <a:lnTo>
                  <a:pt x="224305" y="3254301"/>
                </a:lnTo>
                <a:lnTo>
                  <a:pt x="217350" y="3200398"/>
                </a:lnTo>
                <a:lnTo>
                  <a:pt x="203439" y="3146495"/>
                </a:lnTo>
                <a:lnTo>
                  <a:pt x="182574" y="3096070"/>
                </a:lnTo>
                <a:lnTo>
                  <a:pt x="156492" y="3043906"/>
                </a:lnTo>
                <a:lnTo>
                  <a:pt x="126932" y="2991742"/>
                </a:lnTo>
                <a:lnTo>
                  <a:pt x="95634" y="2939578"/>
                </a:lnTo>
                <a:lnTo>
                  <a:pt x="66074" y="2889153"/>
                </a:lnTo>
                <a:lnTo>
                  <a:pt x="39992" y="2835250"/>
                </a:lnTo>
                <a:lnTo>
                  <a:pt x="19127" y="2783086"/>
                </a:lnTo>
                <a:lnTo>
                  <a:pt x="5216" y="2729184"/>
                </a:lnTo>
                <a:lnTo>
                  <a:pt x="0" y="2673542"/>
                </a:lnTo>
                <a:lnTo>
                  <a:pt x="5216" y="2617901"/>
                </a:lnTo>
                <a:lnTo>
                  <a:pt x="19127" y="2563998"/>
                </a:lnTo>
                <a:lnTo>
                  <a:pt x="39992" y="2511834"/>
                </a:lnTo>
                <a:lnTo>
                  <a:pt x="66074" y="2457931"/>
                </a:lnTo>
                <a:lnTo>
                  <a:pt x="95634" y="2407506"/>
                </a:lnTo>
                <a:lnTo>
                  <a:pt x="126932" y="2355342"/>
                </a:lnTo>
                <a:lnTo>
                  <a:pt x="156492" y="2303178"/>
                </a:lnTo>
                <a:lnTo>
                  <a:pt x="182574" y="2251015"/>
                </a:lnTo>
                <a:lnTo>
                  <a:pt x="203439" y="2200589"/>
                </a:lnTo>
                <a:lnTo>
                  <a:pt x="217350" y="2146687"/>
                </a:lnTo>
                <a:lnTo>
                  <a:pt x="224305" y="2092784"/>
                </a:lnTo>
                <a:lnTo>
                  <a:pt x="224305" y="2035403"/>
                </a:lnTo>
                <a:lnTo>
                  <a:pt x="220827" y="1976284"/>
                </a:lnTo>
                <a:lnTo>
                  <a:pt x="213872" y="1917165"/>
                </a:lnTo>
                <a:lnTo>
                  <a:pt x="205178" y="1858046"/>
                </a:lnTo>
                <a:lnTo>
                  <a:pt x="198223" y="1798927"/>
                </a:lnTo>
                <a:lnTo>
                  <a:pt x="193007" y="1739808"/>
                </a:lnTo>
                <a:lnTo>
                  <a:pt x="194745" y="1684166"/>
                </a:lnTo>
                <a:lnTo>
                  <a:pt x="201701" y="1630263"/>
                </a:lnTo>
                <a:lnTo>
                  <a:pt x="217350" y="1578100"/>
                </a:lnTo>
                <a:lnTo>
                  <a:pt x="239954" y="1534630"/>
                </a:lnTo>
                <a:lnTo>
                  <a:pt x="269514" y="1492898"/>
                </a:lnTo>
                <a:lnTo>
                  <a:pt x="304290" y="1456384"/>
                </a:lnTo>
                <a:lnTo>
                  <a:pt x="344282" y="1419869"/>
                </a:lnTo>
                <a:lnTo>
                  <a:pt x="386013" y="1386832"/>
                </a:lnTo>
                <a:lnTo>
                  <a:pt x="429483" y="1353795"/>
                </a:lnTo>
                <a:lnTo>
                  <a:pt x="472953" y="1320757"/>
                </a:lnTo>
                <a:lnTo>
                  <a:pt x="516423" y="1287720"/>
                </a:lnTo>
                <a:lnTo>
                  <a:pt x="556416" y="1252944"/>
                </a:lnTo>
                <a:lnTo>
                  <a:pt x="591191" y="1212952"/>
                </a:lnTo>
                <a:lnTo>
                  <a:pt x="622490" y="1174698"/>
                </a:lnTo>
                <a:lnTo>
                  <a:pt x="646833" y="1131229"/>
                </a:lnTo>
                <a:lnTo>
                  <a:pt x="667699" y="1084281"/>
                </a:lnTo>
                <a:lnTo>
                  <a:pt x="685087" y="1033856"/>
                </a:lnTo>
                <a:lnTo>
                  <a:pt x="700736" y="981692"/>
                </a:lnTo>
                <a:lnTo>
                  <a:pt x="714646" y="929528"/>
                </a:lnTo>
                <a:lnTo>
                  <a:pt x="728556" y="875625"/>
                </a:lnTo>
                <a:lnTo>
                  <a:pt x="744206" y="825200"/>
                </a:lnTo>
                <a:lnTo>
                  <a:pt x="761594" y="774775"/>
                </a:lnTo>
                <a:lnTo>
                  <a:pt x="782459" y="727827"/>
                </a:lnTo>
                <a:lnTo>
                  <a:pt x="808541" y="686096"/>
                </a:lnTo>
                <a:lnTo>
                  <a:pt x="839840" y="647843"/>
                </a:lnTo>
                <a:lnTo>
                  <a:pt x="878093" y="616544"/>
                </a:lnTo>
                <a:lnTo>
                  <a:pt x="919824" y="590462"/>
                </a:lnTo>
                <a:lnTo>
                  <a:pt x="966772" y="569597"/>
                </a:lnTo>
                <a:lnTo>
                  <a:pt x="1017197" y="552209"/>
                </a:lnTo>
                <a:lnTo>
                  <a:pt x="1067622" y="536560"/>
                </a:lnTo>
                <a:lnTo>
                  <a:pt x="1121525" y="522649"/>
                </a:lnTo>
                <a:lnTo>
                  <a:pt x="1173689" y="508739"/>
                </a:lnTo>
                <a:lnTo>
                  <a:pt x="1225853" y="493090"/>
                </a:lnTo>
                <a:lnTo>
                  <a:pt x="1276278" y="475702"/>
                </a:lnTo>
                <a:lnTo>
                  <a:pt x="1323226" y="454836"/>
                </a:lnTo>
                <a:lnTo>
                  <a:pt x="1366696" y="430493"/>
                </a:lnTo>
                <a:lnTo>
                  <a:pt x="1404949" y="399195"/>
                </a:lnTo>
                <a:lnTo>
                  <a:pt x="1444942" y="364419"/>
                </a:lnTo>
                <a:lnTo>
                  <a:pt x="1479717" y="324426"/>
                </a:lnTo>
                <a:lnTo>
                  <a:pt x="1512755" y="282695"/>
                </a:lnTo>
                <a:lnTo>
                  <a:pt x="1545792" y="239225"/>
                </a:lnTo>
                <a:lnTo>
                  <a:pt x="1578829" y="195755"/>
                </a:lnTo>
                <a:lnTo>
                  <a:pt x="1611866" y="154024"/>
                </a:lnTo>
                <a:lnTo>
                  <a:pt x="1648381" y="114032"/>
                </a:lnTo>
                <a:lnTo>
                  <a:pt x="1684896" y="79256"/>
                </a:lnTo>
                <a:lnTo>
                  <a:pt x="1726627" y="49696"/>
                </a:lnTo>
                <a:lnTo>
                  <a:pt x="1770097" y="27092"/>
                </a:lnTo>
                <a:lnTo>
                  <a:pt x="1822261" y="11443"/>
                </a:lnTo>
                <a:lnTo>
                  <a:pt x="1876163" y="4487"/>
                </a:lnTo>
                <a:lnTo>
                  <a:pt x="1931805" y="2749"/>
                </a:lnTo>
                <a:lnTo>
                  <a:pt x="1990924" y="7965"/>
                </a:lnTo>
                <a:lnTo>
                  <a:pt x="2050043" y="14920"/>
                </a:lnTo>
                <a:lnTo>
                  <a:pt x="2109162" y="23614"/>
                </a:lnTo>
                <a:lnTo>
                  <a:pt x="2168282" y="30569"/>
                </a:lnTo>
                <a:lnTo>
                  <a:pt x="2227401" y="34047"/>
                </a:lnTo>
                <a:lnTo>
                  <a:pt x="2284781" y="34047"/>
                </a:lnTo>
                <a:lnTo>
                  <a:pt x="2338684" y="27092"/>
                </a:lnTo>
                <a:lnTo>
                  <a:pt x="2392586" y="13181"/>
                </a:lnTo>
                <a:close/>
              </a:path>
            </a:pathLst>
          </a:custGeom>
          <a:solidFill>
            <a:srgbClr val="FFFFFF">
              <a:alpha val="20000"/>
            </a:srgbClr>
          </a:solidFill>
          <a:ln w="0">
            <a:noFill/>
            <a:prstDash val="solid"/>
            <a:round/>
            <a:headEnd/>
            <a:tailEnd/>
          </a:ln>
        </p:spPr>
      </p:sp>
      <p:sp>
        <p:nvSpPr>
          <p:cNvPr id="4" name="TextBox 3">
            <a:extLst>
              <a:ext uri="{FF2B5EF4-FFF2-40B4-BE49-F238E27FC236}">
                <a16:creationId xmlns:a16="http://schemas.microsoft.com/office/drawing/2014/main" id="{9AE1B027-0346-97B7-CBAD-9940B26AE362}"/>
              </a:ext>
            </a:extLst>
          </p:cNvPr>
          <p:cNvSpPr txBox="1"/>
          <p:nvPr/>
        </p:nvSpPr>
        <p:spPr>
          <a:xfrm>
            <a:off x="761996" y="662400"/>
            <a:ext cx="9004460" cy="111329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400" u="sng" kern="1200">
                <a:solidFill>
                  <a:schemeClr val="tx1"/>
                </a:solidFill>
                <a:latin typeface="Amasis MT Pro Black" panose="02040A04050005020304" pitchFamily="18" charset="0"/>
                <a:ea typeface="+mj-ea"/>
                <a:cs typeface="+mj-cs"/>
              </a:rPr>
              <a:t>Acknowledgement</a:t>
            </a:r>
          </a:p>
        </p:txBody>
      </p:sp>
      <p:sp>
        <p:nvSpPr>
          <p:cNvPr id="5" name="TextBox 4">
            <a:extLst>
              <a:ext uri="{FF2B5EF4-FFF2-40B4-BE49-F238E27FC236}">
                <a16:creationId xmlns:a16="http://schemas.microsoft.com/office/drawing/2014/main" id="{FD4AD314-2674-AAA0-5ABA-B5781E8948A3}"/>
              </a:ext>
            </a:extLst>
          </p:cNvPr>
          <p:cNvSpPr txBox="1"/>
          <p:nvPr/>
        </p:nvSpPr>
        <p:spPr>
          <a:xfrm>
            <a:off x="761996" y="2286000"/>
            <a:ext cx="7711200" cy="384302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a:solidFill>
                  <a:schemeClr val="tx1">
                    <a:alpha val="60000"/>
                  </a:schemeClr>
                </a:solidFill>
                <a:latin typeface="Arial Narrow" panose="020B0606020202030204" pitchFamily="34" charset="0"/>
              </a:rPr>
              <a:t>I would like to thank my subject teacher who gave me a golden opportunity to work on this project. I’d also like to express my gratitude to my school principal wholeheartedly.</a:t>
            </a:r>
          </a:p>
          <a:p>
            <a:pPr indent="-228600">
              <a:lnSpc>
                <a:spcPct val="90000"/>
              </a:lnSpc>
              <a:spcAft>
                <a:spcPts val="600"/>
              </a:spcAft>
              <a:buFont typeface="Arial" panose="020B0604020202020204" pitchFamily="34" charset="0"/>
              <a:buChar char="•"/>
            </a:pPr>
            <a:endParaRPr lang="en-US" sz="2400">
              <a:solidFill>
                <a:schemeClr val="tx1">
                  <a:alpha val="60000"/>
                </a:schemeClr>
              </a:solidFill>
              <a:latin typeface="Arial Narrow" panose="020B0606020202030204" pitchFamily="34" charset="0"/>
            </a:endParaRPr>
          </a:p>
          <a:p>
            <a:pPr indent="-228600">
              <a:lnSpc>
                <a:spcPct val="90000"/>
              </a:lnSpc>
              <a:spcAft>
                <a:spcPts val="600"/>
              </a:spcAft>
              <a:buFont typeface="Arial" panose="020B0604020202020204" pitchFamily="34" charset="0"/>
              <a:buChar char="•"/>
            </a:pPr>
            <a:r>
              <a:rPr lang="en-US" sz="2400">
                <a:solidFill>
                  <a:schemeClr val="tx1">
                    <a:alpha val="60000"/>
                  </a:schemeClr>
                </a:solidFill>
                <a:latin typeface="Arial Narrow" panose="020B0606020202030204" pitchFamily="34" charset="0"/>
              </a:rPr>
              <a:t>I must also thank my parents and friends for the immense support and help during this project. Without their help, completing this project would have been very difficult.</a:t>
            </a:r>
          </a:p>
        </p:txBody>
      </p:sp>
    </p:spTree>
    <p:extLst>
      <p:ext uri="{BB962C8B-B14F-4D97-AF65-F5344CB8AC3E}">
        <p14:creationId xmlns:p14="http://schemas.microsoft.com/office/powerpoint/2010/main" val="4207812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E279A52-177D-482C-92C8-10DD7A18F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AE1B027-0346-97B7-CBAD-9940B26AE362}"/>
              </a:ext>
            </a:extLst>
          </p:cNvPr>
          <p:cNvSpPr txBox="1"/>
          <p:nvPr/>
        </p:nvSpPr>
        <p:spPr>
          <a:xfrm>
            <a:off x="1251677" y="662399"/>
            <a:ext cx="6138168" cy="14940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600" u="sng">
                <a:latin typeface="Amasis MT Pro Black" panose="02040A04050005020304" pitchFamily="18" charset="0"/>
                <a:ea typeface="+mj-ea"/>
                <a:cs typeface="+mj-cs"/>
              </a:rPr>
              <a:t>1. Title One</a:t>
            </a:r>
          </a:p>
        </p:txBody>
      </p:sp>
      <p:grpSp>
        <p:nvGrpSpPr>
          <p:cNvPr id="13" name="Group 12">
            <a:extLst>
              <a:ext uri="{FF2B5EF4-FFF2-40B4-BE49-F238E27FC236}">
                <a16:creationId xmlns:a16="http://schemas.microsoft.com/office/drawing/2014/main" id="{4BCD063E-D4FF-4FB3-8F1D-5DD2288836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4" name="Freeform 6">
              <a:extLst>
                <a:ext uri="{FF2B5EF4-FFF2-40B4-BE49-F238E27FC236}">
                  <a16:creationId xmlns:a16="http://schemas.microsoft.com/office/drawing/2014/main" id="{74E5C9C3-37C9-425E-A935-0CE649921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5" name="Freeform 6">
              <a:extLst>
                <a:ext uri="{FF2B5EF4-FFF2-40B4-BE49-F238E27FC236}">
                  <a16:creationId xmlns:a16="http://schemas.microsoft.com/office/drawing/2014/main" id="{2526C943-4313-4653-93E0-80AA1FD61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grpSp>
      <p:sp>
        <p:nvSpPr>
          <p:cNvPr id="5" name="TextBox 4">
            <a:extLst>
              <a:ext uri="{FF2B5EF4-FFF2-40B4-BE49-F238E27FC236}">
                <a16:creationId xmlns:a16="http://schemas.microsoft.com/office/drawing/2014/main" id="{FD4AD314-2674-AAA0-5ABA-B5781E8948A3}"/>
              </a:ext>
            </a:extLst>
          </p:cNvPr>
          <p:cNvSpPr txBox="1"/>
          <p:nvPr/>
        </p:nvSpPr>
        <p:spPr>
          <a:xfrm>
            <a:off x="1251678" y="2286000"/>
            <a:ext cx="4363595"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tx1">
                    <a:alpha val="60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6" name="Picture 5" descr="A bird on a branch&#10;&#10;Description automatically generated with medium confidence">
            <a:extLst>
              <a:ext uri="{FF2B5EF4-FFF2-40B4-BE49-F238E27FC236}">
                <a16:creationId xmlns:a16="http://schemas.microsoft.com/office/drawing/2014/main" id="{77A4B233-293F-4DF6-D82C-EE7010DFAB7B}"/>
              </a:ext>
            </a:extLst>
          </p:cNvPr>
          <p:cNvPicPr>
            <a:picLocks noChangeAspect="1"/>
          </p:cNvPicPr>
          <p:nvPr/>
        </p:nvPicPr>
        <p:blipFill rotWithShape="1">
          <a:blip r:embed="rId2">
            <a:extLst>
              <a:ext uri="{28A0092B-C50C-407E-A947-70E740481C1C}">
                <a14:useLocalDpi xmlns:a14="http://schemas.microsoft.com/office/drawing/2010/main" val="0"/>
              </a:ext>
            </a:extLst>
          </a:blip>
          <a:srcRect l="5706" r="19300"/>
          <a:stretch/>
        </p:blipFill>
        <p:spPr>
          <a:xfrm>
            <a:off x="6096000" y="580713"/>
            <a:ext cx="5414304" cy="5407737"/>
          </a:xfrm>
          <a:custGeom>
            <a:avLst/>
            <a:gdLst/>
            <a:ahLst/>
            <a:cxnLst/>
            <a:rect l="l" t="t" r="r" b="b"/>
            <a:pathLst>
              <a:path w="3860171" h="3855489">
                <a:moveTo>
                  <a:pt x="1930086" y="0"/>
                </a:moveTo>
                <a:lnTo>
                  <a:pt x="1967540" y="3511"/>
                </a:lnTo>
                <a:lnTo>
                  <a:pt x="2003824" y="12875"/>
                </a:lnTo>
                <a:lnTo>
                  <a:pt x="2038938" y="26920"/>
                </a:lnTo>
                <a:lnTo>
                  <a:pt x="2075222" y="44477"/>
                </a:lnTo>
                <a:lnTo>
                  <a:pt x="2109166" y="64375"/>
                </a:lnTo>
                <a:lnTo>
                  <a:pt x="2144279" y="85443"/>
                </a:lnTo>
                <a:lnTo>
                  <a:pt x="2179393" y="104171"/>
                </a:lnTo>
                <a:lnTo>
                  <a:pt x="2214507" y="122898"/>
                </a:lnTo>
                <a:lnTo>
                  <a:pt x="2248450" y="136943"/>
                </a:lnTo>
                <a:lnTo>
                  <a:pt x="2285905" y="146307"/>
                </a:lnTo>
                <a:lnTo>
                  <a:pt x="2322189" y="150989"/>
                </a:lnTo>
                <a:lnTo>
                  <a:pt x="2360814" y="150989"/>
                </a:lnTo>
                <a:lnTo>
                  <a:pt x="2400610" y="148648"/>
                </a:lnTo>
                <a:lnTo>
                  <a:pt x="2440405" y="143966"/>
                </a:lnTo>
                <a:lnTo>
                  <a:pt x="2480201" y="138114"/>
                </a:lnTo>
                <a:lnTo>
                  <a:pt x="2519996" y="133432"/>
                </a:lnTo>
                <a:lnTo>
                  <a:pt x="2559792" y="129921"/>
                </a:lnTo>
                <a:lnTo>
                  <a:pt x="2597247" y="131091"/>
                </a:lnTo>
                <a:lnTo>
                  <a:pt x="2633531" y="135773"/>
                </a:lnTo>
                <a:lnTo>
                  <a:pt x="2668644" y="146307"/>
                </a:lnTo>
                <a:lnTo>
                  <a:pt x="2697906" y="161523"/>
                </a:lnTo>
                <a:lnTo>
                  <a:pt x="2725997" y="181421"/>
                </a:lnTo>
                <a:lnTo>
                  <a:pt x="2750577" y="204830"/>
                </a:lnTo>
                <a:lnTo>
                  <a:pt x="2775156" y="231750"/>
                </a:lnTo>
                <a:lnTo>
                  <a:pt x="2797395" y="259841"/>
                </a:lnTo>
                <a:lnTo>
                  <a:pt x="2819634" y="289103"/>
                </a:lnTo>
                <a:lnTo>
                  <a:pt x="2841872" y="318364"/>
                </a:lnTo>
                <a:lnTo>
                  <a:pt x="2864111" y="346455"/>
                </a:lnTo>
                <a:lnTo>
                  <a:pt x="2887520" y="373376"/>
                </a:lnTo>
                <a:lnTo>
                  <a:pt x="2914441" y="396785"/>
                </a:lnTo>
                <a:lnTo>
                  <a:pt x="2940191" y="417853"/>
                </a:lnTo>
                <a:lnTo>
                  <a:pt x="2969452" y="434240"/>
                </a:lnTo>
                <a:lnTo>
                  <a:pt x="3001055" y="448285"/>
                </a:lnTo>
                <a:lnTo>
                  <a:pt x="3034998" y="459990"/>
                </a:lnTo>
                <a:lnTo>
                  <a:pt x="3070112" y="470524"/>
                </a:lnTo>
                <a:lnTo>
                  <a:pt x="3105226" y="479888"/>
                </a:lnTo>
                <a:lnTo>
                  <a:pt x="3141510" y="489251"/>
                </a:lnTo>
                <a:lnTo>
                  <a:pt x="3175453" y="499785"/>
                </a:lnTo>
                <a:lnTo>
                  <a:pt x="3209396" y="511490"/>
                </a:lnTo>
                <a:lnTo>
                  <a:pt x="3240999" y="525535"/>
                </a:lnTo>
                <a:lnTo>
                  <a:pt x="3269090" y="543092"/>
                </a:lnTo>
                <a:lnTo>
                  <a:pt x="3294840" y="564161"/>
                </a:lnTo>
                <a:lnTo>
                  <a:pt x="3315908" y="589911"/>
                </a:lnTo>
                <a:lnTo>
                  <a:pt x="3333465" y="618002"/>
                </a:lnTo>
                <a:lnTo>
                  <a:pt x="3347510" y="649604"/>
                </a:lnTo>
                <a:lnTo>
                  <a:pt x="3359215" y="683547"/>
                </a:lnTo>
                <a:lnTo>
                  <a:pt x="3369749" y="717491"/>
                </a:lnTo>
                <a:lnTo>
                  <a:pt x="3379113" y="753775"/>
                </a:lnTo>
                <a:lnTo>
                  <a:pt x="3388476" y="788889"/>
                </a:lnTo>
                <a:lnTo>
                  <a:pt x="3399010" y="824002"/>
                </a:lnTo>
                <a:lnTo>
                  <a:pt x="3410715" y="857946"/>
                </a:lnTo>
                <a:lnTo>
                  <a:pt x="3424760" y="889548"/>
                </a:lnTo>
                <a:lnTo>
                  <a:pt x="3441147" y="918809"/>
                </a:lnTo>
                <a:lnTo>
                  <a:pt x="3462215" y="944560"/>
                </a:lnTo>
                <a:lnTo>
                  <a:pt x="3485624" y="971480"/>
                </a:lnTo>
                <a:lnTo>
                  <a:pt x="3512545" y="994889"/>
                </a:lnTo>
                <a:lnTo>
                  <a:pt x="3540636" y="1017128"/>
                </a:lnTo>
                <a:lnTo>
                  <a:pt x="3571068" y="1039367"/>
                </a:lnTo>
                <a:lnTo>
                  <a:pt x="3600329" y="1061605"/>
                </a:lnTo>
                <a:lnTo>
                  <a:pt x="3628420" y="1083844"/>
                </a:lnTo>
                <a:lnTo>
                  <a:pt x="3655341" y="1108424"/>
                </a:lnTo>
                <a:lnTo>
                  <a:pt x="3678750" y="1133003"/>
                </a:lnTo>
                <a:lnTo>
                  <a:pt x="3698648" y="1161094"/>
                </a:lnTo>
                <a:lnTo>
                  <a:pt x="3713864" y="1190356"/>
                </a:lnTo>
                <a:lnTo>
                  <a:pt x="3724398" y="1225469"/>
                </a:lnTo>
                <a:lnTo>
                  <a:pt x="3729080" y="1261754"/>
                </a:lnTo>
                <a:lnTo>
                  <a:pt x="3730250" y="1299208"/>
                </a:lnTo>
                <a:lnTo>
                  <a:pt x="3726739" y="1339004"/>
                </a:lnTo>
                <a:lnTo>
                  <a:pt x="3722057" y="1378799"/>
                </a:lnTo>
                <a:lnTo>
                  <a:pt x="3716205" y="1418595"/>
                </a:lnTo>
                <a:lnTo>
                  <a:pt x="3711523" y="1458391"/>
                </a:lnTo>
                <a:lnTo>
                  <a:pt x="3709182" y="1498186"/>
                </a:lnTo>
                <a:lnTo>
                  <a:pt x="3709182" y="1536811"/>
                </a:lnTo>
                <a:lnTo>
                  <a:pt x="3713864" y="1573096"/>
                </a:lnTo>
                <a:lnTo>
                  <a:pt x="3723228" y="1609380"/>
                </a:lnTo>
                <a:lnTo>
                  <a:pt x="3737273" y="1643323"/>
                </a:lnTo>
                <a:lnTo>
                  <a:pt x="3756000" y="1678437"/>
                </a:lnTo>
                <a:lnTo>
                  <a:pt x="3774728" y="1713550"/>
                </a:lnTo>
                <a:lnTo>
                  <a:pt x="3795796" y="1748664"/>
                </a:lnTo>
                <a:lnTo>
                  <a:pt x="3815694" y="1782608"/>
                </a:lnTo>
                <a:lnTo>
                  <a:pt x="3833250" y="1818892"/>
                </a:lnTo>
                <a:lnTo>
                  <a:pt x="3847296" y="1854005"/>
                </a:lnTo>
                <a:lnTo>
                  <a:pt x="3856660" y="1890290"/>
                </a:lnTo>
                <a:lnTo>
                  <a:pt x="3860171" y="1927744"/>
                </a:lnTo>
                <a:lnTo>
                  <a:pt x="3856660" y="1965199"/>
                </a:lnTo>
                <a:lnTo>
                  <a:pt x="3847296" y="2001483"/>
                </a:lnTo>
                <a:lnTo>
                  <a:pt x="3833250" y="2036597"/>
                </a:lnTo>
                <a:lnTo>
                  <a:pt x="3815694" y="2072881"/>
                </a:lnTo>
                <a:lnTo>
                  <a:pt x="3795796" y="2106824"/>
                </a:lnTo>
                <a:lnTo>
                  <a:pt x="3774728" y="2141938"/>
                </a:lnTo>
                <a:lnTo>
                  <a:pt x="3756000" y="2177052"/>
                </a:lnTo>
                <a:lnTo>
                  <a:pt x="3737273" y="2212166"/>
                </a:lnTo>
                <a:lnTo>
                  <a:pt x="3723228" y="2246109"/>
                </a:lnTo>
                <a:lnTo>
                  <a:pt x="3713864" y="2282393"/>
                </a:lnTo>
                <a:lnTo>
                  <a:pt x="3709182" y="2318677"/>
                </a:lnTo>
                <a:lnTo>
                  <a:pt x="3709182" y="2357302"/>
                </a:lnTo>
                <a:lnTo>
                  <a:pt x="3711523" y="2397098"/>
                </a:lnTo>
                <a:lnTo>
                  <a:pt x="3716205" y="2436894"/>
                </a:lnTo>
                <a:lnTo>
                  <a:pt x="3722057" y="2476689"/>
                </a:lnTo>
                <a:lnTo>
                  <a:pt x="3726739" y="2516485"/>
                </a:lnTo>
                <a:lnTo>
                  <a:pt x="3730250" y="2556280"/>
                </a:lnTo>
                <a:lnTo>
                  <a:pt x="3729080" y="2593735"/>
                </a:lnTo>
                <a:lnTo>
                  <a:pt x="3724398" y="2630019"/>
                </a:lnTo>
                <a:lnTo>
                  <a:pt x="3713864" y="2665133"/>
                </a:lnTo>
                <a:lnTo>
                  <a:pt x="3698648" y="2694394"/>
                </a:lnTo>
                <a:lnTo>
                  <a:pt x="3678750" y="2722485"/>
                </a:lnTo>
                <a:lnTo>
                  <a:pt x="3655341" y="2747065"/>
                </a:lnTo>
                <a:lnTo>
                  <a:pt x="3628420" y="2771645"/>
                </a:lnTo>
                <a:lnTo>
                  <a:pt x="3600329" y="2793883"/>
                </a:lnTo>
                <a:lnTo>
                  <a:pt x="3571068" y="2816122"/>
                </a:lnTo>
                <a:lnTo>
                  <a:pt x="3540636" y="2838361"/>
                </a:lnTo>
                <a:lnTo>
                  <a:pt x="3512545" y="2860599"/>
                </a:lnTo>
                <a:lnTo>
                  <a:pt x="3485624" y="2884009"/>
                </a:lnTo>
                <a:lnTo>
                  <a:pt x="3462215" y="2910929"/>
                </a:lnTo>
                <a:lnTo>
                  <a:pt x="3441147" y="2936679"/>
                </a:lnTo>
                <a:lnTo>
                  <a:pt x="3424760" y="2965941"/>
                </a:lnTo>
                <a:lnTo>
                  <a:pt x="3410715" y="2997543"/>
                </a:lnTo>
                <a:lnTo>
                  <a:pt x="3399010" y="3031486"/>
                </a:lnTo>
                <a:lnTo>
                  <a:pt x="3388476" y="3066600"/>
                </a:lnTo>
                <a:lnTo>
                  <a:pt x="3379113" y="3101714"/>
                </a:lnTo>
                <a:lnTo>
                  <a:pt x="3369749" y="3137998"/>
                </a:lnTo>
                <a:lnTo>
                  <a:pt x="3359215" y="3171941"/>
                </a:lnTo>
                <a:lnTo>
                  <a:pt x="3347510" y="3205885"/>
                </a:lnTo>
                <a:lnTo>
                  <a:pt x="3333465" y="3237487"/>
                </a:lnTo>
                <a:lnTo>
                  <a:pt x="3315908" y="3265578"/>
                </a:lnTo>
                <a:lnTo>
                  <a:pt x="3294840" y="3291328"/>
                </a:lnTo>
                <a:lnTo>
                  <a:pt x="3269090" y="3312396"/>
                </a:lnTo>
                <a:lnTo>
                  <a:pt x="3240999" y="3329953"/>
                </a:lnTo>
                <a:lnTo>
                  <a:pt x="3209396" y="3343999"/>
                </a:lnTo>
                <a:lnTo>
                  <a:pt x="3175453" y="3355703"/>
                </a:lnTo>
                <a:lnTo>
                  <a:pt x="3141510" y="3366237"/>
                </a:lnTo>
                <a:lnTo>
                  <a:pt x="3105226" y="3375601"/>
                </a:lnTo>
                <a:lnTo>
                  <a:pt x="3070112" y="3384965"/>
                </a:lnTo>
                <a:lnTo>
                  <a:pt x="3034998" y="3395499"/>
                </a:lnTo>
                <a:lnTo>
                  <a:pt x="3001055" y="3407203"/>
                </a:lnTo>
                <a:lnTo>
                  <a:pt x="2969452" y="3421249"/>
                </a:lnTo>
                <a:lnTo>
                  <a:pt x="2940191" y="3437635"/>
                </a:lnTo>
                <a:lnTo>
                  <a:pt x="2914441" y="3458704"/>
                </a:lnTo>
                <a:lnTo>
                  <a:pt x="2887520" y="3482113"/>
                </a:lnTo>
                <a:lnTo>
                  <a:pt x="2864111" y="3509033"/>
                </a:lnTo>
                <a:lnTo>
                  <a:pt x="2841872" y="3537124"/>
                </a:lnTo>
                <a:lnTo>
                  <a:pt x="2819634" y="3566386"/>
                </a:lnTo>
                <a:lnTo>
                  <a:pt x="2797395" y="3595647"/>
                </a:lnTo>
                <a:lnTo>
                  <a:pt x="2775156" y="3623738"/>
                </a:lnTo>
                <a:lnTo>
                  <a:pt x="2750577" y="3650659"/>
                </a:lnTo>
                <a:lnTo>
                  <a:pt x="2725997" y="3674068"/>
                </a:lnTo>
                <a:lnTo>
                  <a:pt x="2697906" y="3693966"/>
                </a:lnTo>
                <a:lnTo>
                  <a:pt x="2668644" y="3709182"/>
                </a:lnTo>
                <a:lnTo>
                  <a:pt x="2633531" y="3719716"/>
                </a:lnTo>
                <a:lnTo>
                  <a:pt x="2597247" y="3724398"/>
                </a:lnTo>
                <a:lnTo>
                  <a:pt x="2559792" y="3725568"/>
                </a:lnTo>
                <a:lnTo>
                  <a:pt x="2519996" y="3722057"/>
                </a:lnTo>
                <a:lnTo>
                  <a:pt x="2480201" y="3717375"/>
                </a:lnTo>
                <a:lnTo>
                  <a:pt x="2440405" y="3711523"/>
                </a:lnTo>
                <a:lnTo>
                  <a:pt x="2400610" y="3706841"/>
                </a:lnTo>
                <a:lnTo>
                  <a:pt x="2360814" y="3704500"/>
                </a:lnTo>
                <a:lnTo>
                  <a:pt x="2322189" y="3704500"/>
                </a:lnTo>
                <a:lnTo>
                  <a:pt x="2285905" y="3709182"/>
                </a:lnTo>
                <a:lnTo>
                  <a:pt x="2248450" y="3718545"/>
                </a:lnTo>
                <a:lnTo>
                  <a:pt x="2214507" y="3732591"/>
                </a:lnTo>
                <a:lnTo>
                  <a:pt x="2179393" y="3751318"/>
                </a:lnTo>
                <a:lnTo>
                  <a:pt x="2144279" y="3770045"/>
                </a:lnTo>
                <a:lnTo>
                  <a:pt x="2109166" y="3791114"/>
                </a:lnTo>
                <a:lnTo>
                  <a:pt x="2075222" y="3811011"/>
                </a:lnTo>
                <a:lnTo>
                  <a:pt x="2038938" y="3828568"/>
                </a:lnTo>
                <a:lnTo>
                  <a:pt x="2003824" y="3842614"/>
                </a:lnTo>
                <a:lnTo>
                  <a:pt x="1967540" y="3851978"/>
                </a:lnTo>
                <a:lnTo>
                  <a:pt x="1930086" y="3855489"/>
                </a:lnTo>
                <a:lnTo>
                  <a:pt x="1892631" y="3851978"/>
                </a:lnTo>
                <a:lnTo>
                  <a:pt x="1856347" y="3842614"/>
                </a:lnTo>
                <a:lnTo>
                  <a:pt x="1821233" y="3828568"/>
                </a:lnTo>
                <a:lnTo>
                  <a:pt x="1784949" y="3811011"/>
                </a:lnTo>
                <a:lnTo>
                  <a:pt x="1751005" y="3791114"/>
                </a:lnTo>
                <a:lnTo>
                  <a:pt x="1715892" y="3770045"/>
                </a:lnTo>
                <a:lnTo>
                  <a:pt x="1680778" y="3751318"/>
                </a:lnTo>
                <a:lnTo>
                  <a:pt x="1645664" y="3732591"/>
                </a:lnTo>
                <a:lnTo>
                  <a:pt x="1610550" y="3718545"/>
                </a:lnTo>
                <a:lnTo>
                  <a:pt x="1574266" y="3709182"/>
                </a:lnTo>
                <a:lnTo>
                  <a:pt x="1537982" y="3704500"/>
                </a:lnTo>
                <a:lnTo>
                  <a:pt x="1499357" y="3704500"/>
                </a:lnTo>
                <a:lnTo>
                  <a:pt x="1459561" y="3706841"/>
                </a:lnTo>
                <a:lnTo>
                  <a:pt x="1419766" y="3711523"/>
                </a:lnTo>
                <a:lnTo>
                  <a:pt x="1379970" y="3717375"/>
                </a:lnTo>
                <a:lnTo>
                  <a:pt x="1340175" y="3722057"/>
                </a:lnTo>
                <a:lnTo>
                  <a:pt x="1300379" y="3725568"/>
                </a:lnTo>
                <a:lnTo>
                  <a:pt x="1262924" y="3724398"/>
                </a:lnTo>
                <a:lnTo>
                  <a:pt x="1226640" y="3719716"/>
                </a:lnTo>
                <a:lnTo>
                  <a:pt x="1191526" y="3709182"/>
                </a:lnTo>
                <a:lnTo>
                  <a:pt x="1162265" y="3693966"/>
                </a:lnTo>
                <a:lnTo>
                  <a:pt x="1134174" y="3674068"/>
                </a:lnTo>
                <a:lnTo>
                  <a:pt x="1109594" y="3650659"/>
                </a:lnTo>
                <a:lnTo>
                  <a:pt x="1085015" y="3623738"/>
                </a:lnTo>
                <a:lnTo>
                  <a:pt x="1062776" y="3595647"/>
                </a:lnTo>
                <a:lnTo>
                  <a:pt x="1040537" y="3566386"/>
                </a:lnTo>
                <a:lnTo>
                  <a:pt x="1018299" y="3537124"/>
                </a:lnTo>
                <a:lnTo>
                  <a:pt x="996060" y="3509033"/>
                </a:lnTo>
                <a:lnTo>
                  <a:pt x="972651" y="3482113"/>
                </a:lnTo>
                <a:lnTo>
                  <a:pt x="945730" y="3458704"/>
                </a:lnTo>
                <a:lnTo>
                  <a:pt x="919980" y="3437635"/>
                </a:lnTo>
                <a:lnTo>
                  <a:pt x="890719" y="3421249"/>
                </a:lnTo>
                <a:lnTo>
                  <a:pt x="859116" y="3407203"/>
                </a:lnTo>
                <a:lnTo>
                  <a:pt x="825173" y="3395499"/>
                </a:lnTo>
                <a:lnTo>
                  <a:pt x="790059" y="3384965"/>
                </a:lnTo>
                <a:lnTo>
                  <a:pt x="754946" y="3375601"/>
                </a:lnTo>
                <a:lnTo>
                  <a:pt x="718662" y="3366237"/>
                </a:lnTo>
                <a:lnTo>
                  <a:pt x="684718" y="3355703"/>
                </a:lnTo>
                <a:lnTo>
                  <a:pt x="650775" y="3343999"/>
                </a:lnTo>
                <a:lnTo>
                  <a:pt x="619173" y="3329953"/>
                </a:lnTo>
                <a:lnTo>
                  <a:pt x="591082" y="3312396"/>
                </a:lnTo>
                <a:lnTo>
                  <a:pt x="565332" y="3291328"/>
                </a:lnTo>
                <a:lnTo>
                  <a:pt x="544263" y="3265578"/>
                </a:lnTo>
                <a:lnTo>
                  <a:pt x="526706" y="3237487"/>
                </a:lnTo>
                <a:lnTo>
                  <a:pt x="512661" y="3205885"/>
                </a:lnTo>
                <a:lnTo>
                  <a:pt x="500956" y="3171941"/>
                </a:lnTo>
                <a:lnTo>
                  <a:pt x="490422" y="3137998"/>
                </a:lnTo>
                <a:lnTo>
                  <a:pt x="481059" y="3101714"/>
                </a:lnTo>
                <a:lnTo>
                  <a:pt x="471695" y="3066600"/>
                </a:lnTo>
                <a:lnTo>
                  <a:pt x="461161" y="3031486"/>
                </a:lnTo>
                <a:lnTo>
                  <a:pt x="449456" y="2997543"/>
                </a:lnTo>
                <a:lnTo>
                  <a:pt x="435411" y="2965941"/>
                </a:lnTo>
                <a:lnTo>
                  <a:pt x="419024" y="2936679"/>
                </a:lnTo>
                <a:lnTo>
                  <a:pt x="397956" y="2910929"/>
                </a:lnTo>
                <a:lnTo>
                  <a:pt x="374547" y="2884009"/>
                </a:lnTo>
                <a:lnTo>
                  <a:pt x="347626" y="2860599"/>
                </a:lnTo>
                <a:lnTo>
                  <a:pt x="318365" y="2838361"/>
                </a:lnTo>
                <a:lnTo>
                  <a:pt x="289103" y="2816122"/>
                </a:lnTo>
                <a:lnTo>
                  <a:pt x="259842" y="2793883"/>
                </a:lnTo>
                <a:lnTo>
                  <a:pt x="231751" y="2771645"/>
                </a:lnTo>
                <a:lnTo>
                  <a:pt x="204830" y="2747065"/>
                </a:lnTo>
                <a:lnTo>
                  <a:pt x="181421" y="2722485"/>
                </a:lnTo>
                <a:lnTo>
                  <a:pt x="161523" y="2694394"/>
                </a:lnTo>
                <a:lnTo>
                  <a:pt x="146308" y="2665133"/>
                </a:lnTo>
                <a:lnTo>
                  <a:pt x="135773" y="2630019"/>
                </a:lnTo>
                <a:lnTo>
                  <a:pt x="131092" y="2593735"/>
                </a:lnTo>
                <a:lnTo>
                  <a:pt x="129921" y="2556280"/>
                </a:lnTo>
                <a:lnTo>
                  <a:pt x="133432" y="2516485"/>
                </a:lnTo>
                <a:lnTo>
                  <a:pt x="138114" y="2476689"/>
                </a:lnTo>
                <a:lnTo>
                  <a:pt x="143967" y="2436894"/>
                </a:lnTo>
                <a:lnTo>
                  <a:pt x="148648" y="2397098"/>
                </a:lnTo>
                <a:lnTo>
                  <a:pt x="150989" y="2357302"/>
                </a:lnTo>
                <a:lnTo>
                  <a:pt x="150989" y="2318677"/>
                </a:lnTo>
                <a:lnTo>
                  <a:pt x="146308" y="2282393"/>
                </a:lnTo>
                <a:lnTo>
                  <a:pt x="136944" y="2246109"/>
                </a:lnTo>
                <a:lnTo>
                  <a:pt x="122898" y="2212166"/>
                </a:lnTo>
                <a:lnTo>
                  <a:pt x="105341" y="2177052"/>
                </a:lnTo>
                <a:lnTo>
                  <a:pt x="85444" y="2141938"/>
                </a:lnTo>
                <a:lnTo>
                  <a:pt x="64375" y="2106824"/>
                </a:lnTo>
                <a:lnTo>
                  <a:pt x="44478" y="2072881"/>
                </a:lnTo>
                <a:lnTo>
                  <a:pt x="26921" y="2036597"/>
                </a:lnTo>
                <a:lnTo>
                  <a:pt x="12875" y="2001483"/>
                </a:lnTo>
                <a:lnTo>
                  <a:pt x="3512" y="1965199"/>
                </a:lnTo>
                <a:lnTo>
                  <a:pt x="0" y="1927744"/>
                </a:lnTo>
                <a:lnTo>
                  <a:pt x="3512" y="1890290"/>
                </a:lnTo>
                <a:lnTo>
                  <a:pt x="12875" y="1854005"/>
                </a:lnTo>
                <a:lnTo>
                  <a:pt x="26921" y="1818892"/>
                </a:lnTo>
                <a:lnTo>
                  <a:pt x="44478" y="1782608"/>
                </a:lnTo>
                <a:lnTo>
                  <a:pt x="64375" y="1748664"/>
                </a:lnTo>
                <a:lnTo>
                  <a:pt x="85444" y="1713550"/>
                </a:lnTo>
                <a:lnTo>
                  <a:pt x="105341" y="1678437"/>
                </a:lnTo>
                <a:lnTo>
                  <a:pt x="122898" y="1643323"/>
                </a:lnTo>
                <a:lnTo>
                  <a:pt x="136944" y="1609380"/>
                </a:lnTo>
                <a:lnTo>
                  <a:pt x="146308" y="1573096"/>
                </a:lnTo>
                <a:lnTo>
                  <a:pt x="150989" y="1536811"/>
                </a:lnTo>
                <a:lnTo>
                  <a:pt x="150989" y="1498186"/>
                </a:lnTo>
                <a:lnTo>
                  <a:pt x="148648" y="1458391"/>
                </a:lnTo>
                <a:lnTo>
                  <a:pt x="143967" y="1418595"/>
                </a:lnTo>
                <a:lnTo>
                  <a:pt x="138114" y="1378799"/>
                </a:lnTo>
                <a:lnTo>
                  <a:pt x="133432" y="1339004"/>
                </a:lnTo>
                <a:lnTo>
                  <a:pt x="129921" y="1299208"/>
                </a:lnTo>
                <a:lnTo>
                  <a:pt x="131092" y="1261754"/>
                </a:lnTo>
                <a:lnTo>
                  <a:pt x="135773" y="1225469"/>
                </a:lnTo>
                <a:lnTo>
                  <a:pt x="146308" y="1190356"/>
                </a:lnTo>
                <a:lnTo>
                  <a:pt x="161523" y="1161094"/>
                </a:lnTo>
                <a:lnTo>
                  <a:pt x="181421" y="1133003"/>
                </a:lnTo>
                <a:lnTo>
                  <a:pt x="204830" y="1108424"/>
                </a:lnTo>
                <a:lnTo>
                  <a:pt x="231751" y="1083844"/>
                </a:lnTo>
                <a:lnTo>
                  <a:pt x="259842" y="1061605"/>
                </a:lnTo>
                <a:lnTo>
                  <a:pt x="289103" y="1039367"/>
                </a:lnTo>
                <a:lnTo>
                  <a:pt x="318365" y="1017128"/>
                </a:lnTo>
                <a:lnTo>
                  <a:pt x="347626" y="994889"/>
                </a:lnTo>
                <a:lnTo>
                  <a:pt x="374547" y="971480"/>
                </a:lnTo>
                <a:lnTo>
                  <a:pt x="397956" y="944560"/>
                </a:lnTo>
                <a:lnTo>
                  <a:pt x="419024" y="918809"/>
                </a:lnTo>
                <a:lnTo>
                  <a:pt x="435411" y="889548"/>
                </a:lnTo>
                <a:lnTo>
                  <a:pt x="449456" y="857946"/>
                </a:lnTo>
                <a:lnTo>
                  <a:pt x="461161" y="824002"/>
                </a:lnTo>
                <a:lnTo>
                  <a:pt x="471695" y="788889"/>
                </a:lnTo>
                <a:lnTo>
                  <a:pt x="481059" y="753775"/>
                </a:lnTo>
                <a:lnTo>
                  <a:pt x="490422" y="717491"/>
                </a:lnTo>
                <a:lnTo>
                  <a:pt x="500956" y="683547"/>
                </a:lnTo>
                <a:lnTo>
                  <a:pt x="512661" y="649604"/>
                </a:lnTo>
                <a:lnTo>
                  <a:pt x="526706" y="618002"/>
                </a:lnTo>
                <a:lnTo>
                  <a:pt x="544263" y="589911"/>
                </a:lnTo>
                <a:lnTo>
                  <a:pt x="565332" y="564161"/>
                </a:lnTo>
                <a:lnTo>
                  <a:pt x="591082" y="543092"/>
                </a:lnTo>
                <a:lnTo>
                  <a:pt x="619173" y="525535"/>
                </a:lnTo>
                <a:lnTo>
                  <a:pt x="650775" y="511490"/>
                </a:lnTo>
                <a:lnTo>
                  <a:pt x="684718" y="499785"/>
                </a:lnTo>
                <a:lnTo>
                  <a:pt x="718662" y="489251"/>
                </a:lnTo>
                <a:lnTo>
                  <a:pt x="754946" y="479888"/>
                </a:lnTo>
                <a:lnTo>
                  <a:pt x="790059" y="470524"/>
                </a:lnTo>
                <a:lnTo>
                  <a:pt x="825173" y="459990"/>
                </a:lnTo>
                <a:lnTo>
                  <a:pt x="859116" y="448285"/>
                </a:lnTo>
                <a:lnTo>
                  <a:pt x="890719" y="434240"/>
                </a:lnTo>
                <a:lnTo>
                  <a:pt x="919980" y="417853"/>
                </a:lnTo>
                <a:lnTo>
                  <a:pt x="945730" y="396785"/>
                </a:lnTo>
                <a:lnTo>
                  <a:pt x="972651" y="373376"/>
                </a:lnTo>
                <a:lnTo>
                  <a:pt x="996060" y="346455"/>
                </a:lnTo>
                <a:lnTo>
                  <a:pt x="1018299" y="318364"/>
                </a:lnTo>
                <a:lnTo>
                  <a:pt x="1040537" y="289103"/>
                </a:lnTo>
                <a:lnTo>
                  <a:pt x="1062776" y="259841"/>
                </a:lnTo>
                <a:lnTo>
                  <a:pt x="1085015" y="231750"/>
                </a:lnTo>
                <a:lnTo>
                  <a:pt x="1109594" y="204830"/>
                </a:lnTo>
                <a:lnTo>
                  <a:pt x="1134174" y="181421"/>
                </a:lnTo>
                <a:lnTo>
                  <a:pt x="1162265" y="161523"/>
                </a:lnTo>
                <a:lnTo>
                  <a:pt x="1191526" y="146307"/>
                </a:lnTo>
                <a:lnTo>
                  <a:pt x="1226640" y="135773"/>
                </a:lnTo>
                <a:lnTo>
                  <a:pt x="1262924" y="131091"/>
                </a:lnTo>
                <a:lnTo>
                  <a:pt x="1300379" y="129921"/>
                </a:lnTo>
                <a:lnTo>
                  <a:pt x="1340175" y="133432"/>
                </a:lnTo>
                <a:lnTo>
                  <a:pt x="1379970" y="138114"/>
                </a:lnTo>
                <a:lnTo>
                  <a:pt x="1419766" y="143966"/>
                </a:lnTo>
                <a:lnTo>
                  <a:pt x="1459561" y="148648"/>
                </a:lnTo>
                <a:lnTo>
                  <a:pt x="1499357" y="150989"/>
                </a:lnTo>
                <a:lnTo>
                  <a:pt x="1537982" y="150989"/>
                </a:lnTo>
                <a:lnTo>
                  <a:pt x="1574266" y="146307"/>
                </a:lnTo>
                <a:lnTo>
                  <a:pt x="1610550" y="136943"/>
                </a:lnTo>
                <a:lnTo>
                  <a:pt x="1645664" y="122898"/>
                </a:lnTo>
                <a:lnTo>
                  <a:pt x="1680778" y="104171"/>
                </a:lnTo>
                <a:lnTo>
                  <a:pt x="1715892" y="85443"/>
                </a:lnTo>
                <a:lnTo>
                  <a:pt x="1751005" y="64375"/>
                </a:lnTo>
                <a:lnTo>
                  <a:pt x="1784949" y="44477"/>
                </a:lnTo>
                <a:lnTo>
                  <a:pt x="1821233" y="26920"/>
                </a:lnTo>
                <a:lnTo>
                  <a:pt x="1856347" y="12875"/>
                </a:lnTo>
                <a:lnTo>
                  <a:pt x="1892631" y="3511"/>
                </a:lnTo>
                <a:close/>
              </a:path>
            </a:pathLst>
          </a:custGeom>
        </p:spPr>
      </p:pic>
    </p:spTree>
    <p:extLst>
      <p:ext uri="{BB962C8B-B14F-4D97-AF65-F5344CB8AC3E}">
        <p14:creationId xmlns:p14="http://schemas.microsoft.com/office/powerpoint/2010/main" val="219155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E279A52-177D-482C-92C8-10DD7A18F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AE1B027-0346-97B7-CBAD-9940B26AE362}"/>
              </a:ext>
            </a:extLst>
          </p:cNvPr>
          <p:cNvSpPr txBox="1"/>
          <p:nvPr/>
        </p:nvSpPr>
        <p:spPr>
          <a:xfrm>
            <a:off x="1251677" y="662399"/>
            <a:ext cx="5942225" cy="14940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600" u="sng">
                <a:latin typeface="Amasis MT Pro Black" panose="02040A04050005020304" pitchFamily="18" charset="0"/>
                <a:ea typeface="+mj-ea"/>
                <a:cs typeface="+mj-cs"/>
              </a:rPr>
              <a:t>2. Title Two</a:t>
            </a:r>
          </a:p>
        </p:txBody>
      </p:sp>
      <p:grpSp>
        <p:nvGrpSpPr>
          <p:cNvPr id="13" name="Group 12">
            <a:extLst>
              <a:ext uri="{FF2B5EF4-FFF2-40B4-BE49-F238E27FC236}">
                <a16:creationId xmlns:a16="http://schemas.microsoft.com/office/drawing/2014/main" id="{4BCD063E-D4FF-4FB3-8F1D-5DD2288836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4" name="Freeform 6">
              <a:extLst>
                <a:ext uri="{FF2B5EF4-FFF2-40B4-BE49-F238E27FC236}">
                  <a16:creationId xmlns:a16="http://schemas.microsoft.com/office/drawing/2014/main" id="{74E5C9C3-37C9-425E-A935-0CE649921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5" name="Freeform 6">
              <a:extLst>
                <a:ext uri="{FF2B5EF4-FFF2-40B4-BE49-F238E27FC236}">
                  <a16:creationId xmlns:a16="http://schemas.microsoft.com/office/drawing/2014/main" id="{2526C943-4313-4653-93E0-80AA1FD61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grpSp>
      <p:sp>
        <p:nvSpPr>
          <p:cNvPr id="5" name="TextBox 4">
            <a:extLst>
              <a:ext uri="{FF2B5EF4-FFF2-40B4-BE49-F238E27FC236}">
                <a16:creationId xmlns:a16="http://schemas.microsoft.com/office/drawing/2014/main" id="{FD4AD314-2674-AAA0-5ABA-B5781E8948A3}"/>
              </a:ext>
            </a:extLst>
          </p:cNvPr>
          <p:cNvSpPr txBox="1"/>
          <p:nvPr/>
        </p:nvSpPr>
        <p:spPr>
          <a:xfrm>
            <a:off x="1251678" y="2286000"/>
            <a:ext cx="4363595"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tx1">
                    <a:alpha val="60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rotWithShape="1">
          <a:blip r:embed="rId2">
            <a:extLst>
              <a:ext uri="{28A0092B-C50C-407E-A947-70E740481C1C}">
                <a14:useLocalDpi xmlns:a14="http://schemas.microsoft.com/office/drawing/2010/main" val="0"/>
              </a:ext>
            </a:extLst>
          </a:blip>
          <a:srcRect l="16853" r="16317" b="1"/>
          <a:stretch/>
        </p:blipFill>
        <p:spPr>
          <a:xfrm>
            <a:off x="6096000" y="580713"/>
            <a:ext cx="5414304" cy="5407737"/>
          </a:xfrm>
          <a:custGeom>
            <a:avLst/>
            <a:gdLst/>
            <a:ahLst/>
            <a:cxnLst/>
            <a:rect l="l" t="t" r="r" b="b"/>
            <a:pathLst>
              <a:path w="3860171" h="3855489">
                <a:moveTo>
                  <a:pt x="1930086" y="0"/>
                </a:moveTo>
                <a:lnTo>
                  <a:pt x="1967540" y="3511"/>
                </a:lnTo>
                <a:lnTo>
                  <a:pt x="2003824" y="12875"/>
                </a:lnTo>
                <a:lnTo>
                  <a:pt x="2038938" y="26920"/>
                </a:lnTo>
                <a:lnTo>
                  <a:pt x="2075222" y="44477"/>
                </a:lnTo>
                <a:lnTo>
                  <a:pt x="2109166" y="64375"/>
                </a:lnTo>
                <a:lnTo>
                  <a:pt x="2144279" y="85443"/>
                </a:lnTo>
                <a:lnTo>
                  <a:pt x="2179393" y="104171"/>
                </a:lnTo>
                <a:lnTo>
                  <a:pt x="2214507" y="122898"/>
                </a:lnTo>
                <a:lnTo>
                  <a:pt x="2248450" y="136943"/>
                </a:lnTo>
                <a:lnTo>
                  <a:pt x="2285905" y="146307"/>
                </a:lnTo>
                <a:lnTo>
                  <a:pt x="2322189" y="150989"/>
                </a:lnTo>
                <a:lnTo>
                  <a:pt x="2360814" y="150989"/>
                </a:lnTo>
                <a:lnTo>
                  <a:pt x="2400610" y="148648"/>
                </a:lnTo>
                <a:lnTo>
                  <a:pt x="2440405" y="143966"/>
                </a:lnTo>
                <a:lnTo>
                  <a:pt x="2480201" y="138114"/>
                </a:lnTo>
                <a:lnTo>
                  <a:pt x="2519996" y="133432"/>
                </a:lnTo>
                <a:lnTo>
                  <a:pt x="2559792" y="129921"/>
                </a:lnTo>
                <a:lnTo>
                  <a:pt x="2597247" y="131091"/>
                </a:lnTo>
                <a:lnTo>
                  <a:pt x="2633531" y="135773"/>
                </a:lnTo>
                <a:lnTo>
                  <a:pt x="2668644" y="146307"/>
                </a:lnTo>
                <a:lnTo>
                  <a:pt x="2697906" y="161523"/>
                </a:lnTo>
                <a:lnTo>
                  <a:pt x="2725997" y="181421"/>
                </a:lnTo>
                <a:lnTo>
                  <a:pt x="2750577" y="204830"/>
                </a:lnTo>
                <a:lnTo>
                  <a:pt x="2775156" y="231750"/>
                </a:lnTo>
                <a:lnTo>
                  <a:pt x="2797395" y="259841"/>
                </a:lnTo>
                <a:lnTo>
                  <a:pt x="2819634" y="289103"/>
                </a:lnTo>
                <a:lnTo>
                  <a:pt x="2841872" y="318364"/>
                </a:lnTo>
                <a:lnTo>
                  <a:pt x="2864111" y="346455"/>
                </a:lnTo>
                <a:lnTo>
                  <a:pt x="2887520" y="373376"/>
                </a:lnTo>
                <a:lnTo>
                  <a:pt x="2914441" y="396785"/>
                </a:lnTo>
                <a:lnTo>
                  <a:pt x="2940191" y="417853"/>
                </a:lnTo>
                <a:lnTo>
                  <a:pt x="2969452" y="434240"/>
                </a:lnTo>
                <a:lnTo>
                  <a:pt x="3001055" y="448285"/>
                </a:lnTo>
                <a:lnTo>
                  <a:pt x="3034998" y="459990"/>
                </a:lnTo>
                <a:lnTo>
                  <a:pt x="3070112" y="470524"/>
                </a:lnTo>
                <a:lnTo>
                  <a:pt x="3105226" y="479888"/>
                </a:lnTo>
                <a:lnTo>
                  <a:pt x="3141510" y="489251"/>
                </a:lnTo>
                <a:lnTo>
                  <a:pt x="3175453" y="499785"/>
                </a:lnTo>
                <a:lnTo>
                  <a:pt x="3209396" y="511490"/>
                </a:lnTo>
                <a:lnTo>
                  <a:pt x="3240999" y="525535"/>
                </a:lnTo>
                <a:lnTo>
                  <a:pt x="3269090" y="543092"/>
                </a:lnTo>
                <a:lnTo>
                  <a:pt x="3294840" y="564161"/>
                </a:lnTo>
                <a:lnTo>
                  <a:pt x="3315908" y="589911"/>
                </a:lnTo>
                <a:lnTo>
                  <a:pt x="3333465" y="618002"/>
                </a:lnTo>
                <a:lnTo>
                  <a:pt x="3347510" y="649604"/>
                </a:lnTo>
                <a:lnTo>
                  <a:pt x="3359215" y="683547"/>
                </a:lnTo>
                <a:lnTo>
                  <a:pt x="3369749" y="717491"/>
                </a:lnTo>
                <a:lnTo>
                  <a:pt x="3379113" y="753775"/>
                </a:lnTo>
                <a:lnTo>
                  <a:pt x="3388476" y="788889"/>
                </a:lnTo>
                <a:lnTo>
                  <a:pt x="3399010" y="824002"/>
                </a:lnTo>
                <a:lnTo>
                  <a:pt x="3410715" y="857946"/>
                </a:lnTo>
                <a:lnTo>
                  <a:pt x="3424760" y="889548"/>
                </a:lnTo>
                <a:lnTo>
                  <a:pt x="3441147" y="918809"/>
                </a:lnTo>
                <a:lnTo>
                  <a:pt x="3462215" y="944560"/>
                </a:lnTo>
                <a:lnTo>
                  <a:pt x="3485624" y="971480"/>
                </a:lnTo>
                <a:lnTo>
                  <a:pt x="3512545" y="994889"/>
                </a:lnTo>
                <a:lnTo>
                  <a:pt x="3540636" y="1017128"/>
                </a:lnTo>
                <a:lnTo>
                  <a:pt x="3571068" y="1039367"/>
                </a:lnTo>
                <a:lnTo>
                  <a:pt x="3600329" y="1061605"/>
                </a:lnTo>
                <a:lnTo>
                  <a:pt x="3628420" y="1083844"/>
                </a:lnTo>
                <a:lnTo>
                  <a:pt x="3655341" y="1108424"/>
                </a:lnTo>
                <a:lnTo>
                  <a:pt x="3678750" y="1133003"/>
                </a:lnTo>
                <a:lnTo>
                  <a:pt x="3698648" y="1161094"/>
                </a:lnTo>
                <a:lnTo>
                  <a:pt x="3713864" y="1190356"/>
                </a:lnTo>
                <a:lnTo>
                  <a:pt x="3724398" y="1225469"/>
                </a:lnTo>
                <a:lnTo>
                  <a:pt x="3729080" y="1261754"/>
                </a:lnTo>
                <a:lnTo>
                  <a:pt x="3730250" y="1299208"/>
                </a:lnTo>
                <a:lnTo>
                  <a:pt x="3726739" y="1339004"/>
                </a:lnTo>
                <a:lnTo>
                  <a:pt x="3722057" y="1378799"/>
                </a:lnTo>
                <a:lnTo>
                  <a:pt x="3716205" y="1418595"/>
                </a:lnTo>
                <a:lnTo>
                  <a:pt x="3711523" y="1458391"/>
                </a:lnTo>
                <a:lnTo>
                  <a:pt x="3709182" y="1498186"/>
                </a:lnTo>
                <a:lnTo>
                  <a:pt x="3709182" y="1536811"/>
                </a:lnTo>
                <a:lnTo>
                  <a:pt x="3713864" y="1573096"/>
                </a:lnTo>
                <a:lnTo>
                  <a:pt x="3723228" y="1609380"/>
                </a:lnTo>
                <a:lnTo>
                  <a:pt x="3737273" y="1643323"/>
                </a:lnTo>
                <a:lnTo>
                  <a:pt x="3756000" y="1678437"/>
                </a:lnTo>
                <a:lnTo>
                  <a:pt x="3774728" y="1713550"/>
                </a:lnTo>
                <a:lnTo>
                  <a:pt x="3795796" y="1748664"/>
                </a:lnTo>
                <a:lnTo>
                  <a:pt x="3815694" y="1782608"/>
                </a:lnTo>
                <a:lnTo>
                  <a:pt x="3833250" y="1818892"/>
                </a:lnTo>
                <a:lnTo>
                  <a:pt x="3847296" y="1854005"/>
                </a:lnTo>
                <a:lnTo>
                  <a:pt x="3856660" y="1890290"/>
                </a:lnTo>
                <a:lnTo>
                  <a:pt x="3860171" y="1927744"/>
                </a:lnTo>
                <a:lnTo>
                  <a:pt x="3856660" y="1965199"/>
                </a:lnTo>
                <a:lnTo>
                  <a:pt x="3847296" y="2001483"/>
                </a:lnTo>
                <a:lnTo>
                  <a:pt x="3833250" y="2036597"/>
                </a:lnTo>
                <a:lnTo>
                  <a:pt x="3815694" y="2072881"/>
                </a:lnTo>
                <a:lnTo>
                  <a:pt x="3795796" y="2106824"/>
                </a:lnTo>
                <a:lnTo>
                  <a:pt x="3774728" y="2141938"/>
                </a:lnTo>
                <a:lnTo>
                  <a:pt x="3756000" y="2177052"/>
                </a:lnTo>
                <a:lnTo>
                  <a:pt x="3737273" y="2212166"/>
                </a:lnTo>
                <a:lnTo>
                  <a:pt x="3723228" y="2246109"/>
                </a:lnTo>
                <a:lnTo>
                  <a:pt x="3713864" y="2282393"/>
                </a:lnTo>
                <a:lnTo>
                  <a:pt x="3709182" y="2318677"/>
                </a:lnTo>
                <a:lnTo>
                  <a:pt x="3709182" y="2357302"/>
                </a:lnTo>
                <a:lnTo>
                  <a:pt x="3711523" y="2397098"/>
                </a:lnTo>
                <a:lnTo>
                  <a:pt x="3716205" y="2436894"/>
                </a:lnTo>
                <a:lnTo>
                  <a:pt x="3722057" y="2476689"/>
                </a:lnTo>
                <a:lnTo>
                  <a:pt x="3726739" y="2516485"/>
                </a:lnTo>
                <a:lnTo>
                  <a:pt x="3730250" y="2556280"/>
                </a:lnTo>
                <a:lnTo>
                  <a:pt x="3729080" y="2593735"/>
                </a:lnTo>
                <a:lnTo>
                  <a:pt x="3724398" y="2630019"/>
                </a:lnTo>
                <a:lnTo>
                  <a:pt x="3713864" y="2665133"/>
                </a:lnTo>
                <a:lnTo>
                  <a:pt x="3698648" y="2694394"/>
                </a:lnTo>
                <a:lnTo>
                  <a:pt x="3678750" y="2722485"/>
                </a:lnTo>
                <a:lnTo>
                  <a:pt x="3655341" y="2747065"/>
                </a:lnTo>
                <a:lnTo>
                  <a:pt x="3628420" y="2771645"/>
                </a:lnTo>
                <a:lnTo>
                  <a:pt x="3600329" y="2793883"/>
                </a:lnTo>
                <a:lnTo>
                  <a:pt x="3571068" y="2816122"/>
                </a:lnTo>
                <a:lnTo>
                  <a:pt x="3540636" y="2838361"/>
                </a:lnTo>
                <a:lnTo>
                  <a:pt x="3512545" y="2860599"/>
                </a:lnTo>
                <a:lnTo>
                  <a:pt x="3485624" y="2884009"/>
                </a:lnTo>
                <a:lnTo>
                  <a:pt x="3462215" y="2910929"/>
                </a:lnTo>
                <a:lnTo>
                  <a:pt x="3441147" y="2936679"/>
                </a:lnTo>
                <a:lnTo>
                  <a:pt x="3424760" y="2965941"/>
                </a:lnTo>
                <a:lnTo>
                  <a:pt x="3410715" y="2997543"/>
                </a:lnTo>
                <a:lnTo>
                  <a:pt x="3399010" y="3031486"/>
                </a:lnTo>
                <a:lnTo>
                  <a:pt x="3388476" y="3066600"/>
                </a:lnTo>
                <a:lnTo>
                  <a:pt x="3379113" y="3101714"/>
                </a:lnTo>
                <a:lnTo>
                  <a:pt x="3369749" y="3137998"/>
                </a:lnTo>
                <a:lnTo>
                  <a:pt x="3359215" y="3171941"/>
                </a:lnTo>
                <a:lnTo>
                  <a:pt x="3347510" y="3205885"/>
                </a:lnTo>
                <a:lnTo>
                  <a:pt x="3333465" y="3237487"/>
                </a:lnTo>
                <a:lnTo>
                  <a:pt x="3315908" y="3265578"/>
                </a:lnTo>
                <a:lnTo>
                  <a:pt x="3294840" y="3291328"/>
                </a:lnTo>
                <a:lnTo>
                  <a:pt x="3269090" y="3312396"/>
                </a:lnTo>
                <a:lnTo>
                  <a:pt x="3240999" y="3329953"/>
                </a:lnTo>
                <a:lnTo>
                  <a:pt x="3209396" y="3343999"/>
                </a:lnTo>
                <a:lnTo>
                  <a:pt x="3175453" y="3355703"/>
                </a:lnTo>
                <a:lnTo>
                  <a:pt x="3141510" y="3366237"/>
                </a:lnTo>
                <a:lnTo>
                  <a:pt x="3105226" y="3375601"/>
                </a:lnTo>
                <a:lnTo>
                  <a:pt x="3070112" y="3384965"/>
                </a:lnTo>
                <a:lnTo>
                  <a:pt x="3034998" y="3395499"/>
                </a:lnTo>
                <a:lnTo>
                  <a:pt x="3001055" y="3407203"/>
                </a:lnTo>
                <a:lnTo>
                  <a:pt x="2969452" y="3421249"/>
                </a:lnTo>
                <a:lnTo>
                  <a:pt x="2940191" y="3437635"/>
                </a:lnTo>
                <a:lnTo>
                  <a:pt x="2914441" y="3458704"/>
                </a:lnTo>
                <a:lnTo>
                  <a:pt x="2887520" y="3482113"/>
                </a:lnTo>
                <a:lnTo>
                  <a:pt x="2864111" y="3509033"/>
                </a:lnTo>
                <a:lnTo>
                  <a:pt x="2841872" y="3537124"/>
                </a:lnTo>
                <a:lnTo>
                  <a:pt x="2819634" y="3566386"/>
                </a:lnTo>
                <a:lnTo>
                  <a:pt x="2797395" y="3595647"/>
                </a:lnTo>
                <a:lnTo>
                  <a:pt x="2775156" y="3623738"/>
                </a:lnTo>
                <a:lnTo>
                  <a:pt x="2750577" y="3650659"/>
                </a:lnTo>
                <a:lnTo>
                  <a:pt x="2725997" y="3674068"/>
                </a:lnTo>
                <a:lnTo>
                  <a:pt x="2697906" y="3693966"/>
                </a:lnTo>
                <a:lnTo>
                  <a:pt x="2668644" y="3709182"/>
                </a:lnTo>
                <a:lnTo>
                  <a:pt x="2633531" y="3719716"/>
                </a:lnTo>
                <a:lnTo>
                  <a:pt x="2597247" y="3724398"/>
                </a:lnTo>
                <a:lnTo>
                  <a:pt x="2559792" y="3725568"/>
                </a:lnTo>
                <a:lnTo>
                  <a:pt x="2519996" y="3722057"/>
                </a:lnTo>
                <a:lnTo>
                  <a:pt x="2480201" y="3717375"/>
                </a:lnTo>
                <a:lnTo>
                  <a:pt x="2440405" y="3711523"/>
                </a:lnTo>
                <a:lnTo>
                  <a:pt x="2400610" y="3706841"/>
                </a:lnTo>
                <a:lnTo>
                  <a:pt x="2360814" y="3704500"/>
                </a:lnTo>
                <a:lnTo>
                  <a:pt x="2322189" y="3704500"/>
                </a:lnTo>
                <a:lnTo>
                  <a:pt x="2285905" y="3709182"/>
                </a:lnTo>
                <a:lnTo>
                  <a:pt x="2248450" y="3718545"/>
                </a:lnTo>
                <a:lnTo>
                  <a:pt x="2214507" y="3732591"/>
                </a:lnTo>
                <a:lnTo>
                  <a:pt x="2179393" y="3751318"/>
                </a:lnTo>
                <a:lnTo>
                  <a:pt x="2144279" y="3770045"/>
                </a:lnTo>
                <a:lnTo>
                  <a:pt x="2109166" y="3791114"/>
                </a:lnTo>
                <a:lnTo>
                  <a:pt x="2075222" y="3811011"/>
                </a:lnTo>
                <a:lnTo>
                  <a:pt x="2038938" y="3828568"/>
                </a:lnTo>
                <a:lnTo>
                  <a:pt x="2003824" y="3842614"/>
                </a:lnTo>
                <a:lnTo>
                  <a:pt x="1967540" y="3851978"/>
                </a:lnTo>
                <a:lnTo>
                  <a:pt x="1930086" y="3855489"/>
                </a:lnTo>
                <a:lnTo>
                  <a:pt x="1892631" y="3851978"/>
                </a:lnTo>
                <a:lnTo>
                  <a:pt x="1856347" y="3842614"/>
                </a:lnTo>
                <a:lnTo>
                  <a:pt x="1821233" y="3828568"/>
                </a:lnTo>
                <a:lnTo>
                  <a:pt x="1784949" y="3811011"/>
                </a:lnTo>
                <a:lnTo>
                  <a:pt x="1751005" y="3791114"/>
                </a:lnTo>
                <a:lnTo>
                  <a:pt x="1715892" y="3770045"/>
                </a:lnTo>
                <a:lnTo>
                  <a:pt x="1680778" y="3751318"/>
                </a:lnTo>
                <a:lnTo>
                  <a:pt x="1645664" y="3732591"/>
                </a:lnTo>
                <a:lnTo>
                  <a:pt x="1610550" y="3718545"/>
                </a:lnTo>
                <a:lnTo>
                  <a:pt x="1574266" y="3709182"/>
                </a:lnTo>
                <a:lnTo>
                  <a:pt x="1537982" y="3704500"/>
                </a:lnTo>
                <a:lnTo>
                  <a:pt x="1499357" y="3704500"/>
                </a:lnTo>
                <a:lnTo>
                  <a:pt x="1459561" y="3706841"/>
                </a:lnTo>
                <a:lnTo>
                  <a:pt x="1419766" y="3711523"/>
                </a:lnTo>
                <a:lnTo>
                  <a:pt x="1379970" y="3717375"/>
                </a:lnTo>
                <a:lnTo>
                  <a:pt x="1340175" y="3722057"/>
                </a:lnTo>
                <a:lnTo>
                  <a:pt x="1300379" y="3725568"/>
                </a:lnTo>
                <a:lnTo>
                  <a:pt x="1262924" y="3724398"/>
                </a:lnTo>
                <a:lnTo>
                  <a:pt x="1226640" y="3719716"/>
                </a:lnTo>
                <a:lnTo>
                  <a:pt x="1191526" y="3709182"/>
                </a:lnTo>
                <a:lnTo>
                  <a:pt x="1162265" y="3693966"/>
                </a:lnTo>
                <a:lnTo>
                  <a:pt x="1134174" y="3674068"/>
                </a:lnTo>
                <a:lnTo>
                  <a:pt x="1109594" y="3650659"/>
                </a:lnTo>
                <a:lnTo>
                  <a:pt x="1085015" y="3623738"/>
                </a:lnTo>
                <a:lnTo>
                  <a:pt x="1062776" y="3595647"/>
                </a:lnTo>
                <a:lnTo>
                  <a:pt x="1040537" y="3566386"/>
                </a:lnTo>
                <a:lnTo>
                  <a:pt x="1018299" y="3537124"/>
                </a:lnTo>
                <a:lnTo>
                  <a:pt x="996060" y="3509033"/>
                </a:lnTo>
                <a:lnTo>
                  <a:pt x="972651" y="3482113"/>
                </a:lnTo>
                <a:lnTo>
                  <a:pt x="945730" y="3458704"/>
                </a:lnTo>
                <a:lnTo>
                  <a:pt x="919980" y="3437635"/>
                </a:lnTo>
                <a:lnTo>
                  <a:pt x="890719" y="3421249"/>
                </a:lnTo>
                <a:lnTo>
                  <a:pt x="859116" y="3407203"/>
                </a:lnTo>
                <a:lnTo>
                  <a:pt x="825173" y="3395499"/>
                </a:lnTo>
                <a:lnTo>
                  <a:pt x="790059" y="3384965"/>
                </a:lnTo>
                <a:lnTo>
                  <a:pt x="754946" y="3375601"/>
                </a:lnTo>
                <a:lnTo>
                  <a:pt x="718662" y="3366237"/>
                </a:lnTo>
                <a:lnTo>
                  <a:pt x="684718" y="3355703"/>
                </a:lnTo>
                <a:lnTo>
                  <a:pt x="650775" y="3343999"/>
                </a:lnTo>
                <a:lnTo>
                  <a:pt x="619173" y="3329953"/>
                </a:lnTo>
                <a:lnTo>
                  <a:pt x="591082" y="3312396"/>
                </a:lnTo>
                <a:lnTo>
                  <a:pt x="565332" y="3291328"/>
                </a:lnTo>
                <a:lnTo>
                  <a:pt x="544263" y="3265578"/>
                </a:lnTo>
                <a:lnTo>
                  <a:pt x="526706" y="3237487"/>
                </a:lnTo>
                <a:lnTo>
                  <a:pt x="512661" y="3205885"/>
                </a:lnTo>
                <a:lnTo>
                  <a:pt x="500956" y="3171941"/>
                </a:lnTo>
                <a:lnTo>
                  <a:pt x="490422" y="3137998"/>
                </a:lnTo>
                <a:lnTo>
                  <a:pt x="481059" y="3101714"/>
                </a:lnTo>
                <a:lnTo>
                  <a:pt x="471695" y="3066600"/>
                </a:lnTo>
                <a:lnTo>
                  <a:pt x="461161" y="3031486"/>
                </a:lnTo>
                <a:lnTo>
                  <a:pt x="449456" y="2997543"/>
                </a:lnTo>
                <a:lnTo>
                  <a:pt x="435411" y="2965941"/>
                </a:lnTo>
                <a:lnTo>
                  <a:pt x="419024" y="2936679"/>
                </a:lnTo>
                <a:lnTo>
                  <a:pt x="397956" y="2910929"/>
                </a:lnTo>
                <a:lnTo>
                  <a:pt x="374547" y="2884009"/>
                </a:lnTo>
                <a:lnTo>
                  <a:pt x="347626" y="2860599"/>
                </a:lnTo>
                <a:lnTo>
                  <a:pt x="318365" y="2838361"/>
                </a:lnTo>
                <a:lnTo>
                  <a:pt x="289103" y="2816122"/>
                </a:lnTo>
                <a:lnTo>
                  <a:pt x="259842" y="2793883"/>
                </a:lnTo>
                <a:lnTo>
                  <a:pt x="231751" y="2771645"/>
                </a:lnTo>
                <a:lnTo>
                  <a:pt x="204830" y="2747065"/>
                </a:lnTo>
                <a:lnTo>
                  <a:pt x="181421" y="2722485"/>
                </a:lnTo>
                <a:lnTo>
                  <a:pt x="161523" y="2694394"/>
                </a:lnTo>
                <a:lnTo>
                  <a:pt x="146308" y="2665133"/>
                </a:lnTo>
                <a:lnTo>
                  <a:pt x="135773" y="2630019"/>
                </a:lnTo>
                <a:lnTo>
                  <a:pt x="131092" y="2593735"/>
                </a:lnTo>
                <a:lnTo>
                  <a:pt x="129921" y="2556280"/>
                </a:lnTo>
                <a:lnTo>
                  <a:pt x="133432" y="2516485"/>
                </a:lnTo>
                <a:lnTo>
                  <a:pt x="138114" y="2476689"/>
                </a:lnTo>
                <a:lnTo>
                  <a:pt x="143967" y="2436894"/>
                </a:lnTo>
                <a:lnTo>
                  <a:pt x="148648" y="2397098"/>
                </a:lnTo>
                <a:lnTo>
                  <a:pt x="150989" y="2357302"/>
                </a:lnTo>
                <a:lnTo>
                  <a:pt x="150989" y="2318677"/>
                </a:lnTo>
                <a:lnTo>
                  <a:pt x="146308" y="2282393"/>
                </a:lnTo>
                <a:lnTo>
                  <a:pt x="136944" y="2246109"/>
                </a:lnTo>
                <a:lnTo>
                  <a:pt x="122898" y="2212166"/>
                </a:lnTo>
                <a:lnTo>
                  <a:pt x="105341" y="2177052"/>
                </a:lnTo>
                <a:lnTo>
                  <a:pt x="85444" y="2141938"/>
                </a:lnTo>
                <a:lnTo>
                  <a:pt x="64375" y="2106824"/>
                </a:lnTo>
                <a:lnTo>
                  <a:pt x="44478" y="2072881"/>
                </a:lnTo>
                <a:lnTo>
                  <a:pt x="26921" y="2036597"/>
                </a:lnTo>
                <a:lnTo>
                  <a:pt x="12875" y="2001483"/>
                </a:lnTo>
                <a:lnTo>
                  <a:pt x="3512" y="1965199"/>
                </a:lnTo>
                <a:lnTo>
                  <a:pt x="0" y="1927744"/>
                </a:lnTo>
                <a:lnTo>
                  <a:pt x="3512" y="1890290"/>
                </a:lnTo>
                <a:lnTo>
                  <a:pt x="12875" y="1854005"/>
                </a:lnTo>
                <a:lnTo>
                  <a:pt x="26921" y="1818892"/>
                </a:lnTo>
                <a:lnTo>
                  <a:pt x="44478" y="1782608"/>
                </a:lnTo>
                <a:lnTo>
                  <a:pt x="64375" y="1748664"/>
                </a:lnTo>
                <a:lnTo>
                  <a:pt x="85444" y="1713550"/>
                </a:lnTo>
                <a:lnTo>
                  <a:pt x="105341" y="1678437"/>
                </a:lnTo>
                <a:lnTo>
                  <a:pt x="122898" y="1643323"/>
                </a:lnTo>
                <a:lnTo>
                  <a:pt x="136944" y="1609380"/>
                </a:lnTo>
                <a:lnTo>
                  <a:pt x="146308" y="1573096"/>
                </a:lnTo>
                <a:lnTo>
                  <a:pt x="150989" y="1536811"/>
                </a:lnTo>
                <a:lnTo>
                  <a:pt x="150989" y="1498186"/>
                </a:lnTo>
                <a:lnTo>
                  <a:pt x="148648" y="1458391"/>
                </a:lnTo>
                <a:lnTo>
                  <a:pt x="143967" y="1418595"/>
                </a:lnTo>
                <a:lnTo>
                  <a:pt x="138114" y="1378799"/>
                </a:lnTo>
                <a:lnTo>
                  <a:pt x="133432" y="1339004"/>
                </a:lnTo>
                <a:lnTo>
                  <a:pt x="129921" y="1299208"/>
                </a:lnTo>
                <a:lnTo>
                  <a:pt x="131092" y="1261754"/>
                </a:lnTo>
                <a:lnTo>
                  <a:pt x="135773" y="1225469"/>
                </a:lnTo>
                <a:lnTo>
                  <a:pt x="146308" y="1190356"/>
                </a:lnTo>
                <a:lnTo>
                  <a:pt x="161523" y="1161094"/>
                </a:lnTo>
                <a:lnTo>
                  <a:pt x="181421" y="1133003"/>
                </a:lnTo>
                <a:lnTo>
                  <a:pt x="204830" y="1108424"/>
                </a:lnTo>
                <a:lnTo>
                  <a:pt x="231751" y="1083844"/>
                </a:lnTo>
                <a:lnTo>
                  <a:pt x="259842" y="1061605"/>
                </a:lnTo>
                <a:lnTo>
                  <a:pt x="289103" y="1039367"/>
                </a:lnTo>
                <a:lnTo>
                  <a:pt x="318365" y="1017128"/>
                </a:lnTo>
                <a:lnTo>
                  <a:pt x="347626" y="994889"/>
                </a:lnTo>
                <a:lnTo>
                  <a:pt x="374547" y="971480"/>
                </a:lnTo>
                <a:lnTo>
                  <a:pt x="397956" y="944560"/>
                </a:lnTo>
                <a:lnTo>
                  <a:pt x="419024" y="918809"/>
                </a:lnTo>
                <a:lnTo>
                  <a:pt x="435411" y="889548"/>
                </a:lnTo>
                <a:lnTo>
                  <a:pt x="449456" y="857946"/>
                </a:lnTo>
                <a:lnTo>
                  <a:pt x="461161" y="824002"/>
                </a:lnTo>
                <a:lnTo>
                  <a:pt x="471695" y="788889"/>
                </a:lnTo>
                <a:lnTo>
                  <a:pt x="481059" y="753775"/>
                </a:lnTo>
                <a:lnTo>
                  <a:pt x="490422" y="717491"/>
                </a:lnTo>
                <a:lnTo>
                  <a:pt x="500956" y="683547"/>
                </a:lnTo>
                <a:lnTo>
                  <a:pt x="512661" y="649604"/>
                </a:lnTo>
                <a:lnTo>
                  <a:pt x="526706" y="618002"/>
                </a:lnTo>
                <a:lnTo>
                  <a:pt x="544263" y="589911"/>
                </a:lnTo>
                <a:lnTo>
                  <a:pt x="565332" y="564161"/>
                </a:lnTo>
                <a:lnTo>
                  <a:pt x="591082" y="543092"/>
                </a:lnTo>
                <a:lnTo>
                  <a:pt x="619173" y="525535"/>
                </a:lnTo>
                <a:lnTo>
                  <a:pt x="650775" y="511490"/>
                </a:lnTo>
                <a:lnTo>
                  <a:pt x="684718" y="499785"/>
                </a:lnTo>
                <a:lnTo>
                  <a:pt x="718662" y="489251"/>
                </a:lnTo>
                <a:lnTo>
                  <a:pt x="754946" y="479888"/>
                </a:lnTo>
                <a:lnTo>
                  <a:pt x="790059" y="470524"/>
                </a:lnTo>
                <a:lnTo>
                  <a:pt x="825173" y="459990"/>
                </a:lnTo>
                <a:lnTo>
                  <a:pt x="859116" y="448285"/>
                </a:lnTo>
                <a:lnTo>
                  <a:pt x="890719" y="434240"/>
                </a:lnTo>
                <a:lnTo>
                  <a:pt x="919980" y="417853"/>
                </a:lnTo>
                <a:lnTo>
                  <a:pt x="945730" y="396785"/>
                </a:lnTo>
                <a:lnTo>
                  <a:pt x="972651" y="373376"/>
                </a:lnTo>
                <a:lnTo>
                  <a:pt x="996060" y="346455"/>
                </a:lnTo>
                <a:lnTo>
                  <a:pt x="1018299" y="318364"/>
                </a:lnTo>
                <a:lnTo>
                  <a:pt x="1040537" y="289103"/>
                </a:lnTo>
                <a:lnTo>
                  <a:pt x="1062776" y="259841"/>
                </a:lnTo>
                <a:lnTo>
                  <a:pt x="1085015" y="231750"/>
                </a:lnTo>
                <a:lnTo>
                  <a:pt x="1109594" y="204830"/>
                </a:lnTo>
                <a:lnTo>
                  <a:pt x="1134174" y="181421"/>
                </a:lnTo>
                <a:lnTo>
                  <a:pt x="1162265" y="161523"/>
                </a:lnTo>
                <a:lnTo>
                  <a:pt x="1191526" y="146307"/>
                </a:lnTo>
                <a:lnTo>
                  <a:pt x="1226640" y="135773"/>
                </a:lnTo>
                <a:lnTo>
                  <a:pt x="1262924" y="131091"/>
                </a:lnTo>
                <a:lnTo>
                  <a:pt x="1300379" y="129921"/>
                </a:lnTo>
                <a:lnTo>
                  <a:pt x="1340175" y="133432"/>
                </a:lnTo>
                <a:lnTo>
                  <a:pt x="1379970" y="138114"/>
                </a:lnTo>
                <a:lnTo>
                  <a:pt x="1419766" y="143966"/>
                </a:lnTo>
                <a:lnTo>
                  <a:pt x="1459561" y="148648"/>
                </a:lnTo>
                <a:lnTo>
                  <a:pt x="1499357" y="150989"/>
                </a:lnTo>
                <a:lnTo>
                  <a:pt x="1537982" y="150989"/>
                </a:lnTo>
                <a:lnTo>
                  <a:pt x="1574266" y="146307"/>
                </a:lnTo>
                <a:lnTo>
                  <a:pt x="1610550" y="136943"/>
                </a:lnTo>
                <a:lnTo>
                  <a:pt x="1645664" y="122898"/>
                </a:lnTo>
                <a:lnTo>
                  <a:pt x="1680778" y="104171"/>
                </a:lnTo>
                <a:lnTo>
                  <a:pt x="1715892" y="85443"/>
                </a:lnTo>
                <a:lnTo>
                  <a:pt x="1751005" y="64375"/>
                </a:lnTo>
                <a:lnTo>
                  <a:pt x="1784949" y="44477"/>
                </a:lnTo>
                <a:lnTo>
                  <a:pt x="1821233" y="26920"/>
                </a:lnTo>
                <a:lnTo>
                  <a:pt x="1856347" y="12875"/>
                </a:lnTo>
                <a:lnTo>
                  <a:pt x="1892631" y="3511"/>
                </a:lnTo>
                <a:close/>
              </a:path>
            </a:pathLst>
          </a:custGeom>
        </p:spPr>
      </p:pic>
    </p:spTree>
    <p:extLst>
      <p:ext uri="{BB962C8B-B14F-4D97-AF65-F5344CB8AC3E}">
        <p14:creationId xmlns:p14="http://schemas.microsoft.com/office/powerpoint/2010/main" val="2698684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E279A52-177D-482C-92C8-10DD7A18F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AE1B027-0346-97B7-CBAD-9940B26AE362}"/>
              </a:ext>
            </a:extLst>
          </p:cNvPr>
          <p:cNvSpPr txBox="1"/>
          <p:nvPr/>
        </p:nvSpPr>
        <p:spPr>
          <a:xfrm>
            <a:off x="1251677" y="662399"/>
            <a:ext cx="5942225" cy="14940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600" u="sng">
                <a:latin typeface="Amasis MT Pro Black" panose="02040A04050005020304" pitchFamily="18" charset="0"/>
                <a:ea typeface="+mj-ea"/>
                <a:cs typeface="+mj-cs"/>
              </a:rPr>
              <a:t>3. Title Three</a:t>
            </a:r>
          </a:p>
        </p:txBody>
      </p:sp>
      <p:grpSp>
        <p:nvGrpSpPr>
          <p:cNvPr id="13" name="Group 12">
            <a:extLst>
              <a:ext uri="{FF2B5EF4-FFF2-40B4-BE49-F238E27FC236}">
                <a16:creationId xmlns:a16="http://schemas.microsoft.com/office/drawing/2014/main" id="{4BCD063E-D4FF-4FB3-8F1D-5DD2288836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4" name="Freeform 6">
              <a:extLst>
                <a:ext uri="{FF2B5EF4-FFF2-40B4-BE49-F238E27FC236}">
                  <a16:creationId xmlns:a16="http://schemas.microsoft.com/office/drawing/2014/main" id="{74E5C9C3-37C9-425E-A935-0CE649921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5" name="Freeform 6">
              <a:extLst>
                <a:ext uri="{FF2B5EF4-FFF2-40B4-BE49-F238E27FC236}">
                  <a16:creationId xmlns:a16="http://schemas.microsoft.com/office/drawing/2014/main" id="{2526C943-4313-4653-93E0-80AA1FD61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grpSp>
      <p:sp>
        <p:nvSpPr>
          <p:cNvPr id="5" name="TextBox 4">
            <a:extLst>
              <a:ext uri="{FF2B5EF4-FFF2-40B4-BE49-F238E27FC236}">
                <a16:creationId xmlns:a16="http://schemas.microsoft.com/office/drawing/2014/main" id="{FD4AD314-2674-AAA0-5ABA-B5781E8948A3}"/>
              </a:ext>
            </a:extLst>
          </p:cNvPr>
          <p:cNvSpPr txBox="1"/>
          <p:nvPr/>
        </p:nvSpPr>
        <p:spPr>
          <a:xfrm>
            <a:off x="1251678" y="2286000"/>
            <a:ext cx="4363595"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tx1">
                    <a:alpha val="60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rotWithShape="1">
          <a:blip r:embed="rId2">
            <a:extLst>
              <a:ext uri="{28A0092B-C50C-407E-A947-70E740481C1C}">
                <a14:useLocalDpi xmlns:a14="http://schemas.microsoft.com/office/drawing/2010/main" val="0"/>
              </a:ext>
            </a:extLst>
          </a:blip>
          <a:srcRect l="10739" r="14267"/>
          <a:stretch/>
        </p:blipFill>
        <p:spPr>
          <a:xfrm>
            <a:off x="6096000" y="580713"/>
            <a:ext cx="5414304" cy="5407737"/>
          </a:xfrm>
          <a:custGeom>
            <a:avLst/>
            <a:gdLst/>
            <a:ahLst/>
            <a:cxnLst/>
            <a:rect l="l" t="t" r="r" b="b"/>
            <a:pathLst>
              <a:path w="3860171" h="3855489">
                <a:moveTo>
                  <a:pt x="1930086" y="0"/>
                </a:moveTo>
                <a:lnTo>
                  <a:pt x="1967540" y="3511"/>
                </a:lnTo>
                <a:lnTo>
                  <a:pt x="2003824" y="12875"/>
                </a:lnTo>
                <a:lnTo>
                  <a:pt x="2038938" y="26920"/>
                </a:lnTo>
                <a:lnTo>
                  <a:pt x="2075222" y="44477"/>
                </a:lnTo>
                <a:lnTo>
                  <a:pt x="2109166" y="64375"/>
                </a:lnTo>
                <a:lnTo>
                  <a:pt x="2144279" y="85443"/>
                </a:lnTo>
                <a:lnTo>
                  <a:pt x="2179393" y="104171"/>
                </a:lnTo>
                <a:lnTo>
                  <a:pt x="2214507" y="122898"/>
                </a:lnTo>
                <a:lnTo>
                  <a:pt x="2248450" y="136943"/>
                </a:lnTo>
                <a:lnTo>
                  <a:pt x="2285905" y="146307"/>
                </a:lnTo>
                <a:lnTo>
                  <a:pt x="2322189" y="150989"/>
                </a:lnTo>
                <a:lnTo>
                  <a:pt x="2360814" y="150989"/>
                </a:lnTo>
                <a:lnTo>
                  <a:pt x="2400610" y="148648"/>
                </a:lnTo>
                <a:lnTo>
                  <a:pt x="2440405" y="143966"/>
                </a:lnTo>
                <a:lnTo>
                  <a:pt x="2480201" y="138114"/>
                </a:lnTo>
                <a:lnTo>
                  <a:pt x="2519996" y="133432"/>
                </a:lnTo>
                <a:lnTo>
                  <a:pt x="2559792" y="129921"/>
                </a:lnTo>
                <a:lnTo>
                  <a:pt x="2597247" y="131091"/>
                </a:lnTo>
                <a:lnTo>
                  <a:pt x="2633531" y="135773"/>
                </a:lnTo>
                <a:lnTo>
                  <a:pt x="2668644" y="146307"/>
                </a:lnTo>
                <a:lnTo>
                  <a:pt x="2697906" y="161523"/>
                </a:lnTo>
                <a:lnTo>
                  <a:pt x="2725997" y="181421"/>
                </a:lnTo>
                <a:lnTo>
                  <a:pt x="2750577" y="204830"/>
                </a:lnTo>
                <a:lnTo>
                  <a:pt x="2775156" y="231750"/>
                </a:lnTo>
                <a:lnTo>
                  <a:pt x="2797395" y="259841"/>
                </a:lnTo>
                <a:lnTo>
                  <a:pt x="2819634" y="289103"/>
                </a:lnTo>
                <a:lnTo>
                  <a:pt x="2841872" y="318364"/>
                </a:lnTo>
                <a:lnTo>
                  <a:pt x="2864111" y="346455"/>
                </a:lnTo>
                <a:lnTo>
                  <a:pt x="2887520" y="373376"/>
                </a:lnTo>
                <a:lnTo>
                  <a:pt x="2914441" y="396785"/>
                </a:lnTo>
                <a:lnTo>
                  <a:pt x="2940191" y="417853"/>
                </a:lnTo>
                <a:lnTo>
                  <a:pt x="2969452" y="434240"/>
                </a:lnTo>
                <a:lnTo>
                  <a:pt x="3001055" y="448285"/>
                </a:lnTo>
                <a:lnTo>
                  <a:pt x="3034998" y="459990"/>
                </a:lnTo>
                <a:lnTo>
                  <a:pt x="3070112" y="470524"/>
                </a:lnTo>
                <a:lnTo>
                  <a:pt x="3105226" y="479888"/>
                </a:lnTo>
                <a:lnTo>
                  <a:pt x="3141510" y="489251"/>
                </a:lnTo>
                <a:lnTo>
                  <a:pt x="3175453" y="499785"/>
                </a:lnTo>
                <a:lnTo>
                  <a:pt x="3209396" y="511490"/>
                </a:lnTo>
                <a:lnTo>
                  <a:pt x="3240999" y="525535"/>
                </a:lnTo>
                <a:lnTo>
                  <a:pt x="3269090" y="543092"/>
                </a:lnTo>
                <a:lnTo>
                  <a:pt x="3294840" y="564161"/>
                </a:lnTo>
                <a:lnTo>
                  <a:pt x="3315908" y="589911"/>
                </a:lnTo>
                <a:lnTo>
                  <a:pt x="3333465" y="618002"/>
                </a:lnTo>
                <a:lnTo>
                  <a:pt x="3347510" y="649604"/>
                </a:lnTo>
                <a:lnTo>
                  <a:pt x="3359215" y="683547"/>
                </a:lnTo>
                <a:lnTo>
                  <a:pt x="3369749" y="717491"/>
                </a:lnTo>
                <a:lnTo>
                  <a:pt x="3379113" y="753775"/>
                </a:lnTo>
                <a:lnTo>
                  <a:pt x="3388476" y="788889"/>
                </a:lnTo>
                <a:lnTo>
                  <a:pt x="3399010" y="824002"/>
                </a:lnTo>
                <a:lnTo>
                  <a:pt x="3410715" y="857946"/>
                </a:lnTo>
                <a:lnTo>
                  <a:pt x="3424760" y="889548"/>
                </a:lnTo>
                <a:lnTo>
                  <a:pt x="3441147" y="918809"/>
                </a:lnTo>
                <a:lnTo>
                  <a:pt x="3462215" y="944560"/>
                </a:lnTo>
                <a:lnTo>
                  <a:pt x="3485624" y="971480"/>
                </a:lnTo>
                <a:lnTo>
                  <a:pt x="3512545" y="994889"/>
                </a:lnTo>
                <a:lnTo>
                  <a:pt x="3540636" y="1017128"/>
                </a:lnTo>
                <a:lnTo>
                  <a:pt x="3571068" y="1039367"/>
                </a:lnTo>
                <a:lnTo>
                  <a:pt x="3600329" y="1061605"/>
                </a:lnTo>
                <a:lnTo>
                  <a:pt x="3628420" y="1083844"/>
                </a:lnTo>
                <a:lnTo>
                  <a:pt x="3655341" y="1108424"/>
                </a:lnTo>
                <a:lnTo>
                  <a:pt x="3678750" y="1133003"/>
                </a:lnTo>
                <a:lnTo>
                  <a:pt x="3698648" y="1161094"/>
                </a:lnTo>
                <a:lnTo>
                  <a:pt x="3713864" y="1190356"/>
                </a:lnTo>
                <a:lnTo>
                  <a:pt x="3724398" y="1225469"/>
                </a:lnTo>
                <a:lnTo>
                  <a:pt x="3729080" y="1261754"/>
                </a:lnTo>
                <a:lnTo>
                  <a:pt x="3730250" y="1299208"/>
                </a:lnTo>
                <a:lnTo>
                  <a:pt x="3726739" y="1339004"/>
                </a:lnTo>
                <a:lnTo>
                  <a:pt x="3722057" y="1378799"/>
                </a:lnTo>
                <a:lnTo>
                  <a:pt x="3716205" y="1418595"/>
                </a:lnTo>
                <a:lnTo>
                  <a:pt x="3711523" y="1458391"/>
                </a:lnTo>
                <a:lnTo>
                  <a:pt x="3709182" y="1498186"/>
                </a:lnTo>
                <a:lnTo>
                  <a:pt x="3709182" y="1536811"/>
                </a:lnTo>
                <a:lnTo>
                  <a:pt x="3713864" y="1573096"/>
                </a:lnTo>
                <a:lnTo>
                  <a:pt x="3723228" y="1609380"/>
                </a:lnTo>
                <a:lnTo>
                  <a:pt x="3737273" y="1643323"/>
                </a:lnTo>
                <a:lnTo>
                  <a:pt x="3756000" y="1678437"/>
                </a:lnTo>
                <a:lnTo>
                  <a:pt x="3774728" y="1713550"/>
                </a:lnTo>
                <a:lnTo>
                  <a:pt x="3795796" y="1748664"/>
                </a:lnTo>
                <a:lnTo>
                  <a:pt x="3815694" y="1782608"/>
                </a:lnTo>
                <a:lnTo>
                  <a:pt x="3833250" y="1818892"/>
                </a:lnTo>
                <a:lnTo>
                  <a:pt x="3847296" y="1854005"/>
                </a:lnTo>
                <a:lnTo>
                  <a:pt x="3856660" y="1890290"/>
                </a:lnTo>
                <a:lnTo>
                  <a:pt x="3860171" y="1927744"/>
                </a:lnTo>
                <a:lnTo>
                  <a:pt x="3856660" y="1965199"/>
                </a:lnTo>
                <a:lnTo>
                  <a:pt x="3847296" y="2001483"/>
                </a:lnTo>
                <a:lnTo>
                  <a:pt x="3833250" y="2036597"/>
                </a:lnTo>
                <a:lnTo>
                  <a:pt x="3815694" y="2072881"/>
                </a:lnTo>
                <a:lnTo>
                  <a:pt x="3795796" y="2106824"/>
                </a:lnTo>
                <a:lnTo>
                  <a:pt x="3774728" y="2141938"/>
                </a:lnTo>
                <a:lnTo>
                  <a:pt x="3756000" y="2177052"/>
                </a:lnTo>
                <a:lnTo>
                  <a:pt x="3737273" y="2212166"/>
                </a:lnTo>
                <a:lnTo>
                  <a:pt x="3723228" y="2246109"/>
                </a:lnTo>
                <a:lnTo>
                  <a:pt x="3713864" y="2282393"/>
                </a:lnTo>
                <a:lnTo>
                  <a:pt x="3709182" y="2318677"/>
                </a:lnTo>
                <a:lnTo>
                  <a:pt x="3709182" y="2357302"/>
                </a:lnTo>
                <a:lnTo>
                  <a:pt x="3711523" y="2397098"/>
                </a:lnTo>
                <a:lnTo>
                  <a:pt x="3716205" y="2436894"/>
                </a:lnTo>
                <a:lnTo>
                  <a:pt x="3722057" y="2476689"/>
                </a:lnTo>
                <a:lnTo>
                  <a:pt x="3726739" y="2516485"/>
                </a:lnTo>
                <a:lnTo>
                  <a:pt x="3730250" y="2556280"/>
                </a:lnTo>
                <a:lnTo>
                  <a:pt x="3729080" y="2593735"/>
                </a:lnTo>
                <a:lnTo>
                  <a:pt x="3724398" y="2630019"/>
                </a:lnTo>
                <a:lnTo>
                  <a:pt x="3713864" y="2665133"/>
                </a:lnTo>
                <a:lnTo>
                  <a:pt x="3698648" y="2694394"/>
                </a:lnTo>
                <a:lnTo>
                  <a:pt x="3678750" y="2722485"/>
                </a:lnTo>
                <a:lnTo>
                  <a:pt x="3655341" y="2747065"/>
                </a:lnTo>
                <a:lnTo>
                  <a:pt x="3628420" y="2771645"/>
                </a:lnTo>
                <a:lnTo>
                  <a:pt x="3600329" y="2793883"/>
                </a:lnTo>
                <a:lnTo>
                  <a:pt x="3571068" y="2816122"/>
                </a:lnTo>
                <a:lnTo>
                  <a:pt x="3540636" y="2838361"/>
                </a:lnTo>
                <a:lnTo>
                  <a:pt x="3512545" y="2860599"/>
                </a:lnTo>
                <a:lnTo>
                  <a:pt x="3485624" y="2884009"/>
                </a:lnTo>
                <a:lnTo>
                  <a:pt x="3462215" y="2910929"/>
                </a:lnTo>
                <a:lnTo>
                  <a:pt x="3441147" y="2936679"/>
                </a:lnTo>
                <a:lnTo>
                  <a:pt x="3424760" y="2965941"/>
                </a:lnTo>
                <a:lnTo>
                  <a:pt x="3410715" y="2997543"/>
                </a:lnTo>
                <a:lnTo>
                  <a:pt x="3399010" y="3031486"/>
                </a:lnTo>
                <a:lnTo>
                  <a:pt x="3388476" y="3066600"/>
                </a:lnTo>
                <a:lnTo>
                  <a:pt x="3379113" y="3101714"/>
                </a:lnTo>
                <a:lnTo>
                  <a:pt x="3369749" y="3137998"/>
                </a:lnTo>
                <a:lnTo>
                  <a:pt x="3359215" y="3171941"/>
                </a:lnTo>
                <a:lnTo>
                  <a:pt x="3347510" y="3205885"/>
                </a:lnTo>
                <a:lnTo>
                  <a:pt x="3333465" y="3237487"/>
                </a:lnTo>
                <a:lnTo>
                  <a:pt x="3315908" y="3265578"/>
                </a:lnTo>
                <a:lnTo>
                  <a:pt x="3294840" y="3291328"/>
                </a:lnTo>
                <a:lnTo>
                  <a:pt x="3269090" y="3312396"/>
                </a:lnTo>
                <a:lnTo>
                  <a:pt x="3240999" y="3329953"/>
                </a:lnTo>
                <a:lnTo>
                  <a:pt x="3209396" y="3343999"/>
                </a:lnTo>
                <a:lnTo>
                  <a:pt x="3175453" y="3355703"/>
                </a:lnTo>
                <a:lnTo>
                  <a:pt x="3141510" y="3366237"/>
                </a:lnTo>
                <a:lnTo>
                  <a:pt x="3105226" y="3375601"/>
                </a:lnTo>
                <a:lnTo>
                  <a:pt x="3070112" y="3384965"/>
                </a:lnTo>
                <a:lnTo>
                  <a:pt x="3034998" y="3395499"/>
                </a:lnTo>
                <a:lnTo>
                  <a:pt x="3001055" y="3407203"/>
                </a:lnTo>
                <a:lnTo>
                  <a:pt x="2969452" y="3421249"/>
                </a:lnTo>
                <a:lnTo>
                  <a:pt x="2940191" y="3437635"/>
                </a:lnTo>
                <a:lnTo>
                  <a:pt x="2914441" y="3458704"/>
                </a:lnTo>
                <a:lnTo>
                  <a:pt x="2887520" y="3482113"/>
                </a:lnTo>
                <a:lnTo>
                  <a:pt x="2864111" y="3509033"/>
                </a:lnTo>
                <a:lnTo>
                  <a:pt x="2841872" y="3537124"/>
                </a:lnTo>
                <a:lnTo>
                  <a:pt x="2819634" y="3566386"/>
                </a:lnTo>
                <a:lnTo>
                  <a:pt x="2797395" y="3595647"/>
                </a:lnTo>
                <a:lnTo>
                  <a:pt x="2775156" y="3623738"/>
                </a:lnTo>
                <a:lnTo>
                  <a:pt x="2750577" y="3650659"/>
                </a:lnTo>
                <a:lnTo>
                  <a:pt x="2725997" y="3674068"/>
                </a:lnTo>
                <a:lnTo>
                  <a:pt x="2697906" y="3693966"/>
                </a:lnTo>
                <a:lnTo>
                  <a:pt x="2668644" y="3709182"/>
                </a:lnTo>
                <a:lnTo>
                  <a:pt x="2633531" y="3719716"/>
                </a:lnTo>
                <a:lnTo>
                  <a:pt x="2597247" y="3724398"/>
                </a:lnTo>
                <a:lnTo>
                  <a:pt x="2559792" y="3725568"/>
                </a:lnTo>
                <a:lnTo>
                  <a:pt x="2519996" y="3722057"/>
                </a:lnTo>
                <a:lnTo>
                  <a:pt x="2480201" y="3717375"/>
                </a:lnTo>
                <a:lnTo>
                  <a:pt x="2440405" y="3711523"/>
                </a:lnTo>
                <a:lnTo>
                  <a:pt x="2400610" y="3706841"/>
                </a:lnTo>
                <a:lnTo>
                  <a:pt x="2360814" y="3704500"/>
                </a:lnTo>
                <a:lnTo>
                  <a:pt x="2322189" y="3704500"/>
                </a:lnTo>
                <a:lnTo>
                  <a:pt x="2285905" y="3709182"/>
                </a:lnTo>
                <a:lnTo>
                  <a:pt x="2248450" y="3718545"/>
                </a:lnTo>
                <a:lnTo>
                  <a:pt x="2214507" y="3732591"/>
                </a:lnTo>
                <a:lnTo>
                  <a:pt x="2179393" y="3751318"/>
                </a:lnTo>
                <a:lnTo>
                  <a:pt x="2144279" y="3770045"/>
                </a:lnTo>
                <a:lnTo>
                  <a:pt x="2109166" y="3791114"/>
                </a:lnTo>
                <a:lnTo>
                  <a:pt x="2075222" y="3811011"/>
                </a:lnTo>
                <a:lnTo>
                  <a:pt x="2038938" y="3828568"/>
                </a:lnTo>
                <a:lnTo>
                  <a:pt x="2003824" y="3842614"/>
                </a:lnTo>
                <a:lnTo>
                  <a:pt x="1967540" y="3851978"/>
                </a:lnTo>
                <a:lnTo>
                  <a:pt x="1930086" y="3855489"/>
                </a:lnTo>
                <a:lnTo>
                  <a:pt x="1892631" y="3851978"/>
                </a:lnTo>
                <a:lnTo>
                  <a:pt x="1856347" y="3842614"/>
                </a:lnTo>
                <a:lnTo>
                  <a:pt x="1821233" y="3828568"/>
                </a:lnTo>
                <a:lnTo>
                  <a:pt x="1784949" y="3811011"/>
                </a:lnTo>
                <a:lnTo>
                  <a:pt x="1751005" y="3791114"/>
                </a:lnTo>
                <a:lnTo>
                  <a:pt x="1715892" y="3770045"/>
                </a:lnTo>
                <a:lnTo>
                  <a:pt x="1680778" y="3751318"/>
                </a:lnTo>
                <a:lnTo>
                  <a:pt x="1645664" y="3732591"/>
                </a:lnTo>
                <a:lnTo>
                  <a:pt x="1610550" y="3718545"/>
                </a:lnTo>
                <a:lnTo>
                  <a:pt x="1574266" y="3709182"/>
                </a:lnTo>
                <a:lnTo>
                  <a:pt x="1537982" y="3704500"/>
                </a:lnTo>
                <a:lnTo>
                  <a:pt x="1499357" y="3704500"/>
                </a:lnTo>
                <a:lnTo>
                  <a:pt x="1459561" y="3706841"/>
                </a:lnTo>
                <a:lnTo>
                  <a:pt x="1419766" y="3711523"/>
                </a:lnTo>
                <a:lnTo>
                  <a:pt x="1379970" y="3717375"/>
                </a:lnTo>
                <a:lnTo>
                  <a:pt x="1340175" y="3722057"/>
                </a:lnTo>
                <a:lnTo>
                  <a:pt x="1300379" y="3725568"/>
                </a:lnTo>
                <a:lnTo>
                  <a:pt x="1262924" y="3724398"/>
                </a:lnTo>
                <a:lnTo>
                  <a:pt x="1226640" y="3719716"/>
                </a:lnTo>
                <a:lnTo>
                  <a:pt x="1191526" y="3709182"/>
                </a:lnTo>
                <a:lnTo>
                  <a:pt x="1162265" y="3693966"/>
                </a:lnTo>
                <a:lnTo>
                  <a:pt x="1134174" y="3674068"/>
                </a:lnTo>
                <a:lnTo>
                  <a:pt x="1109594" y="3650659"/>
                </a:lnTo>
                <a:lnTo>
                  <a:pt x="1085015" y="3623738"/>
                </a:lnTo>
                <a:lnTo>
                  <a:pt x="1062776" y="3595647"/>
                </a:lnTo>
                <a:lnTo>
                  <a:pt x="1040537" y="3566386"/>
                </a:lnTo>
                <a:lnTo>
                  <a:pt x="1018299" y="3537124"/>
                </a:lnTo>
                <a:lnTo>
                  <a:pt x="996060" y="3509033"/>
                </a:lnTo>
                <a:lnTo>
                  <a:pt x="972651" y="3482113"/>
                </a:lnTo>
                <a:lnTo>
                  <a:pt x="945730" y="3458704"/>
                </a:lnTo>
                <a:lnTo>
                  <a:pt x="919980" y="3437635"/>
                </a:lnTo>
                <a:lnTo>
                  <a:pt x="890719" y="3421249"/>
                </a:lnTo>
                <a:lnTo>
                  <a:pt x="859116" y="3407203"/>
                </a:lnTo>
                <a:lnTo>
                  <a:pt x="825173" y="3395499"/>
                </a:lnTo>
                <a:lnTo>
                  <a:pt x="790059" y="3384965"/>
                </a:lnTo>
                <a:lnTo>
                  <a:pt x="754946" y="3375601"/>
                </a:lnTo>
                <a:lnTo>
                  <a:pt x="718662" y="3366237"/>
                </a:lnTo>
                <a:lnTo>
                  <a:pt x="684718" y="3355703"/>
                </a:lnTo>
                <a:lnTo>
                  <a:pt x="650775" y="3343999"/>
                </a:lnTo>
                <a:lnTo>
                  <a:pt x="619173" y="3329953"/>
                </a:lnTo>
                <a:lnTo>
                  <a:pt x="591082" y="3312396"/>
                </a:lnTo>
                <a:lnTo>
                  <a:pt x="565332" y="3291328"/>
                </a:lnTo>
                <a:lnTo>
                  <a:pt x="544263" y="3265578"/>
                </a:lnTo>
                <a:lnTo>
                  <a:pt x="526706" y="3237487"/>
                </a:lnTo>
                <a:lnTo>
                  <a:pt x="512661" y="3205885"/>
                </a:lnTo>
                <a:lnTo>
                  <a:pt x="500956" y="3171941"/>
                </a:lnTo>
                <a:lnTo>
                  <a:pt x="490422" y="3137998"/>
                </a:lnTo>
                <a:lnTo>
                  <a:pt x="481059" y="3101714"/>
                </a:lnTo>
                <a:lnTo>
                  <a:pt x="471695" y="3066600"/>
                </a:lnTo>
                <a:lnTo>
                  <a:pt x="461161" y="3031486"/>
                </a:lnTo>
                <a:lnTo>
                  <a:pt x="449456" y="2997543"/>
                </a:lnTo>
                <a:lnTo>
                  <a:pt x="435411" y="2965941"/>
                </a:lnTo>
                <a:lnTo>
                  <a:pt x="419024" y="2936679"/>
                </a:lnTo>
                <a:lnTo>
                  <a:pt x="397956" y="2910929"/>
                </a:lnTo>
                <a:lnTo>
                  <a:pt x="374547" y="2884009"/>
                </a:lnTo>
                <a:lnTo>
                  <a:pt x="347626" y="2860599"/>
                </a:lnTo>
                <a:lnTo>
                  <a:pt x="318365" y="2838361"/>
                </a:lnTo>
                <a:lnTo>
                  <a:pt x="289103" y="2816122"/>
                </a:lnTo>
                <a:lnTo>
                  <a:pt x="259842" y="2793883"/>
                </a:lnTo>
                <a:lnTo>
                  <a:pt x="231751" y="2771645"/>
                </a:lnTo>
                <a:lnTo>
                  <a:pt x="204830" y="2747065"/>
                </a:lnTo>
                <a:lnTo>
                  <a:pt x="181421" y="2722485"/>
                </a:lnTo>
                <a:lnTo>
                  <a:pt x="161523" y="2694394"/>
                </a:lnTo>
                <a:lnTo>
                  <a:pt x="146308" y="2665133"/>
                </a:lnTo>
                <a:lnTo>
                  <a:pt x="135773" y="2630019"/>
                </a:lnTo>
                <a:lnTo>
                  <a:pt x="131092" y="2593735"/>
                </a:lnTo>
                <a:lnTo>
                  <a:pt x="129921" y="2556280"/>
                </a:lnTo>
                <a:lnTo>
                  <a:pt x="133432" y="2516485"/>
                </a:lnTo>
                <a:lnTo>
                  <a:pt x="138114" y="2476689"/>
                </a:lnTo>
                <a:lnTo>
                  <a:pt x="143967" y="2436894"/>
                </a:lnTo>
                <a:lnTo>
                  <a:pt x="148648" y="2397098"/>
                </a:lnTo>
                <a:lnTo>
                  <a:pt x="150989" y="2357302"/>
                </a:lnTo>
                <a:lnTo>
                  <a:pt x="150989" y="2318677"/>
                </a:lnTo>
                <a:lnTo>
                  <a:pt x="146308" y="2282393"/>
                </a:lnTo>
                <a:lnTo>
                  <a:pt x="136944" y="2246109"/>
                </a:lnTo>
                <a:lnTo>
                  <a:pt x="122898" y="2212166"/>
                </a:lnTo>
                <a:lnTo>
                  <a:pt x="105341" y="2177052"/>
                </a:lnTo>
                <a:lnTo>
                  <a:pt x="85444" y="2141938"/>
                </a:lnTo>
                <a:lnTo>
                  <a:pt x="64375" y="2106824"/>
                </a:lnTo>
                <a:lnTo>
                  <a:pt x="44478" y="2072881"/>
                </a:lnTo>
                <a:lnTo>
                  <a:pt x="26921" y="2036597"/>
                </a:lnTo>
                <a:lnTo>
                  <a:pt x="12875" y="2001483"/>
                </a:lnTo>
                <a:lnTo>
                  <a:pt x="3512" y="1965199"/>
                </a:lnTo>
                <a:lnTo>
                  <a:pt x="0" y="1927744"/>
                </a:lnTo>
                <a:lnTo>
                  <a:pt x="3512" y="1890290"/>
                </a:lnTo>
                <a:lnTo>
                  <a:pt x="12875" y="1854005"/>
                </a:lnTo>
                <a:lnTo>
                  <a:pt x="26921" y="1818892"/>
                </a:lnTo>
                <a:lnTo>
                  <a:pt x="44478" y="1782608"/>
                </a:lnTo>
                <a:lnTo>
                  <a:pt x="64375" y="1748664"/>
                </a:lnTo>
                <a:lnTo>
                  <a:pt x="85444" y="1713550"/>
                </a:lnTo>
                <a:lnTo>
                  <a:pt x="105341" y="1678437"/>
                </a:lnTo>
                <a:lnTo>
                  <a:pt x="122898" y="1643323"/>
                </a:lnTo>
                <a:lnTo>
                  <a:pt x="136944" y="1609380"/>
                </a:lnTo>
                <a:lnTo>
                  <a:pt x="146308" y="1573096"/>
                </a:lnTo>
                <a:lnTo>
                  <a:pt x="150989" y="1536811"/>
                </a:lnTo>
                <a:lnTo>
                  <a:pt x="150989" y="1498186"/>
                </a:lnTo>
                <a:lnTo>
                  <a:pt x="148648" y="1458391"/>
                </a:lnTo>
                <a:lnTo>
                  <a:pt x="143967" y="1418595"/>
                </a:lnTo>
                <a:lnTo>
                  <a:pt x="138114" y="1378799"/>
                </a:lnTo>
                <a:lnTo>
                  <a:pt x="133432" y="1339004"/>
                </a:lnTo>
                <a:lnTo>
                  <a:pt x="129921" y="1299208"/>
                </a:lnTo>
                <a:lnTo>
                  <a:pt x="131092" y="1261754"/>
                </a:lnTo>
                <a:lnTo>
                  <a:pt x="135773" y="1225469"/>
                </a:lnTo>
                <a:lnTo>
                  <a:pt x="146308" y="1190356"/>
                </a:lnTo>
                <a:lnTo>
                  <a:pt x="161523" y="1161094"/>
                </a:lnTo>
                <a:lnTo>
                  <a:pt x="181421" y="1133003"/>
                </a:lnTo>
                <a:lnTo>
                  <a:pt x="204830" y="1108424"/>
                </a:lnTo>
                <a:lnTo>
                  <a:pt x="231751" y="1083844"/>
                </a:lnTo>
                <a:lnTo>
                  <a:pt x="259842" y="1061605"/>
                </a:lnTo>
                <a:lnTo>
                  <a:pt x="289103" y="1039367"/>
                </a:lnTo>
                <a:lnTo>
                  <a:pt x="318365" y="1017128"/>
                </a:lnTo>
                <a:lnTo>
                  <a:pt x="347626" y="994889"/>
                </a:lnTo>
                <a:lnTo>
                  <a:pt x="374547" y="971480"/>
                </a:lnTo>
                <a:lnTo>
                  <a:pt x="397956" y="944560"/>
                </a:lnTo>
                <a:lnTo>
                  <a:pt x="419024" y="918809"/>
                </a:lnTo>
                <a:lnTo>
                  <a:pt x="435411" y="889548"/>
                </a:lnTo>
                <a:lnTo>
                  <a:pt x="449456" y="857946"/>
                </a:lnTo>
                <a:lnTo>
                  <a:pt x="461161" y="824002"/>
                </a:lnTo>
                <a:lnTo>
                  <a:pt x="471695" y="788889"/>
                </a:lnTo>
                <a:lnTo>
                  <a:pt x="481059" y="753775"/>
                </a:lnTo>
                <a:lnTo>
                  <a:pt x="490422" y="717491"/>
                </a:lnTo>
                <a:lnTo>
                  <a:pt x="500956" y="683547"/>
                </a:lnTo>
                <a:lnTo>
                  <a:pt x="512661" y="649604"/>
                </a:lnTo>
                <a:lnTo>
                  <a:pt x="526706" y="618002"/>
                </a:lnTo>
                <a:lnTo>
                  <a:pt x="544263" y="589911"/>
                </a:lnTo>
                <a:lnTo>
                  <a:pt x="565332" y="564161"/>
                </a:lnTo>
                <a:lnTo>
                  <a:pt x="591082" y="543092"/>
                </a:lnTo>
                <a:lnTo>
                  <a:pt x="619173" y="525535"/>
                </a:lnTo>
                <a:lnTo>
                  <a:pt x="650775" y="511490"/>
                </a:lnTo>
                <a:lnTo>
                  <a:pt x="684718" y="499785"/>
                </a:lnTo>
                <a:lnTo>
                  <a:pt x="718662" y="489251"/>
                </a:lnTo>
                <a:lnTo>
                  <a:pt x="754946" y="479888"/>
                </a:lnTo>
                <a:lnTo>
                  <a:pt x="790059" y="470524"/>
                </a:lnTo>
                <a:lnTo>
                  <a:pt x="825173" y="459990"/>
                </a:lnTo>
                <a:lnTo>
                  <a:pt x="859116" y="448285"/>
                </a:lnTo>
                <a:lnTo>
                  <a:pt x="890719" y="434240"/>
                </a:lnTo>
                <a:lnTo>
                  <a:pt x="919980" y="417853"/>
                </a:lnTo>
                <a:lnTo>
                  <a:pt x="945730" y="396785"/>
                </a:lnTo>
                <a:lnTo>
                  <a:pt x="972651" y="373376"/>
                </a:lnTo>
                <a:lnTo>
                  <a:pt x="996060" y="346455"/>
                </a:lnTo>
                <a:lnTo>
                  <a:pt x="1018299" y="318364"/>
                </a:lnTo>
                <a:lnTo>
                  <a:pt x="1040537" y="289103"/>
                </a:lnTo>
                <a:lnTo>
                  <a:pt x="1062776" y="259841"/>
                </a:lnTo>
                <a:lnTo>
                  <a:pt x="1085015" y="231750"/>
                </a:lnTo>
                <a:lnTo>
                  <a:pt x="1109594" y="204830"/>
                </a:lnTo>
                <a:lnTo>
                  <a:pt x="1134174" y="181421"/>
                </a:lnTo>
                <a:lnTo>
                  <a:pt x="1162265" y="161523"/>
                </a:lnTo>
                <a:lnTo>
                  <a:pt x="1191526" y="146307"/>
                </a:lnTo>
                <a:lnTo>
                  <a:pt x="1226640" y="135773"/>
                </a:lnTo>
                <a:lnTo>
                  <a:pt x="1262924" y="131091"/>
                </a:lnTo>
                <a:lnTo>
                  <a:pt x="1300379" y="129921"/>
                </a:lnTo>
                <a:lnTo>
                  <a:pt x="1340175" y="133432"/>
                </a:lnTo>
                <a:lnTo>
                  <a:pt x="1379970" y="138114"/>
                </a:lnTo>
                <a:lnTo>
                  <a:pt x="1419766" y="143966"/>
                </a:lnTo>
                <a:lnTo>
                  <a:pt x="1459561" y="148648"/>
                </a:lnTo>
                <a:lnTo>
                  <a:pt x="1499357" y="150989"/>
                </a:lnTo>
                <a:lnTo>
                  <a:pt x="1537982" y="150989"/>
                </a:lnTo>
                <a:lnTo>
                  <a:pt x="1574266" y="146307"/>
                </a:lnTo>
                <a:lnTo>
                  <a:pt x="1610550" y="136943"/>
                </a:lnTo>
                <a:lnTo>
                  <a:pt x="1645664" y="122898"/>
                </a:lnTo>
                <a:lnTo>
                  <a:pt x="1680778" y="104171"/>
                </a:lnTo>
                <a:lnTo>
                  <a:pt x="1715892" y="85443"/>
                </a:lnTo>
                <a:lnTo>
                  <a:pt x="1751005" y="64375"/>
                </a:lnTo>
                <a:lnTo>
                  <a:pt x="1784949" y="44477"/>
                </a:lnTo>
                <a:lnTo>
                  <a:pt x="1821233" y="26920"/>
                </a:lnTo>
                <a:lnTo>
                  <a:pt x="1856347" y="12875"/>
                </a:lnTo>
                <a:lnTo>
                  <a:pt x="1892631" y="3511"/>
                </a:lnTo>
                <a:close/>
              </a:path>
            </a:pathLst>
          </a:custGeom>
        </p:spPr>
      </p:pic>
    </p:spTree>
    <p:extLst>
      <p:ext uri="{BB962C8B-B14F-4D97-AF65-F5344CB8AC3E}">
        <p14:creationId xmlns:p14="http://schemas.microsoft.com/office/powerpoint/2010/main" val="3467334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E279A52-177D-482C-92C8-10DD7A18F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AE1B027-0346-97B7-CBAD-9940B26AE362}"/>
              </a:ext>
            </a:extLst>
          </p:cNvPr>
          <p:cNvSpPr txBox="1"/>
          <p:nvPr/>
        </p:nvSpPr>
        <p:spPr>
          <a:xfrm>
            <a:off x="1251677" y="662399"/>
            <a:ext cx="6063523" cy="14940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600" u="sng">
                <a:latin typeface="Amasis MT Pro Black" panose="02040A04050005020304" pitchFamily="18" charset="0"/>
                <a:ea typeface="+mj-ea"/>
                <a:cs typeface="+mj-cs"/>
              </a:rPr>
              <a:t>4. Title Four</a:t>
            </a:r>
          </a:p>
        </p:txBody>
      </p:sp>
      <p:grpSp>
        <p:nvGrpSpPr>
          <p:cNvPr id="13" name="Group 12">
            <a:extLst>
              <a:ext uri="{FF2B5EF4-FFF2-40B4-BE49-F238E27FC236}">
                <a16:creationId xmlns:a16="http://schemas.microsoft.com/office/drawing/2014/main" id="{4BCD063E-D4FF-4FB3-8F1D-5DD2288836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4" name="Freeform 6">
              <a:extLst>
                <a:ext uri="{FF2B5EF4-FFF2-40B4-BE49-F238E27FC236}">
                  <a16:creationId xmlns:a16="http://schemas.microsoft.com/office/drawing/2014/main" id="{74E5C9C3-37C9-425E-A935-0CE649921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5" name="Freeform 6">
              <a:extLst>
                <a:ext uri="{FF2B5EF4-FFF2-40B4-BE49-F238E27FC236}">
                  <a16:creationId xmlns:a16="http://schemas.microsoft.com/office/drawing/2014/main" id="{2526C943-4313-4653-93E0-80AA1FD61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grpSp>
      <p:sp>
        <p:nvSpPr>
          <p:cNvPr id="5" name="TextBox 4">
            <a:extLst>
              <a:ext uri="{FF2B5EF4-FFF2-40B4-BE49-F238E27FC236}">
                <a16:creationId xmlns:a16="http://schemas.microsoft.com/office/drawing/2014/main" id="{FD4AD314-2674-AAA0-5ABA-B5781E8948A3}"/>
              </a:ext>
            </a:extLst>
          </p:cNvPr>
          <p:cNvSpPr txBox="1"/>
          <p:nvPr/>
        </p:nvSpPr>
        <p:spPr>
          <a:xfrm>
            <a:off x="1251678" y="2286000"/>
            <a:ext cx="4363595"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tx1">
                    <a:alpha val="60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rotWithShape="1">
          <a:blip r:embed="rId2">
            <a:extLst>
              <a:ext uri="{28A0092B-C50C-407E-A947-70E740481C1C}">
                <a14:useLocalDpi xmlns:a14="http://schemas.microsoft.com/office/drawing/2010/main" val="0"/>
              </a:ext>
            </a:extLst>
          </a:blip>
          <a:srcRect l="14877" r="18495" b="-2"/>
          <a:stretch/>
        </p:blipFill>
        <p:spPr>
          <a:xfrm>
            <a:off x="6096000" y="580713"/>
            <a:ext cx="5414304" cy="5407737"/>
          </a:xfrm>
          <a:custGeom>
            <a:avLst/>
            <a:gdLst/>
            <a:ahLst/>
            <a:cxnLst/>
            <a:rect l="l" t="t" r="r" b="b"/>
            <a:pathLst>
              <a:path w="3860171" h="3855489">
                <a:moveTo>
                  <a:pt x="1930086" y="0"/>
                </a:moveTo>
                <a:lnTo>
                  <a:pt x="1967540" y="3511"/>
                </a:lnTo>
                <a:lnTo>
                  <a:pt x="2003824" y="12875"/>
                </a:lnTo>
                <a:lnTo>
                  <a:pt x="2038938" y="26920"/>
                </a:lnTo>
                <a:lnTo>
                  <a:pt x="2075222" y="44477"/>
                </a:lnTo>
                <a:lnTo>
                  <a:pt x="2109166" y="64375"/>
                </a:lnTo>
                <a:lnTo>
                  <a:pt x="2144279" y="85443"/>
                </a:lnTo>
                <a:lnTo>
                  <a:pt x="2179393" y="104171"/>
                </a:lnTo>
                <a:lnTo>
                  <a:pt x="2214507" y="122898"/>
                </a:lnTo>
                <a:lnTo>
                  <a:pt x="2248450" y="136943"/>
                </a:lnTo>
                <a:lnTo>
                  <a:pt x="2285905" y="146307"/>
                </a:lnTo>
                <a:lnTo>
                  <a:pt x="2322189" y="150989"/>
                </a:lnTo>
                <a:lnTo>
                  <a:pt x="2360814" y="150989"/>
                </a:lnTo>
                <a:lnTo>
                  <a:pt x="2400610" y="148648"/>
                </a:lnTo>
                <a:lnTo>
                  <a:pt x="2440405" y="143966"/>
                </a:lnTo>
                <a:lnTo>
                  <a:pt x="2480201" y="138114"/>
                </a:lnTo>
                <a:lnTo>
                  <a:pt x="2519996" y="133432"/>
                </a:lnTo>
                <a:lnTo>
                  <a:pt x="2559792" y="129921"/>
                </a:lnTo>
                <a:lnTo>
                  <a:pt x="2597247" y="131091"/>
                </a:lnTo>
                <a:lnTo>
                  <a:pt x="2633531" y="135773"/>
                </a:lnTo>
                <a:lnTo>
                  <a:pt x="2668644" y="146307"/>
                </a:lnTo>
                <a:lnTo>
                  <a:pt x="2697906" y="161523"/>
                </a:lnTo>
                <a:lnTo>
                  <a:pt x="2725997" y="181421"/>
                </a:lnTo>
                <a:lnTo>
                  <a:pt x="2750577" y="204830"/>
                </a:lnTo>
                <a:lnTo>
                  <a:pt x="2775156" y="231750"/>
                </a:lnTo>
                <a:lnTo>
                  <a:pt x="2797395" y="259841"/>
                </a:lnTo>
                <a:lnTo>
                  <a:pt x="2819634" y="289103"/>
                </a:lnTo>
                <a:lnTo>
                  <a:pt x="2841872" y="318364"/>
                </a:lnTo>
                <a:lnTo>
                  <a:pt x="2864111" y="346455"/>
                </a:lnTo>
                <a:lnTo>
                  <a:pt x="2887520" y="373376"/>
                </a:lnTo>
                <a:lnTo>
                  <a:pt x="2914441" y="396785"/>
                </a:lnTo>
                <a:lnTo>
                  <a:pt x="2940191" y="417853"/>
                </a:lnTo>
                <a:lnTo>
                  <a:pt x="2969452" y="434240"/>
                </a:lnTo>
                <a:lnTo>
                  <a:pt x="3001055" y="448285"/>
                </a:lnTo>
                <a:lnTo>
                  <a:pt x="3034998" y="459990"/>
                </a:lnTo>
                <a:lnTo>
                  <a:pt x="3070112" y="470524"/>
                </a:lnTo>
                <a:lnTo>
                  <a:pt x="3105226" y="479888"/>
                </a:lnTo>
                <a:lnTo>
                  <a:pt x="3141510" y="489251"/>
                </a:lnTo>
                <a:lnTo>
                  <a:pt x="3175453" y="499785"/>
                </a:lnTo>
                <a:lnTo>
                  <a:pt x="3209396" y="511490"/>
                </a:lnTo>
                <a:lnTo>
                  <a:pt x="3240999" y="525535"/>
                </a:lnTo>
                <a:lnTo>
                  <a:pt x="3269090" y="543092"/>
                </a:lnTo>
                <a:lnTo>
                  <a:pt x="3294840" y="564161"/>
                </a:lnTo>
                <a:lnTo>
                  <a:pt x="3315908" y="589911"/>
                </a:lnTo>
                <a:lnTo>
                  <a:pt x="3333465" y="618002"/>
                </a:lnTo>
                <a:lnTo>
                  <a:pt x="3347510" y="649604"/>
                </a:lnTo>
                <a:lnTo>
                  <a:pt x="3359215" y="683547"/>
                </a:lnTo>
                <a:lnTo>
                  <a:pt x="3369749" y="717491"/>
                </a:lnTo>
                <a:lnTo>
                  <a:pt x="3379113" y="753775"/>
                </a:lnTo>
                <a:lnTo>
                  <a:pt x="3388476" y="788889"/>
                </a:lnTo>
                <a:lnTo>
                  <a:pt x="3399010" y="824002"/>
                </a:lnTo>
                <a:lnTo>
                  <a:pt x="3410715" y="857946"/>
                </a:lnTo>
                <a:lnTo>
                  <a:pt x="3424760" y="889548"/>
                </a:lnTo>
                <a:lnTo>
                  <a:pt x="3441147" y="918809"/>
                </a:lnTo>
                <a:lnTo>
                  <a:pt x="3462215" y="944560"/>
                </a:lnTo>
                <a:lnTo>
                  <a:pt x="3485624" y="971480"/>
                </a:lnTo>
                <a:lnTo>
                  <a:pt x="3512545" y="994889"/>
                </a:lnTo>
                <a:lnTo>
                  <a:pt x="3540636" y="1017128"/>
                </a:lnTo>
                <a:lnTo>
                  <a:pt x="3571068" y="1039367"/>
                </a:lnTo>
                <a:lnTo>
                  <a:pt x="3600329" y="1061605"/>
                </a:lnTo>
                <a:lnTo>
                  <a:pt x="3628420" y="1083844"/>
                </a:lnTo>
                <a:lnTo>
                  <a:pt x="3655341" y="1108424"/>
                </a:lnTo>
                <a:lnTo>
                  <a:pt x="3678750" y="1133003"/>
                </a:lnTo>
                <a:lnTo>
                  <a:pt x="3698648" y="1161094"/>
                </a:lnTo>
                <a:lnTo>
                  <a:pt x="3713864" y="1190356"/>
                </a:lnTo>
                <a:lnTo>
                  <a:pt x="3724398" y="1225469"/>
                </a:lnTo>
                <a:lnTo>
                  <a:pt x="3729080" y="1261754"/>
                </a:lnTo>
                <a:lnTo>
                  <a:pt x="3730250" y="1299208"/>
                </a:lnTo>
                <a:lnTo>
                  <a:pt x="3726739" y="1339004"/>
                </a:lnTo>
                <a:lnTo>
                  <a:pt x="3722057" y="1378799"/>
                </a:lnTo>
                <a:lnTo>
                  <a:pt x="3716205" y="1418595"/>
                </a:lnTo>
                <a:lnTo>
                  <a:pt x="3711523" y="1458391"/>
                </a:lnTo>
                <a:lnTo>
                  <a:pt x="3709182" y="1498186"/>
                </a:lnTo>
                <a:lnTo>
                  <a:pt x="3709182" y="1536811"/>
                </a:lnTo>
                <a:lnTo>
                  <a:pt x="3713864" y="1573096"/>
                </a:lnTo>
                <a:lnTo>
                  <a:pt x="3723228" y="1609380"/>
                </a:lnTo>
                <a:lnTo>
                  <a:pt x="3737273" y="1643323"/>
                </a:lnTo>
                <a:lnTo>
                  <a:pt x="3756000" y="1678437"/>
                </a:lnTo>
                <a:lnTo>
                  <a:pt x="3774728" y="1713550"/>
                </a:lnTo>
                <a:lnTo>
                  <a:pt x="3795796" y="1748664"/>
                </a:lnTo>
                <a:lnTo>
                  <a:pt x="3815694" y="1782608"/>
                </a:lnTo>
                <a:lnTo>
                  <a:pt x="3833250" y="1818892"/>
                </a:lnTo>
                <a:lnTo>
                  <a:pt x="3847296" y="1854005"/>
                </a:lnTo>
                <a:lnTo>
                  <a:pt x="3856660" y="1890290"/>
                </a:lnTo>
                <a:lnTo>
                  <a:pt x="3860171" y="1927744"/>
                </a:lnTo>
                <a:lnTo>
                  <a:pt x="3856660" y="1965199"/>
                </a:lnTo>
                <a:lnTo>
                  <a:pt x="3847296" y="2001483"/>
                </a:lnTo>
                <a:lnTo>
                  <a:pt x="3833250" y="2036597"/>
                </a:lnTo>
                <a:lnTo>
                  <a:pt x="3815694" y="2072881"/>
                </a:lnTo>
                <a:lnTo>
                  <a:pt x="3795796" y="2106824"/>
                </a:lnTo>
                <a:lnTo>
                  <a:pt x="3774728" y="2141938"/>
                </a:lnTo>
                <a:lnTo>
                  <a:pt x="3756000" y="2177052"/>
                </a:lnTo>
                <a:lnTo>
                  <a:pt x="3737273" y="2212166"/>
                </a:lnTo>
                <a:lnTo>
                  <a:pt x="3723228" y="2246109"/>
                </a:lnTo>
                <a:lnTo>
                  <a:pt x="3713864" y="2282393"/>
                </a:lnTo>
                <a:lnTo>
                  <a:pt x="3709182" y="2318677"/>
                </a:lnTo>
                <a:lnTo>
                  <a:pt x="3709182" y="2357302"/>
                </a:lnTo>
                <a:lnTo>
                  <a:pt x="3711523" y="2397098"/>
                </a:lnTo>
                <a:lnTo>
                  <a:pt x="3716205" y="2436894"/>
                </a:lnTo>
                <a:lnTo>
                  <a:pt x="3722057" y="2476689"/>
                </a:lnTo>
                <a:lnTo>
                  <a:pt x="3726739" y="2516485"/>
                </a:lnTo>
                <a:lnTo>
                  <a:pt x="3730250" y="2556280"/>
                </a:lnTo>
                <a:lnTo>
                  <a:pt x="3729080" y="2593735"/>
                </a:lnTo>
                <a:lnTo>
                  <a:pt x="3724398" y="2630019"/>
                </a:lnTo>
                <a:lnTo>
                  <a:pt x="3713864" y="2665133"/>
                </a:lnTo>
                <a:lnTo>
                  <a:pt x="3698648" y="2694394"/>
                </a:lnTo>
                <a:lnTo>
                  <a:pt x="3678750" y="2722485"/>
                </a:lnTo>
                <a:lnTo>
                  <a:pt x="3655341" y="2747065"/>
                </a:lnTo>
                <a:lnTo>
                  <a:pt x="3628420" y="2771645"/>
                </a:lnTo>
                <a:lnTo>
                  <a:pt x="3600329" y="2793883"/>
                </a:lnTo>
                <a:lnTo>
                  <a:pt x="3571068" y="2816122"/>
                </a:lnTo>
                <a:lnTo>
                  <a:pt x="3540636" y="2838361"/>
                </a:lnTo>
                <a:lnTo>
                  <a:pt x="3512545" y="2860599"/>
                </a:lnTo>
                <a:lnTo>
                  <a:pt x="3485624" y="2884009"/>
                </a:lnTo>
                <a:lnTo>
                  <a:pt x="3462215" y="2910929"/>
                </a:lnTo>
                <a:lnTo>
                  <a:pt x="3441147" y="2936679"/>
                </a:lnTo>
                <a:lnTo>
                  <a:pt x="3424760" y="2965941"/>
                </a:lnTo>
                <a:lnTo>
                  <a:pt x="3410715" y="2997543"/>
                </a:lnTo>
                <a:lnTo>
                  <a:pt x="3399010" y="3031486"/>
                </a:lnTo>
                <a:lnTo>
                  <a:pt x="3388476" y="3066600"/>
                </a:lnTo>
                <a:lnTo>
                  <a:pt x="3379113" y="3101714"/>
                </a:lnTo>
                <a:lnTo>
                  <a:pt x="3369749" y="3137998"/>
                </a:lnTo>
                <a:lnTo>
                  <a:pt x="3359215" y="3171941"/>
                </a:lnTo>
                <a:lnTo>
                  <a:pt x="3347510" y="3205885"/>
                </a:lnTo>
                <a:lnTo>
                  <a:pt x="3333465" y="3237487"/>
                </a:lnTo>
                <a:lnTo>
                  <a:pt x="3315908" y="3265578"/>
                </a:lnTo>
                <a:lnTo>
                  <a:pt x="3294840" y="3291328"/>
                </a:lnTo>
                <a:lnTo>
                  <a:pt x="3269090" y="3312396"/>
                </a:lnTo>
                <a:lnTo>
                  <a:pt x="3240999" y="3329953"/>
                </a:lnTo>
                <a:lnTo>
                  <a:pt x="3209396" y="3343999"/>
                </a:lnTo>
                <a:lnTo>
                  <a:pt x="3175453" y="3355703"/>
                </a:lnTo>
                <a:lnTo>
                  <a:pt x="3141510" y="3366237"/>
                </a:lnTo>
                <a:lnTo>
                  <a:pt x="3105226" y="3375601"/>
                </a:lnTo>
                <a:lnTo>
                  <a:pt x="3070112" y="3384965"/>
                </a:lnTo>
                <a:lnTo>
                  <a:pt x="3034998" y="3395499"/>
                </a:lnTo>
                <a:lnTo>
                  <a:pt x="3001055" y="3407203"/>
                </a:lnTo>
                <a:lnTo>
                  <a:pt x="2969452" y="3421249"/>
                </a:lnTo>
                <a:lnTo>
                  <a:pt x="2940191" y="3437635"/>
                </a:lnTo>
                <a:lnTo>
                  <a:pt x="2914441" y="3458704"/>
                </a:lnTo>
                <a:lnTo>
                  <a:pt x="2887520" y="3482113"/>
                </a:lnTo>
                <a:lnTo>
                  <a:pt x="2864111" y="3509033"/>
                </a:lnTo>
                <a:lnTo>
                  <a:pt x="2841872" y="3537124"/>
                </a:lnTo>
                <a:lnTo>
                  <a:pt x="2819634" y="3566386"/>
                </a:lnTo>
                <a:lnTo>
                  <a:pt x="2797395" y="3595647"/>
                </a:lnTo>
                <a:lnTo>
                  <a:pt x="2775156" y="3623738"/>
                </a:lnTo>
                <a:lnTo>
                  <a:pt x="2750577" y="3650659"/>
                </a:lnTo>
                <a:lnTo>
                  <a:pt x="2725997" y="3674068"/>
                </a:lnTo>
                <a:lnTo>
                  <a:pt x="2697906" y="3693966"/>
                </a:lnTo>
                <a:lnTo>
                  <a:pt x="2668644" y="3709182"/>
                </a:lnTo>
                <a:lnTo>
                  <a:pt x="2633531" y="3719716"/>
                </a:lnTo>
                <a:lnTo>
                  <a:pt x="2597247" y="3724398"/>
                </a:lnTo>
                <a:lnTo>
                  <a:pt x="2559792" y="3725568"/>
                </a:lnTo>
                <a:lnTo>
                  <a:pt x="2519996" y="3722057"/>
                </a:lnTo>
                <a:lnTo>
                  <a:pt x="2480201" y="3717375"/>
                </a:lnTo>
                <a:lnTo>
                  <a:pt x="2440405" y="3711523"/>
                </a:lnTo>
                <a:lnTo>
                  <a:pt x="2400610" y="3706841"/>
                </a:lnTo>
                <a:lnTo>
                  <a:pt x="2360814" y="3704500"/>
                </a:lnTo>
                <a:lnTo>
                  <a:pt x="2322189" y="3704500"/>
                </a:lnTo>
                <a:lnTo>
                  <a:pt x="2285905" y="3709182"/>
                </a:lnTo>
                <a:lnTo>
                  <a:pt x="2248450" y="3718545"/>
                </a:lnTo>
                <a:lnTo>
                  <a:pt x="2214507" y="3732591"/>
                </a:lnTo>
                <a:lnTo>
                  <a:pt x="2179393" y="3751318"/>
                </a:lnTo>
                <a:lnTo>
                  <a:pt x="2144279" y="3770045"/>
                </a:lnTo>
                <a:lnTo>
                  <a:pt x="2109166" y="3791114"/>
                </a:lnTo>
                <a:lnTo>
                  <a:pt x="2075222" y="3811011"/>
                </a:lnTo>
                <a:lnTo>
                  <a:pt x="2038938" y="3828568"/>
                </a:lnTo>
                <a:lnTo>
                  <a:pt x="2003824" y="3842614"/>
                </a:lnTo>
                <a:lnTo>
                  <a:pt x="1967540" y="3851978"/>
                </a:lnTo>
                <a:lnTo>
                  <a:pt x="1930086" y="3855489"/>
                </a:lnTo>
                <a:lnTo>
                  <a:pt x="1892631" y="3851978"/>
                </a:lnTo>
                <a:lnTo>
                  <a:pt x="1856347" y="3842614"/>
                </a:lnTo>
                <a:lnTo>
                  <a:pt x="1821233" y="3828568"/>
                </a:lnTo>
                <a:lnTo>
                  <a:pt x="1784949" y="3811011"/>
                </a:lnTo>
                <a:lnTo>
                  <a:pt x="1751005" y="3791114"/>
                </a:lnTo>
                <a:lnTo>
                  <a:pt x="1715892" y="3770045"/>
                </a:lnTo>
                <a:lnTo>
                  <a:pt x="1680778" y="3751318"/>
                </a:lnTo>
                <a:lnTo>
                  <a:pt x="1645664" y="3732591"/>
                </a:lnTo>
                <a:lnTo>
                  <a:pt x="1610550" y="3718545"/>
                </a:lnTo>
                <a:lnTo>
                  <a:pt x="1574266" y="3709182"/>
                </a:lnTo>
                <a:lnTo>
                  <a:pt x="1537982" y="3704500"/>
                </a:lnTo>
                <a:lnTo>
                  <a:pt x="1499357" y="3704500"/>
                </a:lnTo>
                <a:lnTo>
                  <a:pt x="1459561" y="3706841"/>
                </a:lnTo>
                <a:lnTo>
                  <a:pt x="1419766" y="3711523"/>
                </a:lnTo>
                <a:lnTo>
                  <a:pt x="1379970" y="3717375"/>
                </a:lnTo>
                <a:lnTo>
                  <a:pt x="1340175" y="3722057"/>
                </a:lnTo>
                <a:lnTo>
                  <a:pt x="1300379" y="3725568"/>
                </a:lnTo>
                <a:lnTo>
                  <a:pt x="1262924" y="3724398"/>
                </a:lnTo>
                <a:lnTo>
                  <a:pt x="1226640" y="3719716"/>
                </a:lnTo>
                <a:lnTo>
                  <a:pt x="1191526" y="3709182"/>
                </a:lnTo>
                <a:lnTo>
                  <a:pt x="1162265" y="3693966"/>
                </a:lnTo>
                <a:lnTo>
                  <a:pt x="1134174" y="3674068"/>
                </a:lnTo>
                <a:lnTo>
                  <a:pt x="1109594" y="3650659"/>
                </a:lnTo>
                <a:lnTo>
                  <a:pt x="1085015" y="3623738"/>
                </a:lnTo>
                <a:lnTo>
                  <a:pt x="1062776" y="3595647"/>
                </a:lnTo>
                <a:lnTo>
                  <a:pt x="1040537" y="3566386"/>
                </a:lnTo>
                <a:lnTo>
                  <a:pt x="1018299" y="3537124"/>
                </a:lnTo>
                <a:lnTo>
                  <a:pt x="996060" y="3509033"/>
                </a:lnTo>
                <a:lnTo>
                  <a:pt x="972651" y="3482113"/>
                </a:lnTo>
                <a:lnTo>
                  <a:pt x="945730" y="3458704"/>
                </a:lnTo>
                <a:lnTo>
                  <a:pt x="919980" y="3437635"/>
                </a:lnTo>
                <a:lnTo>
                  <a:pt x="890719" y="3421249"/>
                </a:lnTo>
                <a:lnTo>
                  <a:pt x="859116" y="3407203"/>
                </a:lnTo>
                <a:lnTo>
                  <a:pt x="825173" y="3395499"/>
                </a:lnTo>
                <a:lnTo>
                  <a:pt x="790059" y="3384965"/>
                </a:lnTo>
                <a:lnTo>
                  <a:pt x="754946" y="3375601"/>
                </a:lnTo>
                <a:lnTo>
                  <a:pt x="718662" y="3366237"/>
                </a:lnTo>
                <a:lnTo>
                  <a:pt x="684718" y="3355703"/>
                </a:lnTo>
                <a:lnTo>
                  <a:pt x="650775" y="3343999"/>
                </a:lnTo>
                <a:lnTo>
                  <a:pt x="619173" y="3329953"/>
                </a:lnTo>
                <a:lnTo>
                  <a:pt x="591082" y="3312396"/>
                </a:lnTo>
                <a:lnTo>
                  <a:pt x="565332" y="3291328"/>
                </a:lnTo>
                <a:lnTo>
                  <a:pt x="544263" y="3265578"/>
                </a:lnTo>
                <a:lnTo>
                  <a:pt x="526706" y="3237487"/>
                </a:lnTo>
                <a:lnTo>
                  <a:pt x="512661" y="3205885"/>
                </a:lnTo>
                <a:lnTo>
                  <a:pt x="500956" y="3171941"/>
                </a:lnTo>
                <a:lnTo>
                  <a:pt x="490422" y="3137998"/>
                </a:lnTo>
                <a:lnTo>
                  <a:pt x="481059" y="3101714"/>
                </a:lnTo>
                <a:lnTo>
                  <a:pt x="471695" y="3066600"/>
                </a:lnTo>
                <a:lnTo>
                  <a:pt x="461161" y="3031486"/>
                </a:lnTo>
                <a:lnTo>
                  <a:pt x="449456" y="2997543"/>
                </a:lnTo>
                <a:lnTo>
                  <a:pt x="435411" y="2965941"/>
                </a:lnTo>
                <a:lnTo>
                  <a:pt x="419024" y="2936679"/>
                </a:lnTo>
                <a:lnTo>
                  <a:pt x="397956" y="2910929"/>
                </a:lnTo>
                <a:lnTo>
                  <a:pt x="374547" y="2884009"/>
                </a:lnTo>
                <a:lnTo>
                  <a:pt x="347626" y="2860599"/>
                </a:lnTo>
                <a:lnTo>
                  <a:pt x="318365" y="2838361"/>
                </a:lnTo>
                <a:lnTo>
                  <a:pt x="289103" y="2816122"/>
                </a:lnTo>
                <a:lnTo>
                  <a:pt x="259842" y="2793883"/>
                </a:lnTo>
                <a:lnTo>
                  <a:pt x="231751" y="2771645"/>
                </a:lnTo>
                <a:lnTo>
                  <a:pt x="204830" y="2747065"/>
                </a:lnTo>
                <a:lnTo>
                  <a:pt x="181421" y="2722485"/>
                </a:lnTo>
                <a:lnTo>
                  <a:pt x="161523" y="2694394"/>
                </a:lnTo>
                <a:lnTo>
                  <a:pt x="146308" y="2665133"/>
                </a:lnTo>
                <a:lnTo>
                  <a:pt x="135773" y="2630019"/>
                </a:lnTo>
                <a:lnTo>
                  <a:pt x="131092" y="2593735"/>
                </a:lnTo>
                <a:lnTo>
                  <a:pt x="129921" y="2556280"/>
                </a:lnTo>
                <a:lnTo>
                  <a:pt x="133432" y="2516485"/>
                </a:lnTo>
                <a:lnTo>
                  <a:pt x="138114" y="2476689"/>
                </a:lnTo>
                <a:lnTo>
                  <a:pt x="143967" y="2436894"/>
                </a:lnTo>
                <a:lnTo>
                  <a:pt x="148648" y="2397098"/>
                </a:lnTo>
                <a:lnTo>
                  <a:pt x="150989" y="2357302"/>
                </a:lnTo>
                <a:lnTo>
                  <a:pt x="150989" y="2318677"/>
                </a:lnTo>
                <a:lnTo>
                  <a:pt x="146308" y="2282393"/>
                </a:lnTo>
                <a:lnTo>
                  <a:pt x="136944" y="2246109"/>
                </a:lnTo>
                <a:lnTo>
                  <a:pt x="122898" y="2212166"/>
                </a:lnTo>
                <a:lnTo>
                  <a:pt x="105341" y="2177052"/>
                </a:lnTo>
                <a:lnTo>
                  <a:pt x="85444" y="2141938"/>
                </a:lnTo>
                <a:lnTo>
                  <a:pt x="64375" y="2106824"/>
                </a:lnTo>
                <a:lnTo>
                  <a:pt x="44478" y="2072881"/>
                </a:lnTo>
                <a:lnTo>
                  <a:pt x="26921" y="2036597"/>
                </a:lnTo>
                <a:lnTo>
                  <a:pt x="12875" y="2001483"/>
                </a:lnTo>
                <a:lnTo>
                  <a:pt x="3512" y="1965199"/>
                </a:lnTo>
                <a:lnTo>
                  <a:pt x="0" y="1927744"/>
                </a:lnTo>
                <a:lnTo>
                  <a:pt x="3512" y="1890290"/>
                </a:lnTo>
                <a:lnTo>
                  <a:pt x="12875" y="1854005"/>
                </a:lnTo>
                <a:lnTo>
                  <a:pt x="26921" y="1818892"/>
                </a:lnTo>
                <a:lnTo>
                  <a:pt x="44478" y="1782608"/>
                </a:lnTo>
                <a:lnTo>
                  <a:pt x="64375" y="1748664"/>
                </a:lnTo>
                <a:lnTo>
                  <a:pt x="85444" y="1713550"/>
                </a:lnTo>
                <a:lnTo>
                  <a:pt x="105341" y="1678437"/>
                </a:lnTo>
                <a:lnTo>
                  <a:pt x="122898" y="1643323"/>
                </a:lnTo>
                <a:lnTo>
                  <a:pt x="136944" y="1609380"/>
                </a:lnTo>
                <a:lnTo>
                  <a:pt x="146308" y="1573096"/>
                </a:lnTo>
                <a:lnTo>
                  <a:pt x="150989" y="1536811"/>
                </a:lnTo>
                <a:lnTo>
                  <a:pt x="150989" y="1498186"/>
                </a:lnTo>
                <a:lnTo>
                  <a:pt x="148648" y="1458391"/>
                </a:lnTo>
                <a:lnTo>
                  <a:pt x="143967" y="1418595"/>
                </a:lnTo>
                <a:lnTo>
                  <a:pt x="138114" y="1378799"/>
                </a:lnTo>
                <a:lnTo>
                  <a:pt x="133432" y="1339004"/>
                </a:lnTo>
                <a:lnTo>
                  <a:pt x="129921" y="1299208"/>
                </a:lnTo>
                <a:lnTo>
                  <a:pt x="131092" y="1261754"/>
                </a:lnTo>
                <a:lnTo>
                  <a:pt x="135773" y="1225469"/>
                </a:lnTo>
                <a:lnTo>
                  <a:pt x="146308" y="1190356"/>
                </a:lnTo>
                <a:lnTo>
                  <a:pt x="161523" y="1161094"/>
                </a:lnTo>
                <a:lnTo>
                  <a:pt x="181421" y="1133003"/>
                </a:lnTo>
                <a:lnTo>
                  <a:pt x="204830" y="1108424"/>
                </a:lnTo>
                <a:lnTo>
                  <a:pt x="231751" y="1083844"/>
                </a:lnTo>
                <a:lnTo>
                  <a:pt x="259842" y="1061605"/>
                </a:lnTo>
                <a:lnTo>
                  <a:pt x="289103" y="1039367"/>
                </a:lnTo>
                <a:lnTo>
                  <a:pt x="318365" y="1017128"/>
                </a:lnTo>
                <a:lnTo>
                  <a:pt x="347626" y="994889"/>
                </a:lnTo>
                <a:lnTo>
                  <a:pt x="374547" y="971480"/>
                </a:lnTo>
                <a:lnTo>
                  <a:pt x="397956" y="944560"/>
                </a:lnTo>
                <a:lnTo>
                  <a:pt x="419024" y="918809"/>
                </a:lnTo>
                <a:lnTo>
                  <a:pt x="435411" y="889548"/>
                </a:lnTo>
                <a:lnTo>
                  <a:pt x="449456" y="857946"/>
                </a:lnTo>
                <a:lnTo>
                  <a:pt x="461161" y="824002"/>
                </a:lnTo>
                <a:lnTo>
                  <a:pt x="471695" y="788889"/>
                </a:lnTo>
                <a:lnTo>
                  <a:pt x="481059" y="753775"/>
                </a:lnTo>
                <a:lnTo>
                  <a:pt x="490422" y="717491"/>
                </a:lnTo>
                <a:lnTo>
                  <a:pt x="500956" y="683547"/>
                </a:lnTo>
                <a:lnTo>
                  <a:pt x="512661" y="649604"/>
                </a:lnTo>
                <a:lnTo>
                  <a:pt x="526706" y="618002"/>
                </a:lnTo>
                <a:lnTo>
                  <a:pt x="544263" y="589911"/>
                </a:lnTo>
                <a:lnTo>
                  <a:pt x="565332" y="564161"/>
                </a:lnTo>
                <a:lnTo>
                  <a:pt x="591082" y="543092"/>
                </a:lnTo>
                <a:lnTo>
                  <a:pt x="619173" y="525535"/>
                </a:lnTo>
                <a:lnTo>
                  <a:pt x="650775" y="511490"/>
                </a:lnTo>
                <a:lnTo>
                  <a:pt x="684718" y="499785"/>
                </a:lnTo>
                <a:lnTo>
                  <a:pt x="718662" y="489251"/>
                </a:lnTo>
                <a:lnTo>
                  <a:pt x="754946" y="479888"/>
                </a:lnTo>
                <a:lnTo>
                  <a:pt x="790059" y="470524"/>
                </a:lnTo>
                <a:lnTo>
                  <a:pt x="825173" y="459990"/>
                </a:lnTo>
                <a:lnTo>
                  <a:pt x="859116" y="448285"/>
                </a:lnTo>
                <a:lnTo>
                  <a:pt x="890719" y="434240"/>
                </a:lnTo>
                <a:lnTo>
                  <a:pt x="919980" y="417853"/>
                </a:lnTo>
                <a:lnTo>
                  <a:pt x="945730" y="396785"/>
                </a:lnTo>
                <a:lnTo>
                  <a:pt x="972651" y="373376"/>
                </a:lnTo>
                <a:lnTo>
                  <a:pt x="996060" y="346455"/>
                </a:lnTo>
                <a:lnTo>
                  <a:pt x="1018299" y="318364"/>
                </a:lnTo>
                <a:lnTo>
                  <a:pt x="1040537" y="289103"/>
                </a:lnTo>
                <a:lnTo>
                  <a:pt x="1062776" y="259841"/>
                </a:lnTo>
                <a:lnTo>
                  <a:pt x="1085015" y="231750"/>
                </a:lnTo>
                <a:lnTo>
                  <a:pt x="1109594" y="204830"/>
                </a:lnTo>
                <a:lnTo>
                  <a:pt x="1134174" y="181421"/>
                </a:lnTo>
                <a:lnTo>
                  <a:pt x="1162265" y="161523"/>
                </a:lnTo>
                <a:lnTo>
                  <a:pt x="1191526" y="146307"/>
                </a:lnTo>
                <a:lnTo>
                  <a:pt x="1226640" y="135773"/>
                </a:lnTo>
                <a:lnTo>
                  <a:pt x="1262924" y="131091"/>
                </a:lnTo>
                <a:lnTo>
                  <a:pt x="1300379" y="129921"/>
                </a:lnTo>
                <a:lnTo>
                  <a:pt x="1340175" y="133432"/>
                </a:lnTo>
                <a:lnTo>
                  <a:pt x="1379970" y="138114"/>
                </a:lnTo>
                <a:lnTo>
                  <a:pt x="1419766" y="143966"/>
                </a:lnTo>
                <a:lnTo>
                  <a:pt x="1459561" y="148648"/>
                </a:lnTo>
                <a:lnTo>
                  <a:pt x="1499357" y="150989"/>
                </a:lnTo>
                <a:lnTo>
                  <a:pt x="1537982" y="150989"/>
                </a:lnTo>
                <a:lnTo>
                  <a:pt x="1574266" y="146307"/>
                </a:lnTo>
                <a:lnTo>
                  <a:pt x="1610550" y="136943"/>
                </a:lnTo>
                <a:lnTo>
                  <a:pt x="1645664" y="122898"/>
                </a:lnTo>
                <a:lnTo>
                  <a:pt x="1680778" y="104171"/>
                </a:lnTo>
                <a:lnTo>
                  <a:pt x="1715892" y="85443"/>
                </a:lnTo>
                <a:lnTo>
                  <a:pt x="1751005" y="64375"/>
                </a:lnTo>
                <a:lnTo>
                  <a:pt x="1784949" y="44477"/>
                </a:lnTo>
                <a:lnTo>
                  <a:pt x="1821233" y="26920"/>
                </a:lnTo>
                <a:lnTo>
                  <a:pt x="1856347" y="12875"/>
                </a:lnTo>
                <a:lnTo>
                  <a:pt x="1892631" y="3511"/>
                </a:lnTo>
                <a:close/>
              </a:path>
            </a:pathLst>
          </a:custGeom>
        </p:spPr>
      </p:pic>
    </p:spTree>
    <p:extLst>
      <p:ext uri="{BB962C8B-B14F-4D97-AF65-F5344CB8AC3E}">
        <p14:creationId xmlns:p14="http://schemas.microsoft.com/office/powerpoint/2010/main" val="179870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E279A52-177D-482C-92C8-10DD7A18F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AE1B027-0346-97B7-CBAD-9940B26AE362}"/>
              </a:ext>
            </a:extLst>
          </p:cNvPr>
          <p:cNvSpPr txBox="1"/>
          <p:nvPr/>
        </p:nvSpPr>
        <p:spPr>
          <a:xfrm>
            <a:off x="1251677" y="662399"/>
            <a:ext cx="6184821" cy="14940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600" u="sng">
                <a:latin typeface="Amasis MT Pro Black" panose="02040A04050005020304" pitchFamily="18" charset="0"/>
                <a:ea typeface="+mj-ea"/>
                <a:cs typeface="+mj-cs"/>
              </a:rPr>
              <a:t>5. Title Five</a:t>
            </a:r>
          </a:p>
        </p:txBody>
      </p:sp>
      <p:grpSp>
        <p:nvGrpSpPr>
          <p:cNvPr id="13" name="Group 12">
            <a:extLst>
              <a:ext uri="{FF2B5EF4-FFF2-40B4-BE49-F238E27FC236}">
                <a16:creationId xmlns:a16="http://schemas.microsoft.com/office/drawing/2014/main" id="{4BCD063E-D4FF-4FB3-8F1D-5DD2288836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4" name="Freeform 6">
              <a:extLst>
                <a:ext uri="{FF2B5EF4-FFF2-40B4-BE49-F238E27FC236}">
                  <a16:creationId xmlns:a16="http://schemas.microsoft.com/office/drawing/2014/main" id="{74E5C9C3-37C9-425E-A935-0CE649921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5" name="Freeform 6">
              <a:extLst>
                <a:ext uri="{FF2B5EF4-FFF2-40B4-BE49-F238E27FC236}">
                  <a16:creationId xmlns:a16="http://schemas.microsoft.com/office/drawing/2014/main" id="{2526C943-4313-4653-93E0-80AA1FD61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grpSp>
      <p:sp>
        <p:nvSpPr>
          <p:cNvPr id="5" name="TextBox 4">
            <a:extLst>
              <a:ext uri="{FF2B5EF4-FFF2-40B4-BE49-F238E27FC236}">
                <a16:creationId xmlns:a16="http://schemas.microsoft.com/office/drawing/2014/main" id="{FD4AD314-2674-AAA0-5ABA-B5781E8948A3}"/>
              </a:ext>
            </a:extLst>
          </p:cNvPr>
          <p:cNvSpPr txBox="1"/>
          <p:nvPr/>
        </p:nvSpPr>
        <p:spPr>
          <a:xfrm>
            <a:off x="1251678" y="2286000"/>
            <a:ext cx="4363595"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tx1">
                    <a:alpha val="60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6" name="Picture 5" descr="A sunset over a mountain range&#10;&#10;Description automatically generated with low confidence">
            <a:extLst>
              <a:ext uri="{FF2B5EF4-FFF2-40B4-BE49-F238E27FC236}">
                <a16:creationId xmlns:a16="http://schemas.microsoft.com/office/drawing/2014/main" id="{77A4B233-293F-4DF6-D82C-EE7010DFAB7B}"/>
              </a:ext>
            </a:extLst>
          </p:cNvPr>
          <p:cNvPicPr>
            <a:picLocks noChangeAspect="1"/>
          </p:cNvPicPr>
          <p:nvPr/>
        </p:nvPicPr>
        <p:blipFill rotWithShape="1">
          <a:blip r:embed="rId2">
            <a:extLst>
              <a:ext uri="{28A0092B-C50C-407E-A947-70E740481C1C}">
                <a14:useLocalDpi xmlns:a14="http://schemas.microsoft.com/office/drawing/2010/main" val="0"/>
              </a:ext>
            </a:extLst>
          </a:blip>
          <a:srcRect l="12879" r="20792" b="2"/>
          <a:stretch/>
        </p:blipFill>
        <p:spPr>
          <a:xfrm>
            <a:off x="6096000" y="580713"/>
            <a:ext cx="5414304" cy="5407737"/>
          </a:xfrm>
          <a:custGeom>
            <a:avLst/>
            <a:gdLst/>
            <a:ahLst/>
            <a:cxnLst/>
            <a:rect l="l" t="t" r="r" b="b"/>
            <a:pathLst>
              <a:path w="3860171" h="3855489">
                <a:moveTo>
                  <a:pt x="1930086" y="0"/>
                </a:moveTo>
                <a:lnTo>
                  <a:pt x="1967540" y="3511"/>
                </a:lnTo>
                <a:lnTo>
                  <a:pt x="2003824" y="12875"/>
                </a:lnTo>
                <a:lnTo>
                  <a:pt x="2038938" y="26920"/>
                </a:lnTo>
                <a:lnTo>
                  <a:pt x="2075222" y="44477"/>
                </a:lnTo>
                <a:lnTo>
                  <a:pt x="2109166" y="64375"/>
                </a:lnTo>
                <a:lnTo>
                  <a:pt x="2144279" y="85443"/>
                </a:lnTo>
                <a:lnTo>
                  <a:pt x="2179393" y="104171"/>
                </a:lnTo>
                <a:lnTo>
                  <a:pt x="2214507" y="122898"/>
                </a:lnTo>
                <a:lnTo>
                  <a:pt x="2248450" y="136943"/>
                </a:lnTo>
                <a:lnTo>
                  <a:pt x="2285905" y="146307"/>
                </a:lnTo>
                <a:lnTo>
                  <a:pt x="2322189" y="150989"/>
                </a:lnTo>
                <a:lnTo>
                  <a:pt x="2360814" y="150989"/>
                </a:lnTo>
                <a:lnTo>
                  <a:pt x="2400610" y="148648"/>
                </a:lnTo>
                <a:lnTo>
                  <a:pt x="2440405" y="143966"/>
                </a:lnTo>
                <a:lnTo>
                  <a:pt x="2480201" y="138114"/>
                </a:lnTo>
                <a:lnTo>
                  <a:pt x="2519996" y="133432"/>
                </a:lnTo>
                <a:lnTo>
                  <a:pt x="2559792" y="129921"/>
                </a:lnTo>
                <a:lnTo>
                  <a:pt x="2597247" y="131091"/>
                </a:lnTo>
                <a:lnTo>
                  <a:pt x="2633531" y="135773"/>
                </a:lnTo>
                <a:lnTo>
                  <a:pt x="2668644" y="146307"/>
                </a:lnTo>
                <a:lnTo>
                  <a:pt x="2697906" y="161523"/>
                </a:lnTo>
                <a:lnTo>
                  <a:pt x="2725997" y="181421"/>
                </a:lnTo>
                <a:lnTo>
                  <a:pt x="2750577" y="204830"/>
                </a:lnTo>
                <a:lnTo>
                  <a:pt x="2775156" y="231750"/>
                </a:lnTo>
                <a:lnTo>
                  <a:pt x="2797395" y="259841"/>
                </a:lnTo>
                <a:lnTo>
                  <a:pt x="2819634" y="289103"/>
                </a:lnTo>
                <a:lnTo>
                  <a:pt x="2841872" y="318364"/>
                </a:lnTo>
                <a:lnTo>
                  <a:pt x="2864111" y="346455"/>
                </a:lnTo>
                <a:lnTo>
                  <a:pt x="2887520" y="373376"/>
                </a:lnTo>
                <a:lnTo>
                  <a:pt x="2914441" y="396785"/>
                </a:lnTo>
                <a:lnTo>
                  <a:pt x="2940191" y="417853"/>
                </a:lnTo>
                <a:lnTo>
                  <a:pt x="2969452" y="434240"/>
                </a:lnTo>
                <a:lnTo>
                  <a:pt x="3001055" y="448285"/>
                </a:lnTo>
                <a:lnTo>
                  <a:pt x="3034998" y="459990"/>
                </a:lnTo>
                <a:lnTo>
                  <a:pt x="3070112" y="470524"/>
                </a:lnTo>
                <a:lnTo>
                  <a:pt x="3105226" y="479888"/>
                </a:lnTo>
                <a:lnTo>
                  <a:pt x="3141510" y="489251"/>
                </a:lnTo>
                <a:lnTo>
                  <a:pt x="3175453" y="499785"/>
                </a:lnTo>
                <a:lnTo>
                  <a:pt x="3209396" y="511490"/>
                </a:lnTo>
                <a:lnTo>
                  <a:pt x="3240999" y="525535"/>
                </a:lnTo>
                <a:lnTo>
                  <a:pt x="3269090" y="543092"/>
                </a:lnTo>
                <a:lnTo>
                  <a:pt x="3294840" y="564161"/>
                </a:lnTo>
                <a:lnTo>
                  <a:pt x="3315908" y="589911"/>
                </a:lnTo>
                <a:lnTo>
                  <a:pt x="3333465" y="618002"/>
                </a:lnTo>
                <a:lnTo>
                  <a:pt x="3347510" y="649604"/>
                </a:lnTo>
                <a:lnTo>
                  <a:pt x="3359215" y="683547"/>
                </a:lnTo>
                <a:lnTo>
                  <a:pt x="3369749" y="717491"/>
                </a:lnTo>
                <a:lnTo>
                  <a:pt x="3379113" y="753775"/>
                </a:lnTo>
                <a:lnTo>
                  <a:pt x="3388476" y="788889"/>
                </a:lnTo>
                <a:lnTo>
                  <a:pt x="3399010" y="824002"/>
                </a:lnTo>
                <a:lnTo>
                  <a:pt x="3410715" y="857946"/>
                </a:lnTo>
                <a:lnTo>
                  <a:pt x="3424760" y="889548"/>
                </a:lnTo>
                <a:lnTo>
                  <a:pt x="3441147" y="918809"/>
                </a:lnTo>
                <a:lnTo>
                  <a:pt x="3462215" y="944560"/>
                </a:lnTo>
                <a:lnTo>
                  <a:pt x="3485624" y="971480"/>
                </a:lnTo>
                <a:lnTo>
                  <a:pt x="3512545" y="994889"/>
                </a:lnTo>
                <a:lnTo>
                  <a:pt x="3540636" y="1017128"/>
                </a:lnTo>
                <a:lnTo>
                  <a:pt x="3571068" y="1039367"/>
                </a:lnTo>
                <a:lnTo>
                  <a:pt x="3600329" y="1061605"/>
                </a:lnTo>
                <a:lnTo>
                  <a:pt x="3628420" y="1083844"/>
                </a:lnTo>
                <a:lnTo>
                  <a:pt x="3655341" y="1108424"/>
                </a:lnTo>
                <a:lnTo>
                  <a:pt x="3678750" y="1133003"/>
                </a:lnTo>
                <a:lnTo>
                  <a:pt x="3698648" y="1161094"/>
                </a:lnTo>
                <a:lnTo>
                  <a:pt x="3713864" y="1190356"/>
                </a:lnTo>
                <a:lnTo>
                  <a:pt x="3724398" y="1225469"/>
                </a:lnTo>
                <a:lnTo>
                  <a:pt x="3729080" y="1261754"/>
                </a:lnTo>
                <a:lnTo>
                  <a:pt x="3730250" y="1299208"/>
                </a:lnTo>
                <a:lnTo>
                  <a:pt x="3726739" y="1339004"/>
                </a:lnTo>
                <a:lnTo>
                  <a:pt x="3722057" y="1378799"/>
                </a:lnTo>
                <a:lnTo>
                  <a:pt x="3716205" y="1418595"/>
                </a:lnTo>
                <a:lnTo>
                  <a:pt x="3711523" y="1458391"/>
                </a:lnTo>
                <a:lnTo>
                  <a:pt x="3709182" y="1498186"/>
                </a:lnTo>
                <a:lnTo>
                  <a:pt x="3709182" y="1536811"/>
                </a:lnTo>
                <a:lnTo>
                  <a:pt x="3713864" y="1573096"/>
                </a:lnTo>
                <a:lnTo>
                  <a:pt x="3723228" y="1609380"/>
                </a:lnTo>
                <a:lnTo>
                  <a:pt x="3737273" y="1643323"/>
                </a:lnTo>
                <a:lnTo>
                  <a:pt x="3756000" y="1678437"/>
                </a:lnTo>
                <a:lnTo>
                  <a:pt x="3774728" y="1713550"/>
                </a:lnTo>
                <a:lnTo>
                  <a:pt x="3795796" y="1748664"/>
                </a:lnTo>
                <a:lnTo>
                  <a:pt x="3815694" y="1782608"/>
                </a:lnTo>
                <a:lnTo>
                  <a:pt x="3833250" y="1818892"/>
                </a:lnTo>
                <a:lnTo>
                  <a:pt x="3847296" y="1854005"/>
                </a:lnTo>
                <a:lnTo>
                  <a:pt x="3856660" y="1890290"/>
                </a:lnTo>
                <a:lnTo>
                  <a:pt x="3860171" y="1927744"/>
                </a:lnTo>
                <a:lnTo>
                  <a:pt x="3856660" y="1965199"/>
                </a:lnTo>
                <a:lnTo>
                  <a:pt x="3847296" y="2001483"/>
                </a:lnTo>
                <a:lnTo>
                  <a:pt x="3833250" y="2036597"/>
                </a:lnTo>
                <a:lnTo>
                  <a:pt x="3815694" y="2072881"/>
                </a:lnTo>
                <a:lnTo>
                  <a:pt x="3795796" y="2106824"/>
                </a:lnTo>
                <a:lnTo>
                  <a:pt x="3774728" y="2141938"/>
                </a:lnTo>
                <a:lnTo>
                  <a:pt x="3756000" y="2177052"/>
                </a:lnTo>
                <a:lnTo>
                  <a:pt x="3737273" y="2212166"/>
                </a:lnTo>
                <a:lnTo>
                  <a:pt x="3723228" y="2246109"/>
                </a:lnTo>
                <a:lnTo>
                  <a:pt x="3713864" y="2282393"/>
                </a:lnTo>
                <a:lnTo>
                  <a:pt x="3709182" y="2318677"/>
                </a:lnTo>
                <a:lnTo>
                  <a:pt x="3709182" y="2357302"/>
                </a:lnTo>
                <a:lnTo>
                  <a:pt x="3711523" y="2397098"/>
                </a:lnTo>
                <a:lnTo>
                  <a:pt x="3716205" y="2436894"/>
                </a:lnTo>
                <a:lnTo>
                  <a:pt x="3722057" y="2476689"/>
                </a:lnTo>
                <a:lnTo>
                  <a:pt x="3726739" y="2516485"/>
                </a:lnTo>
                <a:lnTo>
                  <a:pt x="3730250" y="2556280"/>
                </a:lnTo>
                <a:lnTo>
                  <a:pt x="3729080" y="2593735"/>
                </a:lnTo>
                <a:lnTo>
                  <a:pt x="3724398" y="2630019"/>
                </a:lnTo>
                <a:lnTo>
                  <a:pt x="3713864" y="2665133"/>
                </a:lnTo>
                <a:lnTo>
                  <a:pt x="3698648" y="2694394"/>
                </a:lnTo>
                <a:lnTo>
                  <a:pt x="3678750" y="2722485"/>
                </a:lnTo>
                <a:lnTo>
                  <a:pt x="3655341" y="2747065"/>
                </a:lnTo>
                <a:lnTo>
                  <a:pt x="3628420" y="2771645"/>
                </a:lnTo>
                <a:lnTo>
                  <a:pt x="3600329" y="2793883"/>
                </a:lnTo>
                <a:lnTo>
                  <a:pt x="3571068" y="2816122"/>
                </a:lnTo>
                <a:lnTo>
                  <a:pt x="3540636" y="2838361"/>
                </a:lnTo>
                <a:lnTo>
                  <a:pt x="3512545" y="2860599"/>
                </a:lnTo>
                <a:lnTo>
                  <a:pt x="3485624" y="2884009"/>
                </a:lnTo>
                <a:lnTo>
                  <a:pt x="3462215" y="2910929"/>
                </a:lnTo>
                <a:lnTo>
                  <a:pt x="3441147" y="2936679"/>
                </a:lnTo>
                <a:lnTo>
                  <a:pt x="3424760" y="2965941"/>
                </a:lnTo>
                <a:lnTo>
                  <a:pt x="3410715" y="2997543"/>
                </a:lnTo>
                <a:lnTo>
                  <a:pt x="3399010" y="3031486"/>
                </a:lnTo>
                <a:lnTo>
                  <a:pt x="3388476" y="3066600"/>
                </a:lnTo>
                <a:lnTo>
                  <a:pt x="3379113" y="3101714"/>
                </a:lnTo>
                <a:lnTo>
                  <a:pt x="3369749" y="3137998"/>
                </a:lnTo>
                <a:lnTo>
                  <a:pt x="3359215" y="3171941"/>
                </a:lnTo>
                <a:lnTo>
                  <a:pt x="3347510" y="3205885"/>
                </a:lnTo>
                <a:lnTo>
                  <a:pt x="3333465" y="3237487"/>
                </a:lnTo>
                <a:lnTo>
                  <a:pt x="3315908" y="3265578"/>
                </a:lnTo>
                <a:lnTo>
                  <a:pt x="3294840" y="3291328"/>
                </a:lnTo>
                <a:lnTo>
                  <a:pt x="3269090" y="3312396"/>
                </a:lnTo>
                <a:lnTo>
                  <a:pt x="3240999" y="3329953"/>
                </a:lnTo>
                <a:lnTo>
                  <a:pt x="3209396" y="3343999"/>
                </a:lnTo>
                <a:lnTo>
                  <a:pt x="3175453" y="3355703"/>
                </a:lnTo>
                <a:lnTo>
                  <a:pt x="3141510" y="3366237"/>
                </a:lnTo>
                <a:lnTo>
                  <a:pt x="3105226" y="3375601"/>
                </a:lnTo>
                <a:lnTo>
                  <a:pt x="3070112" y="3384965"/>
                </a:lnTo>
                <a:lnTo>
                  <a:pt x="3034998" y="3395499"/>
                </a:lnTo>
                <a:lnTo>
                  <a:pt x="3001055" y="3407203"/>
                </a:lnTo>
                <a:lnTo>
                  <a:pt x="2969452" y="3421249"/>
                </a:lnTo>
                <a:lnTo>
                  <a:pt x="2940191" y="3437635"/>
                </a:lnTo>
                <a:lnTo>
                  <a:pt x="2914441" y="3458704"/>
                </a:lnTo>
                <a:lnTo>
                  <a:pt x="2887520" y="3482113"/>
                </a:lnTo>
                <a:lnTo>
                  <a:pt x="2864111" y="3509033"/>
                </a:lnTo>
                <a:lnTo>
                  <a:pt x="2841872" y="3537124"/>
                </a:lnTo>
                <a:lnTo>
                  <a:pt x="2819634" y="3566386"/>
                </a:lnTo>
                <a:lnTo>
                  <a:pt x="2797395" y="3595647"/>
                </a:lnTo>
                <a:lnTo>
                  <a:pt x="2775156" y="3623738"/>
                </a:lnTo>
                <a:lnTo>
                  <a:pt x="2750577" y="3650659"/>
                </a:lnTo>
                <a:lnTo>
                  <a:pt x="2725997" y="3674068"/>
                </a:lnTo>
                <a:lnTo>
                  <a:pt x="2697906" y="3693966"/>
                </a:lnTo>
                <a:lnTo>
                  <a:pt x="2668644" y="3709182"/>
                </a:lnTo>
                <a:lnTo>
                  <a:pt x="2633531" y="3719716"/>
                </a:lnTo>
                <a:lnTo>
                  <a:pt x="2597247" y="3724398"/>
                </a:lnTo>
                <a:lnTo>
                  <a:pt x="2559792" y="3725568"/>
                </a:lnTo>
                <a:lnTo>
                  <a:pt x="2519996" y="3722057"/>
                </a:lnTo>
                <a:lnTo>
                  <a:pt x="2480201" y="3717375"/>
                </a:lnTo>
                <a:lnTo>
                  <a:pt x="2440405" y="3711523"/>
                </a:lnTo>
                <a:lnTo>
                  <a:pt x="2400610" y="3706841"/>
                </a:lnTo>
                <a:lnTo>
                  <a:pt x="2360814" y="3704500"/>
                </a:lnTo>
                <a:lnTo>
                  <a:pt x="2322189" y="3704500"/>
                </a:lnTo>
                <a:lnTo>
                  <a:pt x="2285905" y="3709182"/>
                </a:lnTo>
                <a:lnTo>
                  <a:pt x="2248450" y="3718545"/>
                </a:lnTo>
                <a:lnTo>
                  <a:pt x="2214507" y="3732591"/>
                </a:lnTo>
                <a:lnTo>
                  <a:pt x="2179393" y="3751318"/>
                </a:lnTo>
                <a:lnTo>
                  <a:pt x="2144279" y="3770045"/>
                </a:lnTo>
                <a:lnTo>
                  <a:pt x="2109166" y="3791114"/>
                </a:lnTo>
                <a:lnTo>
                  <a:pt x="2075222" y="3811011"/>
                </a:lnTo>
                <a:lnTo>
                  <a:pt x="2038938" y="3828568"/>
                </a:lnTo>
                <a:lnTo>
                  <a:pt x="2003824" y="3842614"/>
                </a:lnTo>
                <a:lnTo>
                  <a:pt x="1967540" y="3851978"/>
                </a:lnTo>
                <a:lnTo>
                  <a:pt x="1930086" y="3855489"/>
                </a:lnTo>
                <a:lnTo>
                  <a:pt x="1892631" y="3851978"/>
                </a:lnTo>
                <a:lnTo>
                  <a:pt x="1856347" y="3842614"/>
                </a:lnTo>
                <a:lnTo>
                  <a:pt x="1821233" y="3828568"/>
                </a:lnTo>
                <a:lnTo>
                  <a:pt x="1784949" y="3811011"/>
                </a:lnTo>
                <a:lnTo>
                  <a:pt x="1751005" y="3791114"/>
                </a:lnTo>
                <a:lnTo>
                  <a:pt x="1715892" y="3770045"/>
                </a:lnTo>
                <a:lnTo>
                  <a:pt x="1680778" y="3751318"/>
                </a:lnTo>
                <a:lnTo>
                  <a:pt x="1645664" y="3732591"/>
                </a:lnTo>
                <a:lnTo>
                  <a:pt x="1610550" y="3718545"/>
                </a:lnTo>
                <a:lnTo>
                  <a:pt x="1574266" y="3709182"/>
                </a:lnTo>
                <a:lnTo>
                  <a:pt x="1537982" y="3704500"/>
                </a:lnTo>
                <a:lnTo>
                  <a:pt x="1499357" y="3704500"/>
                </a:lnTo>
                <a:lnTo>
                  <a:pt x="1459561" y="3706841"/>
                </a:lnTo>
                <a:lnTo>
                  <a:pt x="1419766" y="3711523"/>
                </a:lnTo>
                <a:lnTo>
                  <a:pt x="1379970" y="3717375"/>
                </a:lnTo>
                <a:lnTo>
                  <a:pt x="1340175" y="3722057"/>
                </a:lnTo>
                <a:lnTo>
                  <a:pt x="1300379" y="3725568"/>
                </a:lnTo>
                <a:lnTo>
                  <a:pt x="1262924" y="3724398"/>
                </a:lnTo>
                <a:lnTo>
                  <a:pt x="1226640" y="3719716"/>
                </a:lnTo>
                <a:lnTo>
                  <a:pt x="1191526" y="3709182"/>
                </a:lnTo>
                <a:lnTo>
                  <a:pt x="1162265" y="3693966"/>
                </a:lnTo>
                <a:lnTo>
                  <a:pt x="1134174" y="3674068"/>
                </a:lnTo>
                <a:lnTo>
                  <a:pt x="1109594" y="3650659"/>
                </a:lnTo>
                <a:lnTo>
                  <a:pt x="1085015" y="3623738"/>
                </a:lnTo>
                <a:lnTo>
                  <a:pt x="1062776" y="3595647"/>
                </a:lnTo>
                <a:lnTo>
                  <a:pt x="1040537" y="3566386"/>
                </a:lnTo>
                <a:lnTo>
                  <a:pt x="1018299" y="3537124"/>
                </a:lnTo>
                <a:lnTo>
                  <a:pt x="996060" y="3509033"/>
                </a:lnTo>
                <a:lnTo>
                  <a:pt x="972651" y="3482113"/>
                </a:lnTo>
                <a:lnTo>
                  <a:pt x="945730" y="3458704"/>
                </a:lnTo>
                <a:lnTo>
                  <a:pt x="919980" y="3437635"/>
                </a:lnTo>
                <a:lnTo>
                  <a:pt x="890719" y="3421249"/>
                </a:lnTo>
                <a:lnTo>
                  <a:pt x="859116" y="3407203"/>
                </a:lnTo>
                <a:lnTo>
                  <a:pt x="825173" y="3395499"/>
                </a:lnTo>
                <a:lnTo>
                  <a:pt x="790059" y="3384965"/>
                </a:lnTo>
                <a:lnTo>
                  <a:pt x="754946" y="3375601"/>
                </a:lnTo>
                <a:lnTo>
                  <a:pt x="718662" y="3366237"/>
                </a:lnTo>
                <a:lnTo>
                  <a:pt x="684718" y="3355703"/>
                </a:lnTo>
                <a:lnTo>
                  <a:pt x="650775" y="3343999"/>
                </a:lnTo>
                <a:lnTo>
                  <a:pt x="619173" y="3329953"/>
                </a:lnTo>
                <a:lnTo>
                  <a:pt x="591082" y="3312396"/>
                </a:lnTo>
                <a:lnTo>
                  <a:pt x="565332" y="3291328"/>
                </a:lnTo>
                <a:lnTo>
                  <a:pt x="544263" y="3265578"/>
                </a:lnTo>
                <a:lnTo>
                  <a:pt x="526706" y="3237487"/>
                </a:lnTo>
                <a:lnTo>
                  <a:pt x="512661" y="3205885"/>
                </a:lnTo>
                <a:lnTo>
                  <a:pt x="500956" y="3171941"/>
                </a:lnTo>
                <a:lnTo>
                  <a:pt x="490422" y="3137998"/>
                </a:lnTo>
                <a:lnTo>
                  <a:pt x="481059" y="3101714"/>
                </a:lnTo>
                <a:lnTo>
                  <a:pt x="471695" y="3066600"/>
                </a:lnTo>
                <a:lnTo>
                  <a:pt x="461161" y="3031486"/>
                </a:lnTo>
                <a:lnTo>
                  <a:pt x="449456" y="2997543"/>
                </a:lnTo>
                <a:lnTo>
                  <a:pt x="435411" y="2965941"/>
                </a:lnTo>
                <a:lnTo>
                  <a:pt x="419024" y="2936679"/>
                </a:lnTo>
                <a:lnTo>
                  <a:pt x="397956" y="2910929"/>
                </a:lnTo>
                <a:lnTo>
                  <a:pt x="374547" y="2884009"/>
                </a:lnTo>
                <a:lnTo>
                  <a:pt x="347626" y="2860599"/>
                </a:lnTo>
                <a:lnTo>
                  <a:pt x="318365" y="2838361"/>
                </a:lnTo>
                <a:lnTo>
                  <a:pt x="289103" y="2816122"/>
                </a:lnTo>
                <a:lnTo>
                  <a:pt x="259842" y="2793883"/>
                </a:lnTo>
                <a:lnTo>
                  <a:pt x="231751" y="2771645"/>
                </a:lnTo>
                <a:lnTo>
                  <a:pt x="204830" y="2747065"/>
                </a:lnTo>
                <a:lnTo>
                  <a:pt x="181421" y="2722485"/>
                </a:lnTo>
                <a:lnTo>
                  <a:pt x="161523" y="2694394"/>
                </a:lnTo>
                <a:lnTo>
                  <a:pt x="146308" y="2665133"/>
                </a:lnTo>
                <a:lnTo>
                  <a:pt x="135773" y="2630019"/>
                </a:lnTo>
                <a:lnTo>
                  <a:pt x="131092" y="2593735"/>
                </a:lnTo>
                <a:lnTo>
                  <a:pt x="129921" y="2556280"/>
                </a:lnTo>
                <a:lnTo>
                  <a:pt x="133432" y="2516485"/>
                </a:lnTo>
                <a:lnTo>
                  <a:pt x="138114" y="2476689"/>
                </a:lnTo>
                <a:lnTo>
                  <a:pt x="143967" y="2436894"/>
                </a:lnTo>
                <a:lnTo>
                  <a:pt x="148648" y="2397098"/>
                </a:lnTo>
                <a:lnTo>
                  <a:pt x="150989" y="2357302"/>
                </a:lnTo>
                <a:lnTo>
                  <a:pt x="150989" y="2318677"/>
                </a:lnTo>
                <a:lnTo>
                  <a:pt x="146308" y="2282393"/>
                </a:lnTo>
                <a:lnTo>
                  <a:pt x="136944" y="2246109"/>
                </a:lnTo>
                <a:lnTo>
                  <a:pt x="122898" y="2212166"/>
                </a:lnTo>
                <a:lnTo>
                  <a:pt x="105341" y="2177052"/>
                </a:lnTo>
                <a:lnTo>
                  <a:pt x="85444" y="2141938"/>
                </a:lnTo>
                <a:lnTo>
                  <a:pt x="64375" y="2106824"/>
                </a:lnTo>
                <a:lnTo>
                  <a:pt x="44478" y="2072881"/>
                </a:lnTo>
                <a:lnTo>
                  <a:pt x="26921" y="2036597"/>
                </a:lnTo>
                <a:lnTo>
                  <a:pt x="12875" y="2001483"/>
                </a:lnTo>
                <a:lnTo>
                  <a:pt x="3512" y="1965199"/>
                </a:lnTo>
                <a:lnTo>
                  <a:pt x="0" y="1927744"/>
                </a:lnTo>
                <a:lnTo>
                  <a:pt x="3512" y="1890290"/>
                </a:lnTo>
                <a:lnTo>
                  <a:pt x="12875" y="1854005"/>
                </a:lnTo>
                <a:lnTo>
                  <a:pt x="26921" y="1818892"/>
                </a:lnTo>
                <a:lnTo>
                  <a:pt x="44478" y="1782608"/>
                </a:lnTo>
                <a:lnTo>
                  <a:pt x="64375" y="1748664"/>
                </a:lnTo>
                <a:lnTo>
                  <a:pt x="85444" y="1713550"/>
                </a:lnTo>
                <a:lnTo>
                  <a:pt x="105341" y="1678437"/>
                </a:lnTo>
                <a:lnTo>
                  <a:pt x="122898" y="1643323"/>
                </a:lnTo>
                <a:lnTo>
                  <a:pt x="136944" y="1609380"/>
                </a:lnTo>
                <a:lnTo>
                  <a:pt x="146308" y="1573096"/>
                </a:lnTo>
                <a:lnTo>
                  <a:pt x="150989" y="1536811"/>
                </a:lnTo>
                <a:lnTo>
                  <a:pt x="150989" y="1498186"/>
                </a:lnTo>
                <a:lnTo>
                  <a:pt x="148648" y="1458391"/>
                </a:lnTo>
                <a:lnTo>
                  <a:pt x="143967" y="1418595"/>
                </a:lnTo>
                <a:lnTo>
                  <a:pt x="138114" y="1378799"/>
                </a:lnTo>
                <a:lnTo>
                  <a:pt x="133432" y="1339004"/>
                </a:lnTo>
                <a:lnTo>
                  <a:pt x="129921" y="1299208"/>
                </a:lnTo>
                <a:lnTo>
                  <a:pt x="131092" y="1261754"/>
                </a:lnTo>
                <a:lnTo>
                  <a:pt x="135773" y="1225469"/>
                </a:lnTo>
                <a:lnTo>
                  <a:pt x="146308" y="1190356"/>
                </a:lnTo>
                <a:lnTo>
                  <a:pt x="161523" y="1161094"/>
                </a:lnTo>
                <a:lnTo>
                  <a:pt x="181421" y="1133003"/>
                </a:lnTo>
                <a:lnTo>
                  <a:pt x="204830" y="1108424"/>
                </a:lnTo>
                <a:lnTo>
                  <a:pt x="231751" y="1083844"/>
                </a:lnTo>
                <a:lnTo>
                  <a:pt x="259842" y="1061605"/>
                </a:lnTo>
                <a:lnTo>
                  <a:pt x="289103" y="1039367"/>
                </a:lnTo>
                <a:lnTo>
                  <a:pt x="318365" y="1017128"/>
                </a:lnTo>
                <a:lnTo>
                  <a:pt x="347626" y="994889"/>
                </a:lnTo>
                <a:lnTo>
                  <a:pt x="374547" y="971480"/>
                </a:lnTo>
                <a:lnTo>
                  <a:pt x="397956" y="944560"/>
                </a:lnTo>
                <a:lnTo>
                  <a:pt x="419024" y="918809"/>
                </a:lnTo>
                <a:lnTo>
                  <a:pt x="435411" y="889548"/>
                </a:lnTo>
                <a:lnTo>
                  <a:pt x="449456" y="857946"/>
                </a:lnTo>
                <a:lnTo>
                  <a:pt x="461161" y="824002"/>
                </a:lnTo>
                <a:lnTo>
                  <a:pt x="471695" y="788889"/>
                </a:lnTo>
                <a:lnTo>
                  <a:pt x="481059" y="753775"/>
                </a:lnTo>
                <a:lnTo>
                  <a:pt x="490422" y="717491"/>
                </a:lnTo>
                <a:lnTo>
                  <a:pt x="500956" y="683547"/>
                </a:lnTo>
                <a:lnTo>
                  <a:pt x="512661" y="649604"/>
                </a:lnTo>
                <a:lnTo>
                  <a:pt x="526706" y="618002"/>
                </a:lnTo>
                <a:lnTo>
                  <a:pt x="544263" y="589911"/>
                </a:lnTo>
                <a:lnTo>
                  <a:pt x="565332" y="564161"/>
                </a:lnTo>
                <a:lnTo>
                  <a:pt x="591082" y="543092"/>
                </a:lnTo>
                <a:lnTo>
                  <a:pt x="619173" y="525535"/>
                </a:lnTo>
                <a:lnTo>
                  <a:pt x="650775" y="511490"/>
                </a:lnTo>
                <a:lnTo>
                  <a:pt x="684718" y="499785"/>
                </a:lnTo>
                <a:lnTo>
                  <a:pt x="718662" y="489251"/>
                </a:lnTo>
                <a:lnTo>
                  <a:pt x="754946" y="479888"/>
                </a:lnTo>
                <a:lnTo>
                  <a:pt x="790059" y="470524"/>
                </a:lnTo>
                <a:lnTo>
                  <a:pt x="825173" y="459990"/>
                </a:lnTo>
                <a:lnTo>
                  <a:pt x="859116" y="448285"/>
                </a:lnTo>
                <a:lnTo>
                  <a:pt x="890719" y="434240"/>
                </a:lnTo>
                <a:lnTo>
                  <a:pt x="919980" y="417853"/>
                </a:lnTo>
                <a:lnTo>
                  <a:pt x="945730" y="396785"/>
                </a:lnTo>
                <a:lnTo>
                  <a:pt x="972651" y="373376"/>
                </a:lnTo>
                <a:lnTo>
                  <a:pt x="996060" y="346455"/>
                </a:lnTo>
                <a:lnTo>
                  <a:pt x="1018299" y="318364"/>
                </a:lnTo>
                <a:lnTo>
                  <a:pt x="1040537" y="289103"/>
                </a:lnTo>
                <a:lnTo>
                  <a:pt x="1062776" y="259841"/>
                </a:lnTo>
                <a:lnTo>
                  <a:pt x="1085015" y="231750"/>
                </a:lnTo>
                <a:lnTo>
                  <a:pt x="1109594" y="204830"/>
                </a:lnTo>
                <a:lnTo>
                  <a:pt x="1134174" y="181421"/>
                </a:lnTo>
                <a:lnTo>
                  <a:pt x="1162265" y="161523"/>
                </a:lnTo>
                <a:lnTo>
                  <a:pt x="1191526" y="146307"/>
                </a:lnTo>
                <a:lnTo>
                  <a:pt x="1226640" y="135773"/>
                </a:lnTo>
                <a:lnTo>
                  <a:pt x="1262924" y="131091"/>
                </a:lnTo>
                <a:lnTo>
                  <a:pt x="1300379" y="129921"/>
                </a:lnTo>
                <a:lnTo>
                  <a:pt x="1340175" y="133432"/>
                </a:lnTo>
                <a:lnTo>
                  <a:pt x="1379970" y="138114"/>
                </a:lnTo>
                <a:lnTo>
                  <a:pt x="1419766" y="143966"/>
                </a:lnTo>
                <a:lnTo>
                  <a:pt x="1459561" y="148648"/>
                </a:lnTo>
                <a:lnTo>
                  <a:pt x="1499357" y="150989"/>
                </a:lnTo>
                <a:lnTo>
                  <a:pt x="1537982" y="150989"/>
                </a:lnTo>
                <a:lnTo>
                  <a:pt x="1574266" y="146307"/>
                </a:lnTo>
                <a:lnTo>
                  <a:pt x="1610550" y="136943"/>
                </a:lnTo>
                <a:lnTo>
                  <a:pt x="1645664" y="122898"/>
                </a:lnTo>
                <a:lnTo>
                  <a:pt x="1680778" y="104171"/>
                </a:lnTo>
                <a:lnTo>
                  <a:pt x="1715892" y="85443"/>
                </a:lnTo>
                <a:lnTo>
                  <a:pt x="1751005" y="64375"/>
                </a:lnTo>
                <a:lnTo>
                  <a:pt x="1784949" y="44477"/>
                </a:lnTo>
                <a:lnTo>
                  <a:pt x="1821233" y="26920"/>
                </a:lnTo>
                <a:lnTo>
                  <a:pt x="1856347" y="12875"/>
                </a:lnTo>
                <a:lnTo>
                  <a:pt x="1892631" y="3511"/>
                </a:lnTo>
                <a:close/>
              </a:path>
            </a:pathLst>
          </a:custGeom>
        </p:spPr>
      </p:pic>
    </p:spTree>
    <p:extLst>
      <p:ext uri="{BB962C8B-B14F-4D97-AF65-F5344CB8AC3E}">
        <p14:creationId xmlns:p14="http://schemas.microsoft.com/office/powerpoint/2010/main" val="858077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E279A52-177D-482C-92C8-10DD7A18F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AE1B027-0346-97B7-CBAD-9940B26AE362}"/>
              </a:ext>
            </a:extLst>
          </p:cNvPr>
          <p:cNvSpPr txBox="1"/>
          <p:nvPr/>
        </p:nvSpPr>
        <p:spPr>
          <a:xfrm>
            <a:off x="1251677" y="662399"/>
            <a:ext cx="5886241" cy="14940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600" u="sng">
                <a:latin typeface="Amasis MT Pro Black" panose="02040A04050005020304" pitchFamily="18" charset="0"/>
                <a:ea typeface="+mj-ea"/>
                <a:cs typeface="+mj-cs"/>
              </a:rPr>
              <a:t>6. Title Six</a:t>
            </a:r>
          </a:p>
        </p:txBody>
      </p:sp>
      <p:grpSp>
        <p:nvGrpSpPr>
          <p:cNvPr id="13" name="Group 12">
            <a:extLst>
              <a:ext uri="{FF2B5EF4-FFF2-40B4-BE49-F238E27FC236}">
                <a16:creationId xmlns:a16="http://schemas.microsoft.com/office/drawing/2014/main" id="{4BCD063E-D4FF-4FB3-8F1D-5DD2288836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4" name="Freeform 6">
              <a:extLst>
                <a:ext uri="{FF2B5EF4-FFF2-40B4-BE49-F238E27FC236}">
                  <a16:creationId xmlns:a16="http://schemas.microsoft.com/office/drawing/2014/main" id="{74E5C9C3-37C9-425E-A935-0CE649921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5" name="Freeform 6">
              <a:extLst>
                <a:ext uri="{FF2B5EF4-FFF2-40B4-BE49-F238E27FC236}">
                  <a16:creationId xmlns:a16="http://schemas.microsoft.com/office/drawing/2014/main" id="{2526C943-4313-4653-93E0-80AA1FD61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grpSp>
      <p:sp>
        <p:nvSpPr>
          <p:cNvPr id="5" name="TextBox 4">
            <a:extLst>
              <a:ext uri="{FF2B5EF4-FFF2-40B4-BE49-F238E27FC236}">
                <a16:creationId xmlns:a16="http://schemas.microsoft.com/office/drawing/2014/main" id="{FD4AD314-2674-AAA0-5ABA-B5781E8948A3}"/>
              </a:ext>
            </a:extLst>
          </p:cNvPr>
          <p:cNvSpPr txBox="1"/>
          <p:nvPr/>
        </p:nvSpPr>
        <p:spPr>
          <a:xfrm>
            <a:off x="1251678" y="2286000"/>
            <a:ext cx="4363595"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tx1">
                    <a:alpha val="60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rotWithShape="1">
          <a:blip r:embed="rId2">
            <a:extLst>
              <a:ext uri="{28A0092B-C50C-407E-A947-70E740481C1C}">
                <a14:useLocalDpi xmlns:a14="http://schemas.microsoft.com/office/drawing/2010/main" val="0"/>
              </a:ext>
            </a:extLst>
          </a:blip>
          <a:srcRect l="18588" r="14784" b="-2"/>
          <a:stretch/>
        </p:blipFill>
        <p:spPr>
          <a:xfrm>
            <a:off x="6096000" y="580713"/>
            <a:ext cx="5414304" cy="5407737"/>
          </a:xfrm>
          <a:custGeom>
            <a:avLst/>
            <a:gdLst/>
            <a:ahLst/>
            <a:cxnLst/>
            <a:rect l="l" t="t" r="r" b="b"/>
            <a:pathLst>
              <a:path w="3860171" h="3855489">
                <a:moveTo>
                  <a:pt x="1930086" y="0"/>
                </a:moveTo>
                <a:lnTo>
                  <a:pt x="1967540" y="3511"/>
                </a:lnTo>
                <a:lnTo>
                  <a:pt x="2003824" y="12875"/>
                </a:lnTo>
                <a:lnTo>
                  <a:pt x="2038938" y="26920"/>
                </a:lnTo>
                <a:lnTo>
                  <a:pt x="2075222" y="44477"/>
                </a:lnTo>
                <a:lnTo>
                  <a:pt x="2109166" y="64375"/>
                </a:lnTo>
                <a:lnTo>
                  <a:pt x="2144279" y="85443"/>
                </a:lnTo>
                <a:lnTo>
                  <a:pt x="2179393" y="104171"/>
                </a:lnTo>
                <a:lnTo>
                  <a:pt x="2214507" y="122898"/>
                </a:lnTo>
                <a:lnTo>
                  <a:pt x="2248450" y="136943"/>
                </a:lnTo>
                <a:lnTo>
                  <a:pt x="2285905" y="146307"/>
                </a:lnTo>
                <a:lnTo>
                  <a:pt x="2322189" y="150989"/>
                </a:lnTo>
                <a:lnTo>
                  <a:pt x="2360814" y="150989"/>
                </a:lnTo>
                <a:lnTo>
                  <a:pt x="2400610" y="148648"/>
                </a:lnTo>
                <a:lnTo>
                  <a:pt x="2440405" y="143966"/>
                </a:lnTo>
                <a:lnTo>
                  <a:pt x="2480201" y="138114"/>
                </a:lnTo>
                <a:lnTo>
                  <a:pt x="2519996" y="133432"/>
                </a:lnTo>
                <a:lnTo>
                  <a:pt x="2559792" y="129921"/>
                </a:lnTo>
                <a:lnTo>
                  <a:pt x="2597247" y="131091"/>
                </a:lnTo>
                <a:lnTo>
                  <a:pt x="2633531" y="135773"/>
                </a:lnTo>
                <a:lnTo>
                  <a:pt x="2668644" y="146307"/>
                </a:lnTo>
                <a:lnTo>
                  <a:pt x="2697906" y="161523"/>
                </a:lnTo>
                <a:lnTo>
                  <a:pt x="2725997" y="181421"/>
                </a:lnTo>
                <a:lnTo>
                  <a:pt x="2750577" y="204830"/>
                </a:lnTo>
                <a:lnTo>
                  <a:pt x="2775156" y="231750"/>
                </a:lnTo>
                <a:lnTo>
                  <a:pt x="2797395" y="259841"/>
                </a:lnTo>
                <a:lnTo>
                  <a:pt x="2819634" y="289103"/>
                </a:lnTo>
                <a:lnTo>
                  <a:pt x="2841872" y="318364"/>
                </a:lnTo>
                <a:lnTo>
                  <a:pt x="2864111" y="346455"/>
                </a:lnTo>
                <a:lnTo>
                  <a:pt x="2887520" y="373376"/>
                </a:lnTo>
                <a:lnTo>
                  <a:pt x="2914441" y="396785"/>
                </a:lnTo>
                <a:lnTo>
                  <a:pt x="2940191" y="417853"/>
                </a:lnTo>
                <a:lnTo>
                  <a:pt x="2969452" y="434240"/>
                </a:lnTo>
                <a:lnTo>
                  <a:pt x="3001055" y="448285"/>
                </a:lnTo>
                <a:lnTo>
                  <a:pt x="3034998" y="459990"/>
                </a:lnTo>
                <a:lnTo>
                  <a:pt x="3070112" y="470524"/>
                </a:lnTo>
                <a:lnTo>
                  <a:pt x="3105226" y="479888"/>
                </a:lnTo>
                <a:lnTo>
                  <a:pt x="3141510" y="489251"/>
                </a:lnTo>
                <a:lnTo>
                  <a:pt x="3175453" y="499785"/>
                </a:lnTo>
                <a:lnTo>
                  <a:pt x="3209396" y="511490"/>
                </a:lnTo>
                <a:lnTo>
                  <a:pt x="3240999" y="525535"/>
                </a:lnTo>
                <a:lnTo>
                  <a:pt x="3269090" y="543092"/>
                </a:lnTo>
                <a:lnTo>
                  <a:pt x="3294840" y="564161"/>
                </a:lnTo>
                <a:lnTo>
                  <a:pt x="3315908" y="589911"/>
                </a:lnTo>
                <a:lnTo>
                  <a:pt x="3333465" y="618002"/>
                </a:lnTo>
                <a:lnTo>
                  <a:pt x="3347510" y="649604"/>
                </a:lnTo>
                <a:lnTo>
                  <a:pt x="3359215" y="683547"/>
                </a:lnTo>
                <a:lnTo>
                  <a:pt x="3369749" y="717491"/>
                </a:lnTo>
                <a:lnTo>
                  <a:pt x="3379113" y="753775"/>
                </a:lnTo>
                <a:lnTo>
                  <a:pt x="3388476" y="788889"/>
                </a:lnTo>
                <a:lnTo>
                  <a:pt x="3399010" y="824002"/>
                </a:lnTo>
                <a:lnTo>
                  <a:pt x="3410715" y="857946"/>
                </a:lnTo>
                <a:lnTo>
                  <a:pt x="3424760" y="889548"/>
                </a:lnTo>
                <a:lnTo>
                  <a:pt x="3441147" y="918809"/>
                </a:lnTo>
                <a:lnTo>
                  <a:pt x="3462215" y="944560"/>
                </a:lnTo>
                <a:lnTo>
                  <a:pt x="3485624" y="971480"/>
                </a:lnTo>
                <a:lnTo>
                  <a:pt x="3512545" y="994889"/>
                </a:lnTo>
                <a:lnTo>
                  <a:pt x="3540636" y="1017128"/>
                </a:lnTo>
                <a:lnTo>
                  <a:pt x="3571068" y="1039367"/>
                </a:lnTo>
                <a:lnTo>
                  <a:pt x="3600329" y="1061605"/>
                </a:lnTo>
                <a:lnTo>
                  <a:pt x="3628420" y="1083844"/>
                </a:lnTo>
                <a:lnTo>
                  <a:pt x="3655341" y="1108424"/>
                </a:lnTo>
                <a:lnTo>
                  <a:pt x="3678750" y="1133003"/>
                </a:lnTo>
                <a:lnTo>
                  <a:pt x="3698648" y="1161094"/>
                </a:lnTo>
                <a:lnTo>
                  <a:pt x="3713864" y="1190356"/>
                </a:lnTo>
                <a:lnTo>
                  <a:pt x="3724398" y="1225469"/>
                </a:lnTo>
                <a:lnTo>
                  <a:pt x="3729080" y="1261754"/>
                </a:lnTo>
                <a:lnTo>
                  <a:pt x="3730250" y="1299208"/>
                </a:lnTo>
                <a:lnTo>
                  <a:pt x="3726739" y="1339004"/>
                </a:lnTo>
                <a:lnTo>
                  <a:pt x="3722057" y="1378799"/>
                </a:lnTo>
                <a:lnTo>
                  <a:pt x="3716205" y="1418595"/>
                </a:lnTo>
                <a:lnTo>
                  <a:pt x="3711523" y="1458391"/>
                </a:lnTo>
                <a:lnTo>
                  <a:pt x="3709182" y="1498186"/>
                </a:lnTo>
                <a:lnTo>
                  <a:pt x="3709182" y="1536811"/>
                </a:lnTo>
                <a:lnTo>
                  <a:pt x="3713864" y="1573096"/>
                </a:lnTo>
                <a:lnTo>
                  <a:pt x="3723228" y="1609380"/>
                </a:lnTo>
                <a:lnTo>
                  <a:pt x="3737273" y="1643323"/>
                </a:lnTo>
                <a:lnTo>
                  <a:pt x="3756000" y="1678437"/>
                </a:lnTo>
                <a:lnTo>
                  <a:pt x="3774728" y="1713550"/>
                </a:lnTo>
                <a:lnTo>
                  <a:pt x="3795796" y="1748664"/>
                </a:lnTo>
                <a:lnTo>
                  <a:pt x="3815694" y="1782608"/>
                </a:lnTo>
                <a:lnTo>
                  <a:pt x="3833250" y="1818892"/>
                </a:lnTo>
                <a:lnTo>
                  <a:pt x="3847296" y="1854005"/>
                </a:lnTo>
                <a:lnTo>
                  <a:pt x="3856660" y="1890290"/>
                </a:lnTo>
                <a:lnTo>
                  <a:pt x="3860171" y="1927744"/>
                </a:lnTo>
                <a:lnTo>
                  <a:pt x="3856660" y="1965199"/>
                </a:lnTo>
                <a:lnTo>
                  <a:pt x="3847296" y="2001483"/>
                </a:lnTo>
                <a:lnTo>
                  <a:pt x="3833250" y="2036597"/>
                </a:lnTo>
                <a:lnTo>
                  <a:pt x="3815694" y="2072881"/>
                </a:lnTo>
                <a:lnTo>
                  <a:pt x="3795796" y="2106824"/>
                </a:lnTo>
                <a:lnTo>
                  <a:pt x="3774728" y="2141938"/>
                </a:lnTo>
                <a:lnTo>
                  <a:pt x="3756000" y="2177052"/>
                </a:lnTo>
                <a:lnTo>
                  <a:pt x="3737273" y="2212166"/>
                </a:lnTo>
                <a:lnTo>
                  <a:pt x="3723228" y="2246109"/>
                </a:lnTo>
                <a:lnTo>
                  <a:pt x="3713864" y="2282393"/>
                </a:lnTo>
                <a:lnTo>
                  <a:pt x="3709182" y="2318677"/>
                </a:lnTo>
                <a:lnTo>
                  <a:pt x="3709182" y="2357302"/>
                </a:lnTo>
                <a:lnTo>
                  <a:pt x="3711523" y="2397098"/>
                </a:lnTo>
                <a:lnTo>
                  <a:pt x="3716205" y="2436894"/>
                </a:lnTo>
                <a:lnTo>
                  <a:pt x="3722057" y="2476689"/>
                </a:lnTo>
                <a:lnTo>
                  <a:pt x="3726739" y="2516485"/>
                </a:lnTo>
                <a:lnTo>
                  <a:pt x="3730250" y="2556280"/>
                </a:lnTo>
                <a:lnTo>
                  <a:pt x="3729080" y="2593735"/>
                </a:lnTo>
                <a:lnTo>
                  <a:pt x="3724398" y="2630019"/>
                </a:lnTo>
                <a:lnTo>
                  <a:pt x="3713864" y="2665133"/>
                </a:lnTo>
                <a:lnTo>
                  <a:pt x="3698648" y="2694394"/>
                </a:lnTo>
                <a:lnTo>
                  <a:pt x="3678750" y="2722485"/>
                </a:lnTo>
                <a:lnTo>
                  <a:pt x="3655341" y="2747065"/>
                </a:lnTo>
                <a:lnTo>
                  <a:pt x="3628420" y="2771645"/>
                </a:lnTo>
                <a:lnTo>
                  <a:pt x="3600329" y="2793883"/>
                </a:lnTo>
                <a:lnTo>
                  <a:pt x="3571068" y="2816122"/>
                </a:lnTo>
                <a:lnTo>
                  <a:pt x="3540636" y="2838361"/>
                </a:lnTo>
                <a:lnTo>
                  <a:pt x="3512545" y="2860599"/>
                </a:lnTo>
                <a:lnTo>
                  <a:pt x="3485624" y="2884009"/>
                </a:lnTo>
                <a:lnTo>
                  <a:pt x="3462215" y="2910929"/>
                </a:lnTo>
                <a:lnTo>
                  <a:pt x="3441147" y="2936679"/>
                </a:lnTo>
                <a:lnTo>
                  <a:pt x="3424760" y="2965941"/>
                </a:lnTo>
                <a:lnTo>
                  <a:pt x="3410715" y="2997543"/>
                </a:lnTo>
                <a:lnTo>
                  <a:pt x="3399010" y="3031486"/>
                </a:lnTo>
                <a:lnTo>
                  <a:pt x="3388476" y="3066600"/>
                </a:lnTo>
                <a:lnTo>
                  <a:pt x="3379113" y="3101714"/>
                </a:lnTo>
                <a:lnTo>
                  <a:pt x="3369749" y="3137998"/>
                </a:lnTo>
                <a:lnTo>
                  <a:pt x="3359215" y="3171941"/>
                </a:lnTo>
                <a:lnTo>
                  <a:pt x="3347510" y="3205885"/>
                </a:lnTo>
                <a:lnTo>
                  <a:pt x="3333465" y="3237487"/>
                </a:lnTo>
                <a:lnTo>
                  <a:pt x="3315908" y="3265578"/>
                </a:lnTo>
                <a:lnTo>
                  <a:pt x="3294840" y="3291328"/>
                </a:lnTo>
                <a:lnTo>
                  <a:pt x="3269090" y="3312396"/>
                </a:lnTo>
                <a:lnTo>
                  <a:pt x="3240999" y="3329953"/>
                </a:lnTo>
                <a:lnTo>
                  <a:pt x="3209396" y="3343999"/>
                </a:lnTo>
                <a:lnTo>
                  <a:pt x="3175453" y="3355703"/>
                </a:lnTo>
                <a:lnTo>
                  <a:pt x="3141510" y="3366237"/>
                </a:lnTo>
                <a:lnTo>
                  <a:pt x="3105226" y="3375601"/>
                </a:lnTo>
                <a:lnTo>
                  <a:pt x="3070112" y="3384965"/>
                </a:lnTo>
                <a:lnTo>
                  <a:pt x="3034998" y="3395499"/>
                </a:lnTo>
                <a:lnTo>
                  <a:pt x="3001055" y="3407203"/>
                </a:lnTo>
                <a:lnTo>
                  <a:pt x="2969452" y="3421249"/>
                </a:lnTo>
                <a:lnTo>
                  <a:pt x="2940191" y="3437635"/>
                </a:lnTo>
                <a:lnTo>
                  <a:pt x="2914441" y="3458704"/>
                </a:lnTo>
                <a:lnTo>
                  <a:pt x="2887520" y="3482113"/>
                </a:lnTo>
                <a:lnTo>
                  <a:pt x="2864111" y="3509033"/>
                </a:lnTo>
                <a:lnTo>
                  <a:pt x="2841872" y="3537124"/>
                </a:lnTo>
                <a:lnTo>
                  <a:pt x="2819634" y="3566386"/>
                </a:lnTo>
                <a:lnTo>
                  <a:pt x="2797395" y="3595647"/>
                </a:lnTo>
                <a:lnTo>
                  <a:pt x="2775156" y="3623738"/>
                </a:lnTo>
                <a:lnTo>
                  <a:pt x="2750577" y="3650659"/>
                </a:lnTo>
                <a:lnTo>
                  <a:pt x="2725997" y="3674068"/>
                </a:lnTo>
                <a:lnTo>
                  <a:pt x="2697906" y="3693966"/>
                </a:lnTo>
                <a:lnTo>
                  <a:pt x="2668644" y="3709182"/>
                </a:lnTo>
                <a:lnTo>
                  <a:pt x="2633531" y="3719716"/>
                </a:lnTo>
                <a:lnTo>
                  <a:pt x="2597247" y="3724398"/>
                </a:lnTo>
                <a:lnTo>
                  <a:pt x="2559792" y="3725568"/>
                </a:lnTo>
                <a:lnTo>
                  <a:pt x="2519996" y="3722057"/>
                </a:lnTo>
                <a:lnTo>
                  <a:pt x="2480201" y="3717375"/>
                </a:lnTo>
                <a:lnTo>
                  <a:pt x="2440405" y="3711523"/>
                </a:lnTo>
                <a:lnTo>
                  <a:pt x="2400610" y="3706841"/>
                </a:lnTo>
                <a:lnTo>
                  <a:pt x="2360814" y="3704500"/>
                </a:lnTo>
                <a:lnTo>
                  <a:pt x="2322189" y="3704500"/>
                </a:lnTo>
                <a:lnTo>
                  <a:pt x="2285905" y="3709182"/>
                </a:lnTo>
                <a:lnTo>
                  <a:pt x="2248450" y="3718545"/>
                </a:lnTo>
                <a:lnTo>
                  <a:pt x="2214507" y="3732591"/>
                </a:lnTo>
                <a:lnTo>
                  <a:pt x="2179393" y="3751318"/>
                </a:lnTo>
                <a:lnTo>
                  <a:pt x="2144279" y="3770045"/>
                </a:lnTo>
                <a:lnTo>
                  <a:pt x="2109166" y="3791114"/>
                </a:lnTo>
                <a:lnTo>
                  <a:pt x="2075222" y="3811011"/>
                </a:lnTo>
                <a:lnTo>
                  <a:pt x="2038938" y="3828568"/>
                </a:lnTo>
                <a:lnTo>
                  <a:pt x="2003824" y="3842614"/>
                </a:lnTo>
                <a:lnTo>
                  <a:pt x="1967540" y="3851978"/>
                </a:lnTo>
                <a:lnTo>
                  <a:pt x="1930086" y="3855489"/>
                </a:lnTo>
                <a:lnTo>
                  <a:pt x="1892631" y="3851978"/>
                </a:lnTo>
                <a:lnTo>
                  <a:pt x="1856347" y="3842614"/>
                </a:lnTo>
                <a:lnTo>
                  <a:pt x="1821233" y="3828568"/>
                </a:lnTo>
                <a:lnTo>
                  <a:pt x="1784949" y="3811011"/>
                </a:lnTo>
                <a:lnTo>
                  <a:pt x="1751005" y="3791114"/>
                </a:lnTo>
                <a:lnTo>
                  <a:pt x="1715892" y="3770045"/>
                </a:lnTo>
                <a:lnTo>
                  <a:pt x="1680778" y="3751318"/>
                </a:lnTo>
                <a:lnTo>
                  <a:pt x="1645664" y="3732591"/>
                </a:lnTo>
                <a:lnTo>
                  <a:pt x="1610550" y="3718545"/>
                </a:lnTo>
                <a:lnTo>
                  <a:pt x="1574266" y="3709182"/>
                </a:lnTo>
                <a:lnTo>
                  <a:pt x="1537982" y="3704500"/>
                </a:lnTo>
                <a:lnTo>
                  <a:pt x="1499357" y="3704500"/>
                </a:lnTo>
                <a:lnTo>
                  <a:pt x="1459561" y="3706841"/>
                </a:lnTo>
                <a:lnTo>
                  <a:pt x="1419766" y="3711523"/>
                </a:lnTo>
                <a:lnTo>
                  <a:pt x="1379970" y="3717375"/>
                </a:lnTo>
                <a:lnTo>
                  <a:pt x="1340175" y="3722057"/>
                </a:lnTo>
                <a:lnTo>
                  <a:pt x="1300379" y="3725568"/>
                </a:lnTo>
                <a:lnTo>
                  <a:pt x="1262924" y="3724398"/>
                </a:lnTo>
                <a:lnTo>
                  <a:pt x="1226640" y="3719716"/>
                </a:lnTo>
                <a:lnTo>
                  <a:pt x="1191526" y="3709182"/>
                </a:lnTo>
                <a:lnTo>
                  <a:pt x="1162265" y="3693966"/>
                </a:lnTo>
                <a:lnTo>
                  <a:pt x="1134174" y="3674068"/>
                </a:lnTo>
                <a:lnTo>
                  <a:pt x="1109594" y="3650659"/>
                </a:lnTo>
                <a:lnTo>
                  <a:pt x="1085015" y="3623738"/>
                </a:lnTo>
                <a:lnTo>
                  <a:pt x="1062776" y="3595647"/>
                </a:lnTo>
                <a:lnTo>
                  <a:pt x="1040537" y="3566386"/>
                </a:lnTo>
                <a:lnTo>
                  <a:pt x="1018299" y="3537124"/>
                </a:lnTo>
                <a:lnTo>
                  <a:pt x="996060" y="3509033"/>
                </a:lnTo>
                <a:lnTo>
                  <a:pt x="972651" y="3482113"/>
                </a:lnTo>
                <a:lnTo>
                  <a:pt x="945730" y="3458704"/>
                </a:lnTo>
                <a:lnTo>
                  <a:pt x="919980" y="3437635"/>
                </a:lnTo>
                <a:lnTo>
                  <a:pt x="890719" y="3421249"/>
                </a:lnTo>
                <a:lnTo>
                  <a:pt x="859116" y="3407203"/>
                </a:lnTo>
                <a:lnTo>
                  <a:pt x="825173" y="3395499"/>
                </a:lnTo>
                <a:lnTo>
                  <a:pt x="790059" y="3384965"/>
                </a:lnTo>
                <a:lnTo>
                  <a:pt x="754946" y="3375601"/>
                </a:lnTo>
                <a:lnTo>
                  <a:pt x="718662" y="3366237"/>
                </a:lnTo>
                <a:lnTo>
                  <a:pt x="684718" y="3355703"/>
                </a:lnTo>
                <a:lnTo>
                  <a:pt x="650775" y="3343999"/>
                </a:lnTo>
                <a:lnTo>
                  <a:pt x="619173" y="3329953"/>
                </a:lnTo>
                <a:lnTo>
                  <a:pt x="591082" y="3312396"/>
                </a:lnTo>
                <a:lnTo>
                  <a:pt x="565332" y="3291328"/>
                </a:lnTo>
                <a:lnTo>
                  <a:pt x="544263" y="3265578"/>
                </a:lnTo>
                <a:lnTo>
                  <a:pt x="526706" y="3237487"/>
                </a:lnTo>
                <a:lnTo>
                  <a:pt x="512661" y="3205885"/>
                </a:lnTo>
                <a:lnTo>
                  <a:pt x="500956" y="3171941"/>
                </a:lnTo>
                <a:lnTo>
                  <a:pt x="490422" y="3137998"/>
                </a:lnTo>
                <a:lnTo>
                  <a:pt x="481059" y="3101714"/>
                </a:lnTo>
                <a:lnTo>
                  <a:pt x="471695" y="3066600"/>
                </a:lnTo>
                <a:lnTo>
                  <a:pt x="461161" y="3031486"/>
                </a:lnTo>
                <a:lnTo>
                  <a:pt x="449456" y="2997543"/>
                </a:lnTo>
                <a:lnTo>
                  <a:pt x="435411" y="2965941"/>
                </a:lnTo>
                <a:lnTo>
                  <a:pt x="419024" y="2936679"/>
                </a:lnTo>
                <a:lnTo>
                  <a:pt x="397956" y="2910929"/>
                </a:lnTo>
                <a:lnTo>
                  <a:pt x="374547" y="2884009"/>
                </a:lnTo>
                <a:lnTo>
                  <a:pt x="347626" y="2860599"/>
                </a:lnTo>
                <a:lnTo>
                  <a:pt x="318365" y="2838361"/>
                </a:lnTo>
                <a:lnTo>
                  <a:pt x="289103" y="2816122"/>
                </a:lnTo>
                <a:lnTo>
                  <a:pt x="259842" y="2793883"/>
                </a:lnTo>
                <a:lnTo>
                  <a:pt x="231751" y="2771645"/>
                </a:lnTo>
                <a:lnTo>
                  <a:pt x="204830" y="2747065"/>
                </a:lnTo>
                <a:lnTo>
                  <a:pt x="181421" y="2722485"/>
                </a:lnTo>
                <a:lnTo>
                  <a:pt x="161523" y="2694394"/>
                </a:lnTo>
                <a:lnTo>
                  <a:pt x="146308" y="2665133"/>
                </a:lnTo>
                <a:lnTo>
                  <a:pt x="135773" y="2630019"/>
                </a:lnTo>
                <a:lnTo>
                  <a:pt x="131092" y="2593735"/>
                </a:lnTo>
                <a:lnTo>
                  <a:pt x="129921" y="2556280"/>
                </a:lnTo>
                <a:lnTo>
                  <a:pt x="133432" y="2516485"/>
                </a:lnTo>
                <a:lnTo>
                  <a:pt x="138114" y="2476689"/>
                </a:lnTo>
                <a:lnTo>
                  <a:pt x="143967" y="2436894"/>
                </a:lnTo>
                <a:lnTo>
                  <a:pt x="148648" y="2397098"/>
                </a:lnTo>
                <a:lnTo>
                  <a:pt x="150989" y="2357302"/>
                </a:lnTo>
                <a:lnTo>
                  <a:pt x="150989" y="2318677"/>
                </a:lnTo>
                <a:lnTo>
                  <a:pt x="146308" y="2282393"/>
                </a:lnTo>
                <a:lnTo>
                  <a:pt x="136944" y="2246109"/>
                </a:lnTo>
                <a:lnTo>
                  <a:pt x="122898" y="2212166"/>
                </a:lnTo>
                <a:lnTo>
                  <a:pt x="105341" y="2177052"/>
                </a:lnTo>
                <a:lnTo>
                  <a:pt x="85444" y="2141938"/>
                </a:lnTo>
                <a:lnTo>
                  <a:pt x="64375" y="2106824"/>
                </a:lnTo>
                <a:lnTo>
                  <a:pt x="44478" y="2072881"/>
                </a:lnTo>
                <a:lnTo>
                  <a:pt x="26921" y="2036597"/>
                </a:lnTo>
                <a:lnTo>
                  <a:pt x="12875" y="2001483"/>
                </a:lnTo>
                <a:lnTo>
                  <a:pt x="3512" y="1965199"/>
                </a:lnTo>
                <a:lnTo>
                  <a:pt x="0" y="1927744"/>
                </a:lnTo>
                <a:lnTo>
                  <a:pt x="3512" y="1890290"/>
                </a:lnTo>
                <a:lnTo>
                  <a:pt x="12875" y="1854005"/>
                </a:lnTo>
                <a:lnTo>
                  <a:pt x="26921" y="1818892"/>
                </a:lnTo>
                <a:lnTo>
                  <a:pt x="44478" y="1782608"/>
                </a:lnTo>
                <a:lnTo>
                  <a:pt x="64375" y="1748664"/>
                </a:lnTo>
                <a:lnTo>
                  <a:pt x="85444" y="1713550"/>
                </a:lnTo>
                <a:lnTo>
                  <a:pt x="105341" y="1678437"/>
                </a:lnTo>
                <a:lnTo>
                  <a:pt x="122898" y="1643323"/>
                </a:lnTo>
                <a:lnTo>
                  <a:pt x="136944" y="1609380"/>
                </a:lnTo>
                <a:lnTo>
                  <a:pt x="146308" y="1573096"/>
                </a:lnTo>
                <a:lnTo>
                  <a:pt x="150989" y="1536811"/>
                </a:lnTo>
                <a:lnTo>
                  <a:pt x="150989" y="1498186"/>
                </a:lnTo>
                <a:lnTo>
                  <a:pt x="148648" y="1458391"/>
                </a:lnTo>
                <a:lnTo>
                  <a:pt x="143967" y="1418595"/>
                </a:lnTo>
                <a:lnTo>
                  <a:pt x="138114" y="1378799"/>
                </a:lnTo>
                <a:lnTo>
                  <a:pt x="133432" y="1339004"/>
                </a:lnTo>
                <a:lnTo>
                  <a:pt x="129921" y="1299208"/>
                </a:lnTo>
                <a:lnTo>
                  <a:pt x="131092" y="1261754"/>
                </a:lnTo>
                <a:lnTo>
                  <a:pt x="135773" y="1225469"/>
                </a:lnTo>
                <a:lnTo>
                  <a:pt x="146308" y="1190356"/>
                </a:lnTo>
                <a:lnTo>
                  <a:pt x="161523" y="1161094"/>
                </a:lnTo>
                <a:lnTo>
                  <a:pt x="181421" y="1133003"/>
                </a:lnTo>
                <a:lnTo>
                  <a:pt x="204830" y="1108424"/>
                </a:lnTo>
                <a:lnTo>
                  <a:pt x="231751" y="1083844"/>
                </a:lnTo>
                <a:lnTo>
                  <a:pt x="259842" y="1061605"/>
                </a:lnTo>
                <a:lnTo>
                  <a:pt x="289103" y="1039367"/>
                </a:lnTo>
                <a:lnTo>
                  <a:pt x="318365" y="1017128"/>
                </a:lnTo>
                <a:lnTo>
                  <a:pt x="347626" y="994889"/>
                </a:lnTo>
                <a:lnTo>
                  <a:pt x="374547" y="971480"/>
                </a:lnTo>
                <a:lnTo>
                  <a:pt x="397956" y="944560"/>
                </a:lnTo>
                <a:lnTo>
                  <a:pt x="419024" y="918809"/>
                </a:lnTo>
                <a:lnTo>
                  <a:pt x="435411" y="889548"/>
                </a:lnTo>
                <a:lnTo>
                  <a:pt x="449456" y="857946"/>
                </a:lnTo>
                <a:lnTo>
                  <a:pt x="461161" y="824002"/>
                </a:lnTo>
                <a:lnTo>
                  <a:pt x="471695" y="788889"/>
                </a:lnTo>
                <a:lnTo>
                  <a:pt x="481059" y="753775"/>
                </a:lnTo>
                <a:lnTo>
                  <a:pt x="490422" y="717491"/>
                </a:lnTo>
                <a:lnTo>
                  <a:pt x="500956" y="683547"/>
                </a:lnTo>
                <a:lnTo>
                  <a:pt x="512661" y="649604"/>
                </a:lnTo>
                <a:lnTo>
                  <a:pt x="526706" y="618002"/>
                </a:lnTo>
                <a:lnTo>
                  <a:pt x="544263" y="589911"/>
                </a:lnTo>
                <a:lnTo>
                  <a:pt x="565332" y="564161"/>
                </a:lnTo>
                <a:lnTo>
                  <a:pt x="591082" y="543092"/>
                </a:lnTo>
                <a:lnTo>
                  <a:pt x="619173" y="525535"/>
                </a:lnTo>
                <a:lnTo>
                  <a:pt x="650775" y="511490"/>
                </a:lnTo>
                <a:lnTo>
                  <a:pt x="684718" y="499785"/>
                </a:lnTo>
                <a:lnTo>
                  <a:pt x="718662" y="489251"/>
                </a:lnTo>
                <a:lnTo>
                  <a:pt x="754946" y="479888"/>
                </a:lnTo>
                <a:lnTo>
                  <a:pt x="790059" y="470524"/>
                </a:lnTo>
                <a:lnTo>
                  <a:pt x="825173" y="459990"/>
                </a:lnTo>
                <a:lnTo>
                  <a:pt x="859116" y="448285"/>
                </a:lnTo>
                <a:lnTo>
                  <a:pt x="890719" y="434240"/>
                </a:lnTo>
                <a:lnTo>
                  <a:pt x="919980" y="417853"/>
                </a:lnTo>
                <a:lnTo>
                  <a:pt x="945730" y="396785"/>
                </a:lnTo>
                <a:lnTo>
                  <a:pt x="972651" y="373376"/>
                </a:lnTo>
                <a:lnTo>
                  <a:pt x="996060" y="346455"/>
                </a:lnTo>
                <a:lnTo>
                  <a:pt x="1018299" y="318364"/>
                </a:lnTo>
                <a:lnTo>
                  <a:pt x="1040537" y="289103"/>
                </a:lnTo>
                <a:lnTo>
                  <a:pt x="1062776" y="259841"/>
                </a:lnTo>
                <a:lnTo>
                  <a:pt x="1085015" y="231750"/>
                </a:lnTo>
                <a:lnTo>
                  <a:pt x="1109594" y="204830"/>
                </a:lnTo>
                <a:lnTo>
                  <a:pt x="1134174" y="181421"/>
                </a:lnTo>
                <a:lnTo>
                  <a:pt x="1162265" y="161523"/>
                </a:lnTo>
                <a:lnTo>
                  <a:pt x="1191526" y="146307"/>
                </a:lnTo>
                <a:lnTo>
                  <a:pt x="1226640" y="135773"/>
                </a:lnTo>
                <a:lnTo>
                  <a:pt x="1262924" y="131091"/>
                </a:lnTo>
                <a:lnTo>
                  <a:pt x="1300379" y="129921"/>
                </a:lnTo>
                <a:lnTo>
                  <a:pt x="1340175" y="133432"/>
                </a:lnTo>
                <a:lnTo>
                  <a:pt x="1379970" y="138114"/>
                </a:lnTo>
                <a:lnTo>
                  <a:pt x="1419766" y="143966"/>
                </a:lnTo>
                <a:lnTo>
                  <a:pt x="1459561" y="148648"/>
                </a:lnTo>
                <a:lnTo>
                  <a:pt x="1499357" y="150989"/>
                </a:lnTo>
                <a:lnTo>
                  <a:pt x="1537982" y="150989"/>
                </a:lnTo>
                <a:lnTo>
                  <a:pt x="1574266" y="146307"/>
                </a:lnTo>
                <a:lnTo>
                  <a:pt x="1610550" y="136943"/>
                </a:lnTo>
                <a:lnTo>
                  <a:pt x="1645664" y="122898"/>
                </a:lnTo>
                <a:lnTo>
                  <a:pt x="1680778" y="104171"/>
                </a:lnTo>
                <a:lnTo>
                  <a:pt x="1715892" y="85443"/>
                </a:lnTo>
                <a:lnTo>
                  <a:pt x="1751005" y="64375"/>
                </a:lnTo>
                <a:lnTo>
                  <a:pt x="1784949" y="44477"/>
                </a:lnTo>
                <a:lnTo>
                  <a:pt x="1821233" y="26920"/>
                </a:lnTo>
                <a:lnTo>
                  <a:pt x="1856347" y="12875"/>
                </a:lnTo>
                <a:lnTo>
                  <a:pt x="1892631" y="3511"/>
                </a:lnTo>
                <a:close/>
              </a:path>
            </a:pathLst>
          </a:custGeom>
        </p:spPr>
      </p:pic>
    </p:spTree>
    <p:extLst>
      <p:ext uri="{BB962C8B-B14F-4D97-AF65-F5344CB8AC3E}">
        <p14:creationId xmlns:p14="http://schemas.microsoft.com/office/powerpoint/2010/main" val="2410814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45</TotalTime>
  <Words>908</Words>
  <Application>Microsoft Office PowerPoint</Application>
  <PresentationFormat>Widescreen</PresentationFormat>
  <Paragraphs>35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Amasis MT Pro Black</vt:lpstr>
      <vt:lpstr>Arial</vt:lpstr>
      <vt:lpstr>Arial Narrow</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Syedhamza  2233</dc:creator>
  <cp:lastModifiedBy>Syedhamza  2233</cp:lastModifiedBy>
  <cp:revision>20</cp:revision>
  <dcterms:created xsi:type="dcterms:W3CDTF">2022-07-24T05:20:08Z</dcterms:created>
  <dcterms:modified xsi:type="dcterms:W3CDTF">2022-07-24T09:59:50Z</dcterms:modified>
</cp:coreProperties>
</file>