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75" r:id="rId2"/>
    <p:sldId id="274" r:id="rId3"/>
    <p:sldId id="258" r:id="rId4"/>
    <p:sldId id="259" r:id="rId5"/>
    <p:sldId id="261" r:id="rId6"/>
    <p:sldId id="260" r:id="rId7"/>
    <p:sldId id="262" r:id="rId8"/>
    <p:sldId id="263" r:id="rId9"/>
    <p:sldId id="266" r:id="rId10"/>
    <p:sldId id="267" r:id="rId11"/>
    <p:sldId id="269" r:id="rId12"/>
    <p:sldId id="270" r:id="rId13"/>
    <p:sldId id="271" r:id="rId14"/>
    <p:sldId id="265"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E694F5-742A-4C2C-B5EE-3C8885406342}"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405819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E694F5-742A-4C2C-B5EE-3C8885406342}" type="datetimeFigureOut">
              <a:rPr lang="en-IN" smtClean="0"/>
              <a:t>24-07-2022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2537597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5E694F5-742A-4C2C-B5EE-3C8885406342}"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314781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5E694F5-742A-4C2C-B5EE-3C8885406342}"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4996DE-589A-4C15-85B3-41C12CAA774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95825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E694F5-742A-4C2C-B5EE-3C8885406342}"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1281111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E694F5-742A-4C2C-B5EE-3C8885406342}" type="datetimeFigureOut">
              <a:rPr lang="en-IN" smtClean="0"/>
              <a:t>24-07-2022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305146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E694F5-742A-4C2C-B5EE-3C8885406342}" type="datetimeFigureOut">
              <a:rPr lang="en-IN" smtClean="0"/>
              <a:t>24-07-2022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4270357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E694F5-742A-4C2C-B5EE-3C8885406342}"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2270287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E694F5-742A-4C2C-B5EE-3C8885406342}"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868073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5E694F5-742A-4C2C-B5EE-3C8885406342}"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1182968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E694F5-742A-4C2C-B5EE-3C8885406342}"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3127968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E694F5-742A-4C2C-B5EE-3C8885406342}" type="datetimeFigureOut">
              <a:rPr lang="en-IN" smtClean="0"/>
              <a:t>24-07-2022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1146700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E694F5-742A-4C2C-B5EE-3C8885406342}" type="datetimeFigureOut">
              <a:rPr lang="en-IN" smtClean="0"/>
              <a:t>24-07-2022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3575223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5E694F5-742A-4C2C-B5EE-3C8885406342}" type="datetimeFigureOut">
              <a:rPr lang="en-IN" smtClean="0"/>
              <a:t>24-07-2022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1063853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5E694F5-742A-4C2C-B5EE-3C8885406342}" type="datetimeFigureOut">
              <a:rPr lang="en-IN" smtClean="0"/>
              <a:t>24-07-2022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1192296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5E694F5-742A-4C2C-B5EE-3C8885406342}" type="datetimeFigureOut">
              <a:rPr lang="en-IN" smtClean="0"/>
              <a:t>24-07-2022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2312546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E694F5-742A-4C2C-B5EE-3C8885406342}" type="datetimeFigureOut">
              <a:rPr lang="en-IN" smtClean="0"/>
              <a:t>24-07-2022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3137010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5E694F5-742A-4C2C-B5EE-3C8885406342}" type="datetimeFigureOut">
              <a:rPr lang="en-IN" smtClean="0"/>
              <a:t>24-07-2022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34996DE-589A-4C15-85B3-41C12CAA774B}" type="slidenum">
              <a:rPr lang="en-IN" smtClean="0"/>
              <a:t>‹#›</a:t>
            </a:fld>
            <a:endParaRPr lang="en-IN"/>
          </a:p>
        </p:txBody>
      </p:sp>
    </p:spTree>
    <p:extLst>
      <p:ext uri="{BB962C8B-B14F-4D97-AF65-F5344CB8AC3E}">
        <p14:creationId xmlns:p14="http://schemas.microsoft.com/office/powerpoint/2010/main" val="1235719837"/>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1B027-0346-97B7-CBAD-9940B26AE362}"/>
              </a:ext>
            </a:extLst>
          </p:cNvPr>
          <p:cNvSpPr txBox="1"/>
          <p:nvPr/>
        </p:nvSpPr>
        <p:spPr>
          <a:xfrm>
            <a:off x="5137873" y="1258123"/>
            <a:ext cx="6822067" cy="193622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u="sng" dirty="0">
                <a:latin typeface="Amasis MT Pro Black" panose="02040A04050005020304" pitchFamily="18" charset="0"/>
                <a:ea typeface="+mj-ea"/>
                <a:cs typeface="+mj-cs"/>
              </a:rPr>
              <a:t>Title of the Project</a:t>
            </a:r>
          </a:p>
        </p:txBody>
      </p:sp>
      <p:sp>
        <p:nvSpPr>
          <p:cNvPr id="5" name="TextBox 4">
            <a:extLst>
              <a:ext uri="{FF2B5EF4-FFF2-40B4-BE49-F238E27FC236}">
                <a16:creationId xmlns:a16="http://schemas.microsoft.com/office/drawing/2014/main" id="{FD4AD314-2674-AAA0-5ABA-B5781E8948A3}"/>
              </a:ext>
            </a:extLst>
          </p:cNvPr>
          <p:cNvSpPr txBox="1"/>
          <p:nvPr/>
        </p:nvSpPr>
        <p:spPr>
          <a:xfrm>
            <a:off x="5137873" y="3322793"/>
            <a:ext cx="4389998" cy="681723"/>
          </a:xfrm>
          <a:prstGeom prst="rect">
            <a:avLst/>
          </a:prstGeom>
        </p:spPr>
        <p:txBody>
          <a:bodyPr vert="horz" lIns="91440" tIns="45720" rIns="91440" bIns="45720" rtlCol="0">
            <a:normAutofit/>
          </a:bodyPr>
          <a:lstStyle/>
          <a:p>
            <a:pPr>
              <a:lnSpc>
                <a:spcPct val="90000"/>
              </a:lnSpc>
              <a:spcAft>
                <a:spcPts val="600"/>
              </a:spcAft>
            </a:pPr>
            <a:r>
              <a:rPr lang="en-US" sz="3200" dirty="0">
                <a:solidFill>
                  <a:schemeClr val="tx1">
                    <a:alpha val="60000"/>
                  </a:schemeClr>
                </a:solidFill>
              </a:rPr>
              <a:t>Created By</a:t>
            </a:r>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rotWithShape="1">
          <a:blip r:embed="rId2">
            <a:extLst>
              <a:ext uri="{28A0092B-C50C-407E-A947-70E740481C1C}">
                <a14:useLocalDpi xmlns:a14="http://schemas.microsoft.com/office/drawing/2010/main" val="0"/>
              </a:ext>
            </a:extLst>
          </a:blip>
          <a:srcRect l="16396" r="16397" b="1"/>
          <a:stretch/>
        </p:blipFill>
        <p:spPr>
          <a:xfrm>
            <a:off x="662473" y="1258123"/>
            <a:ext cx="4091830" cy="4341753"/>
          </a:xfrm>
          <a:prstGeom prst="ellipse">
            <a:avLst/>
          </a:prstGeom>
          <a:ln w="203200">
            <a:noFill/>
          </a:ln>
        </p:spPr>
      </p:pic>
    </p:spTree>
    <p:extLst>
      <p:ext uri="{BB962C8B-B14F-4D97-AF65-F5344CB8AC3E}">
        <p14:creationId xmlns:p14="http://schemas.microsoft.com/office/powerpoint/2010/main" val="3152645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1B027-0346-97B7-CBAD-9940B26AE362}"/>
              </a:ext>
            </a:extLst>
          </p:cNvPr>
          <p:cNvSpPr txBox="1"/>
          <p:nvPr/>
        </p:nvSpPr>
        <p:spPr>
          <a:xfrm>
            <a:off x="681696" y="197055"/>
            <a:ext cx="6578082" cy="14940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u="sng">
                <a:latin typeface="Amasis MT Pro Black" panose="02040A04050005020304" pitchFamily="18" charset="0"/>
                <a:ea typeface="+mj-ea"/>
                <a:cs typeface="+mj-cs"/>
              </a:rPr>
              <a:t>7. Title Seven</a:t>
            </a:r>
          </a:p>
        </p:txBody>
      </p:sp>
      <p:sp>
        <p:nvSpPr>
          <p:cNvPr id="5" name="TextBox 4">
            <a:extLst>
              <a:ext uri="{FF2B5EF4-FFF2-40B4-BE49-F238E27FC236}">
                <a16:creationId xmlns:a16="http://schemas.microsoft.com/office/drawing/2014/main" id="{FD4AD314-2674-AAA0-5ABA-B5781E8948A3}"/>
              </a:ext>
            </a:extLst>
          </p:cNvPr>
          <p:cNvSpPr txBox="1"/>
          <p:nvPr/>
        </p:nvSpPr>
        <p:spPr>
          <a:xfrm>
            <a:off x="672365" y="1763486"/>
            <a:ext cx="4933577"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tx1">
                    <a:alpha val="60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rotWithShape="1">
          <a:blip r:embed="rId2">
            <a:extLst>
              <a:ext uri="{28A0092B-C50C-407E-A947-70E740481C1C}">
                <a14:useLocalDpi xmlns:a14="http://schemas.microsoft.com/office/drawing/2010/main" val="0"/>
              </a:ext>
            </a:extLst>
          </a:blip>
          <a:srcRect l="18588" r="14784" b="-2"/>
          <a:stretch/>
        </p:blipFill>
        <p:spPr>
          <a:xfrm>
            <a:off x="6096000" y="580713"/>
            <a:ext cx="5414304" cy="5407737"/>
          </a:xfrm>
          <a:prstGeom prst="ellipse">
            <a:avLst/>
          </a:prstGeom>
          <a:ln w="203200">
            <a:noFill/>
          </a:ln>
        </p:spPr>
      </p:pic>
    </p:spTree>
    <p:extLst>
      <p:ext uri="{BB962C8B-B14F-4D97-AF65-F5344CB8AC3E}">
        <p14:creationId xmlns:p14="http://schemas.microsoft.com/office/powerpoint/2010/main" val="3580708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1B027-0346-97B7-CBAD-9940B26AE362}"/>
              </a:ext>
            </a:extLst>
          </p:cNvPr>
          <p:cNvSpPr txBox="1"/>
          <p:nvPr/>
        </p:nvSpPr>
        <p:spPr>
          <a:xfrm>
            <a:off x="569727" y="194838"/>
            <a:ext cx="6810785" cy="14940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u="sng">
                <a:latin typeface="Amasis MT Pro Black" panose="02040A04050005020304" pitchFamily="18" charset="0"/>
                <a:ea typeface="+mj-ea"/>
                <a:cs typeface="+mj-cs"/>
              </a:rPr>
              <a:t>8. Title Eight</a:t>
            </a:r>
          </a:p>
        </p:txBody>
      </p:sp>
      <p:sp>
        <p:nvSpPr>
          <p:cNvPr id="5" name="TextBox 4">
            <a:extLst>
              <a:ext uri="{FF2B5EF4-FFF2-40B4-BE49-F238E27FC236}">
                <a16:creationId xmlns:a16="http://schemas.microsoft.com/office/drawing/2014/main" id="{FD4AD314-2674-AAA0-5ABA-B5781E8948A3}"/>
              </a:ext>
            </a:extLst>
          </p:cNvPr>
          <p:cNvSpPr txBox="1"/>
          <p:nvPr/>
        </p:nvSpPr>
        <p:spPr>
          <a:xfrm>
            <a:off x="522514" y="1772817"/>
            <a:ext cx="5092759"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tx1">
                    <a:alpha val="60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rotWithShape="1">
          <a:blip r:embed="rId2">
            <a:extLst>
              <a:ext uri="{28A0092B-C50C-407E-A947-70E740481C1C}">
                <a14:useLocalDpi xmlns:a14="http://schemas.microsoft.com/office/drawing/2010/main" val="0"/>
              </a:ext>
            </a:extLst>
          </a:blip>
          <a:srcRect l="16046" r="17123" b="1"/>
          <a:stretch/>
        </p:blipFill>
        <p:spPr>
          <a:xfrm>
            <a:off x="6096000" y="580713"/>
            <a:ext cx="5414304" cy="5407737"/>
          </a:xfrm>
          <a:prstGeom prst="ellipse">
            <a:avLst/>
          </a:prstGeom>
          <a:ln w="203200">
            <a:noFill/>
          </a:ln>
        </p:spPr>
      </p:pic>
    </p:spTree>
    <p:extLst>
      <p:ext uri="{BB962C8B-B14F-4D97-AF65-F5344CB8AC3E}">
        <p14:creationId xmlns:p14="http://schemas.microsoft.com/office/powerpoint/2010/main" val="3762830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1B027-0346-97B7-CBAD-9940B26AE362}"/>
              </a:ext>
            </a:extLst>
          </p:cNvPr>
          <p:cNvSpPr txBox="1"/>
          <p:nvPr/>
        </p:nvSpPr>
        <p:spPr>
          <a:xfrm>
            <a:off x="737116" y="141212"/>
            <a:ext cx="6391469" cy="14940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u="sng">
                <a:latin typeface="Amasis MT Pro Black" panose="02040A04050005020304" pitchFamily="18" charset="0"/>
                <a:ea typeface="+mj-ea"/>
                <a:cs typeface="+mj-cs"/>
              </a:rPr>
              <a:t>9. Title Nine</a:t>
            </a:r>
          </a:p>
        </p:txBody>
      </p:sp>
      <p:sp>
        <p:nvSpPr>
          <p:cNvPr id="5" name="TextBox 4">
            <a:extLst>
              <a:ext uri="{FF2B5EF4-FFF2-40B4-BE49-F238E27FC236}">
                <a16:creationId xmlns:a16="http://schemas.microsoft.com/office/drawing/2014/main" id="{FD4AD314-2674-AAA0-5ABA-B5781E8948A3}"/>
              </a:ext>
            </a:extLst>
          </p:cNvPr>
          <p:cNvSpPr txBox="1"/>
          <p:nvPr/>
        </p:nvSpPr>
        <p:spPr>
          <a:xfrm>
            <a:off x="681696" y="1744824"/>
            <a:ext cx="4933577"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tx1">
                    <a:alpha val="60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rotWithShape="1">
          <a:blip r:embed="rId2">
            <a:extLst>
              <a:ext uri="{28A0092B-C50C-407E-A947-70E740481C1C}">
                <a14:useLocalDpi xmlns:a14="http://schemas.microsoft.com/office/drawing/2010/main" val="0"/>
              </a:ext>
            </a:extLst>
          </a:blip>
          <a:srcRect l="22889" r="20792" b="-2"/>
          <a:stretch/>
        </p:blipFill>
        <p:spPr>
          <a:xfrm>
            <a:off x="6096000" y="580713"/>
            <a:ext cx="5414304" cy="5407737"/>
          </a:xfrm>
          <a:prstGeom prst="ellipse">
            <a:avLst/>
          </a:prstGeom>
          <a:ln w="203200">
            <a:noFill/>
          </a:ln>
        </p:spPr>
      </p:pic>
    </p:spTree>
    <p:extLst>
      <p:ext uri="{BB962C8B-B14F-4D97-AF65-F5344CB8AC3E}">
        <p14:creationId xmlns:p14="http://schemas.microsoft.com/office/powerpoint/2010/main" val="1446862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1B027-0346-97B7-CBAD-9940B26AE362}"/>
              </a:ext>
            </a:extLst>
          </p:cNvPr>
          <p:cNvSpPr txBox="1"/>
          <p:nvPr/>
        </p:nvSpPr>
        <p:spPr>
          <a:xfrm>
            <a:off x="923732" y="194840"/>
            <a:ext cx="6111550" cy="14940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u="sng">
                <a:latin typeface="Amasis MT Pro Black" panose="02040A04050005020304" pitchFamily="18" charset="0"/>
                <a:ea typeface="+mj-ea"/>
                <a:cs typeface="+mj-cs"/>
              </a:rPr>
              <a:t>10. Title Ten</a:t>
            </a:r>
          </a:p>
        </p:txBody>
      </p:sp>
      <p:sp>
        <p:nvSpPr>
          <p:cNvPr id="5" name="TextBox 4">
            <a:extLst>
              <a:ext uri="{FF2B5EF4-FFF2-40B4-BE49-F238E27FC236}">
                <a16:creationId xmlns:a16="http://schemas.microsoft.com/office/drawing/2014/main" id="{FD4AD314-2674-AAA0-5ABA-B5781E8948A3}"/>
              </a:ext>
            </a:extLst>
          </p:cNvPr>
          <p:cNvSpPr txBox="1"/>
          <p:nvPr/>
        </p:nvSpPr>
        <p:spPr>
          <a:xfrm>
            <a:off x="923732" y="1707502"/>
            <a:ext cx="4691542"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tx1">
                    <a:alpha val="60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rotWithShape="1">
          <a:blip r:embed="rId2">
            <a:extLst>
              <a:ext uri="{28A0092B-C50C-407E-A947-70E740481C1C}">
                <a14:useLocalDpi xmlns:a14="http://schemas.microsoft.com/office/drawing/2010/main" val="0"/>
              </a:ext>
            </a:extLst>
          </a:blip>
          <a:srcRect l="17628" r="7281" b="1"/>
          <a:stretch/>
        </p:blipFill>
        <p:spPr>
          <a:xfrm>
            <a:off x="6096000" y="580713"/>
            <a:ext cx="5414304" cy="5407737"/>
          </a:xfrm>
          <a:prstGeom prst="ellipse">
            <a:avLst/>
          </a:prstGeom>
          <a:ln w="203200">
            <a:noFill/>
          </a:ln>
        </p:spPr>
      </p:pic>
    </p:spTree>
    <p:extLst>
      <p:ext uri="{BB962C8B-B14F-4D97-AF65-F5344CB8AC3E}">
        <p14:creationId xmlns:p14="http://schemas.microsoft.com/office/powerpoint/2010/main" val="857516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1B027-0346-97B7-CBAD-9940B26AE362}"/>
              </a:ext>
            </a:extLst>
          </p:cNvPr>
          <p:cNvSpPr txBox="1"/>
          <p:nvPr/>
        </p:nvSpPr>
        <p:spPr>
          <a:xfrm>
            <a:off x="565318" y="0"/>
            <a:ext cx="5282519" cy="202105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000" kern="1200">
                <a:solidFill>
                  <a:schemeClr val="tx1"/>
                </a:solidFill>
                <a:latin typeface="Amasis MT Pro Black" panose="02040A04050005020304" pitchFamily="18" charset="0"/>
                <a:ea typeface="+mj-ea"/>
                <a:cs typeface="+mj-cs"/>
              </a:rPr>
              <a:t>Bilbiography</a:t>
            </a:r>
          </a:p>
        </p:txBody>
      </p:sp>
      <p:sp>
        <p:nvSpPr>
          <p:cNvPr id="5" name="TextBox 4">
            <a:extLst>
              <a:ext uri="{FF2B5EF4-FFF2-40B4-BE49-F238E27FC236}">
                <a16:creationId xmlns:a16="http://schemas.microsoft.com/office/drawing/2014/main" id="{FD4AD314-2674-AAA0-5ABA-B5781E8948A3}"/>
              </a:ext>
            </a:extLst>
          </p:cNvPr>
          <p:cNvSpPr txBox="1"/>
          <p:nvPr/>
        </p:nvSpPr>
        <p:spPr>
          <a:xfrm>
            <a:off x="565317" y="2021050"/>
            <a:ext cx="5689567" cy="2179671"/>
          </a:xfrm>
          <a:prstGeom prst="rect">
            <a:avLst/>
          </a:prstGeom>
        </p:spPr>
        <p:txBody>
          <a:bodyPr vert="horz" lIns="91440" tIns="45720" rIns="91440" bIns="45720" rtlCol="0" anchor="ctr">
            <a:normAutofit/>
          </a:bodyPr>
          <a:lstStyle/>
          <a:p>
            <a:pPr marL="457200" indent="-457200">
              <a:lnSpc>
                <a:spcPct val="90000"/>
              </a:lnSpc>
              <a:spcBef>
                <a:spcPts val="1000"/>
              </a:spcBef>
              <a:buFont typeface="Arial" panose="020B0604020202020204" pitchFamily="34" charset="0"/>
              <a:buChar char="•"/>
            </a:pPr>
            <a:r>
              <a:rPr lang="en-US" sz="2800" kern="1200">
                <a:solidFill>
                  <a:schemeClr val="tx1"/>
                </a:solidFill>
                <a:latin typeface="Arial Narrow" panose="020B0606020202030204" pitchFamily="34" charset="0"/>
              </a:rPr>
              <a:t>1. Wikipedia.org - (For Information)</a:t>
            </a:r>
          </a:p>
          <a:p>
            <a:pPr marL="457200" indent="-457200">
              <a:lnSpc>
                <a:spcPct val="90000"/>
              </a:lnSpc>
              <a:spcBef>
                <a:spcPts val="1000"/>
              </a:spcBef>
              <a:buFont typeface="Arial" panose="020B0604020202020204" pitchFamily="34" charset="0"/>
              <a:buChar char="•"/>
            </a:pPr>
            <a:r>
              <a:rPr lang="en-US" sz="2800" kern="1200">
                <a:solidFill>
                  <a:schemeClr val="tx1"/>
                </a:solidFill>
                <a:latin typeface="Arial Narrow" panose="020B0606020202030204" pitchFamily="34" charset="0"/>
              </a:rPr>
              <a:t> 2 . Google.com/images - (For Images)</a:t>
            </a:r>
          </a:p>
        </p:txBody>
      </p:sp>
    </p:spTree>
    <p:extLst>
      <p:ext uri="{BB962C8B-B14F-4D97-AF65-F5344CB8AC3E}">
        <p14:creationId xmlns:p14="http://schemas.microsoft.com/office/powerpoint/2010/main" val="4175038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1B027-0346-97B7-CBAD-9940B26AE362}"/>
              </a:ext>
            </a:extLst>
          </p:cNvPr>
          <p:cNvSpPr txBox="1"/>
          <p:nvPr/>
        </p:nvSpPr>
        <p:spPr>
          <a:xfrm>
            <a:off x="3332746" y="1583385"/>
            <a:ext cx="5282519" cy="369123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000" kern="1200">
                <a:solidFill>
                  <a:schemeClr val="tx1"/>
                </a:solidFill>
                <a:latin typeface="Amasis MT Pro Black" panose="02040A04050005020304" pitchFamily="18" charset="0"/>
                <a:ea typeface="+mj-ea"/>
                <a:cs typeface="+mj-cs"/>
              </a:rPr>
              <a:t>Thankyou</a:t>
            </a:r>
          </a:p>
          <a:p>
            <a:pPr algn="ctr">
              <a:lnSpc>
                <a:spcPct val="90000"/>
              </a:lnSpc>
              <a:spcBef>
                <a:spcPct val="0"/>
              </a:spcBef>
              <a:spcAft>
                <a:spcPts val="600"/>
              </a:spcAft>
            </a:pPr>
            <a:r>
              <a:rPr lang="en-US" sz="6000">
                <a:latin typeface="Amasis MT Pro Black" panose="02040A04050005020304" pitchFamily="18" charset="0"/>
                <a:ea typeface="+mj-ea"/>
                <a:cs typeface="+mj-cs"/>
              </a:rPr>
              <a:t>For Watching</a:t>
            </a:r>
            <a:endParaRPr lang="en-US" sz="6000" kern="1200">
              <a:solidFill>
                <a:schemeClr val="tx1"/>
              </a:solidFill>
              <a:latin typeface="Amasis MT Pro Black" panose="02040A04050005020304" pitchFamily="18" charset="0"/>
              <a:ea typeface="+mj-ea"/>
              <a:cs typeface="+mj-cs"/>
            </a:endParaRPr>
          </a:p>
        </p:txBody>
      </p:sp>
    </p:spTree>
    <p:extLst>
      <p:ext uri="{BB962C8B-B14F-4D97-AF65-F5344CB8AC3E}">
        <p14:creationId xmlns:p14="http://schemas.microsoft.com/office/powerpoint/2010/main" val="212898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1B027-0346-97B7-CBAD-9940B26AE362}"/>
              </a:ext>
            </a:extLst>
          </p:cNvPr>
          <p:cNvSpPr txBox="1"/>
          <p:nvPr/>
        </p:nvSpPr>
        <p:spPr>
          <a:xfrm>
            <a:off x="761996" y="662400"/>
            <a:ext cx="9004460" cy="111329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400" u="sng" kern="1200" dirty="0">
                <a:solidFill>
                  <a:schemeClr val="tx1"/>
                </a:solidFill>
                <a:latin typeface="Amasis MT Pro Black" panose="02040A04050005020304" pitchFamily="18" charset="0"/>
                <a:ea typeface="+mj-ea"/>
                <a:cs typeface="+mj-cs"/>
              </a:rPr>
              <a:t>INDEX</a:t>
            </a:r>
          </a:p>
        </p:txBody>
      </p:sp>
      <p:sp>
        <p:nvSpPr>
          <p:cNvPr id="5" name="TextBox 4">
            <a:extLst>
              <a:ext uri="{FF2B5EF4-FFF2-40B4-BE49-F238E27FC236}">
                <a16:creationId xmlns:a16="http://schemas.microsoft.com/office/drawing/2014/main" id="{FD4AD314-2674-AAA0-5ABA-B5781E8948A3}"/>
              </a:ext>
            </a:extLst>
          </p:cNvPr>
          <p:cNvSpPr txBox="1"/>
          <p:nvPr/>
        </p:nvSpPr>
        <p:spPr>
          <a:xfrm>
            <a:off x="625198" y="1610122"/>
            <a:ext cx="7711200" cy="3843029"/>
          </a:xfrm>
          <a:prstGeom prst="rect">
            <a:avLst/>
          </a:prstGeom>
        </p:spPr>
        <p:txBody>
          <a:bodyPr vert="horz" lIns="91440" tIns="45720" rIns="91440" bIns="45720" rtlCol="0">
            <a:normAutofit/>
          </a:bodyPr>
          <a:lstStyle/>
          <a:p>
            <a:pPr marL="228600" indent="-457200">
              <a:lnSpc>
                <a:spcPct val="90000"/>
              </a:lnSpc>
              <a:spcAft>
                <a:spcPts val="600"/>
              </a:spcAft>
              <a:buFont typeface="+mj-lt"/>
              <a:buAutoNum type="arabicPeriod"/>
            </a:pPr>
            <a:r>
              <a:rPr lang="en-US" sz="2400" dirty="0">
                <a:solidFill>
                  <a:schemeClr val="tx1">
                    <a:alpha val="60000"/>
                  </a:schemeClr>
                </a:solidFill>
                <a:latin typeface="Arial Narrow" panose="020B0606020202030204" pitchFamily="34" charset="0"/>
              </a:rPr>
              <a:t>Topic </a:t>
            </a:r>
          </a:p>
        </p:txBody>
      </p:sp>
    </p:spTree>
    <p:extLst>
      <p:ext uri="{BB962C8B-B14F-4D97-AF65-F5344CB8AC3E}">
        <p14:creationId xmlns:p14="http://schemas.microsoft.com/office/powerpoint/2010/main" val="4293633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1B027-0346-97B7-CBAD-9940B26AE362}"/>
              </a:ext>
            </a:extLst>
          </p:cNvPr>
          <p:cNvSpPr txBox="1"/>
          <p:nvPr/>
        </p:nvSpPr>
        <p:spPr>
          <a:xfrm>
            <a:off x="761996" y="662400"/>
            <a:ext cx="9004460" cy="111329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400" u="sng" kern="1200" dirty="0">
                <a:solidFill>
                  <a:schemeClr val="tx1"/>
                </a:solidFill>
                <a:latin typeface="Amasis MT Pro Black" panose="02040A04050005020304" pitchFamily="18" charset="0"/>
                <a:ea typeface="+mj-ea"/>
                <a:cs typeface="+mj-cs"/>
              </a:rPr>
              <a:t>Acknowledgement</a:t>
            </a:r>
          </a:p>
        </p:txBody>
      </p:sp>
      <p:sp>
        <p:nvSpPr>
          <p:cNvPr id="5" name="TextBox 4">
            <a:extLst>
              <a:ext uri="{FF2B5EF4-FFF2-40B4-BE49-F238E27FC236}">
                <a16:creationId xmlns:a16="http://schemas.microsoft.com/office/drawing/2014/main" id="{FD4AD314-2674-AAA0-5ABA-B5781E8948A3}"/>
              </a:ext>
            </a:extLst>
          </p:cNvPr>
          <p:cNvSpPr txBox="1"/>
          <p:nvPr/>
        </p:nvSpPr>
        <p:spPr>
          <a:xfrm>
            <a:off x="761996" y="2286000"/>
            <a:ext cx="7711200" cy="384302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solidFill>
                  <a:schemeClr val="tx1">
                    <a:alpha val="60000"/>
                  </a:schemeClr>
                </a:solidFill>
                <a:latin typeface="Arial Narrow" panose="020B0606020202030204" pitchFamily="34" charset="0"/>
              </a:rPr>
              <a:t>I would like to thank my subject teacher who gave me a golden opportunity to work on this project. I’d also like to express my gratitude to my school principal wholeheartedly.</a:t>
            </a:r>
          </a:p>
          <a:p>
            <a:pPr indent="-228600">
              <a:lnSpc>
                <a:spcPct val="90000"/>
              </a:lnSpc>
              <a:spcAft>
                <a:spcPts val="600"/>
              </a:spcAft>
              <a:buFont typeface="Arial" panose="020B0604020202020204" pitchFamily="34" charset="0"/>
              <a:buChar char="•"/>
            </a:pPr>
            <a:endParaRPr lang="en-US" sz="2400" dirty="0">
              <a:solidFill>
                <a:schemeClr val="tx1">
                  <a:alpha val="60000"/>
                </a:schemeClr>
              </a:solidFill>
              <a:latin typeface="Arial Narrow" panose="020B0606020202030204" pitchFamily="34" charset="0"/>
            </a:endParaRPr>
          </a:p>
          <a:p>
            <a:pPr indent="-228600">
              <a:lnSpc>
                <a:spcPct val="90000"/>
              </a:lnSpc>
              <a:spcAft>
                <a:spcPts val="600"/>
              </a:spcAft>
              <a:buFont typeface="Arial" panose="020B0604020202020204" pitchFamily="34" charset="0"/>
              <a:buChar char="•"/>
            </a:pPr>
            <a:r>
              <a:rPr lang="en-US" sz="2400" dirty="0">
                <a:solidFill>
                  <a:schemeClr val="tx1">
                    <a:alpha val="60000"/>
                  </a:schemeClr>
                </a:solidFill>
                <a:latin typeface="Arial Narrow" panose="020B0606020202030204" pitchFamily="34" charset="0"/>
              </a:rPr>
              <a:t>I must also thank my parents and friends for the immense support and help during this project. Without their help, completing this project would have been very difficult.</a:t>
            </a:r>
          </a:p>
        </p:txBody>
      </p:sp>
    </p:spTree>
    <p:extLst>
      <p:ext uri="{BB962C8B-B14F-4D97-AF65-F5344CB8AC3E}">
        <p14:creationId xmlns:p14="http://schemas.microsoft.com/office/powerpoint/2010/main" val="4207812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1B027-0346-97B7-CBAD-9940B26AE362}"/>
              </a:ext>
            </a:extLst>
          </p:cNvPr>
          <p:cNvSpPr txBox="1"/>
          <p:nvPr/>
        </p:nvSpPr>
        <p:spPr>
          <a:xfrm>
            <a:off x="765673" y="85780"/>
            <a:ext cx="6138168" cy="14940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u="sng" dirty="0">
                <a:latin typeface="Amasis MT Pro Black" panose="02040A04050005020304" pitchFamily="18" charset="0"/>
                <a:ea typeface="+mj-ea"/>
                <a:cs typeface="+mj-cs"/>
              </a:rPr>
              <a:t>1. Title One</a:t>
            </a:r>
          </a:p>
        </p:txBody>
      </p:sp>
      <p:sp>
        <p:nvSpPr>
          <p:cNvPr id="5" name="TextBox 4">
            <a:extLst>
              <a:ext uri="{FF2B5EF4-FFF2-40B4-BE49-F238E27FC236}">
                <a16:creationId xmlns:a16="http://schemas.microsoft.com/office/drawing/2014/main" id="{FD4AD314-2674-AAA0-5ABA-B5781E8948A3}"/>
              </a:ext>
            </a:extLst>
          </p:cNvPr>
          <p:cNvSpPr txBox="1"/>
          <p:nvPr/>
        </p:nvSpPr>
        <p:spPr>
          <a:xfrm>
            <a:off x="802434" y="1735489"/>
            <a:ext cx="4812840"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solidFill>
                  <a:schemeClr val="tx1">
                    <a:alpha val="60000"/>
                  </a:schemeClr>
                </a:solidFill>
              </a:rPr>
              <a:t>Lorem ipsum dolor sit </a:t>
            </a:r>
            <a:r>
              <a:rPr lang="en-US" sz="2000" dirty="0" err="1">
                <a:solidFill>
                  <a:schemeClr val="tx1">
                    <a:alpha val="60000"/>
                  </a:schemeClr>
                </a:solidFill>
              </a:rPr>
              <a:t>amet</a:t>
            </a:r>
            <a:r>
              <a:rPr lang="en-US" sz="2000">
                <a:solidFill>
                  <a:schemeClr val="tx1">
                    <a:alpha val="60000"/>
                  </a:schemeClr>
                </a:solidFill>
              </a:rPr>
              <a: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6" name="Picture 5" descr="A bird on a branch&#10;&#10;Description automatically generated with medium confidence">
            <a:extLst>
              <a:ext uri="{FF2B5EF4-FFF2-40B4-BE49-F238E27FC236}">
                <a16:creationId xmlns:a16="http://schemas.microsoft.com/office/drawing/2014/main" id="{77A4B233-293F-4DF6-D82C-EE7010DFAB7B}"/>
              </a:ext>
            </a:extLst>
          </p:cNvPr>
          <p:cNvPicPr>
            <a:picLocks noChangeAspect="1"/>
          </p:cNvPicPr>
          <p:nvPr/>
        </p:nvPicPr>
        <p:blipFill rotWithShape="1">
          <a:blip r:embed="rId2">
            <a:extLst>
              <a:ext uri="{28A0092B-C50C-407E-A947-70E740481C1C}">
                <a14:useLocalDpi xmlns:a14="http://schemas.microsoft.com/office/drawing/2010/main" val="0"/>
              </a:ext>
            </a:extLst>
          </a:blip>
          <a:srcRect l="5706" r="19300"/>
          <a:stretch/>
        </p:blipFill>
        <p:spPr>
          <a:xfrm>
            <a:off x="6096000" y="580713"/>
            <a:ext cx="5414304" cy="5407737"/>
          </a:xfrm>
          <a:prstGeom prst="ellipse">
            <a:avLst/>
          </a:prstGeom>
          <a:ln w="203200">
            <a:noFill/>
          </a:ln>
        </p:spPr>
      </p:pic>
    </p:spTree>
    <p:extLst>
      <p:ext uri="{BB962C8B-B14F-4D97-AF65-F5344CB8AC3E}">
        <p14:creationId xmlns:p14="http://schemas.microsoft.com/office/powerpoint/2010/main" val="219155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1B027-0346-97B7-CBAD-9940B26AE362}"/>
              </a:ext>
            </a:extLst>
          </p:cNvPr>
          <p:cNvSpPr txBox="1"/>
          <p:nvPr/>
        </p:nvSpPr>
        <p:spPr>
          <a:xfrm>
            <a:off x="755780" y="250824"/>
            <a:ext cx="5942225" cy="14940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u="sng">
                <a:latin typeface="Amasis MT Pro Black" panose="02040A04050005020304" pitchFamily="18" charset="0"/>
                <a:ea typeface="+mj-ea"/>
                <a:cs typeface="+mj-cs"/>
              </a:rPr>
              <a:t>2. Title Two</a:t>
            </a:r>
          </a:p>
        </p:txBody>
      </p:sp>
      <p:sp>
        <p:nvSpPr>
          <p:cNvPr id="5" name="TextBox 4">
            <a:extLst>
              <a:ext uri="{FF2B5EF4-FFF2-40B4-BE49-F238E27FC236}">
                <a16:creationId xmlns:a16="http://schemas.microsoft.com/office/drawing/2014/main" id="{FD4AD314-2674-AAA0-5ABA-B5781E8948A3}"/>
              </a:ext>
            </a:extLst>
          </p:cNvPr>
          <p:cNvSpPr txBox="1"/>
          <p:nvPr/>
        </p:nvSpPr>
        <p:spPr>
          <a:xfrm>
            <a:off x="755780" y="1744824"/>
            <a:ext cx="4859493"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tx1">
                    <a:alpha val="60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rotWithShape="1">
          <a:blip r:embed="rId2">
            <a:extLst>
              <a:ext uri="{28A0092B-C50C-407E-A947-70E740481C1C}">
                <a14:useLocalDpi xmlns:a14="http://schemas.microsoft.com/office/drawing/2010/main" val="0"/>
              </a:ext>
            </a:extLst>
          </a:blip>
          <a:srcRect l="16853" r="16317" b="1"/>
          <a:stretch/>
        </p:blipFill>
        <p:spPr>
          <a:xfrm>
            <a:off x="6096000" y="580713"/>
            <a:ext cx="5414304" cy="5407737"/>
          </a:xfrm>
          <a:prstGeom prst="ellipse">
            <a:avLst/>
          </a:prstGeom>
          <a:ln w="203200">
            <a:noFill/>
          </a:ln>
        </p:spPr>
      </p:pic>
    </p:spTree>
    <p:extLst>
      <p:ext uri="{BB962C8B-B14F-4D97-AF65-F5344CB8AC3E}">
        <p14:creationId xmlns:p14="http://schemas.microsoft.com/office/powerpoint/2010/main" val="2698684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1B027-0346-97B7-CBAD-9940B26AE362}"/>
              </a:ext>
            </a:extLst>
          </p:cNvPr>
          <p:cNvSpPr txBox="1"/>
          <p:nvPr/>
        </p:nvSpPr>
        <p:spPr>
          <a:xfrm>
            <a:off x="671828" y="102005"/>
            <a:ext cx="5942225" cy="14940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u="sng">
                <a:latin typeface="Amasis MT Pro Black" panose="02040A04050005020304" pitchFamily="18" charset="0"/>
                <a:ea typeface="+mj-ea"/>
                <a:cs typeface="+mj-cs"/>
              </a:rPr>
              <a:t>3. Title Three</a:t>
            </a:r>
          </a:p>
        </p:txBody>
      </p:sp>
      <p:sp>
        <p:nvSpPr>
          <p:cNvPr id="5" name="TextBox 4">
            <a:extLst>
              <a:ext uri="{FF2B5EF4-FFF2-40B4-BE49-F238E27FC236}">
                <a16:creationId xmlns:a16="http://schemas.microsoft.com/office/drawing/2014/main" id="{FD4AD314-2674-AAA0-5ABA-B5781E8948A3}"/>
              </a:ext>
            </a:extLst>
          </p:cNvPr>
          <p:cNvSpPr txBox="1"/>
          <p:nvPr/>
        </p:nvSpPr>
        <p:spPr>
          <a:xfrm>
            <a:off x="681696" y="1698646"/>
            <a:ext cx="4933577"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tx1">
                    <a:alpha val="60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rotWithShape="1">
          <a:blip r:embed="rId2">
            <a:extLst>
              <a:ext uri="{28A0092B-C50C-407E-A947-70E740481C1C}">
                <a14:useLocalDpi xmlns:a14="http://schemas.microsoft.com/office/drawing/2010/main" val="0"/>
              </a:ext>
            </a:extLst>
          </a:blip>
          <a:srcRect l="10739" r="14267"/>
          <a:stretch/>
        </p:blipFill>
        <p:spPr>
          <a:xfrm>
            <a:off x="6096000" y="580713"/>
            <a:ext cx="5414304" cy="5407737"/>
          </a:xfrm>
          <a:prstGeom prst="ellipse">
            <a:avLst/>
          </a:prstGeom>
          <a:ln w="203200">
            <a:noFill/>
          </a:ln>
        </p:spPr>
      </p:pic>
    </p:spTree>
    <p:extLst>
      <p:ext uri="{BB962C8B-B14F-4D97-AF65-F5344CB8AC3E}">
        <p14:creationId xmlns:p14="http://schemas.microsoft.com/office/powerpoint/2010/main" val="3467334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1B027-0346-97B7-CBAD-9940B26AE362}"/>
              </a:ext>
            </a:extLst>
          </p:cNvPr>
          <p:cNvSpPr txBox="1"/>
          <p:nvPr/>
        </p:nvSpPr>
        <p:spPr>
          <a:xfrm>
            <a:off x="681696" y="232160"/>
            <a:ext cx="6063523" cy="14940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u="sng">
                <a:latin typeface="Amasis MT Pro Black" panose="02040A04050005020304" pitchFamily="18" charset="0"/>
                <a:ea typeface="+mj-ea"/>
                <a:cs typeface="+mj-cs"/>
              </a:rPr>
              <a:t>4. Title Four</a:t>
            </a:r>
          </a:p>
        </p:txBody>
      </p:sp>
      <p:sp>
        <p:nvSpPr>
          <p:cNvPr id="5" name="TextBox 4">
            <a:extLst>
              <a:ext uri="{FF2B5EF4-FFF2-40B4-BE49-F238E27FC236}">
                <a16:creationId xmlns:a16="http://schemas.microsoft.com/office/drawing/2014/main" id="{FD4AD314-2674-AAA0-5ABA-B5781E8948A3}"/>
              </a:ext>
            </a:extLst>
          </p:cNvPr>
          <p:cNvSpPr txBox="1"/>
          <p:nvPr/>
        </p:nvSpPr>
        <p:spPr>
          <a:xfrm>
            <a:off x="681696" y="1782146"/>
            <a:ext cx="4933577"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tx1">
                    <a:alpha val="60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rotWithShape="1">
          <a:blip r:embed="rId2">
            <a:extLst>
              <a:ext uri="{28A0092B-C50C-407E-A947-70E740481C1C}">
                <a14:useLocalDpi xmlns:a14="http://schemas.microsoft.com/office/drawing/2010/main" val="0"/>
              </a:ext>
            </a:extLst>
          </a:blip>
          <a:srcRect l="14877" r="18495" b="-2"/>
          <a:stretch/>
        </p:blipFill>
        <p:spPr>
          <a:xfrm>
            <a:off x="6096000" y="580713"/>
            <a:ext cx="5414304" cy="5407737"/>
          </a:xfrm>
          <a:prstGeom prst="ellipse">
            <a:avLst/>
          </a:prstGeom>
          <a:ln w="203200">
            <a:noFill/>
          </a:ln>
        </p:spPr>
      </p:pic>
    </p:spTree>
    <p:extLst>
      <p:ext uri="{BB962C8B-B14F-4D97-AF65-F5344CB8AC3E}">
        <p14:creationId xmlns:p14="http://schemas.microsoft.com/office/powerpoint/2010/main" val="179870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1B027-0346-97B7-CBAD-9940B26AE362}"/>
              </a:ext>
            </a:extLst>
          </p:cNvPr>
          <p:cNvSpPr txBox="1"/>
          <p:nvPr/>
        </p:nvSpPr>
        <p:spPr>
          <a:xfrm>
            <a:off x="691027" y="281717"/>
            <a:ext cx="6184821" cy="14940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u="sng" dirty="0">
                <a:latin typeface="Amasis MT Pro Black" panose="02040A04050005020304" pitchFamily="18" charset="0"/>
                <a:ea typeface="+mj-ea"/>
                <a:cs typeface="+mj-cs"/>
              </a:rPr>
              <a:t>5. Title Five</a:t>
            </a:r>
          </a:p>
        </p:txBody>
      </p:sp>
      <p:sp>
        <p:nvSpPr>
          <p:cNvPr id="5" name="TextBox 4">
            <a:extLst>
              <a:ext uri="{FF2B5EF4-FFF2-40B4-BE49-F238E27FC236}">
                <a16:creationId xmlns:a16="http://schemas.microsoft.com/office/drawing/2014/main" id="{FD4AD314-2674-AAA0-5ABA-B5781E8948A3}"/>
              </a:ext>
            </a:extLst>
          </p:cNvPr>
          <p:cNvSpPr txBox="1"/>
          <p:nvPr/>
        </p:nvSpPr>
        <p:spPr>
          <a:xfrm>
            <a:off x="681696" y="1707500"/>
            <a:ext cx="4933577"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solidFill>
                  <a:schemeClr val="tx1">
                    <a:alpha val="60000"/>
                  </a:schemeClr>
                </a:solidFill>
              </a:rPr>
              <a:t>Lorem ipsum dolor sit </a:t>
            </a:r>
            <a:r>
              <a:rPr lang="en-US" sz="2000" dirty="0" err="1">
                <a:solidFill>
                  <a:schemeClr val="tx1">
                    <a:alpha val="60000"/>
                  </a:schemeClr>
                </a:solidFill>
              </a:rPr>
              <a:t>amet</a:t>
            </a:r>
            <a:r>
              <a:rPr lang="en-US" sz="2000">
                <a:solidFill>
                  <a:schemeClr val="tx1">
                    <a:alpha val="60000"/>
                  </a:schemeClr>
                </a:solidFill>
              </a:rPr>
              <a: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6" name="Picture 5" descr="A sunset over a mountain range&#10;&#10;Description automatically generated with low confidence">
            <a:extLst>
              <a:ext uri="{FF2B5EF4-FFF2-40B4-BE49-F238E27FC236}">
                <a16:creationId xmlns:a16="http://schemas.microsoft.com/office/drawing/2014/main" id="{77A4B233-293F-4DF6-D82C-EE7010DFAB7B}"/>
              </a:ext>
            </a:extLst>
          </p:cNvPr>
          <p:cNvPicPr>
            <a:picLocks noChangeAspect="1"/>
          </p:cNvPicPr>
          <p:nvPr/>
        </p:nvPicPr>
        <p:blipFill rotWithShape="1">
          <a:blip r:embed="rId2">
            <a:extLst>
              <a:ext uri="{28A0092B-C50C-407E-A947-70E740481C1C}">
                <a14:useLocalDpi xmlns:a14="http://schemas.microsoft.com/office/drawing/2010/main" val="0"/>
              </a:ext>
            </a:extLst>
          </a:blip>
          <a:srcRect l="12879" r="20792" b="2"/>
          <a:stretch/>
        </p:blipFill>
        <p:spPr>
          <a:xfrm>
            <a:off x="6096000" y="580713"/>
            <a:ext cx="5414304" cy="5407737"/>
          </a:xfrm>
          <a:prstGeom prst="ellipse">
            <a:avLst/>
          </a:prstGeom>
          <a:ln w="203200">
            <a:noFill/>
          </a:ln>
        </p:spPr>
      </p:pic>
    </p:spTree>
    <p:extLst>
      <p:ext uri="{BB962C8B-B14F-4D97-AF65-F5344CB8AC3E}">
        <p14:creationId xmlns:p14="http://schemas.microsoft.com/office/powerpoint/2010/main" val="858077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1B027-0346-97B7-CBAD-9940B26AE362}"/>
              </a:ext>
            </a:extLst>
          </p:cNvPr>
          <p:cNvSpPr txBox="1"/>
          <p:nvPr/>
        </p:nvSpPr>
        <p:spPr>
          <a:xfrm>
            <a:off x="802434" y="243708"/>
            <a:ext cx="6335484" cy="14940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u="sng">
                <a:latin typeface="Amasis MT Pro Black" panose="02040A04050005020304" pitchFamily="18" charset="0"/>
                <a:ea typeface="+mj-ea"/>
                <a:cs typeface="+mj-cs"/>
              </a:rPr>
              <a:t>6. Title Six</a:t>
            </a:r>
          </a:p>
        </p:txBody>
      </p:sp>
      <p:sp>
        <p:nvSpPr>
          <p:cNvPr id="5" name="TextBox 4">
            <a:extLst>
              <a:ext uri="{FF2B5EF4-FFF2-40B4-BE49-F238E27FC236}">
                <a16:creationId xmlns:a16="http://schemas.microsoft.com/office/drawing/2014/main" id="{FD4AD314-2674-AAA0-5ABA-B5781E8948A3}"/>
              </a:ext>
            </a:extLst>
          </p:cNvPr>
          <p:cNvSpPr txBox="1"/>
          <p:nvPr/>
        </p:nvSpPr>
        <p:spPr>
          <a:xfrm>
            <a:off x="802434" y="1810139"/>
            <a:ext cx="4812840"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tx1">
                    <a:alpha val="60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rotWithShape="1">
          <a:blip r:embed="rId2">
            <a:extLst>
              <a:ext uri="{28A0092B-C50C-407E-A947-70E740481C1C}">
                <a14:useLocalDpi xmlns:a14="http://schemas.microsoft.com/office/drawing/2010/main" val="0"/>
              </a:ext>
            </a:extLst>
          </a:blip>
          <a:srcRect l="18588" r="14784" b="-2"/>
          <a:stretch/>
        </p:blipFill>
        <p:spPr>
          <a:xfrm>
            <a:off x="6096000" y="580713"/>
            <a:ext cx="5414304" cy="5407737"/>
          </a:xfrm>
          <a:prstGeom prst="ellipse">
            <a:avLst/>
          </a:prstGeom>
          <a:ln w="203200">
            <a:noFill/>
          </a:ln>
        </p:spPr>
      </p:pic>
    </p:spTree>
    <p:extLst>
      <p:ext uri="{BB962C8B-B14F-4D97-AF65-F5344CB8AC3E}">
        <p14:creationId xmlns:p14="http://schemas.microsoft.com/office/powerpoint/2010/main" val="24108140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TotalTime>
  <Words>910</Words>
  <Application>Microsoft Office PowerPoint</Application>
  <PresentationFormat>Widescreen</PresentationFormat>
  <Paragraphs>33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Amasis MT Pro Black</vt:lpstr>
      <vt:lpstr>Arial</vt:lpstr>
      <vt:lpstr>Arial Narrow</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Syedhamza  2233</dc:creator>
  <cp:lastModifiedBy>Syedhamza  2233</cp:lastModifiedBy>
  <cp:revision>29</cp:revision>
  <dcterms:created xsi:type="dcterms:W3CDTF">2022-07-24T05:20:08Z</dcterms:created>
  <dcterms:modified xsi:type="dcterms:W3CDTF">2022-07-24T10:34:36Z</dcterms:modified>
</cp:coreProperties>
</file>