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2" r:id="rId7"/>
    <p:sldId id="260" r:id="rId8"/>
    <p:sldId id="261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78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0200BC8-F64B-4CE0-A41F-FDAF29A98050}" type="datetimeFigureOut">
              <a:rPr lang="th-TH" smtClean="0"/>
              <a:pPr/>
              <a:t>04/07/66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04/07/66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200BC8-F64B-4CE0-A41F-FDAF29A98050}" type="datetimeFigureOut">
              <a:rPr lang="th-TH" smtClean="0"/>
              <a:pPr/>
              <a:t>04/07/66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04/07/66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ตัวยึดเนื้อหา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2" name="ตัวยึดวันที่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04/07/66</a:t>
            </a:fld>
            <a:endParaRPr lang="th-TH"/>
          </a:p>
        </p:txBody>
      </p:sp>
      <p:sp>
        <p:nvSpPr>
          <p:cNvPr id="13" name="ตัวยึด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8" name="ตัวยึดวันที่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00BC8-F64B-4CE0-A41F-FDAF29A98050}" type="datetimeFigureOut">
              <a:rPr lang="th-TH" smtClean="0"/>
              <a:pPr/>
              <a:t>04/07/66</a:t>
            </a:fld>
            <a:endParaRPr lang="th-TH"/>
          </a:p>
        </p:txBody>
      </p:sp>
      <p:sp>
        <p:nvSpPr>
          <p:cNvPr id="10" name="ตัวยึดหมายเลขภาพนิ่ง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2" name="ตัวยึดท้ายกระดา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3" name="ตัวยึดเนื้อหา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00BC8-F64B-4CE0-A41F-FDAF29A98050}" type="datetimeFigureOut">
              <a:rPr lang="th-TH" smtClean="0"/>
              <a:pPr/>
              <a:t>04/07/66</a:t>
            </a:fld>
            <a:endParaRPr lang="th-TH"/>
          </a:p>
        </p:txBody>
      </p:sp>
      <p:sp>
        <p:nvSpPr>
          <p:cNvPr id="12" name="ตัวยึดหมายเลขภาพนิ่ง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  <p:sp>
        <p:nvSpPr>
          <p:cNvPr id="16" name="ตัวยึดข้อความ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15" name="ตัวยึดข้อความ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04/07/66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04/07/66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04/07/66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สี่เหลี่ยมผืนผ้า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ตัวยึดวันที่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0200BC8-F64B-4CE0-A41F-FDAF29A98050}" type="datetimeFigureOut">
              <a:rPr lang="th-TH" smtClean="0"/>
              <a:pPr/>
              <a:t>04/07/66</a:t>
            </a:fld>
            <a:endParaRPr lang="th-TH"/>
          </a:p>
        </p:txBody>
      </p:sp>
      <p:sp>
        <p:nvSpPr>
          <p:cNvPr id="13" name="ตัวยึด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/>
              <a:t>ระดับที่สอง</a:t>
            </a:r>
          </a:p>
          <a:p>
            <a:pPr lvl="2" eaLnBrk="1" latinLnBrk="0" hangingPunct="1"/>
            <a:r>
              <a:rPr kumimoji="0" lang="th-TH"/>
              <a:t>ระดับที่สาม</a:t>
            </a:r>
          </a:p>
          <a:p>
            <a:pPr lvl="3" eaLnBrk="1" latinLnBrk="0" hangingPunct="1"/>
            <a:r>
              <a:rPr kumimoji="0" lang="th-TH"/>
              <a:t>ระดับที่สี่</a:t>
            </a:r>
          </a:p>
          <a:p>
            <a:pPr lvl="4" eaLnBrk="1" latinLnBrk="0" hangingPunct="1"/>
            <a:r>
              <a:rPr kumimoji="0" lang="th-TH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200BC8-F64B-4CE0-A41F-FDAF29A98050}" type="datetimeFigureOut">
              <a:rPr lang="th-TH" smtClean="0"/>
              <a:pPr/>
              <a:t>04/07/66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Network Programming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030513362 - Network programming ( teach by : DCK ) </a:t>
            </a:r>
          </a:p>
          <a:p>
            <a:r>
              <a:rPr lang="en-US" dirty="0"/>
              <a:t>Credit : Assoc. Prof. Dr. </a:t>
            </a:r>
            <a:r>
              <a:rPr lang="en-US" dirty="0" err="1"/>
              <a:t>Choopan</a:t>
            </a:r>
            <a:r>
              <a:rPr lang="en-US" dirty="0"/>
              <a:t> </a:t>
            </a:r>
            <a:r>
              <a:rPr lang="en-US" dirty="0" err="1"/>
              <a:t>Rattanapoka</a:t>
            </a:r>
            <a:r>
              <a:rPr lang="en-US" dirty="0"/>
              <a:t> </a:t>
            </a:r>
            <a:endParaRPr lang="th-T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อุ่นเครื่อง </a:t>
            </a:r>
            <a:r>
              <a:rPr lang="en-US" dirty="0"/>
              <a:t>Java (</a:t>
            </a:r>
            <a:r>
              <a:rPr lang="th-TH" dirty="0"/>
              <a:t>2</a:t>
            </a:r>
            <a:r>
              <a:rPr lang="en-US" dirty="0"/>
              <a:t>): </a:t>
            </a:r>
            <a:r>
              <a:rPr lang="th-TH" dirty="0"/>
              <a:t>หาผลการรัน</a:t>
            </a:r>
            <a:endParaRPr lang="en-US" dirty="0"/>
          </a:p>
        </p:txBody>
      </p:sp>
      <p:pic>
        <p:nvPicPr>
          <p:cNvPr id="7" name="Picture 6" descr="ex2.png"/>
          <p:cNvPicPr>
            <a:picLocks noChangeAspect="1"/>
          </p:cNvPicPr>
          <p:nvPr/>
        </p:nvPicPr>
        <p:blipFill>
          <a:blip r:embed="rId2" cstate="print"/>
          <a:srcRect t="12768" r="66537" b="46764"/>
          <a:stretch>
            <a:fillRect/>
          </a:stretch>
        </p:blipFill>
        <p:spPr>
          <a:xfrm>
            <a:off x="406004" y="1062897"/>
            <a:ext cx="8373828" cy="5696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อุ่นเครื่อง </a:t>
            </a:r>
            <a:r>
              <a:rPr lang="en-US" dirty="0"/>
              <a:t>Java (</a:t>
            </a:r>
            <a:r>
              <a:rPr lang="th-TH" dirty="0"/>
              <a:t>3</a:t>
            </a:r>
            <a:r>
              <a:rPr lang="en-US" dirty="0"/>
              <a:t>): </a:t>
            </a:r>
            <a:r>
              <a:rPr lang="th-TH" dirty="0"/>
              <a:t>หาผลการรัน</a:t>
            </a:r>
            <a:endParaRPr lang="en-US" dirty="0"/>
          </a:p>
        </p:txBody>
      </p:sp>
      <p:pic>
        <p:nvPicPr>
          <p:cNvPr id="4" name="Picture 3" descr="EP.png"/>
          <p:cNvPicPr>
            <a:picLocks noChangeAspect="1"/>
          </p:cNvPicPr>
          <p:nvPr/>
        </p:nvPicPr>
        <p:blipFill>
          <a:blip r:embed="rId2" cstate="print"/>
          <a:srcRect t="9401" r="85437" b="64000"/>
          <a:stretch>
            <a:fillRect/>
          </a:stretch>
        </p:blipFill>
        <p:spPr>
          <a:xfrm>
            <a:off x="72008" y="1556792"/>
            <a:ext cx="3059832" cy="31437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ex3.png"/>
          <p:cNvPicPr>
            <a:picLocks noChangeAspect="1"/>
          </p:cNvPicPr>
          <p:nvPr/>
        </p:nvPicPr>
        <p:blipFill>
          <a:blip r:embed="rId3" cstate="print"/>
          <a:srcRect t="9401" r="74412" b="49854"/>
          <a:stretch>
            <a:fillRect/>
          </a:stretch>
        </p:blipFill>
        <p:spPr>
          <a:xfrm>
            <a:off x="3337703" y="1556792"/>
            <a:ext cx="5707795" cy="51125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ex4.png"/>
          <p:cNvPicPr>
            <a:picLocks noChangeAspect="1"/>
          </p:cNvPicPr>
          <p:nvPr/>
        </p:nvPicPr>
        <p:blipFill>
          <a:blip r:embed="rId4" cstate="print"/>
          <a:srcRect l="2205" t="16120" r="90949" b="81640"/>
          <a:stretch>
            <a:fillRect/>
          </a:stretch>
        </p:blipFill>
        <p:spPr>
          <a:xfrm>
            <a:off x="3799182" y="1885464"/>
            <a:ext cx="1564906" cy="28803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อุ่นเครื่อง </a:t>
            </a:r>
            <a:r>
              <a:rPr lang="en-US" dirty="0"/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IP address </a:t>
            </a:r>
            <a:r>
              <a:rPr lang="th-TH" dirty="0"/>
              <a:t>ของ </a:t>
            </a:r>
            <a:r>
              <a:rPr lang="en-US" dirty="0" err="1"/>
              <a:t>localhost</a:t>
            </a:r>
            <a:r>
              <a:rPr lang="en-US" dirty="0"/>
              <a:t> ?</a:t>
            </a:r>
            <a:endParaRPr lang="th-TH" dirty="0"/>
          </a:p>
          <a:p>
            <a:r>
              <a:rPr lang="th-TH" dirty="0"/>
              <a:t>ถ้าต้องการทราบว่าเครื่อง </a:t>
            </a:r>
            <a:r>
              <a:rPr lang="en-US" dirty="0"/>
              <a:t>ect.cit.kmutnb.ac.th </a:t>
            </a:r>
            <a:r>
              <a:rPr lang="th-TH" dirty="0"/>
              <a:t>มี หมายเลข </a:t>
            </a:r>
            <a:r>
              <a:rPr lang="en-US" dirty="0"/>
              <a:t>IP </a:t>
            </a:r>
            <a:r>
              <a:rPr lang="th-TH" dirty="0"/>
              <a:t>อะไร ต้องใช้บริการ </a:t>
            </a:r>
            <a:r>
              <a:rPr lang="en-US" dirty="0"/>
              <a:t>(network service) </a:t>
            </a:r>
            <a:r>
              <a:rPr lang="th-TH" dirty="0"/>
              <a:t>อะไร</a:t>
            </a:r>
            <a:r>
              <a:rPr lang="en-US" dirty="0"/>
              <a:t> ?</a:t>
            </a:r>
          </a:p>
          <a:p>
            <a:r>
              <a:rPr lang="th-TH" dirty="0"/>
              <a:t>หมายเลข </a:t>
            </a:r>
            <a:r>
              <a:rPr lang="en-US" dirty="0"/>
              <a:t>port </a:t>
            </a:r>
            <a:r>
              <a:rPr lang="th-TH" dirty="0"/>
              <a:t>มาตรฐานของ </a:t>
            </a:r>
            <a:r>
              <a:rPr lang="en-US" dirty="0"/>
              <a:t>HTTP ?</a:t>
            </a:r>
          </a:p>
          <a:p>
            <a:r>
              <a:rPr lang="en-US" dirty="0"/>
              <a:t>TCP </a:t>
            </a:r>
            <a:r>
              <a:rPr lang="th-TH" dirty="0"/>
              <a:t>กับ </a:t>
            </a:r>
            <a:r>
              <a:rPr lang="en-US" dirty="0"/>
              <a:t>UDP </a:t>
            </a:r>
            <a:r>
              <a:rPr lang="th-TH" dirty="0"/>
              <a:t>ต่างกันอย่างไร </a:t>
            </a:r>
            <a:r>
              <a:rPr lang="en-US" dirty="0"/>
              <a:t>?</a:t>
            </a:r>
          </a:p>
          <a:p>
            <a:pPr lvl="1"/>
            <a:r>
              <a:rPr lang="th-TH" dirty="0"/>
              <a:t>ขนาดของ </a:t>
            </a:r>
            <a:r>
              <a:rPr lang="en-US" dirty="0"/>
              <a:t>Header ?</a:t>
            </a:r>
          </a:p>
          <a:p>
            <a:pPr lvl="1"/>
            <a:r>
              <a:rPr lang="th-TH" dirty="0"/>
              <a:t>ขนาดของข้อมูลที่ส่งได้ต่างกันไหม </a:t>
            </a:r>
            <a:r>
              <a:rPr lang="en-US"/>
              <a:t>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หัวข้อเรียน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43510"/>
          </a:xfrm>
        </p:spPr>
        <p:txBody>
          <a:bodyPr>
            <a:normAutofit/>
          </a:bodyPr>
          <a:lstStyle/>
          <a:p>
            <a:r>
              <a:rPr lang="en-US" dirty="0"/>
              <a:t>Introduction to Network Programming</a:t>
            </a:r>
          </a:p>
          <a:p>
            <a:r>
              <a:rPr lang="en-US" dirty="0"/>
              <a:t>Overview Java </a:t>
            </a:r>
          </a:p>
          <a:p>
            <a:r>
              <a:rPr lang="en-US" dirty="0"/>
              <a:t>Java I/O</a:t>
            </a:r>
          </a:p>
          <a:p>
            <a:r>
              <a:rPr lang="en-US" dirty="0"/>
              <a:t>Thread</a:t>
            </a:r>
          </a:p>
          <a:p>
            <a:r>
              <a:rPr lang="en-US" dirty="0"/>
              <a:t>Looking up IP address and Socket</a:t>
            </a:r>
          </a:p>
          <a:p>
            <a:r>
              <a:rPr lang="en-US" dirty="0"/>
              <a:t>Client  Applications (Web)</a:t>
            </a:r>
          </a:p>
          <a:p>
            <a:r>
              <a:rPr lang="en-US" dirty="0" err="1"/>
              <a:t>ServerSocket</a:t>
            </a:r>
            <a:endParaRPr lang="en-US" dirty="0"/>
          </a:p>
          <a:p>
            <a:r>
              <a:rPr lang="en-US" dirty="0"/>
              <a:t>Client/Server Applications (File Transfer)</a:t>
            </a:r>
          </a:p>
          <a:p>
            <a:r>
              <a:rPr lang="en-US" dirty="0"/>
              <a:t>UDP</a:t>
            </a:r>
          </a:p>
          <a:p>
            <a:pPr>
              <a:buNone/>
            </a:pPr>
            <a:endParaRPr lang="th-T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การประเมินผล</a:t>
            </a:r>
            <a:r>
              <a:rPr lang="en-US" dirty="0"/>
              <a:t> </a:t>
            </a:r>
            <a:r>
              <a:rPr lang="en-US" sz="3600" dirty="0"/>
              <a:t>( DCK 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4495800"/>
          </a:xfrm>
        </p:spPr>
        <p:txBody>
          <a:bodyPr>
            <a:normAutofit/>
          </a:bodyPr>
          <a:lstStyle/>
          <a:p>
            <a:r>
              <a:rPr lang="th-TH" dirty="0"/>
              <a:t>เวลาเข้าเรียน			</a:t>
            </a:r>
            <a:r>
              <a:rPr lang="th-TH" sz="4000" dirty="0"/>
              <a:t>0</a:t>
            </a:r>
            <a:r>
              <a:rPr lang="en-US" dirty="0"/>
              <a:t> </a:t>
            </a:r>
            <a:r>
              <a:rPr lang="th-TH" dirty="0"/>
              <a:t>คะแนน</a:t>
            </a:r>
          </a:p>
          <a:p>
            <a:r>
              <a:rPr lang="th-TH" dirty="0"/>
              <a:t>การบ้าน </a:t>
            </a:r>
            <a:r>
              <a:rPr lang="en-US" dirty="0"/>
              <a:t>+</a:t>
            </a:r>
            <a:r>
              <a:rPr lang="th-TH" dirty="0"/>
              <a:t> งานในห้อง	</a:t>
            </a:r>
            <a:r>
              <a:rPr lang="en-US" dirty="0"/>
              <a:t>       </a:t>
            </a:r>
            <a:r>
              <a:rPr lang="th-TH" sz="3600" dirty="0"/>
              <a:t>5+5</a:t>
            </a:r>
            <a:r>
              <a:rPr lang="th-TH" dirty="0"/>
              <a:t> คะแนน</a:t>
            </a:r>
          </a:p>
          <a:p>
            <a:r>
              <a:rPr lang="th-TH" dirty="0"/>
              <a:t>สอบปฎิบัติ 3 ครั้ง รวม	</a:t>
            </a:r>
            <a:r>
              <a:rPr lang="en-US" dirty="0"/>
              <a:t> </a:t>
            </a:r>
            <a:r>
              <a:rPr lang="th-TH" dirty="0"/>
              <a:t>	</a:t>
            </a:r>
            <a:r>
              <a:rPr lang="th-TH" sz="4000" dirty="0"/>
              <a:t>3</a:t>
            </a:r>
            <a:r>
              <a:rPr lang="en-US" sz="2800" dirty="0"/>
              <a:t>0</a:t>
            </a:r>
            <a:r>
              <a:rPr lang="en-US" dirty="0"/>
              <a:t> </a:t>
            </a:r>
            <a:r>
              <a:rPr lang="th-TH" dirty="0"/>
              <a:t>คะแนน</a:t>
            </a:r>
          </a:p>
          <a:p>
            <a:pPr lvl="1"/>
            <a:r>
              <a:rPr lang="th-TH" dirty="0"/>
              <a:t>ครั้งละ			</a:t>
            </a:r>
            <a:r>
              <a:rPr lang="en-US" sz="2400" dirty="0"/>
              <a:t>10</a:t>
            </a:r>
            <a:r>
              <a:rPr lang="th-TH" dirty="0"/>
              <a:t> คะแนน</a:t>
            </a:r>
          </a:p>
          <a:p>
            <a:r>
              <a:rPr lang="th-TH" dirty="0"/>
              <a:t>สอบกลางภาค </a:t>
            </a:r>
            <a:r>
              <a:rPr lang="en-US" dirty="0"/>
              <a:t>(midterm)	</a:t>
            </a:r>
            <a:r>
              <a:rPr lang="en-US" sz="2400" dirty="0"/>
              <a:t>20</a:t>
            </a:r>
            <a:r>
              <a:rPr lang="th-TH" dirty="0"/>
              <a:t> คะแนน</a:t>
            </a:r>
          </a:p>
          <a:p>
            <a:r>
              <a:rPr lang="th-TH" dirty="0"/>
              <a:t>สอบปลายภาค </a:t>
            </a:r>
            <a:r>
              <a:rPr lang="en-US" dirty="0"/>
              <a:t>(final)	</a:t>
            </a:r>
            <a:r>
              <a:rPr lang="en-US" sz="2400" dirty="0"/>
              <a:t>30</a:t>
            </a:r>
            <a:r>
              <a:rPr lang="th-TH" dirty="0"/>
              <a:t> คะแนน</a:t>
            </a:r>
          </a:p>
          <a:p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6012160" y="1772816"/>
            <a:ext cx="2952328" cy="324036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	&gt;= 80</a:t>
            </a:r>
          </a:p>
          <a:p>
            <a:pPr algn="ctr"/>
            <a:r>
              <a:rPr lang="en-US" dirty="0"/>
              <a:t>B+ 	&gt;= ???</a:t>
            </a:r>
          </a:p>
          <a:p>
            <a:pPr algn="ctr"/>
            <a:r>
              <a:rPr lang="en-US" dirty="0"/>
              <a:t>B	&gt;= ???</a:t>
            </a:r>
          </a:p>
          <a:p>
            <a:pPr algn="ctr"/>
            <a:r>
              <a:rPr lang="en-US" dirty="0"/>
              <a:t>C+	&gt;= ???</a:t>
            </a:r>
          </a:p>
          <a:p>
            <a:pPr algn="ctr"/>
            <a:r>
              <a:rPr lang="en-US" dirty="0"/>
              <a:t>C 	&gt;= ???</a:t>
            </a:r>
          </a:p>
          <a:p>
            <a:pPr algn="ctr"/>
            <a:r>
              <a:rPr lang="en-US" dirty="0"/>
              <a:t>D+	&gt;= ???</a:t>
            </a:r>
          </a:p>
          <a:p>
            <a:pPr algn="ctr"/>
            <a:r>
              <a:rPr lang="en-US" dirty="0"/>
              <a:t>D	&gt;= 35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หนังสือหลักที่ใช้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68F35-3919-4EBB-82F5-B4EB8CC36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628800"/>
            <a:ext cx="3663851" cy="51495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หนังสือที่แนะนำ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422" y="1881003"/>
            <a:ext cx="3377530" cy="44283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844824"/>
            <a:ext cx="3556671" cy="4392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049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layer model</a:t>
            </a:r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548214"/>
            <a:ext cx="4559573" cy="510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ทำไมต้องใช้ </a:t>
            </a:r>
            <a:r>
              <a:rPr lang="en-US" dirty="0"/>
              <a:t>Java !!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th-TH" dirty="0"/>
              <a:t>เป็นภาษาที่ถูกออกแบบมาดั้งเดิมเพื่อการใช้งานกับระบบเครือข่าย</a:t>
            </a:r>
          </a:p>
          <a:p>
            <a:pPr>
              <a:buNone/>
            </a:pPr>
            <a:r>
              <a:rPr lang="th-TH" dirty="0"/>
              <a:t>    ซึ่งมีจุดเริ่มต้นมาจาก </a:t>
            </a:r>
            <a:r>
              <a:rPr lang="en-US" dirty="0"/>
              <a:t>Java Applet</a:t>
            </a:r>
          </a:p>
          <a:p>
            <a:r>
              <a:rPr lang="en-US" dirty="0"/>
              <a:t>Java </a:t>
            </a:r>
            <a:r>
              <a:rPr lang="th-TH" dirty="0"/>
              <a:t>ถือว่าเป็นภาษาที่ใช้ในการเขียน </a:t>
            </a:r>
            <a:r>
              <a:rPr lang="en-US" dirty="0"/>
              <a:t>network application </a:t>
            </a:r>
            <a:r>
              <a:rPr lang="th-TH" dirty="0"/>
              <a:t>ได้ง่ายกว่าภาษาอื่นๆ เช่น ภาษาซี</a:t>
            </a:r>
          </a:p>
          <a:p>
            <a:r>
              <a:rPr lang="en-US" dirty="0"/>
              <a:t>Java </a:t>
            </a:r>
            <a:r>
              <a:rPr lang="th-TH" dirty="0"/>
              <a:t>มีคุณสมบัติ </a:t>
            </a:r>
            <a:r>
              <a:rPr lang="en-US" dirty="0"/>
              <a:t>“write-once run anywhere” </a:t>
            </a:r>
            <a:r>
              <a:rPr lang="th-TH" dirty="0"/>
              <a:t>ทำให้สะดวกในการเขียนโปรแกรมเพื่อใช้การกับเครื่องที่มีระบบปฎิบัติการต่างกัน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อะไรคือ</a:t>
            </a:r>
            <a:r>
              <a:rPr lang="en-US" dirty="0"/>
              <a:t> </a:t>
            </a:r>
            <a:r>
              <a:rPr lang="th-TH" dirty="0"/>
              <a:t>โปรแกรมระบบเครือข่าย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ดึงข้อมูลและแสดง </a:t>
            </a:r>
          </a:p>
          <a:p>
            <a:pPr lvl="1"/>
            <a:r>
              <a:rPr lang="th-TH" dirty="0"/>
              <a:t>เป็นการทำงานพื้นฐานของโปรแกรมระบบเครือข่าย คือ ดึงข้อมูลจากเครื่องคอมพิวเตอร์อื่นๆในระบบเครือข่าย เพื่อนำมาแสดงผล เช่น </a:t>
            </a:r>
            <a:r>
              <a:rPr lang="en-US" dirty="0"/>
              <a:t>web browser</a:t>
            </a:r>
          </a:p>
          <a:p>
            <a:r>
              <a:rPr lang="th-TH" dirty="0"/>
              <a:t>ดึงข้อมูลแบบทำซ้ำ</a:t>
            </a:r>
          </a:p>
          <a:p>
            <a:pPr lvl="1"/>
            <a:r>
              <a:rPr lang="th-TH" dirty="0"/>
              <a:t>ตั้งระยะเวลาในดึงข้อมูล เช่น โปรแกรมซื้อขายหุ้น</a:t>
            </a:r>
          </a:p>
          <a:p>
            <a:r>
              <a:rPr lang="th-TH" dirty="0"/>
              <a:t>รับ</a:t>
            </a:r>
            <a:r>
              <a:rPr lang="en-US" dirty="0"/>
              <a:t>/</a:t>
            </a:r>
            <a:r>
              <a:rPr lang="th-TH" dirty="0"/>
              <a:t>ส่งข้อมูล</a:t>
            </a:r>
          </a:p>
          <a:p>
            <a:pPr lvl="1"/>
            <a:r>
              <a:rPr lang="th-TH" dirty="0"/>
              <a:t>โปรแกรม </a:t>
            </a:r>
            <a:r>
              <a:rPr lang="en-US" dirty="0"/>
              <a:t>download/upload </a:t>
            </a:r>
            <a:r>
              <a:rPr lang="th-TH" dirty="0"/>
              <a:t>แฟ้มข้อมูล</a:t>
            </a:r>
          </a:p>
          <a:p>
            <a:pPr lvl="1"/>
            <a:r>
              <a:rPr lang="th-TH" dirty="0"/>
              <a:t>โปรแกรม </a:t>
            </a:r>
            <a:r>
              <a:rPr lang="en-US" dirty="0"/>
              <a:t>Massively parallel computing</a:t>
            </a:r>
          </a:p>
          <a:p>
            <a:pPr lvl="1"/>
            <a:r>
              <a:rPr lang="th-TH" dirty="0"/>
              <a:t>เกมออนไลน์</a:t>
            </a:r>
            <a:r>
              <a:rPr lang="en-US" dirty="0"/>
              <a:t>, </a:t>
            </a:r>
            <a:r>
              <a:rPr lang="th-TH" dirty="0"/>
              <a:t>โปรแกรม </a:t>
            </a:r>
            <a:r>
              <a:rPr lang="en-US" dirty="0"/>
              <a:t>chat, </a:t>
            </a:r>
            <a:r>
              <a:rPr lang="th-TH" dirty="0"/>
              <a:t>โปรแกรมเซิฟเวอร์ต่างๆ</a:t>
            </a:r>
          </a:p>
          <a:p>
            <a:pPr lvl="1"/>
            <a:endParaRPr lang="th-TH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อุ่นเครื่อง </a:t>
            </a:r>
            <a:r>
              <a:rPr lang="en-US" dirty="0"/>
              <a:t>Java (1)</a:t>
            </a:r>
            <a:r>
              <a:rPr lang="th-TH" dirty="0"/>
              <a:t> </a:t>
            </a:r>
            <a:r>
              <a:rPr lang="en-US" dirty="0"/>
              <a:t>: </a:t>
            </a:r>
            <a:r>
              <a:rPr lang="th-TH" dirty="0"/>
              <a:t>หาผลการรัน</a:t>
            </a:r>
            <a:endParaRPr lang="en-US" dirty="0"/>
          </a:p>
        </p:txBody>
      </p:sp>
      <p:pic>
        <p:nvPicPr>
          <p:cNvPr id="4" name="Content Placeholder 3" descr="ex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t="9403" r="75795" b="67330"/>
          <a:stretch>
            <a:fillRect/>
          </a:stretch>
        </p:blipFill>
        <p:spPr>
          <a:xfrm>
            <a:off x="430573" y="1772816"/>
            <a:ext cx="8389899" cy="4536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ตรงกลาง">
  <a:themeElements>
    <a:clrScheme name="ตรงกลาง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ตรงกลาง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ตรงกลาง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25E0C9A6A2304AAB4E858A317C5515" ma:contentTypeVersion="0" ma:contentTypeDescription="Create a new document." ma:contentTypeScope="" ma:versionID="8cc03a78790359bc79215c6ee22450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74A731-62B2-4A32-99F5-864B5E962458}"/>
</file>

<file path=customXml/itemProps2.xml><?xml version="1.0" encoding="utf-8"?>
<ds:datastoreItem xmlns:ds="http://schemas.openxmlformats.org/officeDocument/2006/customXml" ds:itemID="{F1953913-409A-4077-8F69-7CC628C2B7AF}"/>
</file>

<file path=customXml/itemProps3.xml><?xml version="1.0" encoding="utf-8"?>
<ds:datastoreItem xmlns:ds="http://schemas.openxmlformats.org/officeDocument/2006/customXml" ds:itemID="{E277F0D4-F4DD-42B9-AD5F-B45E375A57FD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1209</TotalTime>
  <Words>391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FreesiaUPC</vt:lpstr>
      <vt:lpstr>Tw Cen MT</vt:lpstr>
      <vt:lpstr>Wingdings</vt:lpstr>
      <vt:lpstr>Wingdings 2</vt:lpstr>
      <vt:lpstr>ตรงกลาง</vt:lpstr>
      <vt:lpstr>Introduction TO Network Programming</vt:lpstr>
      <vt:lpstr>หัวข้อเรียน</vt:lpstr>
      <vt:lpstr>การประเมินผล ( DCK )</vt:lpstr>
      <vt:lpstr>หนังสือหลักที่ใช้</vt:lpstr>
      <vt:lpstr>หนังสือที่แนะนำ</vt:lpstr>
      <vt:lpstr>OSI layer model</vt:lpstr>
      <vt:lpstr>ทำไมต้องใช้ Java !!</vt:lpstr>
      <vt:lpstr>อะไรคือ โปรแกรมระบบเครือข่าย</vt:lpstr>
      <vt:lpstr>อุ่นเครื่อง Java (1) : หาผลการรัน</vt:lpstr>
      <vt:lpstr>อุ่นเครื่อง Java (2): หาผลการรัน</vt:lpstr>
      <vt:lpstr>อุ่นเครื่อง Java (3): หาผลการรัน</vt:lpstr>
      <vt:lpstr>อุ่นเครื่อง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</dc:title>
  <dc:creator>choopan</dc:creator>
  <cp:lastModifiedBy>DAMRONGKIAT LIM</cp:lastModifiedBy>
  <cp:revision>114</cp:revision>
  <dcterms:created xsi:type="dcterms:W3CDTF">2010-02-28T04:09:14Z</dcterms:created>
  <dcterms:modified xsi:type="dcterms:W3CDTF">2023-07-04T00:52:06Z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0x0101005A25E0C9A6A2304AAB4E858A317C5515</vt:lpwstr>
  </property>
</Properties>
</file>