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ตัวยึดวันที่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17" name="ตัวยึดท้ายกระดา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9" name="ตัวยึดหมายเลขภาพนิ่ง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ตัวยึดเนื้อหา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2" name="ตัวยึดวันที่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13" name="ตัวยึดหมายเลขภาพนิ่ง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ตัวยึดเนื้อหา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8" name="ตัวยึดวันที่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10" name="ตัวยึดหมายเลขภาพนิ่ง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2" name="ตัวยึดท้ายกระดา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3" name="ตัวยึดเนื้อหา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0" name="ตัวยึดวันที่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12" name="ตัวยึดหมายเลขภาพนิ่ง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h-TH"/>
          </a:p>
        </p:txBody>
      </p:sp>
      <p:sp>
        <p:nvSpPr>
          <p:cNvPr id="16" name="ตัวยึดข้อความ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15" name="ตัวยึดข้อความ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9" name="ตัวยึดเนื้อหา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8" name="สี่เหลี่ยมผืนผ้า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ตัวยึดวันที่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13" name="ตัวยึดหมายเลขภาพนิ่ง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ตัวยึดชื่อเรื่อง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ยึดข้อความ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4" name="ตัวยึดวันที่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ตัวยึด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Thread </a:t>
            </a:r>
            <a:r>
              <a:rPr lang="en-US" dirty="0" smtClean="0"/>
              <a:t>3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030523313 - Network programming</a:t>
            </a:r>
          </a:p>
          <a:p>
            <a:r>
              <a:rPr lang="en-US" dirty="0" smtClean="0"/>
              <a:t>Asst. Prof. Dr. Choopan Rattanapoka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ผลการรันเปรียบเทียบ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19311"/>
            <a:ext cx="3781425" cy="3457575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58" y="2119311"/>
            <a:ext cx="3356386" cy="35111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74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ปัญหาที่ </a:t>
            </a:r>
            <a:r>
              <a:rPr lang="en-US" dirty="0" smtClean="0"/>
              <a:t>1 : </a:t>
            </a:r>
            <a:r>
              <a:rPr lang="th-TH" dirty="0" smtClean="0"/>
              <a:t>ในการใช้งาน </a:t>
            </a:r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3311280" cy="2764904"/>
          </a:xfrm>
        </p:spPr>
        <p:txBody>
          <a:bodyPr>
            <a:normAutofit/>
          </a:bodyPr>
          <a:lstStyle/>
          <a:p>
            <a:r>
              <a:rPr lang="th-TH" sz="2400" dirty="0" smtClean="0"/>
              <a:t>ในการทำงานจริงกับ </a:t>
            </a:r>
            <a:r>
              <a:rPr lang="en-US" sz="2400" dirty="0" smtClean="0"/>
              <a:t>Thread </a:t>
            </a:r>
            <a:r>
              <a:rPr lang="th-TH" sz="2400" dirty="0" smtClean="0"/>
              <a:t>สำหรับ </a:t>
            </a:r>
            <a:r>
              <a:rPr lang="en-US" sz="2400" dirty="0" smtClean="0"/>
              <a:t>Application </a:t>
            </a:r>
            <a:r>
              <a:rPr lang="th-TH" sz="2400" dirty="0" smtClean="0"/>
              <a:t>ทั่วไป และ</a:t>
            </a:r>
            <a:r>
              <a:rPr lang="en-US" sz="2400" dirty="0" smtClean="0"/>
              <a:t>Server Application</a:t>
            </a:r>
            <a:r>
              <a:rPr lang="th-TH" sz="2400" dirty="0" smtClean="0"/>
              <a:t> การสร้าง </a:t>
            </a:r>
            <a:r>
              <a:rPr lang="en-US" sz="2400" dirty="0" smtClean="0"/>
              <a:t>Thread </a:t>
            </a:r>
            <a:r>
              <a:rPr lang="th-TH" sz="2400" dirty="0" smtClean="0"/>
              <a:t>โดยไม่มีการจำกัดจำนวนอาจจะทำให้เครื่องคอมพิวเตอร์ที่เรียกใช้งานโปรแกรมมีปัญหา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25704" y="4746104"/>
            <a:ext cx="3022160" cy="17072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Thread </a:t>
            </a:r>
            <a:r>
              <a:rPr lang="th-TH" sz="2400" dirty="0" smtClean="0"/>
              <a:t>แต่ละตัวจะใช้จองเนื้อที่หน่วยความจำ </a:t>
            </a:r>
            <a:r>
              <a:rPr lang="en-US" sz="2400" dirty="0" smtClean="0"/>
              <a:t>50 MB</a:t>
            </a:r>
            <a:endParaRPr lang="th-TH" sz="2400" dirty="0" smtClean="0"/>
          </a:p>
          <a:p>
            <a:endParaRPr lang="en-US" sz="2400" dirty="0" smtClean="0"/>
          </a:p>
          <a:p>
            <a:r>
              <a:rPr lang="th-TH" sz="2400" dirty="0" smtClean="0"/>
              <a:t>จำลองให้ทำงาน </a:t>
            </a:r>
            <a:r>
              <a:rPr lang="en-US" sz="2400" dirty="0" smtClean="0"/>
              <a:t>2 </a:t>
            </a:r>
            <a:r>
              <a:rPr lang="th-TH" sz="2400" dirty="0" smtClean="0"/>
              <a:t>วินาที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491880" y="5517232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5"/>
          <a:stretch/>
        </p:blipFill>
        <p:spPr>
          <a:xfrm>
            <a:off x="4013353" y="1543143"/>
            <a:ext cx="4951135" cy="51880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96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ปัญหาที่ </a:t>
            </a:r>
            <a:r>
              <a:rPr lang="en-US" dirty="0" smtClean="0"/>
              <a:t>1: </a:t>
            </a:r>
            <a:r>
              <a:rPr lang="th-TH" dirty="0" smtClean="0"/>
              <a:t>เรียกใช้งานโปรแกรม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00200"/>
            <a:ext cx="7272808" cy="45357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682208" y="5229200"/>
            <a:ext cx="6210272" cy="11521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400" b="1" dirty="0" smtClean="0"/>
              <a:t>การแก้ไข</a:t>
            </a:r>
            <a:r>
              <a:rPr lang="en-US" sz="2400" b="1" dirty="0" smtClean="0"/>
              <a:t>:</a:t>
            </a:r>
            <a:r>
              <a:rPr lang="en-US" sz="2400" dirty="0" smtClean="0"/>
              <a:t> </a:t>
            </a:r>
            <a:r>
              <a:rPr lang="th-TH" sz="2400" dirty="0" smtClean="0"/>
              <a:t>เรา</a:t>
            </a:r>
            <a:r>
              <a:rPr lang="th-TH" sz="2400" dirty="0"/>
              <a:t>ควรจะรู้ว่าโปรแกรมของเราควรจะสร้าง </a:t>
            </a:r>
            <a:r>
              <a:rPr lang="en-US" sz="2400" dirty="0"/>
              <a:t>Thread </a:t>
            </a:r>
            <a:r>
              <a:rPr lang="th-TH" sz="2400" dirty="0"/>
              <a:t>ให้ทำงานพร้อมๆ กันได้มากสุดกี่ตัว โดยที่ไม่กระทบกับการทำงานมากนัก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324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ปัญหาที่ </a:t>
            </a:r>
            <a:r>
              <a:rPr lang="en-US" dirty="0" smtClean="0"/>
              <a:t>2 </a:t>
            </a:r>
            <a:r>
              <a:rPr lang="en-US" dirty="0"/>
              <a:t>: </a:t>
            </a:r>
            <a:r>
              <a:rPr lang="th-TH" dirty="0"/>
              <a:t>ในการใช้งาน </a:t>
            </a:r>
            <a:r>
              <a:rPr lang="en-US" dirty="0"/>
              <a:t>Thread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8552907" cy="44644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029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ปัญหาที่ </a:t>
            </a:r>
            <a:r>
              <a:rPr lang="en-US" dirty="0" smtClean="0"/>
              <a:t>2: </a:t>
            </a:r>
            <a:r>
              <a:rPr lang="th-TH" dirty="0"/>
              <a:t>เรียกใช้งานโปรแกรม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8524408" cy="2592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645024"/>
            <a:ext cx="2892170" cy="302552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626339"/>
            <a:ext cx="2921524" cy="30562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64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การแก้ไขปัญหา ด้วย </a:t>
            </a:r>
            <a:r>
              <a:rPr lang="en-US" dirty="0" smtClean="0"/>
              <a:t>Thread Pool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52781" y="2132856"/>
            <a:ext cx="3960440" cy="3459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04909" y="4871864"/>
            <a:ext cx="1931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pool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2200" y="2783632"/>
            <a:ext cx="1224136" cy="1944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228445" y="3575720"/>
            <a:ext cx="25202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1560" y="3600790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งาน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64849" y="2783632"/>
            <a:ext cx="1224136" cy="1944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699792" y="2999656"/>
            <a:ext cx="648072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w1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979712" y="2999656"/>
            <a:ext cx="648072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w2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1187624" y="2999656"/>
            <a:ext cx="648072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w3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5148064" y="4151784"/>
            <a:ext cx="648072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w1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6701053" y="4151784"/>
            <a:ext cx="648072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w2</a:t>
            </a:r>
            <a:endParaRPr lang="en-US" sz="2400" dirty="0"/>
          </a:p>
        </p:txBody>
      </p:sp>
      <p:sp>
        <p:nvSpPr>
          <p:cNvPr id="20" name="Rounded Rectangle 19"/>
          <p:cNvSpPr/>
          <p:nvPr/>
        </p:nvSpPr>
        <p:spPr>
          <a:xfrm>
            <a:off x="6677648" y="4151784"/>
            <a:ext cx="648072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358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th-TH" dirty="0" smtClean="0"/>
              <a:t>ใจดีมี </a:t>
            </a:r>
            <a:r>
              <a:rPr lang="en-US" dirty="0" smtClean="0"/>
              <a:t>Class </a:t>
            </a:r>
            <a:r>
              <a:rPr lang="th-TH" dirty="0" smtClean="0"/>
              <a:t>มาให้ใช้งาน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496944" cy="4781128"/>
          </a:xfrm>
        </p:spPr>
        <p:txBody>
          <a:bodyPr>
            <a:normAutofit fontScale="92500"/>
          </a:bodyPr>
          <a:lstStyle/>
          <a:p>
            <a:r>
              <a:rPr lang="th-TH" dirty="0" smtClean="0"/>
              <a:t>มี </a:t>
            </a:r>
            <a:r>
              <a:rPr lang="en-US" dirty="0" smtClean="0"/>
              <a:t>2 class </a:t>
            </a:r>
            <a:r>
              <a:rPr lang="th-TH" dirty="0" smtClean="0"/>
              <a:t>ที่ทำงานร่วมกันเพื่อทำงานในรูปแบบของ </a:t>
            </a:r>
            <a:r>
              <a:rPr lang="en-US" dirty="0" smtClean="0"/>
              <a:t>Thread Pool</a:t>
            </a:r>
          </a:p>
          <a:p>
            <a:pPr lvl="1"/>
            <a:r>
              <a:rPr lang="en-US" b="1" dirty="0" err="1"/>
              <a:t>java.util.concurrent.Executors</a:t>
            </a:r>
            <a:endParaRPr lang="en-US" b="1" dirty="0"/>
          </a:p>
          <a:p>
            <a:pPr lvl="2"/>
            <a:r>
              <a:rPr lang="th-TH" dirty="0" smtClean="0"/>
              <a:t>เป็น </a:t>
            </a:r>
            <a:r>
              <a:rPr lang="en-US" dirty="0" smtClean="0"/>
              <a:t>class </a:t>
            </a:r>
            <a:r>
              <a:rPr lang="th-TH" dirty="0" smtClean="0"/>
              <a:t>ที่มี </a:t>
            </a:r>
            <a:r>
              <a:rPr lang="en-US" dirty="0" smtClean="0"/>
              <a:t>static method </a:t>
            </a:r>
            <a:r>
              <a:rPr lang="th-TH" dirty="0" smtClean="0"/>
              <a:t>สำหรับสร้าง </a:t>
            </a:r>
            <a:r>
              <a:rPr lang="en-US" dirty="0" err="1" smtClean="0"/>
              <a:t>ExecutorService</a:t>
            </a:r>
            <a:endParaRPr lang="en-US" dirty="0" smtClean="0"/>
          </a:p>
          <a:p>
            <a:pPr lvl="2"/>
            <a:r>
              <a:rPr lang="th-TH" dirty="0" smtClean="0"/>
              <a:t>เมธอด </a:t>
            </a:r>
            <a:r>
              <a:rPr lang="en-US" dirty="0" smtClean="0"/>
              <a:t> </a:t>
            </a:r>
            <a:r>
              <a:rPr lang="en-US" dirty="0" err="1" smtClean="0"/>
              <a:t>newFixedThreadPool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nThread</a:t>
            </a:r>
            <a:r>
              <a:rPr lang="en-US" dirty="0" smtClean="0"/>
              <a:t>) </a:t>
            </a:r>
            <a:r>
              <a:rPr lang="th-TH" dirty="0" smtClean="0"/>
              <a:t>สำหรับสร้าง </a:t>
            </a:r>
            <a:r>
              <a:rPr lang="en-US" dirty="0" err="1" smtClean="0"/>
              <a:t>ThreadPool</a:t>
            </a:r>
            <a:r>
              <a:rPr lang="en-US" dirty="0" smtClean="0"/>
              <a:t> </a:t>
            </a:r>
            <a:r>
              <a:rPr lang="th-TH" dirty="0" smtClean="0"/>
              <a:t>ที่มี </a:t>
            </a:r>
            <a:r>
              <a:rPr lang="en-US" dirty="0" smtClean="0"/>
              <a:t>thread </a:t>
            </a:r>
            <a:r>
              <a:rPr lang="th-TH" dirty="0" smtClean="0"/>
              <a:t>ภายในรอการทำงานจำนวน </a:t>
            </a:r>
            <a:r>
              <a:rPr lang="en-US" dirty="0" err="1" smtClean="0"/>
              <a:t>nThread</a:t>
            </a:r>
            <a:r>
              <a:rPr lang="en-US" dirty="0" smtClean="0"/>
              <a:t> </a:t>
            </a:r>
            <a:r>
              <a:rPr lang="th-TH" dirty="0" smtClean="0"/>
              <a:t>ตัว</a:t>
            </a:r>
          </a:p>
          <a:p>
            <a:pPr lvl="2"/>
            <a:r>
              <a:rPr lang="th-TH" dirty="0" smtClean="0"/>
              <a:t>เมธอด </a:t>
            </a:r>
            <a:r>
              <a:rPr lang="en-US" dirty="0" err="1" smtClean="0"/>
              <a:t>newSingleThreadExecutor</a:t>
            </a:r>
            <a:r>
              <a:rPr lang="en-US" dirty="0" smtClean="0"/>
              <a:t>() </a:t>
            </a:r>
            <a:r>
              <a:rPr lang="th-TH" dirty="0" smtClean="0"/>
              <a:t>สำหรับสร้าง </a:t>
            </a:r>
            <a:r>
              <a:rPr lang="en-US" dirty="0" err="1" smtClean="0"/>
              <a:t>Threadpool</a:t>
            </a:r>
            <a:r>
              <a:rPr lang="en-US" dirty="0" smtClean="0"/>
              <a:t> </a:t>
            </a:r>
            <a:r>
              <a:rPr lang="th-TH" dirty="0" smtClean="0"/>
              <a:t>ที่มี </a:t>
            </a:r>
            <a:r>
              <a:rPr lang="en-US" dirty="0" smtClean="0"/>
              <a:t>Thread </a:t>
            </a:r>
            <a:r>
              <a:rPr lang="th-TH" dirty="0" smtClean="0"/>
              <a:t>เดียว</a:t>
            </a:r>
          </a:p>
          <a:p>
            <a:pPr lvl="1"/>
            <a:r>
              <a:rPr lang="en-US" b="1" dirty="0" err="1" smtClean="0"/>
              <a:t>java.util.concurrent.ExecutorService</a:t>
            </a:r>
            <a:endParaRPr lang="en-US" b="1" dirty="0" smtClean="0"/>
          </a:p>
          <a:p>
            <a:pPr lvl="2"/>
            <a:r>
              <a:rPr lang="th-TH" dirty="0" smtClean="0"/>
              <a:t>เป็น </a:t>
            </a:r>
            <a:r>
              <a:rPr lang="en-US" dirty="0" smtClean="0"/>
              <a:t>class </a:t>
            </a:r>
            <a:r>
              <a:rPr lang="th-TH" dirty="0" smtClean="0"/>
              <a:t>ที่ทำหน้าที่เป็น </a:t>
            </a:r>
            <a:r>
              <a:rPr lang="en-US" dirty="0" err="1" smtClean="0"/>
              <a:t>ThreadPool</a:t>
            </a:r>
            <a:endParaRPr lang="en-US" dirty="0" smtClean="0"/>
          </a:p>
          <a:p>
            <a:pPr lvl="2"/>
            <a:r>
              <a:rPr lang="th-TH" dirty="0" smtClean="0"/>
              <a:t>เมธอด </a:t>
            </a:r>
            <a:r>
              <a:rPr lang="en-US" dirty="0" smtClean="0"/>
              <a:t>execute(Runnable r)</a:t>
            </a:r>
            <a:r>
              <a:rPr lang="th-TH" dirty="0" smtClean="0"/>
              <a:t> ใช้สำหรับเอางาน </a:t>
            </a:r>
            <a:r>
              <a:rPr lang="en-US" dirty="0" smtClean="0"/>
              <a:t>r </a:t>
            </a:r>
            <a:r>
              <a:rPr lang="th-TH" dirty="0" smtClean="0"/>
              <a:t>เข้าไปเข้าคิวรอการทำงาน</a:t>
            </a:r>
          </a:p>
          <a:p>
            <a:pPr lvl="2"/>
            <a:r>
              <a:rPr lang="th-TH" dirty="0" smtClean="0"/>
              <a:t>เมธอด </a:t>
            </a:r>
            <a:r>
              <a:rPr lang="en-US" dirty="0" smtClean="0"/>
              <a:t>shutdown() </a:t>
            </a:r>
            <a:r>
              <a:rPr lang="th-TH" dirty="0" smtClean="0"/>
              <a:t>เมื่อต้องการหยุดการให้บริการ</a:t>
            </a:r>
          </a:p>
          <a:p>
            <a:pPr lvl="2"/>
            <a:r>
              <a:rPr lang="th-TH" dirty="0" smtClean="0"/>
              <a:t>เมธอด </a:t>
            </a:r>
            <a:r>
              <a:rPr lang="en-US" dirty="0" err="1" smtClean="0"/>
              <a:t>isTerminated</a:t>
            </a:r>
            <a:r>
              <a:rPr lang="en-US" dirty="0" smtClean="0"/>
              <a:t>() </a:t>
            </a:r>
            <a:r>
              <a:rPr lang="th-TH" dirty="0" smtClean="0"/>
              <a:t>ตรวจสอบว่า </a:t>
            </a:r>
            <a:r>
              <a:rPr lang="en-US" dirty="0" err="1" smtClean="0"/>
              <a:t>ExecutorService</a:t>
            </a:r>
            <a:r>
              <a:rPr lang="en-US" dirty="0" smtClean="0"/>
              <a:t> </a:t>
            </a:r>
            <a:r>
              <a:rPr lang="th-TH" dirty="0" smtClean="0"/>
              <a:t>ได้ปิดการทำงานเสร็จแล้วหรือไม่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846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แก้ไขปัญหาที่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15" y="1052736"/>
            <a:ext cx="6320701" cy="56886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039" y="499639"/>
            <a:ext cx="3997449" cy="397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แก้ไขปัญหาที่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15" y="1628800"/>
            <a:ext cx="8559973" cy="48965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00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ตรงกลาง">
  <a:themeElements>
    <a:clrScheme name="ตรงกลาง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ตรงกลาง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ตรงกลาง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25E0C9A6A2304AAB4E858A317C5515" ma:contentTypeVersion="0" ma:contentTypeDescription="Create a new document." ma:contentTypeScope="" ma:versionID="8cc03a78790359bc79215c6ee22450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546E0D-8FEA-4730-9F02-845FBBF4E066}"/>
</file>

<file path=customXml/itemProps2.xml><?xml version="1.0" encoding="utf-8"?>
<ds:datastoreItem xmlns:ds="http://schemas.openxmlformats.org/officeDocument/2006/customXml" ds:itemID="{79E5E8A2-0253-4017-A702-64A531BFDA5C}"/>
</file>

<file path=customXml/itemProps3.xml><?xml version="1.0" encoding="utf-8"?>
<ds:datastoreItem xmlns:ds="http://schemas.openxmlformats.org/officeDocument/2006/customXml" ds:itemID="{AE84D2CD-072C-429B-B3AB-37AE6629DDBC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5163</TotalTime>
  <Words>267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FreesiaUPC</vt:lpstr>
      <vt:lpstr>Tw Cen MT</vt:lpstr>
      <vt:lpstr>Wingdings</vt:lpstr>
      <vt:lpstr>Wingdings 2</vt:lpstr>
      <vt:lpstr>ตรงกลาง</vt:lpstr>
      <vt:lpstr>Java Thread 3</vt:lpstr>
      <vt:lpstr>ปัญหาที่ 1 : ในการใช้งาน Thread</vt:lpstr>
      <vt:lpstr>ปัญหาที่ 1: เรียกใช้งานโปรแกรม</vt:lpstr>
      <vt:lpstr>ปัญหาที่ 2 : ในการใช้งาน Thread</vt:lpstr>
      <vt:lpstr>ปัญหาที่ 2: เรียกใช้งานโปรแกรม</vt:lpstr>
      <vt:lpstr>การแก้ไขปัญหา ด้วย Thread Pool</vt:lpstr>
      <vt:lpstr>Java ใจดีมี Class มาให้ใช้งาน</vt:lpstr>
      <vt:lpstr>แก้ไขปัญหาที่ 1</vt:lpstr>
      <vt:lpstr>แก้ไขปัญหาที่ 2</vt:lpstr>
      <vt:lpstr>ผลการรันเปรียบเทียบ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</dc:title>
  <dc:creator>choopan</dc:creator>
  <cp:lastModifiedBy>Choopan Rattanapoka</cp:lastModifiedBy>
  <cp:revision>268</cp:revision>
  <dcterms:created xsi:type="dcterms:W3CDTF">2010-02-28T04:09:14Z</dcterms:created>
  <dcterms:modified xsi:type="dcterms:W3CDTF">2015-02-07T14:58:30Z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0x0101005A25E0C9A6A2304AAB4E858A317C5515</vt:lpwstr>
  </property>
</Properties>
</file>