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4" r:id="rId3"/>
    <p:sldId id="307" r:id="rId4"/>
    <p:sldId id="305" r:id="rId5"/>
    <p:sldId id="308" r:id="rId6"/>
    <p:sldId id="309" r:id="rId7"/>
    <p:sldId id="310" r:id="rId8"/>
    <p:sldId id="311" r:id="rId9"/>
    <p:sldId id="312" r:id="rId10"/>
    <p:sldId id="314" r:id="rId11"/>
    <p:sldId id="313" r:id="rId12"/>
    <p:sldId id="315" r:id="rId13"/>
    <p:sldId id="316" r:id="rId14"/>
    <p:sldId id="319" r:id="rId15"/>
    <p:sldId id="317" r:id="rId16"/>
    <p:sldId id="318" r:id="rId17"/>
    <p:sldId id="320" r:id="rId18"/>
    <p:sldId id="321" r:id="rId19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131" autoAdjust="0"/>
    <p:restoredTop sz="94660"/>
  </p:normalViewPr>
  <p:slideViewPr>
    <p:cSldViewPr>
      <p:cViewPr varScale="1">
        <p:scale>
          <a:sx n="74" d="100"/>
          <a:sy n="74" d="100"/>
        </p:scale>
        <p:origin x="6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AF7E8-1BE4-4A86-828D-2A296302BF46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คลิกเพื่อแก้ไขลักษณะของข้อความต้นแบบ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CCAE-D5D0-460E-ACBA-23DAD2B32F8F}" type="slidenum">
              <a:rPr lang="th-TH" smtClean="0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113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8" name="ตัวยึดวันที่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10" name="ตัวยึดหมายเลขภาพนิ่ง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2" name="ตัวยึดท้ายกระดา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12" name="ตัวยึดหมายเลขภาพนิ่ง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th-TH"/>
          </a:p>
        </p:txBody>
      </p:sp>
      <p:sp>
        <p:nvSpPr>
          <p:cNvPr id="16" name="ตัวยึดข้อความ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15" name="ตัวยึดข้อความ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/>
              <a:t>ระดับที่สอง</a:t>
            </a:r>
          </a:p>
          <a:p>
            <a:pPr lvl="2" eaLnBrk="1" latinLnBrk="0" hangingPunct="1"/>
            <a:r>
              <a:rPr lang="th-TH"/>
              <a:t>ระดับที่สาม</a:t>
            </a:r>
          </a:p>
          <a:p>
            <a:pPr lvl="3" eaLnBrk="1" latinLnBrk="0" hangingPunct="1"/>
            <a:r>
              <a:rPr lang="th-TH"/>
              <a:t>ระดับที่สี่</a:t>
            </a:r>
          </a:p>
          <a:p>
            <a:pPr lvl="4" eaLnBrk="1" latinLnBrk="0" hangingPunct="1"/>
            <a:r>
              <a:rPr lang="th-TH"/>
              <a:t>ระดับที่ห้า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</p:txBody>
      </p:sp>
      <p:sp>
        <p:nvSpPr>
          <p:cNvPr id="8" name="สี่เหลี่ยมผืนผ้า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1" name="สี่เหลี่ยมผืนผ้า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วันที่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13" name="ตัวยึดหมายเลขภาพนิ่ง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4" name="ตัวยึดท้ายกระดา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h-TH"/>
              <a:t>คลิกไอคอนเพื่อเพิ่มรูปภาพ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h-TH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/>
              <a:t>ระดับที่สอง</a:t>
            </a:r>
          </a:p>
          <a:p>
            <a:pPr lvl="2" eaLnBrk="1" latinLnBrk="0" hangingPunct="1"/>
            <a:r>
              <a:rPr kumimoji="0" lang="th-TH"/>
              <a:t>ระดับที่สาม</a:t>
            </a:r>
          </a:p>
          <a:p>
            <a:pPr lvl="3" eaLnBrk="1" latinLnBrk="0" hangingPunct="1"/>
            <a:r>
              <a:rPr kumimoji="0" lang="th-TH"/>
              <a:t>ระดับที่สี่</a:t>
            </a:r>
          </a:p>
          <a:p>
            <a:pPr lvl="4" eaLnBrk="1" latinLnBrk="0" hangingPunct="1"/>
            <a:r>
              <a:rPr kumimoji="0" lang="th-TH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200BC8-F64B-4CE0-A41F-FDAF29A98050}" type="datetimeFigureOut">
              <a:rPr lang="th-TH" smtClean="0"/>
              <a:pPr/>
              <a:t>02/11/65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สี่เหลี่ยมผืนผ้า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651603-DB20-428F-95F4-3C2A0EA92157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475656" y="4725144"/>
            <a:ext cx="7363544" cy="114225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Java Datagram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030523313 - Network programming</a:t>
            </a:r>
          </a:p>
          <a:p>
            <a:r>
              <a:rPr lang="en-US" dirty="0"/>
              <a:t>Asst. Prof. Dr. Choopan Rattanapoka</a:t>
            </a:r>
            <a:endParaRPr lang="th-T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 Method </a:t>
            </a:r>
            <a:r>
              <a:rPr lang="th-TH" dirty="0"/>
              <a:t>ใน </a:t>
            </a:r>
            <a:r>
              <a:rPr lang="en-US" dirty="0"/>
              <a:t>Class </a:t>
            </a:r>
            <a:r>
              <a:rPr lang="en-US" dirty="0" err="1"/>
              <a:t>DatagramPacket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ปกติการสร้าง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ด้วย </a:t>
            </a:r>
            <a:r>
              <a:rPr lang="en-US" dirty="0"/>
              <a:t>constructor </a:t>
            </a:r>
            <a:r>
              <a:rPr lang="th-TH" dirty="0"/>
              <a:t>เพียงพออยู่แล้ว ยกเว้นในกรณีที่ต้องการแก้ไขค่าโดยไม่สร้าง </a:t>
            </a:r>
            <a:r>
              <a:rPr lang="en-US" dirty="0"/>
              <a:t>object </a:t>
            </a:r>
            <a:r>
              <a:rPr lang="th-TH" dirty="0"/>
              <a:t>ใหม่เพื่อความเร็วในการใช้งาน มีเมธอดสำคัญอยู่ 4 เมธอด</a:t>
            </a:r>
          </a:p>
          <a:p>
            <a:pPr lvl="1"/>
            <a:r>
              <a:rPr lang="en-US" dirty="0"/>
              <a:t>public  void  </a:t>
            </a:r>
            <a:r>
              <a:rPr lang="en-US" dirty="0" err="1"/>
              <a:t>setData</a:t>
            </a:r>
            <a:r>
              <a:rPr lang="en-US" dirty="0"/>
              <a:t>(byte[] data)</a:t>
            </a:r>
          </a:p>
          <a:p>
            <a:pPr lvl="1"/>
            <a:r>
              <a:rPr lang="en-US" dirty="0"/>
              <a:t>public  void  </a:t>
            </a:r>
            <a:r>
              <a:rPr lang="en-US" dirty="0" err="1"/>
              <a:t>setData</a:t>
            </a:r>
            <a:r>
              <a:rPr lang="en-US" dirty="0"/>
              <a:t>(byte[] data,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length)</a:t>
            </a:r>
          </a:p>
          <a:p>
            <a:pPr lvl="2"/>
            <a:r>
              <a:rPr lang="th-TH" dirty="0"/>
              <a:t>สำหรับต้องการเปลี่ยนค่า </a:t>
            </a:r>
            <a:r>
              <a:rPr lang="en-US" dirty="0"/>
              <a:t>data </a:t>
            </a:r>
            <a:r>
              <a:rPr lang="th-TH" dirty="0"/>
              <a:t>ที่ต้องการจะส่ง</a:t>
            </a:r>
          </a:p>
          <a:p>
            <a:pPr lvl="1"/>
            <a:r>
              <a:rPr lang="en-US" dirty="0"/>
              <a:t>public  void  </a:t>
            </a:r>
            <a:r>
              <a:rPr lang="en-US" dirty="0" err="1"/>
              <a:t>setAddress</a:t>
            </a:r>
            <a:r>
              <a:rPr lang="en-US" dirty="0"/>
              <a:t>(</a:t>
            </a:r>
            <a:r>
              <a:rPr lang="en-US" dirty="0" err="1"/>
              <a:t>InetAddress</a:t>
            </a:r>
            <a:r>
              <a:rPr lang="en-US" dirty="0"/>
              <a:t>   remote)</a:t>
            </a:r>
          </a:p>
          <a:p>
            <a:pPr lvl="1"/>
            <a:r>
              <a:rPr lang="en-US" dirty="0"/>
              <a:t>public  void  </a:t>
            </a:r>
            <a:r>
              <a:rPr lang="en-US" dirty="0" err="1"/>
              <a:t>setPort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  port)</a:t>
            </a:r>
          </a:p>
          <a:p>
            <a:pPr lvl="1"/>
            <a:r>
              <a:rPr lang="en-US" dirty="0"/>
              <a:t>public  void  </a:t>
            </a:r>
            <a:r>
              <a:rPr lang="en-US" dirty="0" err="1"/>
              <a:t>setLength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 length)</a:t>
            </a:r>
            <a:endParaRPr lang="th-TH" dirty="0"/>
          </a:p>
          <a:p>
            <a:pPr lvl="1"/>
            <a:endParaRPr lang="en-US" dirty="0"/>
          </a:p>
          <a:p>
            <a:pPr lvl="1"/>
            <a:endParaRPr lang="th-TH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DatagramSocket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Socket </a:t>
            </a:r>
            <a:r>
              <a:rPr lang="th-TH" dirty="0"/>
              <a:t>ใน </a:t>
            </a:r>
            <a:r>
              <a:rPr lang="en-US" dirty="0"/>
              <a:t>datagram </a:t>
            </a:r>
            <a:r>
              <a:rPr lang="th-TH" dirty="0"/>
              <a:t>จะถูกผูกอยู่กับ </a:t>
            </a:r>
            <a:r>
              <a:rPr lang="en-US" dirty="0"/>
              <a:t>port </a:t>
            </a:r>
            <a:r>
              <a:rPr lang="th-TH" dirty="0"/>
              <a:t>ซึ่งจะใช้ทั้งรับและส่งข้อมูล</a:t>
            </a:r>
          </a:p>
          <a:p>
            <a:pPr lvl="1"/>
            <a:r>
              <a:rPr lang="th-TH" dirty="0"/>
              <a:t>ในกรณีที่เขียน </a:t>
            </a:r>
            <a:r>
              <a:rPr lang="en-US" dirty="0"/>
              <a:t>client </a:t>
            </a:r>
            <a:r>
              <a:rPr lang="th-TH" dirty="0"/>
              <a:t>ไม่จำเป็นจะต้องระบุ </a:t>
            </a:r>
            <a:r>
              <a:rPr lang="en-US" dirty="0"/>
              <a:t>port </a:t>
            </a:r>
            <a:r>
              <a:rPr lang="th-TH" dirty="0"/>
              <a:t>สามารถปล่อยให้ระบบหา </a:t>
            </a:r>
            <a:r>
              <a:rPr lang="en-US" dirty="0"/>
              <a:t>port </a:t>
            </a:r>
            <a:r>
              <a:rPr lang="th-TH" dirty="0"/>
              <a:t>ที่ว่างให้เอง </a:t>
            </a:r>
            <a:r>
              <a:rPr lang="en-US" dirty="0"/>
              <a:t>(anonymous port)</a:t>
            </a:r>
            <a:endParaRPr lang="th-TH" dirty="0"/>
          </a:p>
          <a:p>
            <a:pPr lvl="1"/>
            <a:r>
              <a:rPr lang="th-TH" dirty="0"/>
              <a:t>ในกรณีของ </a:t>
            </a:r>
            <a:r>
              <a:rPr lang="en-US" dirty="0"/>
              <a:t>Server </a:t>
            </a:r>
            <a:r>
              <a:rPr lang="th-TH" dirty="0"/>
              <a:t>จะต้องกำหนด </a:t>
            </a:r>
            <a:r>
              <a:rPr lang="en-US" dirty="0"/>
              <a:t>port </a:t>
            </a:r>
            <a:r>
              <a:rPr lang="th-TH" dirty="0"/>
              <a:t>เพื่อให้ </a:t>
            </a:r>
            <a:r>
              <a:rPr lang="en-US" dirty="0"/>
              <a:t>Client </a:t>
            </a:r>
            <a:r>
              <a:rPr lang="th-TH" dirty="0"/>
              <a:t>สามารถติดต่อเข้ามาได้ </a:t>
            </a:r>
          </a:p>
          <a:p>
            <a:pPr lvl="1"/>
            <a:r>
              <a:rPr lang="th-TH" dirty="0"/>
              <a:t>ดังนั้นเมื่อต้องการเขียนโปรแกรมที่เป็น </a:t>
            </a:r>
            <a:r>
              <a:rPr lang="en-US" dirty="0"/>
              <a:t>Server </a:t>
            </a:r>
            <a:r>
              <a:rPr lang="th-TH" dirty="0"/>
              <a:t>จะต้องเลือกใช้ </a:t>
            </a:r>
            <a:r>
              <a:rPr lang="en-US" dirty="0"/>
              <a:t>constructor </a:t>
            </a:r>
            <a:r>
              <a:rPr lang="th-TH" dirty="0"/>
              <a:t>ที่สามารถระบุหมายเลข </a:t>
            </a:r>
            <a:r>
              <a:rPr lang="en-US" dirty="0"/>
              <a:t>port </a:t>
            </a:r>
            <a:r>
              <a:rPr lang="th-TH" dirty="0"/>
              <a:t>ได้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: </a:t>
            </a:r>
            <a:r>
              <a:rPr lang="en-US" dirty="0" err="1"/>
              <a:t>DatagramSocket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ใน </a:t>
            </a:r>
            <a:r>
              <a:rPr lang="en-US" dirty="0" err="1"/>
              <a:t>DatagramSocket</a:t>
            </a:r>
            <a:r>
              <a:rPr lang="en-US" dirty="0"/>
              <a:t> </a:t>
            </a:r>
            <a:r>
              <a:rPr lang="th-TH" dirty="0"/>
              <a:t>มี </a:t>
            </a:r>
            <a:r>
              <a:rPr lang="en-US" dirty="0"/>
              <a:t>constructor </a:t>
            </a:r>
            <a:r>
              <a:rPr lang="th-TH" dirty="0"/>
              <a:t>อยู่ 3 แบบ ซึ่งจะถูกเรียกใช้ในเหตุการณ์ที่ต่างกัน</a:t>
            </a:r>
          </a:p>
          <a:p>
            <a:pPr lvl="1"/>
            <a:r>
              <a:rPr lang="th-TH" dirty="0"/>
              <a:t>เปิด </a:t>
            </a:r>
            <a:r>
              <a:rPr lang="en-US" dirty="0"/>
              <a:t>socket </a:t>
            </a:r>
            <a:r>
              <a:rPr lang="th-TH" dirty="0"/>
              <a:t>แบบ </a:t>
            </a:r>
            <a:r>
              <a:rPr lang="en-US" dirty="0"/>
              <a:t>anonymous port</a:t>
            </a:r>
          </a:p>
          <a:p>
            <a:pPr lvl="2"/>
            <a:r>
              <a:rPr lang="en-US" dirty="0"/>
              <a:t>public  </a:t>
            </a:r>
            <a:r>
              <a:rPr lang="en-US" dirty="0" err="1"/>
              <a:t>DatagramSocket</a:t>
            </a:r>
            <a:r>
              <a:rPr lang="en-US" dirty="0"/>
              <a:t>()  throws  </a:t>
            </a:r>
            <a:r>
              <a:rPr lang="en-US" dirty="0" err="1"/>
              <a:t>SocketException</a:t>
            </a:r>
            <a:endParaRPr lang="en-US" dirty="0"/>
          </a:p>
          <a:p>
            <a:pPr lvl="1"/>
            <a:r>
              <a:rPr lang="th-TH" dirty="0"/>
              <a:t>เปิด </a:t>
            </a:r>
            <a:r>
              <a:rPr lang="en-US" dirty="0"/>
              <a:t>socket </a:t>
            </a:r>
            <a:r>
              <a:rPr lang="th-TH" dirty="0"/>
              <a:t>บน </a:t>
            </a:r>
            <a:r>
              <a:rPr lang="en-US" dirty="0"/>
              <a:t>port </a:t>
            </a:r>
            <a:r>
              <a:rPr lang="th-TH" dirty="0"/>
              <a:t>ที่เจาะจงไว้บนทุก </a:t>
            </a:r>
            <a:r>
              <a:rPr lang="en-US" dirty="0"/>
              <a:t>network interface</a:t>
            </a:r>
          </a:p>
          <a:p>
            <a:pPr lvl="2"/>
            <a:r>
              <a:rPr lang="en-US" dirty="0"/>
              <a:t>public  </a:t>
            </a:r>
            <a:r>
              <a:rPr lang="en-US" dirty="0" err="1"/>
              <a:t>DatagramSocket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port)  throws  </a:t>
            </a:r>
            <a:r>
              <a:rPr lang="en-US" dirty="0" err="1"/>
              <a:t>SocketException</a:t>
            </a:r>
            <a:endParaRPr lang="en-US" dirty="0"/>
          </a:p>
          <a:p>
            <a:pPr lvl="1"/>
            <a:r>
              <a:rPr lang="th-TH" dirty="0"/>
              <a:t>เปิด </a:t>
            </a:r>
            <a:r>
              <a:rPr lang="en-US" dirty="0"/>
              <a:t>socket </a:t>
            </a:r>
            <a:r>
              <a:rPr lang="th-TH" dirty="0"/>
              <a:t>บน </a:t>
            </a:r>
            <a:r>
              <a:rPr lang="en-US" dirty="0"/>
              <a:t>port </a:t>
            </a:r>
            <a:r>
              <a:rPr lang="th-TH" dirty="0"/>
              <a:t>ที่เจาะจงไว้บน </a:t>
            </a:r>
            <a:r>
              <a:rPr lang="en-US" dirty="0"/>
              <a:t>network interface </a:t>
            </a:r>
            <a:r>
              <a:rPr lang="th-TH" dirty="0"/>
              <a:t>ที่เจาะจง</a:t>
            </a:r>
          </a:p>
          <a:p>
            <a:pPr lvl="2"/>
            <a:r>
              <a:rPr lang="en-US" dirty="0"/>
              <a:t>public  </a:t>
            </a:r>
            <a:r>
              <a:rPr lang="en-US" dirty="0" err="1"/>
              <a:t>DatagramSocket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 port, </a:t>
            </a:r>
            <a:r>
              <a:rPr lang="en-US" dirty="0" err="1"/>
              <a:t>InetAddress</a:t>
            </a:r>
            <a:r>
              <a:rPr lang="en-US" dirty="0"/>
              <a:t>  address) throws </a:t>
            </a:r>
            <a:r>
              <a:rPr lang="en-US" dirty="0" err="1"/>
              <a:t>SocketException</a:t>
            </a:r>
            <a:endParaRPr lang="th-TH" dirty="0"/>
          </a:p>
          <a:p>
            <a:r>
              <a:rPr lang="en-US" sz="2600" dirty="0"/>
              <a:t>Port </a:t>
            </a:r>
            <a:r>
              <a:rPr lang="th-TH" sz="2600" dirty="0"/>
              <a:t>ที่กล่าวถึงคือ </a:t>
            </a:r>
            <a:r>
              <a:rPr lang="en-US" sz="2600" dirty="0"/>
              <a:t>local port </a:t>
            </a:r>
            <a:r>
              <a:rPr lang="th-TH" sz="2600" dirty="0"/>
              <a:t>หรือเครื่องตัวเอง  </a:t>
            </a:r>
          </a:p>
          <a:p>
            <a:r>
              <a:rPr lang="th-TH" b="1" dirty="0"/>
              <a:t>เตือน 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sz="2400" dirty="0"/>
              <a:t>remote IP, remote port </a:t>
            </a:r>
            <a:r>
              <a:rPr lang="th-TH" sz="2400" dirty="0"/>
              <a:t>จะตั้งค่าใน </a:t>
            </a:r>
            <a:r>
              <a:rPr lang="en-US" sz="2400" dirty="0" err="1"/>
              <a:t>DatagramPacket</a:t>
            </a:r>
            <a:endParaRPr lang="th-TH" dirty="0"/>
          </a:p>
          <a:p>
            <a:pPr lvl="1"/>
            <a:endParaRPr lang="th-T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การส่งและรับข้อมูล </a:t>
            </a:r>
            <a:r>
              <a:rPr lang="en-US" dirty="0"/>
              <a:t>datagram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เป้าหมายหลักของ </a:t>
            </a:r>
            <a:r>
              <a:rPr lang="en-US" dirty="0" err="1"/>
              <a:t>DatagramSocket</a:t>
            </a:r>
            <a:r>
              <a:rPr lang="en-US" dirty="0"/>
              <a:t> </a:t>
            </a:r>
            <a:r>
              <a:rPr lang="th-TH" dirty="0"/>
              <a:t>คือ การส่งและรับข้อมูล</a:t>
            </a:r>
          </a:p>
          <a:p>
            <a:r>
              <a:rPr lang="en-US" dirty="0"/>
              <a:t>public  void  send(</a:t>
            </a:r>
            <a:r>
              <a:rPr lang="en-US" dirty="0" err="1"/>
              <a:t>DatagramPacket</a:t>
            </a:r>
            <a:r>
              <a:rPr lang="en-US" dirty="0"/>
              <a:t>  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1"/>
            <a:r>
              <a:rPr lang="th-TH" dirty="0"/>
              <a:t>ใช้สำหรับส่งข้อมูล </a:t>
            </a:r>
            <a:r>
              <a:rPr lang="en-US" dirty="0"/>
              <a:t>datagram </a:t>
            </a:r>
            <a:r>
              <a:rPr lang="th-TH" dirty="0"/>
              <a:t>ไปยังเครื่องปลายทาง</a:t>
            </a:r>
          </a:p>
          <a:p>
            <a:r>
              <a:rPr lang="en-US" dirty="0"/>
              <a:t>public  void  receive(</a:t>
            </a:r>
            <a:r>
              <a:rPr lang="en-US" dirty="0" err="1"/>
              <a:t>DatagramPacket</a:t>
            </a:r>
            <a:r>
              <a:rPr lang="en-US" dirty="0"/>
              <a:t>   </a:t>
            </a:r>
            <a:r>
              <a:rPr lang="en-US" dirty="0" err="1"/>
              <a:t>dp</a:t>
            </a:r>
            <a:r>
              <a:rPr lang="en-US" dirty="0"/>
              <a:t>)</a:t>
            </a:r>
          </a:p>
          <a:p>
            <a:pPr lvl="1"/>
            <a:r>
              <a:rPr lang="th-TH" dirty="0"/>
              <a:t>ใช้สำหรับรับข้อมูล </a:t>
            </a:r>
            <a:r>
              <a:rPr lang="en-US" dirty="0"/>
              <a:t>datagram </a:t>
            </a:r>
            <a:r>
              <a:rPr lang="th-TH" dirty="0"/>
              <a:t>จากเครื่องปลายทาง</a:t>
            </a:r>
          </a:p>
          <a:p>
            <a:pPr lvl="1"/>
            <a:r>
              <a:rPr lang="th-TH" dirty="0"/>
              <a:t>การรอข้อมูลจะ </a:t>
            </a:r>
            <a:r>
              <a:rPr lang="en-US" dirty="0"/>
              <a:t>block </a:t>
            </a:r>
            <a:r>
              <a:rPr lang="th-TH" dirty="0"/>
              <a:t>ที่คำสั่งนี้จนกว่าจะได้รับข้อมูล</a:t>
            </a:r>
          </a:p>
          <a:p>
            <a:r>
              <a:rPr lang="en-US" dirty="0"/>
              <a:t>public  void  close()</a:t>
            </a:r>
          </a:p>
          <a:p>
            <a:pPr lvl="1"/>
            <a:r>
              <a:rPr lang="th-TH" dirty="0"/>
              <a:t>ใช้สำหรับคืน </a:t>
            </a:r>
            <a:r>
              <a:rPr lang="en-US" dirty="0"/>
              <a:t>port </a:t>
            </a:r>
            <a:r>
              <a:rPr lang="th-TH" dirty="0"/>
              <a:t>ที่ใช้งาน</a:t>
            </a:r>
          </a:p>
          <a:p>
            <a:r>
              <a:rPr lang="en-US" dirty="0"/>
              <a:t>public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getLocalPort</a:t>
            </a:r>
            <a:r>
              <a:rPr lang="en-US" dirty="0"/>
              <a:t>()</a:t>
            </a:r>
          </a:p>
          <a:p>
            <a:pPr lvl="1"/>
            <a:r>
              <a:rPr lang="th-TH" dirty="0"/>
              <a:t>คืนค่าหมายเลข </a:t>
            </a:r>
            <a:r>
              <a:rPr lang="en-US" dirty="0"/>
              <a:t>port </a:t>
            </a:r>
            <a:r>
              <a:rPr lang="th-TH" dirty="0"/>
              <a:t>ซึ่งทำให้รู้ว่าระบบจัดสรร </a:t>
            </a:r>
            <a:r>
              <a:rPr lang="en-US" dirty="0"/>
              <a:t>port </a:t>
            </a:r>
            <a:r>
              <a:rPr lang="th-TH" dirty="0"/>
              <a:t>หมายเลขอะไรมาให้เรา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Echo Server/ Echo Client</a:t>
            </a:r>
            <a:endParaRPr lang="th-TH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89051"/>
            <a:ext cx="9239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2204864"/>
            <a:ext cx="6667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35696" y="1753652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  <a:endParaRPr lang="th-TH" dirty="0"/>
          </a:p>
        </p:txBody>
      </p:sp>
      <p:sp>
        <p:nvSpPr>
          <p:cNvPr id="7" name="TextBox 6"/>
          <p:cNvSpPr txBox="1"/>
          <p:nvPr/>
        </p:nvSpPr>
        <p:spPr>
          <a:xfrm>
            <a:off x="5724128" y="1772816"/>
            <a:ext cx="2001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Server:9000</a:t>
            </a:r>
            <a:endParaRPr lang="th-TH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619672" y="4149080"/>
            <a:ext cx="17281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652120" y="4149080"/>
            <a:ext cx="17281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83768" y="3429000"/>
            <a:ext cx="4032448" cy="2880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5816" y="3068960"/>
            <a:ext cx="285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ส่งข้อความไปหา </a:t>
            </a:r>
            <a:r>
              <a:rPr lang="en-US" dirty="0"/>
              <a:t>Server</a:t>
            </a:r>
            <a:endParaRPr lang="th-TH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2483768" y="4221088"/>
            <a:ext cx="3960440" cy="5760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83768" y="3861048"/>
            <a:ext cx="3876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ส่งข้อความที่ได้รับกลับไปหา </a:t>
            </a:r>
            <a:r>
              <a:rPr lang="en-US" dirty="0"/>
              <a:t>Client</a:t>
            </a:r>
            <a:endParaRPr lang="th-TH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 err="1"/>
              <a:t>EchoClient</a:t>
            </a:r>
            <a:endParaRPr lang="th-TH" dirty="0"/>
          </a:p>
        </p:txBody>
      </p:sp>
      <p:pic>
        <p:nvPicPr>
          <p:cNvPr id="4" name="Content Placeholder 3" descr="Echoclien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30255" y="1600200"/>
            <a:ext cx="8287729" cy="4997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 err="1"/>
              <a:t>EchoServer</a:t>
            </a:r>
            <a:endParaRPr lang="th-TH" dirty="0"/>
          </a:p>
        </p:txBody>
      </p:sp>
      <p:pic>
        <p:nvPicPr>
          <p:cNvPr id="4" name="Content Placeholder 3" descr="echoserver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50323" y="1700808"/>
            <a:ext cx="8589109" cy="4729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Date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ในภาษา </a:t>
            </a:r>
            <a:r>
              <a:rPr lang="en-US" dirty="0"/>
              <a:t>Java </a:t>
            </a:r>
            <a:r>
              <a:rPr lang="th-TH" dirty="0"/>
              <a:t>สามารถดึงเวลาของเครื่องคอมพิวเตอร์ออกมาได้ โดยใช้ </a:t>
            </a:r>
            <a:r>
              <a:rPr lang="en-US" dirty="0"/>
              <a:t>Class </a:t>
            </a:r>
            <a:r>
              <a:rPr lang="th-TH" dirty="0"/>
              <a:t>ที่ชื่อว่า </a:t>
            </a:r>
            <a:r>
              <a:rPr lang="en-US" dirty="0"/>
              <a:t>Date</a:t>
            </a:r>
          </a:p>
          <a:p>
            <a:r>
              <a:rPr lang="en-US" dirty="0"/>
              <a:t>Date </a:t>
            </a:r>
            <a:r>
              <a:rPr lang="th-TH" dirty="0"/>
              <a:t>มี </a:t>
            </a:r>
            <a:r>
              <a:rPr lang="en-US" dirty="0"/>
              <a:t>constructor </a:t>
            </a:r>
            <a:r>
              <a:rPr lang="th-TH" dirty="0"/>
              <a:t>หลายแบบแต่ถ้าต้องการเวลาปัจจุบันสามารถใช้ </a:t>
            </a:r>
            <a:r>
              <a:rPr lang="en-US" dirty="0"/>
              <a:t>constructor </a:t>
            </a:r>
            <a:r>
              <a:rPr lang="th-TH" dirty="0"/>
              <a:t>ที่ง่ายที่สุดคือ </a:t>
            </a:r>
            <a:r>
              <a:rPr lang="en-US" dirty="0"/>
              <a:t>public  Date( )</a:t>
            </a:r>
          </a:p>
          <a:p>
            <a:pPr lvl="1"/>
            <a:r>
              <a:rPr lang="en-US" dirty="0"/>
              <a:t>Date  now  =  new Date();</a:t>
            </a:r>
          </a:p>
          <a:p>
            <a:r>
              <a:rPr lang="th-TH" dirty="0"/>
              <a:t>เมธอดใน </a:t>
            </a:r>
            <a:r>
              <a:rPr lang="en-US" dirty="0"/>
              <a:t>Class Date </a:t>
            </a:r>
            <a:r>
              <a:rPr lang="th-TH" dirty="0"/>
              <a:t>สามารถดึงค่า วัน เดือน ปี ชั่วโมง นาที ได้ แต่ถ้าต้องการทั้งหมด สามารถใช้เมธอด  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String  date =  </a:t>
            </a:r>
            <a:r>
              <a:rPr lang="en-US" dirty="0" err="1"/>
              <a:t>now.toString</a:t>
            </a:r>
            <a:r>
              <a:rPr lang="en-US" dirty="0"/>
              <a:t>();</a:t>
            </a:r>
            <a:endParaRPr lang="th-T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</a:p>
        </p:txBody>
      </p:sp>
      <p:pic>
        <p:nvPicPr>
          <p:cNvPr id="4" name="Content Placeholder 3" descr="datetim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661" y="1988840"/>
            <a:ext cx="8146787" cy="2160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dateru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7580" y="4941168"/>
            <a:ext cx="7384820" cy="93610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(User Datagram Protocol)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h-TH" dirty="0"/>
              <a:t>นอกจากการสื่อสารระหว่างเครื่องคอมพิวเตอร์ในเครือข่ายด้วย </a:t>
            </a:r>
            <a:r>
              <a:rPr lang="en-US" dirty="0"/>
              <a:t>TCP </a:t>
            </a:r>
            <a:r>
              <a:rPr lang="th-TH" dirty="0"/>
              <a:t>แล้ว ยังมีอีก </a:t>
            </a:r>
            <a:r>
              <a:rPr lang="en-US" dirty="0"/>
              <a:t>protocol </a:t>
            </a:r>
            <a:r>
              <a:rPr lang="th-TH" dirty="0"/>
              <a:t>ที่ใช้กันคือ </a:t>
            </a:r>
            <a:r>
              <a:rPr lang="en-US" dirty="0"/>
              <a:t>UDP</a:t>
            </a:r>
          </a:p>
          <a:p>
            <a:r>
              <a:rPr lang="en-US" dirty="0"/>
              <a:t>UDP </a:t>
            </a:r>
            <a:r>
              <a:rPr lang="th-TH" dirty="0"/>
              <a:t>จะมี </a:t>
            </a:r>
            <a:r>
              <a:rPr lang="en-US" dirty="0"/>
              <a:t>header </a:t>
            </a:r>
            <a:r>
              <a:rPr lang="th-TH" dirty="0"/>
              <a:t>ที่เล็กกว่า </a:t>
            </a:r>
            <a:r>
              <a:rPr lang="en-US" dirty="0"/>
              <a:t>TCP </a:t>
            </a:r>
            <a:r>
              <a:rPr lang="th-TH" dirty="0"/>
              <a:t>ทำให้ส่งข้อมูลขนาดเล็กได้เร็วกว่า</a:t>
            </a:r>
          </a:p>
          <a:p>
            <a:r>
              <a:rPr lang="th-TH" dirty="0"/>
              <a:t>แต่ </a:t>
            </a:r>
            <a:r>
              <a:rPr lang="en-US" dirty="0"/>
              <a:t>UDP </a:t>
            </a:r>
            <a:r>
              <a:rPr lang="th-TH" dirty="0"/>
              <a:t>จะไม่มีการสถาปณาการเชื่อมต่อ และ ไม่รับประกันข้อมูลซึ่งข้อมูลที่ถูกส่งอาจจะสูญหายระหว่างทางได้</a:t>
            </a:r>
          </a:p>
          <a:p>
            <a:r>
              <a:rPr lang="th-TH" dirty="0"/>
              <a:t>การส่งข้อมูลผ่าน </a:t>
            </a:r>
            <a:r>
              <a:rPr lang="en-US" dirty="0"/>
              <a:t>TCP </a:t>
            </a:r>
            <a:r>
              <a:rPr lang="th-TH" dirty="0"/>
              <a:t>จะรับประกันการรับข้อมูลตามลำดับ </a:t>
            </a:r>
            <a:r>
              <a:rPr lang="en-US" dirty="0"/>
              <a:t>(</a:t>
            </a:r>
            <a:r>
              <a:rPr lang="en-US" dirty="0" err="1"/>
              <a:t>seq</a:t>
            </a:r>
            <a:r>
              <a:rPr lang="en-US" dirty="0"/>
              <a:t> number + </a:t>
            </a:r>
            <a:r>
              <a:rPr lang="en-US" dirty="0" err="1"/>
              <a:t>ack</a:t>
            </a:r>
            <a:r>
              <a:rPr lang="en-US" dirty="0"/>
              <a:t> number) </a:t>
            </a:r>
            <a:r>
              <a:rPr lang="th-TH" dirty="0"/>
              <a:t>ในการส่ง ในขณะที่ </a:t>
            </a:r>
            <a:r>
              <a:rPr lang="en-US" dirty="0"/>
              <a:t>UDP </a:t>
            </a:r>
            <a:r>
              <a:rPr lang="th-TH" dirty="0"/>
              <a:t>ไม่รับประกันการรับข้อมูลตามลำดับ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ทำไมถึงยังมีการใช้ </a:t>
            </a:r>
            <a:r>
              <a:rPr lang="en-US" dirty="0"/>
              <a:t>UDP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ทำไมถึงมี </a:t>
            </a:r>
            <a:r>
              <a:rPr lang="en-US" dirty="0"/>
              <a:t>network application </a:t>
            </a:r>
            <a:r>
              <a:rPr lang="th-TH" dirty="0"/>
              <a:t>ที่ใช้ </a:t>
            </a:r>
            <a:r>
              <a:rPr lang="en-US" dirty="0"/>
              <a:t>UDP </a:t>
            </a:r>
            <a:r>
              <a:rPr lang="th-TH" dirty="0"/>
              <a:t>ซึ่งไม่มีการรับประกันข้อมูลที่อาจจะสูญหายระหว่างทาง </a:t>
            </a:r>
          </a:p>
          <a:p>
            <a:r>
              <a:rPr lang="en-US" dirty="0"/>
              <a:t>UDP </a:t>
            </a:r>
            <a:r>
              <a:rPr lang="th-TH" dirty="0"/>
              <a:t>ไม่เหมาะอย่างยิ่งกับงานที่ต้องการความถูกต้องของข้อมูล เช่น </a:t>
            </a:r>
            <a:r>
              <a:rPr lang="en-US" dirty="0"/>
              <a:t>FTP(File Transfer Protocol)</a:t>
            </a:r>
          </a:p>
          <a:p>
            <a:r>
              <a:rPr lang="th-TH" dirty="0"/>
              <a:t>แต่ </a:t>
            </a:r>
            <a:r>
              <a:rPr lang="en-US" dirty="0"/>
              <a:t>UDP </a:t>
            </a:r>
            <a:r>
              <a:rPr lang="th-TH" dirty="0"/>
              <a:t>เหมาะกับงานที่ต้องการความเร็วในการรับส่งข้อมูล โดยจำเป็นต้องได้รับข้อมูลที่ถูกต้อง</a:t>
            </a:r>
          </a:p>
          <a:p>
            <a:pPr lvl="1"/>
            <a:r>
              <a:rPr lang="en-US" dirty="0"/>
              <a:t>Real-time audio, video</a:t>
            </a:r>
          </a:p>
          <a:p>
            <a:pPr lvl="1"/>
            <a:r>
              <a:rPr lang="en-US" dirty="0"/>
              <a:t>NTP  (Network Time Protocol)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th-TH" dirty="0">
                <a:sym typeface="Wingdings" pitchFamily="2" charset="2"/>
              </a:rPr>
              <a:t>ถ้าไม่ได้เวลาที่จะมา </a:t>
            </a:r>
            <a:r>
              <a:rPr lang="en-US" dirty="0">
                <a:sym typeface="Wingdings" pitchFamily="2" charset="2"/>
              </a:rPr>
              <a:t>synchronize </a:t>
            </a:r>
            <a:r>
              <a:rPr lang="th-TH" dirty="0">
                <a:sym typeface="Wingdings" pitchFamily="2" charset="2"/>
              </a:rPr>
              <a:t>ก็ไม่เป็นไรมาก</a:t>
            </a:r>
          </a:p>
          <a:p>
            <a:pPr lvl="1"/>
            <a:r>
              <a:rPr lang="en-US" dirty="0">
                <a:sym typeface="Wingdings" pitchFamily="2" charset="2"/>
              </a:rPr>
              <a:t>DNS  </a:t>
            </a:r>
            <a:r>
              <a:rPr lang="th-TH" dirty="0">
                <a:sym typeface="Wingdings" pitchFamily="2" charset="2"/>
              </a:rPr>
              <a:t>ถ้า </a:t>
            </a:r>
            <a:r>
              <a:rPr lang="en-US" dirty="0">
                <a:sym typeface="Wingdings" pitchFamily="2" charset="2"/>
              </a:rPr>
              <a:t>resolve IP </a:t>
            </a:r>
            <a:r>
              <a:rPr lang="th-TH" dirty="0">
                <a:sym typeface="Wingdings" pitchFamily="2" charset="2"/>
              </a:rPr>
              <a:t>ไม่ได้ก็ติดต่อใหม่ได้</a:t>
            </a:r>
          </a:p>
          <a:p>
            <a:r>
              <a:rPr lang="th-TH" dirty="0">
                <a:sym typeface="Wingdings" pitchFamily="2" charset="2"/>
              </a:rPr>
              <a:t>การจัดการกับลำดับข้อมูลที่ต้องการรับสามารถจัดการในชั้นของ </a:t>
            </a:r>
            <a:r>
              <a:rPr lang="en-US" dirty="0">
                <a:sym typeface="Wingdings" pitchFamily="2" charset="2"/>
              </a:rPr>
              <a:t>application </a:t>
            </a:r>
            <a:r>
              <a:rPr lang="th-TH" dirty="0">
                <a:sym typeface="Wingdings" pitchFamily="2" charset="2"/>
              </a:rPr>
              <a:t>ได้</a:t>
            </a:r>
            <a:endParaRPr lang="th-TH" dirty="0"/>
          </a:p>
          <a:p>
            <a:pPr lvl="1"/>
            <a:endParaRPr lang="th-T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</a:t>
            </a:r>
            <a:r>
              <a:rPr lang="th-TH" dirty="0"/>
              <a:t>ใน </a:t>
            </a:r>
            <a:r>
              <a:rPr lang="en-US" dirty="0"/>
              <a:t>Java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/>
              <a:t>การใช้งาน </a:t>
            </a:r>
            <a:r>
              <a:rPr lang="en-US" dirty="0"/>
              <a:t>UDP </a:t>
            </a:r>
            <a:r>
              <a:rPr lang="th-TH" dirty="0"/>
              <a:t>ใน </a:t>
            </a:r>
            <a:r>
              <a:rPr lang="en-US" dirty="0"/>
              <a:t>java </a:t>
            </a:r>
            <a:r>
              <a:rPr lang="th-TH" dirty="0"/>
              <a:t>จะแบ่งออกเป็น 2 </a:t>
            </a:r>
            <a:r>
              <a:rPr lang="en-US" dirty="0"/>
              <a:t>classes</a:t>
            </a:r>
          </a:p>
          <a:p>
            <a:pPr lvl="1"/>
            <a:r>
              <a:rPr lang="en-US" dirty="0" err="1"/>
              <a:t>DatagramPacket</a:t>
            </a:r>
            <a:endParaRPr lang="en-US" dirty="0"/>
          </a:p>
          <a:p>
            <a:pPr lvl="2"/>
            <a:r>
              <a:rPr lang="th-TH" dirty="0"/>
              <a:t>เป็น </a:t>
            </a:r>
            <a:r>
              <a:rPr lang="en-US" dirty="0"/>
              <a:t>class </a:t>
            </a:r>
            <a:r>
              <a:rPr lang="th-TH" dirty="0"/>
              <a:t>ที่ใช้เพื่อ ใส่ข้อมูลที่ต้องการจะส่ง และ ดึงข้อมูลที่ต้องการจะรับ</a:t>
            </a:r>
            <a:endParaRPr lang="en-US" dirty="0"/>
          </a:p>
          <a:p>
            <a:pPr lvl="1"/>
            <a:r>
              <a:rPr lang="en-US" dirty="0" err="1"/>
              <a:t>DatagramSocket</a:t>
            </a:r>
            <a:endParaRPr lang="en-US" dirty="0"/>
          </a:p>
          <a:p>
            <a:pPr lvl="2"/>
            <a:r>
              <a:rPr lang="th-TH" dirty="0"/>
              <a:t>เป็น </a:t>
            </a:r>
            <a:r>
              <a:rPr lang="en-US" dirty="0"/>
              <a:t>class </a:t>
            </a:r>
            <a:r>
              <a:rPr lang="th-TH" dirty="0"/>
              <a:t>ที่ใช้เพื่อ ส่งและรับ ข้อมูลของ </a:t>
            </a:r>
            <a:r>
              <a:rPr lang="en-US" dirty="0"/>
              <a:t>UDP</a:t>
            </a:r>
          </a:p>
          <a:p>
            <a:r>
              <a:rPr lang="th-TH" dirty="0"/>
              <a:t>สรุปก็คือ </a:t>
            </a:r>
          </a:p>
          <a:p>
            <a:pPr lvl="1"/>
            <a:r>
              <a:rPr lang="th-TH" b="1" dirty="0"/>
              <a:t>การส่งข้อมูล </a:t>
            </a:r>
            <a:r>
              <a:rPr lang="th-TH" dirty="0"/>
              <a:t>บรรจุข้อมูลลงใน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และใช้ </a:t>
            </a:r>
            <a:r>
              <a:rPr lang="en-US" dirty="0" err="1"/>
              <a:t>DatagramSocket</a:t>
            </a:r>
            <a:r>
              <a:rPr lang="en-US" dirty="0"/>
              <a:t> </a:t>
            </a:r>
            <a:r>
              <a:rPr lang="th-TH" dirty="0"/>
              <a:t>เป็นตัวส่ง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ที่มีข้อมูล ไปยังเครื่องปลายทาง</a:t>
            </a:r>
          </a:p>
          <a:p>
            <a:pPr lvl="1"/>
            <a:r>
              <a:rPr lang="th-TH" b="1" dirty="0"/>
              <a:t>การรับข้อมูล </a:t>
            </a:r>
            <a:r>
              <a:rPr lang="th-TH" dirty="0"/>
              <a:t>อ่านข้อมูล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จาก </a:t>
            </a:r>
            <a:r>
              <a:rPr lang="en-US" dirty="0" err="1"/>
              <a:t>DatagramSocket</a:t>
            </a:r>
            <a:r>
              <a:rPr lang="en-US" dirty="0"/>
              <a:t> </a:t>
            </a:r>
            <a:r>
              <a:rPr lang="th-TH" dirty="0"/>
              <a:t>และดึงข้อมูลออกจาก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ที่ได้รับ</a:t>
            </a:r>
          </a:p>
          <a:p>
            <a:pPr lvl="2"/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ข้อแตกต่างระหว่าง </a:t>
            </a:r>
            <a:r>
              <a:rPr lang="en-US" dirty="0"/>
              <a:t>UDP </a:t>
            </a:r>
            <a:r>
              <a:rPr lang="th-TH" dirty="0"/>
              <a:t>และ </a:t>
            </a:r>
            <a:r>
              <a:rPr lang="en-US" dirty="0"/>
              <a:t>TCP </a:t>
            </a:r>
            <a:r>
              <a:rPr lang="th-TH" dirty="0"/>
              <a:t>ใน </a:t>
            </a:r>
            <a:r>
              <a:rPr lang="en-US" dirty="0"/>
              <a:t>Java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dirty="0"/>
              <a:t>ข้อ 1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th-TH" dirty="0"/>
              <a:t>จะมี </a:t>
            </a:r>
            <a:r>
              <a:rPr lang="en-US" dirty="0"/>
              <a:t>class : Socket </a:t>
            </a:r>
            <a:r>
              <a:rPr lang="th-TH" dirty="0"/>
              <a:t>และ </a:t>
            </a:r>
            <a:r>
              <a:rPr lang="en-US" dirty="0" err="1"/>
              <a:t>ServerSocket</a:t>
            </a:r>
            <a:endParaRPr lang="en-US" dirty="0"/>
          </a:p>
          <a:p>
            <a:pPr lvl="1"/>
            <a:r>
              <a:rPr lang="en-US" dirty="0"/>
              <a:t>UDP </a:t>
            </a:r>
            <a:r>
              <a:rPr lang="th-TH" dirty="0"/>
              <a:t>จะไม่มี 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th-TH" dirty="0"/>
              <a:t>เนื่องจากจะใช้ </a:t>
            </a:r>
            <a:r>
              <a:rPr lang="en-US" dirty="0" err="1"/>
              <a:t>DatagramSocket</a:t>
            </a:r>
            <a:r>
              <a:rPr lang="en-US" dirty="0"/>
              <a:t> </a:t>
            </a:r>
            <a:r>
              <a:rPr lang="th-TH" dirty="0"/>
              <a:t>ทำงานเหมือน </a:t>
            </a:r>
            <a:r>
              <a:rPr lang="en-US" dirty="0"/>
              <a:t>Socket </a:t>
            </a:r>
            <a:r>
              <a:rPr lang="th-TH" dirty="0"/>
              <a:t>และ </a:t>
            </a:r>
            <a:r>
              <a:rPr lang="en-US" dirty="0" err="1"/>
              <a:t>ServerSocket</a:t>
            </a:r>
            <a:r>
              <a:rPr lang="en-US" dirty="0"/>
              <a:t> </a:t>
            </a:r>
            <a:r>
              <a:rPr lang="th-TH" dirty="0"/>
              <a:t>ในตัว</a:t>
            </a:r>
          </a:p>
          <a:p>
            <a:r>
              <a:rPr lang="th-TH" dirty="0"/>
              <a:t>ข้อ 2</a:t>
            </a:r>
            <a:endParaRPr lang="en-US" dirty="0"/>
          </a:p>
          <a:p>
            <a:pPr lvl="1"/>
            <a:r>
              <a:rPr lang="en-US" dirty="0"/>
              <a:t>TCP </a:t>
            </a:r>
            <a:r>
              <a:rPr lang="th-TH" dirty="0"/>
              <a:t>มี </a:t>
            </a:r>
            <a:r>
              <a:rPr lang="en-US" dirty="0" err="1"/>
              <a:t>InputStream</a:t>
            </a:r>
            <a:r>
              <a:rPr lang="en-US" dirty="0"/>
              <a:t> + </a:t>
            </a:r>
            <a:r>
              <a:rPr lang="en-US" dirty="0" err="1"/>
              <a:t>OutputStream</a:t>
            </a:r>
            <a:r>
              <a:rPr lang="en-US" dirty="0"/>
              <a:t> (Streaming)</a:t>
            </a:r>
          </a:p>
          <a:p>
            <a:pPr lvl="1"/>
            <a:r>
              <a:rPr lang="en-US" dirty="0"/>
              <a:t>UDP </a:t>
            </a:r>
            <a:r>
              <a:rPr lang="th-TH" dirty="0"/>
              <a:t>ไม่มี </a:t>
            </a:r>
            <a:r>
              <a:rPr lang="en-US" dirty="0" err="1"/>
              <a:t>InputStream</a:t>
            </a:r>
            <a:r>
              <a:rPr lang="en-US" dirty="0"/>
              <a:t> + </a:t>
            </a:r>
            <a:r>
              <a:rPr lang="en-US" dirty="0" err="1"/>
              <a:t>OutputStream</a:t>
            </a:r>
            <a:r>
              <a:rPr lang="en-US" dirty="0"/>
              <a:t> </a:t>
            </a:r>
            <a:r>
              <a:rPr lang="th-TH" dirty="0"/>
              <a:t>จะจัดการข้อมูลในแต่ละ </a:t>
            </a:r>
            <a:r>
              <a:rPr lang="en-US" dirty="0" err="1"/>
              <a:t>DatagramPacket</a:t>
            </a:r>
            <a:r>
              <a:rPr lang="en-US" dirty="0"/>
              <a:t> </a:t>
            </a:r>
          </a:p>
          <a:p>
            <a:r>
              <a:rPr lang="th-TH" dirty="0"/>
              <a:t>ข้อ 3</a:t>
            </a:r>
          </a:p>
          <a:p>
            <a:pPr lvl="1"/>
            <a:r>
              <a:rPr lang="en-US" dirty="0"/>
              <a:t>TCP </a:t>
            </a:r>
            <a:r>
              <a:rPr lang="th-TH" dirty="0"/>
              <a:t>จะติดต่อกันเป็นคู่ </a:t>
            </a:r>
            <a:r>
              <a:rPr lang="en-US" dirty="0" err="1"/>
              <a:t>Client+Server</a:t>
            </a:r>
            <a:r>
              <a:rPr lang="en-US" dirty="0"/>
              <a:t> </a:t>
            </a:r>
            <a:r>
              <a:rPr lang="th-TH" dirty="0"/>
              <a:t>เมื่อเปิด </a:t>
            </a:r>
            <a:r>
              <a:rPr lang="en-US" dirty="0"/>
              <a:t>Socket</a:t>
            </a:r>
          </a:p>
          <a:p>
            <a:pPr lvl="1"/>
            <a:r>
              <a:rPr lang="en-US" dirty="0"/>
              <a:t>UDP </a:t>
            </a:r>
            <a:r>
              <a:rPr lang="th-TH" dirty="0"/>
              <a:t>สามารถจะทำงานระหว่าง </a:t>
            </a:r>
            <a:r>
              <a:rPr lang="en-US" dirty="0"/>
              <a:t>host </a:t>
            </a:r>
            <a:r>
              <a:rPr lang="th-TH" dirty="0"/>
              <a:t>ไหนก็ได้เนื่องจากไม่มีการสถาปณาการเชื่อมต่อ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ขนาดของข้อมูลที่ส่งผ่าน </a:t>
            </a:r>
            <a:r>
              <a:rPr lang="en-US" dirty="0"/>
              <a:t>UDP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501008"/>
            <a:ext cx="8153400" cy="3024336"/>
          </a:xfrm>
        </p:spPr>
        <p:txBody>
          <a:bodyPr>
            <a:normAutofit fontScale="77500" lnSpcReduction="20000"/>
          </a:bodyPr>
          <a:lstStyle/>
          <a:p>
            <a:r>
              <a:rPr lang="th-TH" dirty="0"/>
              <a:t>ถ้าดูที่ </a:t>
            </a:r>
            <a:r>
              <a:rPr lang="en-US" dirty="0"/>
              <a:t>UDP header </a:t>
            </a:r>
            <a:r>
              <a:rPr lang="th-TH" dirty="0"/>
              <a:t>จะเห็นว่า </a:t>
            </a:r>
            <a:r>
              <a:rPr lang="en-US" dirty="0"/>
              <a:t>Length </a:t>
            </a:r>
            <a:r>
              <a:rPr lang="th-TH" dirty="0"/>
              <a:t>ใน </a:t>
            </a:r>
            <a:r>
              <a:rPr lang="en-US" dirty="0"/>
              <a:t>header </a:t>
            </a:r>
            <a:r>
              <a:rPr lang="th-TH" dirty="0"/>
              <a:t>มีขนาด 16 บิต </a:t>
            </a:r>
          </a:p>
          <a:p>
            <a:r>
              <a:rPr lang="th-TH" dirty="0"/>
              <a:t>ความยาวนี้คือความยาวทั้ง </a:t>
            </a:r>
            <a:r>
              <a:rPr lang="en-US" dirty="0"/>
              <a:t>datagram </a:t>
            </a:r>
            <a:r>
              <a:rPr lang="th-TH" dirty="0"/>
              <a:t>ซึ่งหมายความว่า </a:t>
            </a:r>
            <a:r>
              <a:rPr lang="en-US" dirty="0"/>
              <a:t>Data + UDP header </a:t>
            </a:r>
            <a:r>
              <a:rPr lang="th-TH" dirty="0"/>
              <a:t>แล้ว จะมีขนาดมากสุดคือ 65536</a:t>
            </a:r>
          </a:p>
          <a:p>
            <a:r>
              <a:rPr lang="th-TH" dirty="0"/>
              <a:t>ดังนั้น </a:t>
            </a:r>
            <a:r>
              <a:rPr lang="en-US" dirty="0"/>
              <a:t>UDP header </a:t>
            </a:r>
            <a:r>
              <a:rPr lang="th-TH" dirty="0"/>
              <a:t>มีขนาด 64 บิต ทำให้ ข้อมูลที่ </a:t>
            </a:r>
            <a:r>
              <a:rPr lang="en-US" dirty="0"/>
              <a:t>UDP </a:t>
            </a:r>
            <a:r>
              <a:rPr lang="th-TH" dirty="0"/>
              <a:t>จะส่งได้จริงต่อ </a:t>
            </a:r>
            <a:r>
              <a:rPr lang="en-US" dirty="0"/>
              <a:t>datagram </a:t>
            </a:r>
            <a:r>
              <a:rPr lang="th-TH" dirty="0"/>
              <a:t>จะต้องไม่เกิน 65742 บิต </a:t>
            </a:r>
            <a:r>
              <a:rPr lang="en-US" dirty="0"/>
              <a:t>(</a:t>
            </a:r>
            <a:r>
              <a:rPr lang="th-TH" dirty="0"/>
              <a:t>ประมาณ </a:t>
            </a:r>
            <a:r>
              <a:rPr lang="en-US" dirty="0"/>
              <a:t>8 </a:t>
            </a:r>
            <a:r>
              <a:rPr lang="en-US" dirty="0" err="1"/>
              <a:t>kB</a:t>
            </a:r>
            <a:r>
              <a:rPr lang="en-US" dirty="0"/>
              <a:t>)</a:t>
            </a:r>
          </a:p>
          <a:p>
            <a:r>
              <a:rPr lang="th-TH" dirty="0"/>
              <a:t>แต่อย่างไรก็ตาม </a:t>
            </a:r>
            <a:r>
              <a:rPr lang="en-US" dirty="0"/>
              <a:t>UDP </a:t>
            </a:r>
            <a:r>
              <a:rPr lang="th-TH" dirty="0"/>
              <a:t>จะทำงานผ่าน </a:t>
            </a:r>
            <a:r>
              <a:rPr lang="en-US" dirty="0"/>
              <a:t>IP </a:t>
            </a:r>
            <a:r>
              <a:rPr lang="th-TH" dirty="0"/>
              <a:t>ซึ่งมีการกำจัดขนาดของข้อมูลแค่ 65536 บิต รวม </a:t>
            </a:r>
            <a:r>
              <a:rPr lang="en-US" dirty="0"/>
              <a:t>IP header </a:t>
            </a:r>
            <a:r>
              <a:rPr lang="th-TH" dirty="0"/>
              <a:t>ด้วย ดังนั้นพยายามอย่าให้ ข้อมูลที่ส่งผ่าน </a:t>
            </a:r>
            <a:r>
              <a:rPr lang="en-US" dirty="0"/>
              <a:t>UDP </a:t>
            </a:r>
            <a:r>
              <a:rPr lang="th-TH" dirty="0"/>
              <a:t>เกิน 8</a:t>
            </a:r>
            <a:r>
              <a:rPr lang="en-US" dirty="0" err="1"/>
              <a:t>kB</a:t>
            </a:r>
            <a:endParaRPr lang="en-US" dirty="0"/>
          </a:p>
          <a:p>
            <a:r>
              <a:rPr lang="th-TH" dirty="0"/>
              <a:t>แต่ในการใช้งานส่วนใหญ่ </a:t>
            </a:r>
            <a:r>
              <a:rPr lang="en-US" dirty="0"/>
              <a:t>application </a:t>
            </a:r>
            <a:r>
              <a:rPr lang="th-TH" dirty="0"/>
              <a:t>จะพยายามกันไม่รับ </a:t>
            </a:r>
            <a:r>
              <a:rPr lang="en-US" dirty="0"/>
              <a:t>UDP datagram </a:t>
            </a:r>
            <a:r>
              <a:rPr lang="th-TH" dirty="0"/>
              <a:t>ที่มีขนาดใหญ่กว่า 576 </a:t>
            </a:r>
            <a:r>
              <a:rPr lang="en-US" dirty="0"/>
              <a:t>bytes </a:t>
            </a:r>
            <a:r>
              <a:rPr lang="th-TH" dirty="0"/>
              <a:t>รวม</a:t>
            </a:r>
            <a:r>
              <a:rPr lang="en-US" dirty="0"/>
              <a:t> data + UDP header</a:t>
            </a:r>
            <a:endParaRPr lang="th-TH" dirty="0"/>
          </a:p>
        </p:txBody>
      </p:sp>
      <p:grpSp>
        <p:nvGrpSpPr>
          <p:cNvPr id="4" name="กลุ่ม 3"/>
          <p:cNvGrpSpPr/>
          <p:nvPr/>
        </p:nvGrpSpPr>
        <p:grpSpPr>
          <a:xfrm>
            <a:off x="1619672" y="1571612"/>
            <a:ext cx="5785959" cy="1641364"/>
            <a:chOff x="928662" y="1643050"/>
            <a:chExt cx="7497806" cy="2428892"/>
          </a:xfrm>
        </p:grpSpPr>
        <p:sp>
          <p:nvSpPr>
            <p:cNvPr id="5" name="สี่เหลี่ยมผืนผ้า 6"/>
            <p:cNvSpPr/>
            <p:nvPr/>
          </p:nvSpPr>
          <p:spPr>
            <a:xfrm>
              <a:off x="928662" y="2000240"/>
              <a:ext cx="3714776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Source port</a:t>
              </a:r>
              <a:endParaRPr lang="th-TH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สี่เหลี่ยมผืนผ้า 7"/>
            <p:cNvSpPr/>
            <p:nvPr/>
          </p:nvSpPr>
          <p:spPr>
            <a:xfrm>
              <a:off x="4643438" y="2000240"/>
              <a:ext cx="3714776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Destination port</a:t>
              </a:r>
              <a:endParaRPr lang="th-TH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สี่เหลี่ยมผืนผ้า 8"/>
            <p:cNvSpPr/>
            <p:nvPr/>
          </p:nvSpPr>
          <p:spPr>
            <a:xfrm>
              <a:off x="928662" y="2428868"/>
              <a:ext cx="3714776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Length</a:t>
              </a:r>
              <a:endParaRPr lang="th-TH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สี่เหลี่ยมผืนผ้า 10"/>
            <p:cNvSpPr/>
            <p:nvPr/>
          </p:nvSpPr>
          <p:spPr>
            <a:xfrm>
              <a:off x="4643438" y="2428868"/>
              <a:ext cx="3714776" cy="4286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Checksum</a:t>
              </a:r>
              <a:endParaRPr lang="th-TH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สี่เหลี่ยมผืนผ้า 17"/>
            <p:cNvSpPr/>
            <p:nvPr/>
          </p:nvSpPr>
          <p:spPr>
            <a:xfrm>
              <a:off x="928662" y="2857496"/>
              <a:ext cx="7429552" cy="121444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Data</a:t>
              </a:r>
              <a:endParaRPr lang="th-TH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662" y="1643050"/>
              <a:ext cx="368092" cy="45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0</a:t>
              </a:r>
              <a:endParaRPr lang="th-TH" sz="1400" dirty="0">
                <a:latin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809" y="1643050"/>
              <a:ext cx="496883" cy="45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15</a:t>
              </a:r>
              <a:endParaRPr lang="th-TH" sz="1400" dirty="0">
                <a:latin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0" y="1643050"/>
              <a:ext cx="496883" cy="45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16</a:t>
              </a:r>
              <a:endParaRPr lang="th-TH" sz="1400" dirty="0">
                <a:latin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29585" y="1643050"/>
              <a:ext cx="496883" cy="455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31</a:t>
              </a:r>
              <a:endParaRPr lang="th-TH" sz="1400" dirty="0">
                <a:latin typeface="Arial" pitchFamily="34" charset="0"/>
              </a:endParaRPr>
            </a:p>
          </p:txBody>
        </p:sp>
        <p:cxnSp>
          <p:nvCxnSpPr>
            <p:cNvPr id="14" name="ตัวเชื่อมต่อตรง 23"/>
            <p:cNvCxnSpPr/>
            <p:nvPr/>
          </p:nvCxnSpPr>
          <p:spPr>
            <a:xfrm rot="5400000" flipH="1" flipV="1">
              <a:off x="4499281" y="1858329"/>
              <a:ext cx="288000" cy="190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ตัวเชื่อมต่อตรง 24"/>
            <p:cNvCxnSpPr/>
            <p:nvPr/>
          </p:nvCxnSpPr>
          <p:spPr>
            <a:xfrm rot="5400000" flipH="1" flipV="1">
              <a:off x="785615" y="1857535"/>
              <a:ext cx="288000" cy="190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ตัวเชื่อมต่อตรง 25"/>
            <p:cNvCxnSpPr/>
            <p:nvPr/>
          </p:nvCxnSpPr>
          <p:spPr>
            <a:xfrm rot="5400000" flipH="1" flipV="1">
              <a:off x="8215167" y="1857535"/>
              <a:ext cx="288000" cy="190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DatagramPacket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มี </a:t>
            </a:r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th-TH" dirty="0"/>
              <a:t>ที่สำคัญแบ่งออกเป็น 2 ส่วนคือ</a:t>
            </a:r>
          </a:p>
          <a:p>
            <a:pPr lvl="1"/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th-TH" dirty="0"/>
              <a:t>สำหรับรับข้อมูล</a:t>
            </a:r>
          </a:p>
          <a:p>
            <a:pPr lvl="2"/>
            <a:r>
              <a:rPr lang="en-US" dirty="0"/>
              <a:t>public  </a:t>
            </a:r>
            <a:r>
              <a:rPr lang="en-US" dirty="0" err="1"/>
              <a:t>DatagramPacket</a:t>
            </a:r>
            <a:r>
              <a:rPr lang="en-US" dirty="0"/>
              <a:t>(byte[] buffer, </a:t>
            </a:r>
            <a:r>
              <a:rPr lang="en-US" dirty="0" err="1"/>
              <a:t>int</a:t>
            </a:r>
            <a:r>
              <a:rPr lang="en-US" dirty="0"/>
              <a:t> length)</a:t>
            </a:r>
          </a:p>
          <a:p>
            <a:pPr lvl="2"/>
            <a:r>
              <a:rPr lang="en-US" dirty="0"/>
              <a:t>public  </a:t>
            </a:r>
            <a:r>
              <a:rPr lang="en-US" dirty="0" err="1"/>
              <a:t>DatagramPacket</a:t>
            </a:r>
            <a:r>
              <a:rPr lang="en-US" dirty="0"/>
              <a:t>(byte[] buffer, </a:t>
            </a:r>
            <a:r>
              <a:rPr lang="en-US" dirty="0" err="1"/>
              <a:t>int</a:t>
            </a:r>
            <a:r>
              <a:rPr lang="en-US" dirty="0"/>
              <a:t> offset, </a:t>
            </a:r>
            <a:r>
              <a:rPr lang="en-US" dirty="0" err="1"/>
              <a:t>int</a:t>
            </a:r>
            <a:r>
              <a:rPr lang="en-US" dirty="0"/>
              <a:t> length)</a:t>
            </a:r>
            <a:endParaRPr lang="th-TH" dirty="0"/>
          </a:p>
          <a:p>
            <a:pPr lvl="1"/>
            <a:r>
              <a:rPr lang="en-US" dirty="0" err="1"/>
              <a:t>Contructor</a:t>
            </a:r>
            <a:r>
              <a:rPr lang="en-US" dirty="0"/>
              <a:t> </a:t>
            </a:r>
            <a:r>
              <a:rPr lang="th-TH" dirty="0"/>
              <a:t>สำหรับส่งข้อมูล</a:t>
            </a:r>
          </a:p>
          <a:p>
            <a:pPr lvl="2"/>
            <a:r>
              <a:rPr lang="en-US" dirty="0"/>
              <a:t>public  </a:t>
            </a:r>
            <a:r>
              <a:rPr lang="en-US" dirty="0" err="1"/>
              <a:t>DatagramPacket</a:t>
            </a:r>
            <a:r>
              <a:rPr lang="en-US" dirty="0"/>
              <a:t>(byte[] data, </a:t>
            </a:r>
            <a:r>
              <a:rPr lang="en-US" dirty="0" err="1"/>
              <a:t>int</a:t>
            </a:r>
            <a:r>
              <a:rPr lang="en-US" dirty="0"/>
              <a:t> length,    </a:t>
            </a:r>
            <a:r>
              <a:rPr lang="en-US" dirty="0" err="1"/>
              <a:t>Inetaddress</a:t>
            </a:r>
            <a:r>
              <a:rPr lang="en-US" dirty="0"/>
              <a:t> destination, </a:t>
            </a:r>
            <a:r>
              <a:rPr lang="en-US" dirty="0" err="1"/>
              <a:t>int</a:t>
            </a:r>
            <a:r>
              <a:rPr lang="en-US" dirty="0"/>
              <a:t> port)</a:t>
            </a:r>
          </a:p>
          <a:p>
            <a:pPr lvl="2"/>
            <a:r>
              <a:rPr lang="en-US" dirty="0"/>
              <a:t>p</a:t>
            </a:r>
            <a:r>
              <a:rPr lang="en-US"/>
              <a:t>ublic  </a:t>
            </a:r>
            <a:r>
              <a:rPr lang="en-US" dirty="0" err="1"/>
              <a:t>DatagramPacket</a:t>
            </a:r>
            <a:r>
              <a:rPr lang="en-US" dirty="0"/>
              <a:t>(byte[] data, int offset, int length, </a:t>
            </a:r>
            <a:r>
              <a:rPr lang="en-US" dirty="0" err="1"/>
              <a:t>Inetaddress</a:t>
            </a:r>
            <a:r>
              <a:rPr lang="en-US" dirty="0"/>
              <a:t> destination,  int port)</a:t>
            </a:r>
            <a:endParaRPr lang="th-T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Method </a:t>
            </a:r>
            <a:r>
              <a:rPr lang="th-TH" dirty="0"/>
              <a:t>ใน </a:t>
            </a:r>
            <a:r>
              <a:rPr lang="en-US" dirty="0"/>
              <a:t>Class </a:t>
            </a:r>
            <a:r>
              <a:rPr lang="en-US" dirty="0" err="1"/>
              <a:t>DatagramPacket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h-TH" dirty="0"/>
              <a:t>ใน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จะมีเมธอดเกี่ยวกับการดึงข้อมูลออกที่สำคัญอยู่ 5 เมธอด</a:t>
            </a:r>
          </a:p>
          <a:p>
            <a:pPr lvl="1"/>
            <a:r>
              <a:rPr lang="en-US" dirty="0"/>
              <a:t>public  </a:t>
            </a:r>
            <a:r>
              <a:rPr lang="en-US" dirty="0" err="1"/>
              <a:t>InetAddress</a:t>
            </a:r>
            <a:r>
              <a:rPr lang="en-US" dirty="0"/>
              <a:t>  </a:t>
            </a:r>
            <a:r>
              <a:rPr lang="en-US" dirty="0" err="1"/>
              <a:t>getAddress</a:t>
            </a:r>
            <a:r>
              <a:rPr lang="en-US" dirty="0"/>
              <a:t>()</a:t>
            </a:r>
          </a:p>
          <a:p>
            <a:pPr lvl="2"/>
            <a:r>
              <a:rPr lang="th-TH" dirty="0"/>
              <a:t>ดึงค่า </a:t>
            </a:r>
            <a:r>
              <a:rPr lang="en-US" dirty="0" err="1"/>
              <a:t>InetAddress</a:t>
            </a:r>
            <a:r>
              <a:rPr lang="en-US" dirty="0"/>
              <a:t> </a:t>
            </a:r>
            <a:r>
              <a:rPr lang="th-TH" dirty="0"/>
              <a:t>ที่เป็นเครื่องปลายทาง</a:t>
            </a:r>
          </a:p>
          <a:p>
            <a:pPr lvl="1"/>
            <a:r>
              <a:rPr lang="en-US" dirty="0"/>
              <a:t>public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getPort</a:t>
            </a:r>
            <a:r>
              <a:rPr lang="en-US" dirty="0"/>
              <a:t>()</a:t>
            </a:r>
          </a:p>
          <a:p>
            <a:pPr lvl="2"/>
            <a:r>
              <a:rPr lang="th-TH" dirty="0"/>
              <a:t>ดึงค่าหมายเลข </a:t>
            </a:r>
            <a:r>
              <a:rPr lang="en-US" dirty="0"/>
              <a:t>port </a:t>
            </a:r>
            <a:r>
              <a:rPr lang="th-TH" dirty="0"/>
              <a:t>ของเครื่องปลายทาง</a:t>
            </a:r>
          </a:p>
          <a:p>
            <a:pPr lvl="1"/>
            <a:r>
              <a:rPr lang="en-US" dirty="0"/>
              <a:t>public  </a:t>
            </a: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getLength</a:t>
            </a:r>
            <a:r>
              <a:rPr lang="en-US" dirty="0"/>
              <a:t>()</a:t>
            </a:r>
          </a:p>
          <a:p>
            <a:pPr lvl="2"/>
            <a:r>
              <a:rPr lang="th-TH" dirty="0"/>
              <a:t>คืนจำนวน </a:t>
            </a:r>
            <a:r>
              <a:rPr lang="en-US" dirty="0"/>
              <a:t>byte </a:t>
            </a:r>
            <a:r>
              <a:rPr lang="th-TH" dirty="0"/>
              <a:t>ของข้อมูลใน</a:t>
            </a:r>
            <a:r>
              <a:rPr lang="en-US" dirty="0"/>
              <a:t> datagram </a:t>
            </a:r>
          </a:p>
          <a:p>
            <a:pPr lvl="1"/>
            <a:r>
              <a:rPr lang="en-US" dirty="0"/>
              <a:t>public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getOffset</a:t>
            </a:r>
            <a:r>
              <a:rPr lang="en-US" dirty="0"/>
              <a:t>()</a:t>
            </a:r>
          </a:p>
          <a:p>
            <a:pPr lvl="2"/>
            <a:r>
              <a:rPr lang="th-TH" dirty="0"/>
              <a:t>คืนค่า </a:t>
            </a:r>
            <a:r>
              <a:rPr lang="en-US" dirty="0"/>
              <a:t>offset </a:t>
            </a:r>
            <a:r>
              <a:rPr lang="th-TH" dirty="0"/>
              <a:t>ที่เป็นจุดเริ่มต้นของข้อมูล</a:t>
            </a:r>
          </a:p>
          <a:p>
            <a:pPr lvl="1"/>
            <a:r>
              <a:rPr lang="en-US" dirty="0"/>
              <a:t>public  byte[] </a:t>
            </a:r>
            <a:r>
              <a:rPr lang="en-US" dirty="0" err="1"/>
              <a:t>getData</a:t>
            </a:r>
            <a:r>
              <a:rPr lang="en-US" dirty="0"/>
              <a:t>()</a:t>
            </a:r>
          </a:p>
          <a:p>
            <a:pPr lvl="2"/>
            <a:r>
              <a:rPr lang="th-TH" dirty="0"/>
              <a:t>ดึงข้อมูลออกจาก </a:t>
            </a:r>
            <a:r>
              <a:rPr lang="en-US" dirty="0" err="1"/>
              <a:t>datagrampacket</a:t>
            </a:r>
            <a:r>
              <a:rPr lang="en-US" dirty="0"/>
              <a:t> </a:t>
            </a:r>
            <a:r>
              <a:rPr lang="th-TH" dirty="0"/>
              <a:t>ปกติแล้วควรจะแปลงข้อมูลให้อยู่ในรูปที่นำไปใช้ได้เลย เช่น   </a:t>
            </a:r>
            <a:r>
              <a:rPr lang="en-US" dirty="0"/>
              <a:t>(</a:t>
            </a:r>
            <a:r>
              <a:rPr lang="th-TH" dirty="0"/>
              <a:t>กำหนด </a:t>
            </a:r>
            <a:r>
              <a:rPr lang="en-US" dirty="0" err="1"/>
              <a:t>dp</a:t>
            </a:r>
            <a:r>
              <a:rPr lang="en-US" dirty="0"/>
              <a:t> </a:t>
            </a:r>
            <a:r>
              <a:rPr lang="th-TH" dirty="0"/>
              <a:t>เป็น </a:t>
            </a:r>
            <a:r>
              <a:rPr lang="en-US" dirty="0"/>
              <a:t>object </a:t>
            </a:r>
            <a:r>
              <a:rPr lang="th-TH" dirty="0"/>
              <a:t>ของ </a:t>
            </a:r>
            <a:r>
              <a:rPr lang="en-US" dirty="0" err="1"/>
              <a:t>DatagramPacket</a:t>
            </a:r>
            <a:r>
              <a:rPr lang="en-US" dirty="0"/>
              <a:t>)</a:t>
            </a:r>
            <a:endParaRPr lang="th-TH" dirty="0"/>
          </a:p>
          <a:p>
            <a:pPr lvl="2"/>
            <a:r>
              <a:rPr lang="en-US" dirty="0"/>
              <a:t>String  s  = new String(</a:t>
            </a:r>
            <a:r>
              <a:rPr lang="en-US" dirty="0" err="1"/>
              <a:t>dp.getData</a:t>
            </a:r>
            <a:r>
              <a:rPr lang="en-US" dirty="0"/>
              <a:t>(), “ASCII”);</a:t>
            </a:r>
          </a:p>
          <a:p>
            <a:pPr lvl="2"/>
            <a:r>
              <a:rPr lang="en-US" dirty="0" err="1"/>
              <a:t>InputStream</a:t>
            </a:r>
            <a:r>
              <a:rPr lang="en-US" dirty="0"/>
              <a:t> in = new </a:t>
            </a:r>
            <a:r>
              <a:rPr lang="en-US" dirty="0" err="1"/>
              <a:t>ByteArrayInputStream</a:t>
            </a:r>
            <a:r>
              <a:rPr lang="en-US" dirty="0"/>
              <a:t>(</a:t>
            </a:r>
            <a:r>
              <a:rPr lang="en-US" dirty="0" err="1"/>
              <a:t>dp.getData</a:t>
            </a:r>
            <a:r>
              <a:rPr lang="en-US" dirty="0"/>
              <a:t>(), </a:t>
            </a:r>
            <a:r>
              <a:rPr lang="en-US" dirty="0" err="1"/>
              <a:t>dp.getOffset</a:t>
            </a:r>
            <a:r>
              <a:rPr lang="en-US" dirty="0"/>
              <a:t>(), </a:t>
            </a:r>
            <a:r>
              <a:rPr lang="en-US" dirty="0" err="1"/>
              <a:t>dp.getLength</a:t>
            </a:r>
            <a:r>
              <a:rPr lang="en-US" dirty="0"/>
              <a:t>());</a:t>
            </a:r>
            <a:endParaRPr lang="th-TH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ตัวอย่าง </a:t>
            </a:r>
            <a:r>
              <a:rPr lang="en-US" b="1" dirty="0"/>
              <a:t>1</a:t>
            </a:r>
            <a:endParaRPr lang="th-TH" b="1" dirty="0"/>
          </a:p>
        </p:txBody>
      </p:sp>
      <p:pic>
        <p:nvPicPr>
          <p:cNvPr id="6" name="Content Placeholder 5" descr="datagram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82286" y="1628800"/>
            <a:ext cx="7862122" cy="43342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datagramru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4391" y="5445224"/>
            <a:ext cx="5840097" cy="11521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ตรงกลาง">
  <a:themeElements>
    <a:clrScheme name="ตรงกลาง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ตรงกลาง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ตรงกลาง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25E0C9A6A2304AAB4E858A317C5515" ma:contentTypeVersion="0" ma:contentTypeDescription="Create a new document." ma:contentTypeScope="" ma:versionID="8cc03a78790359bc79215c6ee22450b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C00B18-5D5B-4499-B51A-3D35CC88D181}"/>
</file>

<file path=customXml/itemProps2.xml><?xml version="1.0" encoding="utf-8"?>
<ds:datastoreItem xmlns:ds="http://schemas.openxmlformats.org/officeDocument/2006/customXml" ds:itemID="{401EFF7A-9303-4708-9A2E-C36B4B79F71E}"/>
</file>

<file path=customXml/itemProps3.xml><?xml version="1.0" encoding="utf-8"?>
<ds:datastoreItem xmlns:ds="http://schemas.openxmlformats.org/officeDocument/2006/customXml" ds:itemID="{48797389-1E45-43EC-8258-7052FB20EB0C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6211</TotalTime>
  <Words>1207</Words>
  <Application>Microsoft Office PowerPoint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Cordia New</vt:lpstr>
      <vt:lpstr>FreesiaUPC</vt:lpstr>
      <vt:lpstr>Tw Cen MT</vt:lpstr>
      <vt:lpstr>Wingdings</vt:lpstr>
      <vt:lpstr>Wingdings 2</vt:lpstr>
      <vt:lpstr>ตรงกลาง</vt:lpstr>
      <vt:lpstr>Java Datagram</vt:lpstr>
      <vt:lpstr>UDP (User Datagram Protocol)</vt:lpstr>
      <vt:lpstr>ทำไมถึงยังมีการใช้ UDP</vt:lpstr>
      <vt:lpstr>UDP ใน Java</vt:lpstr>
      <vt:lpstr>ข้อแตกต่างระหว่าง UDP และ TCP ใน Java</vt:lpstr>
      <vt:lpstr>ขนาดของข้อมูลที่ส่งผ่าน UDP</vt:lpstr>
      <vt:lpstr>Class : DatagramPacket</vt:lpstr>
      <vt:lpstr>Get Method ใน Class DatagramPacket</vt:lpstr>
      <vt:lpstr>ตัวอย่าง 1</vt:lpstr>
      <vt:lpstr>Set Method ใน Class DatagramPacket</vt:lpstr>
      <vt:lpstr>Class : DatagramSocket</vt:lpstr>
      <vt:lpstr>Constructor : DatagramSocket</vt:lpstr>
      <vt:lpstr>การส่งและรับข้อมูล datagram</vt:lpstr>
      <vt:lpstr>Example : Echo Server/ Echo Client</vt:lpstr>
      <vt:lpstr>Example : EchoClient</vt:lpstr>
      <vt:lpstr>Example : EchoServer</vt:lpstr>
      <vt:lpstr>Class : Date</vt:lpstr>
      <vt:lpstr>ตัวอย่าง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AI</dc:title>
  <dc:creator>choopan</dc:creator>
  <cp:lastModifiedBy>DAMRONGKIAT LIM</cp:lastModifiedBy>
  <cp:revision>503</cp:revision>
  <dcterms:created xsi:type="dcterms:W3CDTF">2010-02-28T04:09:14Z</dcterms:created>
  <dcterms:modified xsi:type="dcterms:W3CDTF">2022-11-02T01:03:09Z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0x0101005A25E0C9A6A2304AAB4E858A317C5515</vt:lpwstr>
  </property>
</Properties>
</file>