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5" d="100"/>
          <a:sy n="55" d="100"/>
        </p:scale>
        <p:origin x="350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AC5B-9D60-43BE-BFFA-11BB973CF780}" type="datetimeFigureOut">
              <a:rPr lang="en-NZ" smtClean="0"/>
              <a:t>22/09/2023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5599A-3409-4703-AEBF-50CA074688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36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Number of Records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Number of Unique Students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Number of Companies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Earliest start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Latest start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Duration of practical work for students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Overview on the starting work date over different 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Overview on the finishing work date over different 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An overview of the top 20 companies in various disciplines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The number of students of different discipline in each company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Number of students in each discipline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10 companies in various disciplines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The number of students in each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Overview on the number of students supervised with different mentors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An overview on the mentors that students are supervised with them in different companies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ee352b-6480-4f72-aae2-0b62c1f88e62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7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Student_Analysis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ree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Company_Supervisor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uration of practical work for student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Wrok_duration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view on the starting work date over different yea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Start_Work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view on the finishing work date over different yea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End_Work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Number of Records ,Total Number of Unique Students ,Total Number of Companies ,Earliest start year ,Latest start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n overview of the top 20 companies in various disciplin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outlook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he number of students of different discipline in each compan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umber of students in each disciplin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Discipline's 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0 companies in various disciplin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Discipline_company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he number of students in each count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Country_Disciline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view on the number of students supervised with different mento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Supervvisor_Discipline_barchart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n overview on the mentors that students are supervised with them in different compani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Supervisor_company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208</Words>
  <Application>Microsoft Office PowerPoint</Application>
  <PresentationFormat>Widescreen</PresentationFormat>
  <Paragraphs>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Custom Design</vt:lpstr>
      <vt:lpstr>Student_Analysis</vt:lpstr>
      <vt:lpstr>General information</vt:lpstr>
      <vt:lpstr>General outlook</vt:lpstr>
      <vt:lpstr>Company report</vt:lpstr>
      <vt:lpstr>Discipline's report</vt:lpstr>
      <vt:lpstr>Discipline_company</vt:lpstr>
      <vt:lpstr>Country_Disciline</vt:lpstr>
      <vt:lpstr>Supervvisor_Discipline_barchart</vt:lpstr>
      <vt:lpstr>Supervisor_company</vt:lpstr>
      <vt:lpstr>Company_Supervisor</vt:lpstr>
      <vt:lpstr>Wrok_duration</vt:lpstr>
      <vt:lpstr>Start_Work</vt:lpstr>
      <vt:lpstr>End_Work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ali sohrabi</cp:lastModifiedBy>
  <cp:revision>5</cp:revision>
  <dcterms:created xsi:type="dcterms:W3CDTF">2016-09-04T11:54:55Z</dcterms:created>
  <dcterms:modified xsi:type="dcterms:W3CDTF">2023-09-22T04:13:45Z</dcterms:modified>
</cp:coreProperties>
</file>