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4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Date Placeholder 2"/>
          <p:cNvSpPr>
            <a:spLocks noGrp="1"/>
          </p:cNvSpPr>
          <p:nvPr>
            <p:ph type="dt" sz="half" idx="10"/>
          </p:nvPr>
        </p:nvSpPr>
        <p:spPr/>
        <p:txBody>
          <a:bodyPr/>
          <a:lstStyle/>
          <a:p>
            <a:fld id="{ECBF2EEC-35D9-4299-9E74-3239A05EA468}" type="datetimeFigureOut">
              <a:rPr lang="es-MX" smtClean="0"/>
              <a:t>05/12/2022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96093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90724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40848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302480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69907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150711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581028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08698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81318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05/12/2022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68153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CBF2EEC-35D9-4299-9E74-3239A05EA468}" type="datetimeFigureOut">
              <a:rPr lang="es-MX" smtClean="0"/>
              <a:t>05/12/2022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72182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CBF2EEC-35D9-4299-9E74-3239A05EA468}" type="datetimeFigureOut">
              <a:rPr lang="es-MX" smtClean="0"/>
              <a:t>05/12/2022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27458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BF2EEC-35D9-4299-9E74-3239A05EA468}" type="datetimeFigureOut">
              <a:rPr lang="es-MX" smtClean="0"/>
              <a:t>05/12/2022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58806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F2EEC-35D9-4299-9E74-3239A05EA468}" type="datetimeFigureOut">
              <a:rPr lang="es-MX" smtClean="0"/>
              <a:t>05/12/2022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13045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CBF2EEC-35D9-4299-9E74-3239A05EA468}" type="datetimeFigureOut">
              <a:rPr lang="es-MX" smtClean="0"/>
              <a:t>05/12/2022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71903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CBF2EEC-35D9-4299-9E74-3239A05EA468}" type="datetimeFigureOut">
              <a:rPr lang="es-MX" smtClean="0"/>
              <a:t>05/12/2022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6151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CBF2EEC-35D9-4299-9E74-3239A05EA468}" type="datetimeFigureOut">
              <a:rPr lang="es-MX" smtClean="0"/>
              <a:t>05/12/2022</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0025965-F922-4E7F-A18E-938FD7DDE794}" type="slidenum">
              <a:rPr lang="es-MX" smtClean="0"/>
              <a:t>‹Nº›</a:t>
            </a:fld>
            <a:endParaRPr lang="es-MX"/>
          </a:p>
        </p:txBody>
      </p:sp>
    </p:spTree>
    <p:extLst>
      <p:ext uri="{BB962C8B-B14F-4D97-AF65-F5344CB8AC3E}">
        <p14:creationId xmlns:p14="http://schemas.microsoft.com/office/powerpoint/2010/main" val="728135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58F0AC-159C-466D-AA48-D3BB26D03B76}"/>
              </a:ext>
            </a:extLst>
          </p:cNvPr>
          <p:cNvSpPr>
            <a:spLocks noGrp="1"/>
          </p:cNvSpPr>
          <p:nvPr>
            <p:ph type="ctrTitle"/>
          </p:nvPr>
        </p:nvSpPr>
        <p:spPr/>
        <p:txBody>
          <a:bodyPr/>
          <a:lstStyle/>
          <a:p>
            <a:r>
              <a:rPr lang="es-MX" dirty="0"/>
              <a:t>Juan Jesús Ávila Mota</a:t>
            </a:r>
          </a:p>
        </p:txBody>
      </p:sp>
      <p:sp>
        <p:nvSpPr>
          <p:cNvPr id="3" name="Subtítulo 2">
            <a:extLst>
              <a:ext uri="{FF2B5EF4-FFF2-40B4-BE49-F238E27FC236}">
                <a16:creationId xmlns:a16="http://schemas.microsoft.com/office/drawing/2014/main" id="{97DCA4E2-673D-42F5-8805-580C3639DF7D}"/>
              </a:ext>
            </a:extLst>
          </p:cNvPr>
          <p:cNvSpPr>
            <a:spLocks noGrp="1"/>
          </p:cNvSpPr>
          <p:nvPr>
            <p:ph type="subTitle" idx="1"/>
          </p:nvPr>
        </p:nvSpPr>
        <p:spPr/>
        <p:txBody>
          <a:bodyPr/>
          <a:lstStyle/>
          <a:p>
            <a:r>
              <a:rPr lang="es-MX" dirty="0"/>
              <a:t>Academia Java Xideral</a:t>
            </a:r>
          </a:p>
          <a:p>
            <a:r>
              <a:rPr lang="es-MX" dirty="0"/>
              <a:t>Examen Semana03</a:t>
            </a:r>
          </a:p>
        </p:txBody>
      </p:sp>
      <p:pic>
        <p:nvPicPr>
          <p:cNvPr id="9" name="Imagen 8">
            <a:extLst>
              <a:ext uri="{FF2B5EF4-FFF2-40B4-BE49-F238E27FC236}">
                <a16:creationId xmlns:a16="http://schemas.microsoft.com/office/drawing/2014/main" id="{B5D4B36D-5A96-4247-8BE0-CF3358959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867" y="288234"/>
            <a:ext cx="1686786" cy="1686786"/>
          </a:xfrm>
          <a:prstGeom prst="rect">
            <a:avLst/>
          </a:prstGeom>
        </p:spPr>
      </p:pic>
      <p:pic>
        <p:nvPicPr>
          <p:cNvPr id="13" name="Imagen 12">
            <a:extLst>
              <a:ext uri="{FF2B5EF4-FFF2-40B4-BE49-F238E27FC236}">
                <a16:creationId xmlns:a16="http://schemas.microsoft.com/office/drawing/2014/main" id="{8696D8BC-3C50-4474-8F33-B0851F192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12" y="288234"/>
            <a:ext cx="1330118" cy="1229139"/>
          </a:xfrm>
          <a:prstGeom prst="rect">
            <a:avLst/>
          </a:prstGeom>
        </p:spPr>
      </p:pic>
    </p:spTree>
    <p:extLst>
      <p:ext uri="{BB962C8B-B14F-4D97-AF65-F5344CB8AC3E}">
        <p14:creationId xmlns:p14="http://schemas.microsoft.com/office/powerpoint/2010/main" val="351797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8CBCB9-775F-40A0-90C3-988C89A8EFE8}"/>
              </a:ext>
            </a:extLst>
          </p:cNvPr>
          <p:cNvSpPr>
            <a:spLocks noGrp="1"/>
          </p:cNvSpPr>
          <p:nvPr>
            <p:ph type="title"/>
          </p:nvPr>
        </p:nvSpPr>
        <p:spPr>
          <a:xfrm>
            <a:off x="3374404" y="2675466"/>
            <a:ext cx="5146744" cy="1507067"/>
          </a:xfrm>
        </p:spPr>
        <p:txBody>
          <a:bodyPr/>
          <a:lstStyle/>
          <a:p>
            <a:r>
              <a:rPr lang="es-MX" dirty="0"/>
              <a:t>PROGRAM WITH </a:t>
            </a:r>
            <a:r>
              <a:rPr lang="es-MX" dirty="0" err="1"/>
              <a:t>JUnit</a:t>
            </a:r>
            <a:endParaRPr lang="es-MX" dirty="0"/>
          </a:p>
        </p:txBody>
      </p:sp>
    </p:spTree>
    <p:extLst>
      <p:ext uri="{BB962C8B-B14F-4D97-AF65-F5344CB8AC3E}">
        <p14:creationId xmlns:p14="http://schemas.microsoft.com/office/powerpoint/2010/main" val="428670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34224-C928-47F3-9484-3D423FADB02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0B72DA-F947-41C6-8C0D-7EB9990CA899}"/>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FB7F2C69-6B7A-419F-A3CB-323EFA299A6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66368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634F42-7518-4778-AB03-17CE4C041BED}"/>
              </a:ext>
            </a:extLst>
          </p:cNvPr>
          <p:cNvSpPr>
            <a:spLocks noGrp="1"/>
          </p:cNvSpPr>
          <p:nvPr>
            <p:ph idx="1"/>
          </p:nvPr>
        </p:nvSpPr>
        <p:spPr>
          <a:xfrm>
            <a:off x="1828800" y="1388165"/>
            <a:ext cx="8534400" cy="3615267"/>
          </a:xfrm>
        </p:spPr>
        <p:txBody>
          <a:bodyPr/>
          <a:lstStyle/>
          <a:p>
            <a:pPr marL="0" indent="0" algn="ctr">
              <a:buNone/>
            </a:pPr>
            <a:r>
              <a:rPr lang="en-US" b="1" dirty="0">
                <a:solidFill>
                  <a:schemeClr val="tx1"/>
                </a:solidFill>
              </a:rPr>
              <a:t>TDD was used in this program, that is, the JUnit tests were programmed first and later the class was created with its attributes and methods, where it is validated if the employee worked overtime and what was the payment for these hours which are paid to the double</a:t>
            </a:r>
            <a:endParaRPr lang="es-MX" b="1" dirty="0">
              <a:solidFill>
                <a:schemeClr val="tx1"/>
              </a:solidFill>
            </a:endParaRPr>
          </a:p>
        </p:txBody>
      </p:sp>
    </p:spTree>
    <p:extLst>
      <p:ext uri="{BB962C8B-B14F-4D97-AF65-F5344CB8AC3E}">
        <p14:creationId xmlns:p14="http://schemas.microsoft.com/office/powerpoint/2010/main" val="3875704525"/>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TotalTime>
  <Words>63</Words>
  <Application>Microsoft Office PowerPoint</Application>
  <PresentationFormat>Panorámica</PresentationFormat>
  <Paragraphs>5</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Century Gothic</vt:lpstr>
      <vt:lpstr>Wingdings 3</vt:lpstr>
      <vt:lpstr>Sector</vt:lpstr>
      <vt:lpstr>Juan Jesús Ávila Mota</vt:lpstr>
      <vt:lpstr>PROGRAM WITH JUnit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Juan Jesús Ávila Mota</dc:title>
  <dc:creator>User</dc:creator>
  <cp:lastModifiedBy>User</cp:lastModifiedBy>
  <cp:revision>2</cp:revision>
  <dcterms:created xsi:type="dcterms:W3CDTF">2022-12-06T02:03:32Z</dcterms:created>
  <dcterms:modified xsi:type="dcterms:W3CDTF">2022-12-06T02:12:07Z</dcterms:modified>
</cp:coreProperties>
</file>