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4C"/>
    <a:srgbClr val="E13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42EDB-590D-469D-BAFB-E5860E3B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69AA8-F2D0-45C4-AE6C-23D3B762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63AE-10F8-4EAF-BBC9-0D97D052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3DD85-D880-41A0-BDF2-F07C6894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951F0-D38B-4D67-83A5-2DD52B5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5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9502-C64D-462C-87BD-F76349B2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E9E512-6109-467F-9C4F-3F1E6F91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25152-41F3-44A5-95E4-31BE687D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26DCA-49D9-431C-AFBA-0FA38BF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DBDA1-182D-460C-ACE3-EEF648F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A63FE8-4FFB-40C7-8E37-4BCCCAB7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2691C-1439-46AA-9FCE-6487ABDB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8D443-BFFD-4EDC-8D59-3DC0773D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FE497-DB4A-4223-B7D5-2A4472C8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3CDF5-4DCB-42E7-B03B-88C8F2E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6B63-A400-43C7-BFF9-03F7715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835D4-6F2D-4BC2-8256-52045960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EFBD8-6FD3-47F3-80A4-2F1A063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3800C-8A86-4AA7-9B27-17B17FED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858BA-1376-4E0C-88C1-37124D2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0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37CC-6902-406F-AE2A-5C3032A8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334AB-8052-4911-A87D-423021A4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EBEC8-1E8A-4F7E-82AF-2EA498DF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A6E70-956E-42BD-B208-E07A09B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9056F-149A-4353-A449-75EA3AFA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4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897B-7F07-4963-AD35-FFC8B4C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ABFF4-0A6C-4029-AB74-61FAB3CBF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94282D-3EF1-46A2-8873-736A23F3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BF374-9ABA-42F2-9A64-6FA20AF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40BBE5-578A-42EF-8F4B-E55E6C8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2A56D-A931-4E20-8B24-5FE907CD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9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35CF8-4470-408D-B7A3-4FB89E5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BA5E7-9353-414E-8317-68D09B55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58AC7-8AF0-43D4-AAFC-A83E0E80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1FFEFA-B6AE-460F-9FDA-4C9A38AD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397EA0-6A81-4965-813B-A6FE81B2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2F5FD9-AA61-4685-B14A-F512A43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0D73B6-906F-49E0-A95C-3FD4401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034E84-0279-4BE4-9C7D-B4D5D84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9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060F-3B30-4B24-A820-6E1B3F2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57522C-735D-43ED-82B0-9985AE90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CE600-350C-4DD4-8122-9C077C4C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E00D27-A301-4A17-BE0B-851321F2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CE0299-3578-4B6C-8FBD-9D44186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10B208-AB98-43EA-8E18-C89299E6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EE2D1-88B0-42E7-B32D-A06B6CB9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9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633F-C0AF-40B8-B9EA-46B99462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B7150-0507-45C3-B8FB-37D54594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E7659-4D7C-4138-8DCC-44347FE1B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3B253-91DA-435C-A884-2842A9E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D7653-0075-49DC-BC96-4FA36AE5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33015-2753-4D07-A8D6-4A3081FD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1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E3DD-28FC-4BC9-B245-E008329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877312-250B-4127-85E5-EA6150EEB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9DE14-3E70-4581-8D4A-57D25CD3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3C1A8-3B8E-42F6-A599-142C0E8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DF82E-E198-40D6-AAA4-BA24A8A1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A3FF8-793C-41E5-B178-F5F0B50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E3D9AD-9576-42BF-83D0-AEE2901F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86E06-35D9-42BC-B0D3-7265462C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83EA4-EEFE-447B-A8F8-392AF737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015C-A5DA-420E-8DCC-C0E84462F69C}" type="datetimeFigureOut">
              <a:rPr lang="es-MX" smtClean="0"/>
              <a:t>29/11/2022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DDF49-501D-4F82-B614-8FD67A0B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CE992-A13D-4527-9A40-67A1C163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068271"/>
            <a:ext cx="7822096" cy="1151076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Juan Jesús Ávila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C3A21-E51D-4853-A44D-CC3F9A51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792"/>
            <a:ext cx="9144000" cy="1655762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Examen Semana02 </a:t>
            </a:r>
          </a:p>
          <a:p>
            <a:r>
              <a:rPr lang="es-MX" dirty="0">
                <a:latin typeface="Britannic Bold" panose="020B0903060703020204" pitchFamily="34" charset="0"/>
              </a:rPr>
              <a:t>Academia Java Xideral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478D62C-64FE-4871-B242-28FB13206ACB}"/>
              </a:ext>
            </a:extLst>
          </p:cNvPr>
          <p:cNvSpPr/>
          <p:nvPr/>
        </p:nvSpPr>
        <p:spPr>
          <a:xfrm>
            <a:off x="8852017" y="6202018"/>
            <a:ext cx="209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197371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Multicatch</a:t>
            </a:r>
            <a:r>
              <a:rPr lang="es-ES" b="1" dirty="0">
                <a:latin typeface="Britannic Bold" panose="020B0903060703020204" pitchFamily="34" charset="0"/>
              </a:rPr>
              <a:t> and Try </a:t>
            </a:r>
            <a:r>
              <a:rPr lang="es-ES" b="1" dirty="0" err="1">
                <a:latin typeface="Britannic Bold" panose="020B0903060703020204" pitchFamily="34" charset="0"/>
              </a:rPr>
              <a:t>with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resources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Asynchronous vs Synchronous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DA09EE50-F526-4891-8212-52998030CBC2}"/>
              </a:ext>
            </a:extLst>
          </p:cNvPr>
          <p:cNvSpPr/>
          <p:nvPr/>
        </p:nvSpPr>
        <p:spPr>
          <a:xfrm rot="5400000">
            <a:off x="2769706" y="2577549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B3DD83D6-86A4-4CC3-B24C-945633CF9E09}"/>
              </a:ext>
            </a:extLst>
          </p:cNvPr>
          <p:cNvSpPr/>
          <p:nvPr/>
        </p:nvSpPr>
        <p:spPr>
          <a:xfrm rot="5400000">
            <a:off x="2769705" y="4015409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6FF72934-A628-405B-A435-A49497189FA6}"/>
              </a:ext>
            </a:extLst>
          </p:cNvPr>
          <p:cNvSpPr/>
          <p:nvPr/>
        </p:nvSpPr>
        <p:spPr>
          <a:xfrm rot="5400000">
            <a:off x="7209184" y="449249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F6430FB-BE6A-4E20-A0CF-4276B0FA602A}"/>
              </a:ext>
            </a:extLst>
          </p:cNvPr>
          <p:cNvSpPr/>
          <p:nvPr/>
        </p:nvSpPr>
        <p:spPr>
          <a:xfrm rot="5400000">
            <a:off x="9081053" y="3273288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80062488-88F7-4590-AAD8-EF606BADAA22}"/>
              </a:ext>
            </a:extLst>
          </p:cNvPr>
          <p:cNvSpPr/>
          <p:nvPr/>
        </p:nvSpPr>
        <p:spPr>
          <a:xfrm rot="5400000">
            <a:off x="7089914" y="2597425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C271D4FA-855D-4F7A-9774-AA232BD7867D}"/>
              </a:ext>
            </a:extLst>
          </p:cNvPr>
          <p:cNvSpPr/>
          <p:nvPr/>
        </p:nvSpPr>
        <p:spPr>
          <a:xfrm rot="5400000">
            <a:off x="8845827" y="149087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EE6D3AC4-5E74-47BB-91A0-CDDB2DFC2A84}"/>
              </a:ext>
            </a:extLst>
          </p:cNvPr>
          <p:cNvSpPr/>
          <p:nvPr/>
        </p:nvSpPr>
        <p:spPr>
          <a:xfrm rot="5400000">
            <a:off x="2769705" y="545327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3A196E4F-D950-41A4-83BD-52ECE50DABD1}"/>
              </a:ext>
            </a:extLst>
          </p:cNvPr>
          <p:cNvSpPr/>
          <p:nvPr/>
        </p:nvSpPr>
        <p:spPr>
          <a:xfrm rot="5400000">
            <a:off x="2769706" y="131528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800173A-E1EA-4362-AA9F-F85833F1C5EB}"/>
              </a:ext>
            </a:extLst>
          </p:cNvPr>
          <p:cNvSpPr/>
          <p:nvPr/>
        </p:nvSpPr>
        <p:spPr>
          <a:xfrm>
            <a:off x="5850835" y="0"/>
            <a:ext cx="490330" cy="685800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BAC64A-9C6A-447C-A656-B974D6D58438}"/>
              </a:ext>
            </a:extLst>
          </p:cNvPr>
          <p:cNvSpPr txBox="1"/>
          <p:nvPr/>
        </p:nvSpPr>
        <p:spPr>
          <a:xfrm>
            <a:off x="7209185" y="440721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F57299-B16D-4615-B298-B75ACF1998C0}"/>
              </a:ext>
            </a:extLst>
          </p:cNvPr>
          <p:cNvSpPr txBox="1"/>
          <p:nvPr/>
        </p:nvSpPr>
        <p:spPr>
          <a:xfrm>
            <a:off x="8832574" y="134841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0316EE-5642-40F3-B58B-463DDF7AC154}"/>
              </a:ext>
            </a:extLst>
          </p:cNvPr>
          <p:cNvSpPr txBox="1"/>
          <p:nvPr/>
        </p:nvSpPr>
        <p:spPr>
          <a:xfrm>
            <a:off x="7086601" y="244588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B762162-BF52-4844-994C-9CE12DBE18E4}"/>
              </a:ext>
            </a:extLst>
          </p:cNvPr>
          <p:cNvSpPr txBox="1"/>
          <p:nvPr/>
        </p:nvSpPr>
        <p:spPr>
          <a:xfrm>
            <a:off x="9117499" y="312175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3641E86-E48E-4025-B447-7C878FADE511}"/>
              </a:ext>
            </a:extLst>
          </p:cNvPr>
          <p:cNvSpPr txBox="1"/>
          <p:nvPr/>
        </p:nvSpPr>
        <p:spPr>
          <a:xfrm>
            <a:off x="2779645" y="1249956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CC0651D-320A-469F-95B1-81AF0D2AE6D7}"/>
              </a:ext>
            </a:extLst>
          </p:cNvPr>
          <p:cNvSpPr txBox="1"/>
          <p:nvPr/>
        </p:nvSpPr>
        <p:spPr>
          <a:xfrm>
            <a:off x="2786269" y="250696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48472D-8CD2-4099-AD91-B854DC5ED173}"/>
              </a:ext>
            </a:extLst>
          </p:cNvPr>
          <p:cNvSpPr txBox="1"/>
          <p:nvPr/>
        </p:nvSpPr>
        <p:spPr>
          <a:xfrm>
            <a:off x="2786269" y="398170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4214E4-279D-41B2-80C0-13F14A9718A3}"/>
              </a:ext>
            </a:extLst>
          </p:cNvPr>
          <p:cNvSpPr txBox="1"/>
          <p:nvPr/>
        </p:nvSpPr>
        <p:spPr>
          <a:xfrm>
            <a:off x="2799522" y="538327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B36B0A-779C-4171-A178-31C849CD89A6}"/>
              </a:ext>
            </a:extLst>
          </p:cNvPr>
          <p:cNvSpPr txBox="1"/>
          <p:nvPr/>
        </p:nvSpPr>
        <p:spPr>
          <a:xfrm>
            <a:off x="2193234" y="505235"/>
            <a:ext cx="245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SYNCHRONOUS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A25CE9D-4715-4ADB-B90A-5C044279CC06}"/>
              </a:ext>
            </a:extLst>
          </p:cNvPr>
          <p:cNvSpPr txBox="1"/>
          <p:nvPr/>
        </p:nvSpPr>
        <p:spPr>
          <a:xfrm>
            <a:off x="7583557" y="512655"/>
            <a:ext cx="277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4189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913137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Dependency</a:t>
            </a:r>
            <a:r>
              <a:rPr lang="es-ES" b="1" dirty="0"/>
              <a:t> </a:t>
            </a:r>
            <a:r>
              <a:rPr lang="es-ES" b="1" dirty="0" err="1">
                <a:latin typeface="Britannic Bold" panose="020B0903060703020204" pitchFamily="34" charset="0"/>
              </a:rPr>
              <a:t>Inversion</a:t>
            </a:r>
            <a:r>
              <a:rPr lang="es-ES" b="1" dirty="0">
                <a:latin typeface="Britannic Bold" panose="020B0903060703020204" pitchFamily="34" charset="0"/>
              </a:rPr>
              <a:t> (DI)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MVC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F78AB8B7-3DD0-40A6-AD98-29FAF42EF374}"/>
              </a:ext>
            </a:extLst>
          </p:cNvPr>
          <p:cNvGrpSpPr/>
          <p:nvPr/>
        </p:nvGrpSpPr>
        <p:grpSpPr>
          <a:xfrm>
            <a:off x="7818016" y="2796208"/>
            <a:ext cx="1793530" cy="2035013"/>
            <a:chOff x="6356074" y="1134717"/>
            <a:chExt cx="2294283" cy="241979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7B3B081-D8AA-41E6-839F-6B956739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074" y="1134717"/>
              <a:ext cx="2294283" cy="229428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5DD79A0-3032-4A48-A1C0-CE5E262F6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887" y="2281858"/>
              <a:ext cx="1272655" cy="1272655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2213368-950F-47BE-82EE-F58440F170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6689" r="44652" b="44646"/>
          <a:stretch/>
        </p:blipFill>
        <p:spPr>
          <a:xfrm>
            <a:off x="4739896" y="3296432"/>
            <a:ext cx="1582574" cy="9696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34FB9B-F1F7-495B-AC6E-D1999EC52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10" y="5827718"/>
            <a:ext cx="903626" cy="90362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A59CC4-370C-480F-84E5-F4EF8E1EF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67" y="3170757"/>
            <a:ext cx="1534951" cy="15349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4F63EB-0E97-4F1B-A60B-F97EF8376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43" y="126656"/>
            <a:ext cx="1793530" cy="1793530"/>
          </a:xfrm>
          <a:prstGeom prst="rect">
            <a:avLst/>
          </a:prstGeom>
        </p:spPr>
      </p:pic>
      <p:sp>
        <p:nvSpPr>
          <p:cNvPr id="26" name="Flecha: a la izquierda y derecha 25">
            <a:extLst>
              <a:ext uri="{FF2B5EF4-FFF2-40B4-BE49-F238E27FC236}">
                <a16:creationId xmlns:a16="http://schemas.microsoft.com/office/drawing/2014/main" id="{5D61F6CE-7CE2-40E6-A6B8-967EF3244CC2}"/>
              </a:ext>
            </a:extLst>
          </p:cNvPr>
          <p:cNvSpPr/>
          <p:nvPr/>
        </p:nvSpPr>
        <p:spPr>
          <a:xfrm>
            <a:off x="6791350" y="3607970"/>
            <a:ext cx="975114" cy="45663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B8E0750-BBE1-49FE-AFFE-BAC8323AA901}"/>
              </a:ext>
            </a:extLst>
          </p:cNvPr>
          <p:cNvSpPr/>
          <p:nvPr/>
        </p:nvSpPr>
        <p:spPr>
          <a:xfrm>
            <a:off x="3244350" y="3524156"/>
            <a:ext cx="1271793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2F76E362-87DA-4728-B4EC-85FD618AD30D}"/>
              </a:ext>
            </a:extLst>
          </p:cNvPr>
          <p:cNvSpPr/>
          <p:nvPr/>
        </p:nvSpPr>
        <p:spPr>
          <a:xfrm rot="5400000">
            <a:off x="8272462" y="5028804"/>
            <a:ext cx="884637" cy="50208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EF0178-7A68-498C-A218-9E8450B09491}"/>
              </a:ext>
            </a:extLst>
          </p:cNvPr>
          <p:cNvSpPr txBox="1"/>
          <p:nvPr/>
        </p:nvSpPr>
        <p:spPr>
          <a:xfrm>
            <a:off x="5125931" y="4101547"/>
            <a:ext cx="1193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get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put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delete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E8FB84-C8D2-4129-80D2-9BC1E44FCAA6}"/>
              </a:ext>
            </a:extLst>
          </p:cNvPr>
          <p:cNvSpPr txBox="1"/>
          <p:nvPr/>
        </p:nvSpPr>
        <p:spPr>
          <a:xfrm>
            <a:off x="3387891" y="3170757"/>
            <a:ext cx="9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434AA5-B5C3-4608-A87E-70020F46BF19}"/>
              </a:ext>
            </a:extLst>
          </p:cNvPr>
          <p:cNvSpPr txBox="1"/>
          <p:nvPr/>
        </p:nvSpPr>
        <p:spPr>
          <a:xfrm>
            <a:off x="3348119" y="4122513"/>
            <a:ext cx="11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BEF2758-465C-4BAD-8300-1DF201860769}"/>
              </a:ext>
            </a:extLst>
          </p:cNvPr>
          <p:cNvSpPr txBox="1"/>
          <p:nvPr/>
        </p:nvSpPr>
        <p:spPr>
          <a:xfrm>
            <a:off x="6229717" y="2435644"/>
            <a:ext cx="220824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dirty="0"/>
              <a:t>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Json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Xml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Txt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Pdf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Html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7F26752-875E-49E0-BABA-269A61DD138A}"/>
              </a:ext>
            </a:extLst>
          </p:cNvPr>
          <p:cNvSpPr/>
          <p:nvPr/>
        </p:nvSpPr>
        <p:spPr>
          <a:xfrm flipH="1">
            <a:off x="3180087" y="3823335"/>
            <a:ext cx="1271791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86A40FCB-2EA2-4B5A-BDB6-597E01CC56B5}"/>
              </a:ext>
            </a:extLst>
          </p:cNvPr>
          <p:cNvSpPr/>
          <p:nvPr/>
        </p:nvSpPr>
        <p:spPr>
          <a:xfrm rot="16200000">
            <a:off x="8255596" y="2210862"/>
            <a:ext cx="880139" cy="4638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47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C1C977-704C-4047-84AF-97344932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0"/>
            <a:ext cx="1793530" cy="179353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6E5CB83-BCEA-4098-9EF3-23A97B5A5336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4015197" y="2423008"/>
            <a:ext cx="2080803" cy="219097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70E773-0C8A-47A7-8B8F-3929EAE90ACD}"/>
              </a:ext>
            </a:extLst>
          </p:cNvPr>
          <p:cNvSpPr txBox="1"/>
          <p:nvPr/>
        </p:nvSpPr>
        <p:spPr>
          <a:xfrm>
            <a:off x="7691475" y="3135811"/>
            <a:ext cx="10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and </a:t>
            </a:r>
            <a:r>
              <a:rPr lang="es-MX" dirty="0" err="1"/>
              <a:t>send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1BC40D-3625-4808-9D43-74D42699D012}"/>
              </a:ext>
            </a:extLst>
          </p:cNvPr>
          <p:cNvSpPr txBox="1"/>
          <p:nvPr/>
        </p:nvSpPr>
        <p:spPr>
          <a:xfrm>
            <a:off x="3916314" y="5631929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5F6B831-189E-45D5-8602-41AB9994AE52}"/>
              </a:ext>
            </a:extLst>
          </p:cNvPr>
          <p:cNvSpPr txBox="1"/>
          <p:nvPr/>
        </p:nvSpPr>
        <p:spPr>
          <a:xfrm>
            <a:off x="1783173" y="534219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FEB26B-3772-4782-A489-633F170C01C9}"/>
              </a:ext>
            </a:extLst>
          </p:cNvPr>
          <p:cNvSpPr txBox="1"/>
          <p:nvPr/>
        </p:nvSpPr>
        <p:spPr>
          <a:xfrm>
            <a:off x="3048882" y="278390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invoke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F3198A-F60C-417C-BC54-B575BA90DD58}"/>
              </a:ext>
            </a:extLst>
          </p:cNvPr>
          <p:cNvSpPr txBox="1"/>
          <p:nvPr/>
        </p:nvSpPr>
        <p:spPr>
          <a:xfrm>
            <a:off x="9384309" y="2828043"/>
            <a:ext cx="137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Build</a:t>
            </a:r>
            <a:r>
              <a:rPr lang="es-MX" dirty="0"/>
              <a:t> HTML, CSS, JS and </a:t>
            </a:r>
            <a:r>
              <a:rPr lang="es-MX" dirty="0" err="1"/>
              <a:t>remove</a:t>
            </a:r>
            <a:r>
              <a:rPr lang="es-MX" dirty="0"/>
              <a:t> Java </a:t>
            </a:r>
            <a:r>
              <a:rPr lang="es-MX" dirty="0" err="1"/>
              <a:t>code</a:t>
            </a:r>
            <a:endParaRPr lang="es-MX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05426836-DB30-43AE-ABB6-E47DACC6386E}"/>
              </a:ext>
            </a:extLst>
          </p:cNvPr>
          <p:cNvGrpSpPr/>
          <p:nvPr/>
        </p:nvGrpSpPr>
        <p:grpSpPr>
          <a:xfrm>
            <a:off x="2031753" y="0"/>
            <a:ext cx="8285066" cy="6809983"/>
            <a:chOff x="2031753" y="0"/>
            <a:chExt cx="8285066" cy="680998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0ABFAE-D568-451B-9837-D7D91583C216}"/>
                </a:ext>
              </a:extLst>
            </p:cNvPr>
            <p:cNvSpPr/>
            <p:nvPr/>
          </p:nvSpPr>
          <p:spPr>
            <a:xfrm>
              <a:off x="5104278" y="1164052"/>
              <a:ext cx="1983444" cy="12589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Controller</a:t>
              </a:r>
              <a:endParaRPr lang="es-MX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60F34ED-1D04-478F-BE10-9C3D3EC9FBD7}"/>
                </a:ext>
              </a:extLst>
            </p:cNvPr>
            <p:cNvSpPr/>
            <p:nvPr/>
          </p:nvSpPr>
          <p:spPr>
            <a:xfrm>
              <a:off x="2031753" y="3984501"/>
              <a:ext cx="1983444" cy="12589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Model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A3CB15E-56A7-4FFB-93D5-61C58FD6B535}"/>
                </a:ext>
              </a:extLst>
            </p:cNvPr>
            <p:cNvSpPr/>
            <p:nvPr/>
          </p:nvSpPr>
          <p:spPr>
            <a:xfrm>
              <a:off x="8333375" y="3984501"/>
              <a:ext cx="1983444" cy="12589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View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7C69931-612F-4A8A-93CE-3DF696A8E8FF}"/>
                </a:ext>
              </a:extLst>
            </p:cNvPr>
            <p:cNvCxnSpPr>
              <a:cxnSpLocks/>
              <a:stCxn id="9" idx="1"/>
              <a:endCxn id="12" idx="0"/>
            </p:cNvCxnSpPr>
            <p:nvPr/>
          </p:nvCxnSpPr>
          <p:spPr>
            <a:xfrm rot="10800000" flipV="1">
              <a:off x="3023476" y="1793529"/>
              <a:ext cx="2080803" cy="219097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7235517A-BF54-4D55-9CBA-EA7AA78E2072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087722" y="1793530"/>
              <a:ext cx="1245653" cy="282044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12C0BFB5-5A49-4063-95C5-3BEF3898BB9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9325097" y="1164052"/>
              <a:ext cx="0" cy="28204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8477238-4D9B-45CF-A489-2DA5522A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967" y="0"/>
              <a:ext cx="1372182" cy="1372182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DBCB9CE-9086-42C7-8BFF-5DE2A2F8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32" y="5969482"/>
              <a:ext cx="840501" cy="840501"/>
            </a:xfrm>
            <a:prstGeom prst="rect">
              <a:avLst/>
            </a:prstGeom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DE29393-B5B9-4808-8CC5-C5FBB93F518D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3023475" y="5243457"/>
              <a:ext cx="25408" cy="72602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54D9038B-6C8A-4A17-824E-F6024A045CF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469133" y="5207813"/>
              <a:ext cx="394843" cy="118192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8EB7E04-920A-4B7D-A03F-EC884861E668}"/>
                </a:ext>
              </a:extLst>
            </p:cNvPr>
            <p:cNvSpPr txBox="1"/>
            <p:nvPr/>
          </p:nvSpPr>
          <p:spPr>
            <a:xfrm>
              <a:off x="4559737" y="4231312"/>
              <a:ext cx="1089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send</a:t>
              </a:r>
              <a:endParaRPr lang="es-MX" dirty="0"/>
            </a:p>
          </p:txBody>
        </p: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F68CD1A6-59FA-441D-A200-8F34566532F1}"/>
                </a:ext>
              </a:extLst>
            </p:cNvPr>
            <p:cNvCxnSpPr>
              <a:stCxn id="27" idx="1"/>
              <a:endCxn id="9" idx="0"/>
            </p:cNvCxnSpPr>
            <p:nvPr/>
          </p:nvCxnSpPr>
          <p:spPr>
            <a:xfrm rot="10800000" flipV="1">
              <a:off x="6096001" y="686090"/>
              <a:ext cx="2612967" cy="47796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77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0C4A791-9A21-475D-ACF5-DB771A703045}"/>
              </a:ext>
            </a:extLst>
          </p:cNvPr>
          <p:cNvSpPr/>
          <p:nvPr/>
        </p:nvSpPr>
        <p:spPr>
          <a:xfrm>
            <a:off x="4379843" y="2960214"/>
            <a:ext cx="3432313" cy="8295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Businnes</a:t>
            </a:r>
            <a:r>
              <a:rPr lang="es-MX" dirty="0"/>
              <a:t> </a:t>
            </a:r>
            <a:r>
              <a:rPr lang="es-MX" dirty="0" err="1"/>
              <a:t>Logic</a:t>
            </a:r>
            <a:r>
              <a:rPr lang="es-MX" dirty="0"/>
              <a:t> Layer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065F537-DE50-4AA5-9CF7-5DF32EB9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91" y="269787"/>
            <a:ext cx="1793530" cy="1793530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4BBD172-F04F-40C3-A146-D230CCD3DF98}"/>
              </a:ext>
            </a:extLst>
          </p:cNvPr>
          <p:cNvSpPr/>
          <p:nvPr/>
        </p:nvSpPr>
        <p:spPr>
          <a:xfrm>
            <a:off x="4379843" y="4234785"/>
            <a:ext cx="3432313" cy="8295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Access Layer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DDB3985-091D-4C31-A369-99C1FE347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86" y="5820016"/>
            <a:ext cx="903626" cy="9036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8087DD6-6313-4EA2-8212-907E5F4AC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25" y="371061"/>
            <a:ext cx="1372182" cy="1372182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8BBB9F-6E50-44A0-B085-4B662555A38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063317"/>
            <a:ext cx="0" cy="896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7E4C31A-8455-4845-B2D3-FE6C295A6C3F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096000" y="3789767"/>
            <a:ext cx="0" cy="4450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C39A21-FC36-4B24-A138-B73CE7E2D4A3}"/>
              </a:ext>
            </a:extLst>
          </p:cNvPr>
          <p:cNvCxnSpPr>
            <a:cxnSpLocks/>
          </p:cNvCxnSpPr>
          <p:nvPr/>
        </p:nvCxnSpPr>
        <p:spPr>
          <a:xfrm>
            <a:off x="5844208" y="5064338"/>
            <a:ext cx="0" cy="75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3318C54-EA7C-419B-BBEB-09E7D8B8086C}"/>
              </a:ext>
            </a:extLst>
          </p:cNvPr>
          <p:cNvSpPr txBox="1"/>
          <p:nvPr/>
        </p:nvSpPr>
        <p:spPr>
          <a:xfrm>
            <a:off x="4054798" y="1802151"/>
            <a:ext cx="22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Presentation Layer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90420CF-C796-470C-A9F0-9F6D3F95A38E}"/>
              </a:ext>
            </a:extLst>
          </p:cNvPr>
          <p:cNvCxnSpPr>
            <a:cxnSpLocks/>
          </p:cNvCxnSpPr>
          <p:nvPr/>
        </p:nvCxnSpPr>
        <p:spPr>
          <a:xfrm>
            <a:off x="7308574" y="821217"/>
            <a:ext cx="13897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84D3E57-EA6C-4249-8817-1BA148145DA4}"/>
              </a:ext>
            </a:extLst>
          </p:cNvPr>
          <p:cNvCxnSpPr>
            <a:cxnSpLocks/>
          </p:cNvCxnSpPr>
          <p:nvPr/>
        </p:nvCxnSpPr>
        <p:spPr>
          <a:xfrm flipH="1">
            <a:off x="7308575" y="1166552"/>
            <a:ext cx="1389750" cy="19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9063F80-6640-4AA9-8C9C-2ED8AFE485C5}"/>
              </a:ext>
            </a:extLst>
          </p:cNvPr>
          <p:cNvCxnSpPr>
            <a:cxnSpLocks/>
          </p:cNvCxnSpPr>
          <p:nvPr/>
        </p:nvCxnSpPr>
        <p:spPr>
          <a:xfrm flipV="1">
            <a:off x="6301121" y="4999386"/>
            <a:ext cx="0" cy="8206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Types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Exceptions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884CC6-CD28-46B5-A81E-F108CB1124A0}"/>
              </a:ext>
            </a:extLst>
          </p:cNvPr>
          <p:cNvSpPr/>
          <p:nvPr/>
        </p:nvSpPr>
        <p:spPr>
          <a:xfrm>
            <a:off x="5221355" y="795130"/>
            <a:ext cx="2676939" cy="8348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Throwable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87EB94-CAAA-47B4-99A8-93334B771AD7}"/>
              </a:ext>
            </a:extLst>
          </p:cNvPr>
          <p:cNvSpPr/>
          <p:nvPr/>
        </p:nvSpPr>
        <p:spPr>
          <a:xfrm>
            <a:off x="3220279" y="2843832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Exception</a:t>
            </a:r>
            <a:endParaRPr lang="es-MX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56BDB3B-5C26-491B-8F85-A6E6B40CAC33}"/>
              </a:ext>
            </a:extLst>
          </p:cNvPr>
          <p:cNvSpPr/>
          <p:nvPr/>
        </p:nvSpPr>
        <p:spPr>
          <a:xfrm>
            <a:off x="7706139" y="2843832"/>
            <a:ext cx="2676939" cy="834887"/>
          </a:xfrm>
          <a:prstGeom prst="roundRect">
            <a:avLst/>
          </a:prstGeom>
          <a:solidFill>
            <a:srgbClr val="B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Error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06DF178-B5C9-484C-BD17-89C13E5301EE}"/>
              </a:ext>
            </a:extLst>
          </p:cNvPr>
          <p:cNvSpPr/>
          <p:nvPr/>
        </p:nvSpPr>
        <p:spPr>
          <a:xfrm>
            <a:off x="1961325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RunTimeException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8E37D9E-2CA0-4BD8-8071-0ED534F63402}"/>
              </a:ext>
            </a:extLst>
          </p:cNvPr>
          <p:cNvSpPr/>
          <p:nvPr/>
        </p:nvSpPr>
        <p:spPr>
          <a:xfrm>
            <a:off x="5221357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C7A4881-440D-4E36-80A7-040CA28AF1D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952380" y="1236386"/>
            <a:ext cx="1213815" cy="2001076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9966494-4D06-4AE7-ABB8-0CE935E94E1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322365" y="3656149"/>
            <a:ext cx="1213815" cy="125895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6CC9C63-6552-440E-A512-A9181CECE137}"/>
              </a:ext>
            </a:extLst>
          </p:cNvPr>
          <p:cNvCxnSpPr>
            <a:endCxn id="13" idx="0"/>
          </p:cNvCxnSpPr>
          <p:nvPr/>
        </p:nvCxnSpPr>
        <p:spPr>
          <a:xfrm>
            <a:off x="4558750" y="3813723"/>
            <a:ext cx="2001077" cy="1078811"/>
          </a:xfrm>
          <a:prstGeom prst="bent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66AADAA-745D-449E-A250-11863A4F7FD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195310" y="994532"/>
            <a:ext cx="1213815" cy="248478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98FDB93-A8D9-461D-9FB7-3986F10D1374}"/>
              </a:ext>
            </a:extLst>
          </p:cNvPr>
          <p:cNvSpPr txBox="1"/>
          <p:nvPr/>
        </p:nvSpPr>
        <p:spPr>
          <a:xfrm>
            <a:off x="2305877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UnChecked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32FCFF8-A0D3-4B34-AD5E-831AB8DE251A}"/>
              </a:ext>
            </a:extLst>
          </p:cNvPr>
          <p:cNvSpPr txBox="1"/>
          <p:nvPr/>
        </p:nvSpPr>
        <p:spPr>
          <a:xfrm>
            <a:off x="5380383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Checked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61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Purposes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final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6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103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Tema de Office</vt:lpstr>
      <vt:lpstr>Juan Jesús Ávila Mota</vt:lpstr>
      <vt:lpstr>Dependency Inversion (DI)</vt:lpstr>
      <vt:lpstr>MVC</vt:lpstr>
      <vt:lpstr>Presentación de PowerPoint</vt:lpstr>
      <vt:lpstr>Presentación de PowerPoint</vt:lpstr>
      <vt:lpstr>Presentación de PowerPoint</vt:lpstr>
      <vt:lpstr>Types of Exceptions</vt:lpstr>
      <vt:lpstr>Presentación de PowerPoint</vt:lpstr>
      <vt:lpstr>Purposes of final</vt:lpstr>
      <vt:lpstr>Multicatch and Try with resources</vt:lpstr>
      <vt:lpstr>Asynchronous vs Synchronous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Jesús Ávila Mota</dc:title>
  <dc:creator>User</dc:creator>
  <cp:lastModifiedBy>User</cp:lastModifiedBy>
  <cp:revision>11</cp:revision>
  <dcterms:created xsi:type="dcterms:W3CDTF">2022-11-30T01:16:07Z</dcterms:created>
  <dcterms:modified xsi:type="dcterms:W3CDTF">2022-11-30T03:55:57Z</dcterms:modified>
</cp:coreProperties>
</file>