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68" r:id="rId6"/>
    <p:sldId id="258" r:id="rId7"/>
    <p:sldId id="263" r:id="rId8"/>
    <p:sldId id="264" r:id="rId9"/>
    <p:sldId id="265" r:id="rId10"/>
    <p:sldId id="259" r:id="rId11"/>
    <p:sldId id="266" r:id="rId12"/>
    <p:sldId id="260" r:id="rId13"/>
    <p:sldId id="270" r:id="rId14"/>
    <p:sldId id="261" r:id="rId15"/>
    <p:sldId id="269" r:id="rId16"/>
    <p:sldId id="262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C4C"/>
    <a:srgbClr val="E13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42EDB-590D-469D-BAFB-E5860E3BE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69AA8-F2D0-45C4-AE6C-23D3B7628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A63AE-10F8-4EAF-BBC9-0D97D052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3DD85-D880-41A0-BDF2-F07C6894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951F0-D38B-4D67-83A5-2DD52B56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65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9502-C64D-462C-87BD-F76349B2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E9E512-6109-467F-9C4F-3F1E6F91F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925152-41F3-44A5-95E4-31BE687D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26DCA-49D9-431C-AFBA-0FA38BF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DBDA1-182D-460C-ACE3-EEF648FD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20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A63FE8-4FFB-40C7-8E37-4BCCCAB7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2691C-1439-46AA-9FCE-6487ABDB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8D443-BFFD-4EDC-8D59-3DC0773D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FE497-DB4A-4223-B7D5-2A4472C8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3CDF5-4DCB-42E7-B03B-88C8F2E8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8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6B63-A400-43C7-BFF9-03F77154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835D4-6F2D-4BC2-8256-52045960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EFBD8-6FD3-47F3-80A4-2F1A063E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3800C-8A86-4AA7-9B27-17B17FED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858BA-1376-4E0C-88C1-37124D2B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01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37CC-6902-406F-AE2A-5C3032A8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334AB-8052-4911-A87D-423021A4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EBEC8-1E8A-4F7E-82AF-2EA498DF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A6E70-956E-42BD-B208-E07A09B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9056F-149A-4353-A449-75EA3AFA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47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F897B-7F07-4963-AD35-FFC8B4C1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ABFF4-0A6C-4029-AB74-61FAB3CBF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94282D-3EF1-46A2-8873-736A23F3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3BF374-9ABA-42F2-9A64-6FA20AF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40BBE5-578A-42EF-8F4B-E55E6C86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2A56D-A931-4E20-8B24-5FE907CD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90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35CF8-4470-408D-B7A3-4FB89E5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BA5E7-9353-414E-8317-68D09B55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658AC7-8AF0-43D4-AAFC-A83E0E80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1FFEFA-B6AE-460F-9FDA-4C9A38AD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397EA0-6A81-4965-813B-A6FE81B2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2F5FD9-AA61-4685-B14A-F512A436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0D73B6-906F-49E0-A95C-3FD44013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034E84-0279-4BE4-9C7D-B4D5D844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89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060F-3B30-4B24-A820-6E1B3F2F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57522C-735D-43ED-82B0-9985AE90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CE600-350C-4DD4-8122-9C077C4C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E00D27-A301-4A17-BE0B-851321F2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81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CE0299-3578-4B6C-8FBD-9D441866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10B208-AB98-43EA-8E18-C89299E6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0EE2D1-88B0-42E7-B32D-A06B6CB9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9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E633F-C0AF-40B8-B9EA-46B99462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B7150-0507-45C3-B8FB-37D54594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E7659-4D7C-4138-8DCC-44347FE1B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E3B253-91DA-435C-A884-2842A9E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D7653-0075-49DC-BC96-4FA36AE5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333015-2753-4D07-A8D6-4A3081FD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1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E3DD-28FC-4BC9-B245-E0083295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877312-250B-4127-85E5-EA6150EEB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9DE14-3E70-4581-8D4A-57D25CD30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3C1A8-3B8E-42F6-A599-142C0E88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DF82E-E198-40D6-AAA4-BA24A8A1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A3FF8-793C-41E5-B178-F5F0B50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E3D9AD-9576-42BF-83D0-AEE2901F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086E06-35D9-42BC-B0D3-7265462C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83EA4-EEFE-447B-A8F8-392AF737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015C-A5DA-420E-8DCC-C0E84462F69C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DDF49-501D-4F82-B614-8FD67A0B4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CE992-A13D-4527-9A40-67A1C1636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6B6C-3AD9-43E4-BC57-E3A34D8846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81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3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microsoft.com/office/2007/relationships/hdphoto" Target="../media/hdphoto2.wdp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952" y="2068271"/>
            <a:ext cx="7822096" cy="1151076"/>
          </a:xfrm>
        </p:spPr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Juan Jesús Ávila Mota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C3A21-E51D-4853-A44D-CC3F9A51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0792"/>
            <a:ext cx="9144000" cy="1655762"/>
          </a:xfrm>
        </p:spPr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Examen Semana02 </a:t>
            </a:r>
          </a:p>
          <a:p>
            <a:r>
              <a:rPr lang="es-MX" dirty="0">
                <a:latin typeface="Britannic Bold" panose="020B0903060703020204" pitchFamily="34" charset="0"/>
              </a:rPr>
              <a:t>Academia Java Xideral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478D62C-64FE-4871-B242-28FB13206ACB}"/>
              </a:ext>
            </a:extLst>
          </p:cNvPr>
          <p:cNvSpPr/>
          <p:nvPr/>
        </p:nvSpPr>
        <p:spPr>
          <a:xfrm>
            <a:off x="8852017" y="6202018"/>
            <a:ext cx="2092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Noviembre 2022</a:t>
            </a:r>
          </a:p>
        </p:txBody>
      </p:sp>
    </p:spTree>
    <p:extLst>
      <p:ext uri="{BB962C8B-B14F-4D97-AF65-F5344CB8AC3E}">
        <p14:creationId xmlns:p14="http://schemas.microsoft.com/office/powerpoint/2010/main" val="197371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Types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of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Exceptions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1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B884CC6-CD28-46B5-A81E-F108CB1124A0}"/>
              </a:ext>
            </a:extLst>
          </p:cNvPr>
          <p:cNvSpPr/>
          <p:nvPr/>
        </p:nvSpPr>
        <p:spPr>
          <a:xfrm>
            <a:off x="5221355" y="795130"/>
            <a:ext cx="2676939" cy="83488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Throwable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187EB94-CAAA-47B4-99A8-93334B771AD7}"/>
              </a:ext>
            </a:extLst>
          </p:cNvPr>
          <p:cNvSpPr/>
          <p:nvPr/>
        </p:nvSpPr>
        <p:spPr>
          <a:xfrm>
            <a:off x="3220279" y="2843832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Exception</a:t>
            </a:r>
            <a:endParaRPr lang="es-MX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56BDB3B-5C26-491B-8F85-A6E6B40CAC33}"/>
              </a:ext>
            </a:extLst>
          </p:cNvPr>
          <p:cNvSpPr/>
          <p:nvPr/>
        </p:nvSpPr>
        <p:spPr>
          <a:xfrm>
            <a:off x="7706139" y="2843832"/>
            <a:ext cx="2676939" cy="834887"/>
          </a:xfrm>
          <a:prstGeom prst="roundRect">
            <a:avLst/>
          </a:prstGeom>
          <a:solidFill>
            <a:srgbClr val="B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Error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06DF178-B5C9-484C-BD17-89C13E5301EE}"/>
              </a:ext>
            </a:extLst>
          </p:cNvPr>
          <p:cNvSpPr/>
          <p:nvPr/>
        </p:nvSpPr>
        <p:spPr>
          <a:xfrm>
            <a:off x="1961325" y="4892534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RunTimeException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8E37D9E-2CA0-4BD8-8071-0ED534F63402}"/>
              </a:ext>
            </a:extLst>
          </p:cNvPr>
          <p:cNvSpPr/>
          <p:nvPr/>
        </p:nvSpPr>
        <p:spPr>
          <a:xfrm>
            <a:off x="5221357" y="4892534"/>
            <a:ext cx="2676939" cy="834887"/>
          </a:xfrm>
          <a:prstGeom prst="roundRect">
            <a:avLst/>
          </a:prstGeom>
          <a:solidFill>
            <a:srgbClr val="E13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Exceptions</a:t>
            </a:r>
            <a:endParaRPr lang="es-MX" dirty="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C7A4881-440D-4E36-80A7-040CA28AF1D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952380" y="1236386"/>
            <a:ext cx="1213815" cy="2001076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9966494-4D06-4AE7-ABB8-0CE935E94E1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3322365" y="3656149"/>
            <a:ext cx="1213815" cy="1258954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6CC9C63-6552-440E-A512-A9181CECE137}"/>
              </a:ext>
            </a:extLst>
          </p:cNvPr>
          <p:cNvCxnSpPr>
            <a:endCxn id="13" idx="0"/>
          </p:cNvCxnSpPr>
          <p:nvPr/>
        </p:nvCxnSpPr>
        <p:spPr>
          <a:xfrm>
            <a:off x="4558750" y="3813723"/>
            <a:ext cx="2001077" cy="1078811"/>
          </a:xfrm>
          <a:prstGeom prst="bent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266AADAA-745D-449E-A250-11863A4F7FD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195310" y="994532"/>
            <a:ext cx="1213815" cy="2484784"/>
          </a:xfrm>
          <a:prstGeom prst="bentConnector3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98FDB93-A8D9-461D-9FB7-3986F10D1374}"/>
              </a:ext>
            </a:extLst>
          </p:cNvPr>
          <p:cNvSpPr txBox="1"/>
          <p:nvPr/>
        </p:nvSpPr>
        <p:spPr>
          <a:xfrm>
            <a:off x="2305877" y="5786679"/>
            <a:ext cx="225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UnChecked</a:t>
            </a:r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32FCFF8-A0D3-4B34-AD5E-831AB8DE251A}"/>
              </a:ext>
            </a:extLst>
          </p:cNvPr>
          <p:cNvSpPr txBox="1"/>
          <p:nvPr/>
        </p:nvSpPr>
        <p:spPr>
          <a:xfrm>
            <a:off x="5380383" y="5786679"/>
            <a:ext cx="225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Checked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61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Purposes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of</a:t>
            </a:r>
            <a:r>
              <a:rPr lang="es-ES" b="1" dirty="0">
                <a:latin typeface="Britannic Bold" panose="020B0903060703020204" pitchFamily="34" charset="0"/>
              </a:rPr>
              <a:t> final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8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CB142E-CE8A-4078-9E22-420A2F42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Multicatch</a:t>
            </a:r>
            <a:r>
              <a:rPr lang="es-ES" b="1" dirty="0">
                <a:latin typeface="Britannic Bold" panose="020B0903060703020204" pitchFamily="34" charset="0"/>
              </a:rPr>
              <a:t> and Try </a:t>
            </a:r>
            <a:r>
              <a:rPr lang="es-ES" b="1" dirty="0" err="1">
                <a:latin typeface="Britannic Bold" panose="020B0903060703020204" pitchFamily="34" charset="0"/>
              </a:rPr>
              <a:t>with</a:t>
            </a:r>
            <a:r>
              <a:rPr lang="es-ES" b="1" dirty="0">
                <a:latin typeface="Britannic Bold" panose="020B0903060703020204" pitchFamily="34" charset="0"/>
              </a:rPr>
              <a:t> </a:t>
            </a:r>
            <a:r>
              <a:rPr lang="es-ES" b="1" dirty="0" err="1">
                <a:latin typeface="Britannic Bold" panose="020B0903060703020204" pitchFamily="34" charset="0"/>
              </a:rPr>
              <a:t>resources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5AD1B7-2754-49E1-9B5B-50BE4B5F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Asynchronous vs Synchronous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DA09EE50-F526-4891-8212-52998030CBC2}"/>
              </a:ext>
            </a:extLst>
          </p:cNvPr>
          <p:cNvSpPr/>
          <p:nvPr/>
        </p:nvSpPr>
        <p:spPr>
          <a:xfrm rot="5400000">
            <a:off x="2769706" y="2577549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B3DD83D6-86A4-4CC3-B24C-945633CF9E09}"/>
              </a:ext>
            </a:extLst>
          </p:cNvPr>
          <p:cNvSpPr/>
          <p:nvPr/>
        </p:nvSpPr>
        <p:spPr>
          <a:xfrm rot="5400000">
            <a:off x="2769705" y="4015409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6FF72934-A628-405B-A435-A49497189FA6}"/>
              </a:ext>
            </a:extLst>
          </p:cNvPr>
          <p:cNvSpPr/>
          <p:nvPr/>
        </p:nvSpPr>
        <p:spPr>
          <a:xfrm rot="5400000">
            <a:off x="7209184" y="4492490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9F6430FB-BE6A-4E20-A0CF-4276B0FA602A}"/>
              </a:ext>
            </a:extLst>
          </p:cNvPr>
          <p:cNvSpPr/>
          <p:nvPr/>
        </p:nvSpPr>
        <p:spPr>
          <a:xfrm rot="5400000">
            <a:off x="9081053" y="3273288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80062488-88F7-4590-AAD8-EF606BADAA22}"/>
              </a:ext>
            </a:extLst>
          </p:cNvPr>
          <p:cNvSpPr/>
          <p:nvPr/>
        </p:nvSpPr>
        <p:spPr>
          <a:xfrm rot="5400000">
            <a:off x="7089914" y="2597425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Flecha: cheurón 19">
            <a:extLst>
              <a:ext uri="{FF2B5EF4-FFF2-40B4-BE49-F238E27FC236}">
                <a16:creationId xmlns:a16="http://schemas.microsoft.com/office/drawing/2014/main" id="{C271D4FA-855D-4F7A-9774-AA232BD7867D}"/>
              </a:ext>
            </a:extLst>
          </p:cNvPr>
          <p:cNvSpPr/>
          <p:nvPr/>
        </p:nvSpPr>
        <p:spPr>
          <a:xfrm rot="5400000">
            <a:off x="8845827" y="1490870"/>
            <a:ext cx="1086678" cy="115293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EE6D3AC4-5E74-47BB-91A0-CDDB2DFC2A84}"/>
              </a:ext>
            </a:extLst>
          </p:cNvPr>
          <p:cNvSpPr/>
          <p:nvPr/>
        </p:nvSpPr>
        <p:spPr>
          <a:xfrm rot="5400000">
            <a:off x="2769705" y="5453270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Flecha: cheurón 21">
            <a:extLst>
              <a:ext uri="{FF2B5EF4-FFF2-40B4-BE49-F238E27FC236}">
                <a16:creationId xmlns:a16="http://schemas.microsoft.com/office/drawing/2014/main" id="{3A196E4F-D950-41A4-83BD-52ECE50DABD1}"/>
              </a:ext>
            </a:extLst>
          </p:cNvPr>
          <p:cNvSpPr/>
          <p:nvPr/>
        </p:nvSpPr>
        <p:spPr>
          <a:xfrm rot="5400000">
            <a:off x="2769706" y="1315280"/>
            <a:ext cx="1086678" cy="115293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0800173A-E1EA-4362-AA9F-F85833F1C5EB}"/>
              </a:ext>
            </a:extLst>
          </p:cNvPr>
          <p:cNvSpPr/>
          <p:nvPr/>
        </p:nvSpPr>
        <p:spPr>
          <a:xfrm>
            <a:off x="5850835" y="0"/>
            <a:ext cx="490330" cy="685800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BAC64A-9C6A-447C-A656-B974D6D58438}"/>
              </a:ext>
            </a:extLst>
          </p:cNvPr>
          <p:cNvSpPr txBox="1"/>
          <p:nvPr/>
        </p:nvSpPr>
        <p:spPr>
          <a:xfrm>
            <a:off x="7209185" y="4407212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F57299-B16D-4615-B298-B75ACF1998C0}"/>
              </a:ext>
            </a:extLst>
          </p:cNvPr>
          <p:cNvSpPr txBox="1"/>
          <p:nvPr/>
        </p:nvSpPr>
        <p:spPr>
          <a:xfrm>
            <a:off x="8832574" y="134841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90316EE-5642-40F3-B58B-463DDF7AC154}"/>
              </a:ext>
            </a:extLst>
          </p:cNvPr>
          <p:cNvSpPr txBox="1"/>
          <p:nvPr/>
        </p:nvSpPr>
        <p:spPr>
          <a:xfrm>
            <a:off x="7086601" y="2445889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B762162-BF52-4844-994C-9CE12DBE18E4}"/>
              </a:ext>
            </a:extLst>
          </p:cNvPr>
          <p:cNvSpPr txBox="1"/>
          <p:nvPr/>
        </p:nvSpPr>
        <p:spPr>
          <a:xfrm>
            <a:off x="9117499" y="3121752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3641E86-E48E-4025-B447-7C878FADE511}"/>
              </a:ext>
            </a:extLst>
          </p:cNvPr>
          <p:cNvSpPr txBox="1"/>
          <p:nvPr/>
        </p:nvSpPr>
        <p:spPr>
          <a:xfrm>
            <a:off x="2779645" y="1249956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CC0651D-320A-469F-95B1-81AF0D2AE6D7}"/>
              </a:ext>
            </a:extLst>
          </p:cNvPr>
          <p:cNvSpPr txBox="1"/>
          <p:nvPr/>
        </p:nvSpPr>
        <p:spPr>
          <a:xfrm>
            <a:off x="2786269" y="2506969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48472D-8CD2-4099-AD91-B854DC5ED173}"/>
              </a:ext>
            </a:extLst>
          </p:cNvPr>
          <p:cNvSpPr txBox="1"/>
          <p:nvPr/>
        </p:nvSpPr>
        <p:spPr>
          <a:xfrm>
            <a:off x="2786269" y="398170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4214E4-279D-41B2-80C0-13F14A9718A3}"/>
              </a:ext>
            </a:extLst>
          </p:cNvPr>
          <p:cNvSpPr txBox="1"/>
          <p:nvPr/>
        </p:nvSpPr>
        <p:spPr>
          <a:xfrm>
            <a:off x="2799522" y="5383270"/>
            <a:ext cx="12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4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B36B0A-779C-4171-A178-31C849CD89A6}"/>
              </a:ext>
            </a:extLst>
          </p:cNvPr>
          <p:cNvSpPr txBox="1"/>
          <p:nvPr/>
        </p:nvSpPr>
        <p:spPr>
          <a:xfrm>
            <a:off x="2193234" y="505235"/>
            <a:ext cx="245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SYNCHRONOUS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A25CE9D-4715-4ADB-B90A-5C044279CC06}"/>
              </a:ext>
            </a:extLst>
          </p:cNvPr>
          <p:cNvSpPr txBox="1"/>
          <p:nvPr/>
        </p:nvSpPr>
        <p:spPr>
          <a:xfrm>
            <a:off x="7583557" y="512655"/>
            <a:ext cx="277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41896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3031283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Functional Lambdas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0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6583E8-010A-4FE7-B695-E75ECB0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952" y="2913137"/>
            <a:ext cx="7822096" cy="1151076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latin typeface="Britannic Bold" panose="020B0903060703020204" pitchFamily="34" charset="0"/>
              </a:rPr>
              <a:t>Dependency</a:t>
            </a:r>
            <a:r>
              <a:rPr lang="es-ES" b="1" dirty="0"/>
              <a:t> </a:t>
            </a:r>
            <a:r>
              <a:rPr lang="es-ES" b="1" dirty="0" err="1">
                <a:latin typeface="Britannic Bold" panose="020B0903060703020204" pitchFamily="34" charset="0"/>
              </a:rPr>
              <a:t>Inversion</a:t>
            </a:r>
            <a:r>
              <a:rPr lang="es-ES" b="1" dirty="0">
                <a:latin typeface="Britannic Bold" panose="020B0903060703020204" pitchFamily="34" charset="0"/>
              </a:rPr>
              <a:t> (DI)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7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352625A-F966-44F2-A6A6-994009D2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34D1B8-CC7B-4513-B356-1E95CE58E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85" y="3843130"/>
            <a:ext cx="1932953" cy="1932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4F2968-C1E2-459E-AD5D-BBEB3CC2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11" y="3843130"/>
            <a:ext cx="1932953" cy="19329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8B5FA4-FE0E-4109-B4D5-B0189942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9" y="5142776"/>
            <a:ext cx="1174266" cy="11742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E088A-0299-40B0-90B0-398E95FC5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04" y="4979088"/>
            <a:ext cx="1388165" cy="13881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E0EFE0-D5E3-4C72-B69D-B18E6BFB7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09" y="582163"/>
            <a:ext cx="1932953" cy="19329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FF8CB32-76F0-40D4-B933-AAC43333A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44" y="582163"/>
            <a:ext cx="1905434" cy="19054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58789B4-7EE8-41E7-8D80-700890618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28" y="743547"/>
            <a:ext cx="1932953" cy="193295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9FE38D3-B36E-4868-802A-07FBA345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32" y="4054746"/>
            <a:ext cx="1848684" cy="1848684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C3E2D95-E755-45D1-8058-13039EBE696C}"/>
              </a:ext>
            </a:extLst>
          </p:cNvPr>
          <p:cNvCxnSpPr>
            <a:cxnSpLocks/>
          </p:cNvCxnSpPr>
          <p:nvPr/>
        </p:nvCxnSpPr>
        <p:spPr>
          <a:xfrm flipH="1" flipV="1">
            <a:off x="2836949" y="2676501"/>
            <a:ext cx="3055" cy="13900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3BCDD2-ED53-4114-BBD3-E573955F6046}"/>
              </a:ext>
            </a:extLst>
          </p:cNvPr>
          <p:cNvCxnSpPr>
            <a:stCxn id="16" idx="3"/>
          </p:cNvCxnSpPr>
          <p:nvPr/>
        </p:nvCxnSpPr>
        <p:spPr>
          <a:xfrm flipV="1">
            <a:off x="3806481" y="1710023"/>
            <a:ext cx="12809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B67DC2B-BE66-4E38-AB70-2BA206D9B119}"/>
              </a:ext>
            </a:extLst>
          </p:cNvPr>
          <p:cNvCxnSpPr>
            <a:cxnSpLocks/>
          </p:cNvCxnSpPr>
          <p:nvPr/>
        </p:nvCxnSpPr>
        <p:spPr>
          <a:xfrm>
            <a:off x="7020338" y="1681146"/>
            <a:ext cx="8306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5A8FCFA-EDC2-444B-A8EB-926E0155DFEF}"/>
              </a:ext>
            </a:extLst>
          </p:cNvPr>
          <p:cNvCxnSpPr/>
          <p:nvPr/>
        </p:nvCxnSpPr>
        <p:spPr>
          <a:xfrm flipH="1">
            <a:off x="6118312" y="2305878"/>
            <a:ext cx="1846245" cy="1537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421B691-EF9D-4D85-A5BD-9B9EFCD5C811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803686" y="2515116"/>
            <a:ext cx="2" cy="1328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mbo 32">
            <a:extLst>
              <a:ext uri="{FF2B5EF4-FFF2-40B4-BE49-F238E27FC236}">
                <a16:creationId xmlns:a16="http://schemas.microsoft.com/office/drawing/2014/main" id="{8A039024-1ADD-41CE-AA34-BA7BE2A36BCB}"/>
              </a:ext>
            </a:extLst>
          </p:cNvPr>
          <p:cNvSpPr/>
          <p:nvPr/>
        </p:nvSpPr>
        <p:spPr>
          <a:xfrm>
            <a:off x="2593843" y="2569084"/>
            <a:ext cx="486211" cy="6100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39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8ABCDB1-D408-4E04-BC11-C8A84D49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50"/>
            <a:ext cx="12192000" cy="68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FB85-8042-474A-BA2C-78D91DCA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5C4E1-8763-4CB7-8AA0-7BC57361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873619-EE9F-43B8-A7EB-C1A909EA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E6CD6-FAAF-4EB2-937D-93C4B0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08" y="2794992"/>
            <a:ext cx="7822096" cy="1151076"/>
          </a:xfrm>
        </p:spPr>
        <p:txBody>
          <a:bodyPr>
            <a:normAutofit/>
          </a:bodyPr>
          <a:lstStyle/>
          <a:p>
            <a:r>
              <a:rPr lang="es-ES" b="1" dirty="0">
                <a:latin typeface="Britannic Bold" panose="020B0903060703020204" pitchFamily="34" charset="0"/>
              </a:rPr>
              <a:t>MVC</a:t>
            </a:r>
            <a:endParaRPr lang="es-MX" dirty="0"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F33BB-27E9-41F1-86E8-6C44F275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50" b="67750" l="7750" r="94250">
                        <a14:foregroundMark x1="21250" y1="53250" x2="21250" y2="53250"/>
                        <a14:foregroundMark x1="29250" y1="50250" x2="29250" y2="50250"/>
                        <a14:foregroundMark x1="29750" y1="43250" x2="29750" y2="43250"/>
                        <a14:foregroundMark x1="49750" y1="52750" x2="49750" y2="52750"/>
                        <a14:foregroundMark x1="63250" y1="50250" x2="63250" y2="50250"/>
                        <a14:foregroundMark x1="75750" y1="48750" x2="75750" y2="48750"/>
                        <a14:foregroundMark x1="85750" y1="48750" x2="85750" y2="4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6" t="37372" r="6390" b="32811"/>
          <a:stretch/>
        </p:blipFill>
        <p:spPr>
          <a:xfrm>
            <a:off x="2184952" y="245838"/>
            <a:ext cx="2266122" cy="788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F3D0A-E807-4A20-BB57-7BB046212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57" y="9546"/>
            <a:ext cx="933347" cy="12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F78AB8B7-3DD0-40A6-AD98-29FAF42EF374}"/>
              </a:ext>
            </a:extLst>
          </p:cNvPr>
          <p:cNvGrpSpPr/>
          <p:nvPr/>
        </p:nvGrpSpPr>
        <p:grpSpPr>
          <a:xfrm>
            <a:off x="7818016" y="2796208"/>
            <a:ext cx="1793530" cy="2035013"/>
            <a:chOff x="6356074" y="1134717"/>
            <a:chExt cx="2294283" cy="241979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7B3B081-D8AA-41E6-839F-6B956739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074" y="1134717"/>
              <a:ext cx="2294283" cy="2294283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5DD79A0-3032-4A48-A1C0-CE5E262F6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887" y="2281858"/>
              <a:ext cx="1272655" cy="1272655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42213368-950F-47BE-82EE-F58440F170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6689" r="44652" b="44646"/>
          <a:stretch/>
        </p:blipFill>
        <p:spPr>
          <a:xfrm>
            <a:off x="4739896" y="3296432"/>
            <a:ext cx="1582574" cy="9696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234FB9B-F1F7-495B-AC6E-D1999EC52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10" y="5827718"/>
            <a:ext cx="903626" cy="90362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3A59CC4-370C-480F-84E5-F4EF8E1EF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67" y="3170757"/>
            <a:ext cx="1534951" cy="153495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44F63EB-0E97-4F1B-A60B-F97EF83766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43" y="126656"/>
            <a:ext cx="1793530" cy="1793530"/>
          </a:xfrm>
          <a:prstGeom prst="rect">
            <a:avLst/>
          </a:prstGeom>
        </p:spPr>
      </p:pic>
      <p:sp>
        <p:nvSpPr>
          <p:cNvPr id="26" name="Flecha: a la izquierda y derecha 25">
            <a:extLst>
              <a:ext uri="{FF2B5EF4-FFF2-40B4-BE49-F238E27FC236}">
                <a16:creationId xmlns:a16="http://schemas.microsoft.com/office/drawing/2014/main" id="{5D61F6CE-7CE2-40E6-A6B8-967EF3244CC2}"/>
              </a:ext>
            </a:extLst>
          </p:cNvPr>
          <p:cNvSpPr/>
          <p:nvPr/>
        </p:nvSpPr>
        <p:spPr>
          <a:xfrm>
            <a:off x="6791350" y="3607970"/>
            <a:ext cx="975114" cy="456638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CB8E0750-BBE1-49FE-AFFE-BAC8323AA901}"/>
              </a:ext>
            </a:extLst>
          </p:cNvPr>
          <p:cNvSpPr/>
          <p:nvPr/>
        </p:nvSpPr>
        <p:spPr>
          <a:xfrm>
            <a:off x="3244350" y="3524156"/>
            <a:ext cx="1271793" cy="3231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izquierda y derecha 27">
            <a:extLst>
              <a:ext uri="{FF2B5EF4-FFF2-40B4-BE49-F238E27FC236}">
                <a16:creationId xmlns:a16="http://schemas.microsoft.com/office/drawing/2014/main" id="{2F76E362-87DA-4728-B4EC-85FD618AD30D}"/>
              </a:ext>
            </a:extLst>
          </p:cNvPr>
          <p:cNvSpPr/>
          <p:nvPr/>
        </p:nvSpPr>
        <p:spPr>
          <a:xfrm rot="5400000">
            <a:off x="8272462" y="5028804"/>
            <a:ext cx="884637" cy="502081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EF0178-7A68-498C-A218-9E8450B09491}"/>
              </a:ext>
            </a:extLst>
          </p:cNvPr>
          <p:cNvSpPr txBox="1"/>
          <p:nvPr/>
        </p:nvSpPr>
        <p:spPr>
          <a:xfrm>
            <a:off x="5125931" y="4101547"/>
            <a:ext cx="1193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get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put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delete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BE8FB84-C8D2-4129-80D2-9BC1E44FCAA6}"/>
              </a:ext>
            </a:extLst>
          </p:cNvPr>
          <p:cNvSpPr txBox="1"/>
          <p:nvPr/>
        </p:nvSpPr>
        <p:spPr>
          <a:xfrm>
            <a:off x="3387891" y="3170757"/>
            <a:ext cx="9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Request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434AA5-B5C3-4608-A87E-70020F46BF19}"/>
              </a:ext>
            </a:extLst>
          </p:cNvPr>
          <p:cNvSpPr txBox="1"/>
          <p:nvPr/>
        </p:nvSpPr>
        <p:spPr>
          <a:xfrm>
            <a:off x="3348119" y="4122513"/>
            <a:ext cx="116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Response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BEF2758-465C-4BAD-8300-1DF201860769}"/>
              </a:ext>
            </a:extLst>
          </p:cNvPr>
          <p:cNvSpPr txBox="1"/>
          <p:nvPr/>
        </p:nvSpPr>
        <p:spPr>
          <a:xfrm>
            <a:off x="6229717" y="2435644"/>
            <a:ext cx="2208247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MX" dirty="0"/>
              <a:t>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Json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Xml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Txt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Pdf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Html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etc</a:t>
            </a:r>
            <a:endParaRPr lang="es-MX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7F26752-875E-49E0-BABA-269A61DD138A}"/>
              </a:ext>
            </a:extLst>
          </p:cNvPr>
          <p:cNvSpPr/>
          <p:nvPr/>
        </p:nvSpPr>
        <p:spPr>
          <a:xfrm flipH="1">
            <a:off x="3180087" y="3823335"/>
            <a:ext cx="1271791" cy="3231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86A40FCB-2EA2-4B5A-BDB6-597E01CC56B5}"/>
              </a:ext>
            </a:extLst>
          </p:cNvPr>
          <p:cNvSpPr/>
          <p:nvPr/>
        </p:nvSpPr>
        <p:spPr>
          <a:xfrm rot="16200000">
            <a:off x="8255596" y="2210862"/>
            <a:ext cx="880139" cy="4638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47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C1C977-704C-4047-84AF-973449324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0"/>
            <a:ext cx="1793530" cy="1793530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6E5CB83-BCEA-4098-9EF3-23A97B5A5336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4015197" y="2423008"/>
            <a:ext cx="2080803" cy="219097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D70E773-0C8A-47A7-8B8F-3929EAE90ACD}"/>
              </a:ext>
            </a:extLst>
          </p:cNvPr>
          <p:cNvSpPr txBox="1"/>
          <p:nvPr/>
        </p:nvSpPr>
        <p:spPr>
          <a:xfrm>
            <a:off x="7691475" y="3135811"/>
            <a:ext cx="108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Process</a:t>
            </a:r>
            <a:r>
              <a:rPr lang="es-MX" dirty="0"/>
              <a:t> and </a:t>
            </a:r>
            <a:r>
              <a:rPr lang="es-MX" dirty="0" err="1"/>
              <a:t>send</a:t>
            </a:r>
            <a:endParaRPr lang="es-MX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1BC40D-3625-4808-9D43-74D42699D012}"/>
              </a:ext>
            </a:extLst>
          </p:cNvPr>
          <p:cNvSpPr txBox="1"/>
          <p:nvPr/>
        </p:nvSpPr>
        <p:spPr>
          <a:xfrm>
            <a:off x="3916314" y="5631929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response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5F6B831-189E-45D5-8602-41AB9994AE52}"/>
              </a:ext>
            </a:extLst>
          </p:cNvPr>
          <p:cNvSpPr txBox="1"/>
          <p:nvPr/>
        </p:nvSpPr>
        <p:spPr>
          <a:xfrm>
            <a:off x="1783173" y="5342193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requests</a:t>
            </a:r>
            <a:endParaRPr lang="es-MX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FEB26B-3772-4782-A489-633F170C01C9}"/>
              </a:ext>
            </a:extLst>
          </p:cNvPr>
          <p:cNvSpPr txBox="1"/>
          <p:nvPr/>
        </p:nvSpPr>
        <p:spPr>
          <a:xfrm>
            <a:off x="3048882" y="2783903"/>
            <a:ext cx="10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invoke</a:t>
            </a:r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F3198A-F60C-417C-BC54-B575BA90DD58}"/>
              </a:ext>
            </a:extLst>
          </p:cNvPr>
          <p:cNvSpPr txBox="1"/>
          <p:nvPr/>
        </p:nvSpPr>
        <p:spPr>
          <a:xfrm>
            <a:off x="9384309" y="2828043"/>
            <a:ext cx="137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Build</a:t>
            </a:r>
            <a:r>
              <a:rPr lang="es-MX" dirty="0"/>
              <a:t> HTML, CSS, JS and </a:t>
            </a:r>
            <a:r>
              <a:rPr lang="es-MX" dirty="0" err="1"/>
              <a:t>remove</a:t>
            </a:r>
            <a:r>
              <a:rPr lang="es-MX" dirty="0"/>
              <a:t> Java </a:t>
            </a:r>
            <a:r>
              <a:rPr lang="es-MX" dirty="0" err="1"/>
              <a:t>code</a:t>
            </a:r>
            <a:endParaRPr lang="es-MX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05426836-DB30-43AE-ABB6-E47DACC6386E}"/>
              </a:ext>
            </a:extLst>
          </p:cNvPr>
          <p:cNvGrpSpPr/>
          <p:nvPr/>
        </p:nvGrpSpPr>
        <p:grpSpPr>
          <a:xfrm>
            <a:off x="2031753" y="0"/>
            <a:ext cx="8285066" cy="6809983"/>
            <a:chOff x="2031753" y="0"/>
            <a:chExt cx="8285066" cy="680998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80ABFAE-D568-451B-9837-D7D91583C216}"/>
                </a:ext>
              </a:extLst>
            </p:cNvPr>
            <p:cNvSpPr/>
            <p:nvPr/>
          </p:nvSpPr>
          <p:spPr>
            <a:xfrm>
              <a:off x="5104278" y="1164052"/>
              <a:ext cx="1983444" cy="12589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Controller</a:t>
              </a:r>
              <a:endParaRPr lang="es-MX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60F34ED-1D04-478F-BE10-9C3D3EC9FBD7}"/>
                </a:ext>
              </a:extLst>
            </p:cNvPr>
            <p:cNvSpPr/>
            <p:nvPr/>
          </p:nvSpPr>
          <p:spPr>
            <a:xfrm>
              <a:off x="2031753" y="3984501"/>
              <a:ext cx="1983444" cy="125895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Model</a:t>
              </a:r>
              <a:endParaRPr lang="es-MX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A3CB15E-56A7-4FFB-93D5-61C58FD6B535}"/>
                </a:ext>
              </a:extLst>
            </p:cNvPr>
            <p:cNvSpPr/>
            <p:nvPr/>
          </p:nvSpPr>
          <p:spPr>
            <a:xfrm>
              <a:off x="8333375" y="3984501"/>
              <a:ext cx="1983444" cy="12589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View</a:t>
              </a:r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7C69931-612F-4A8A-93CE-3DF696A8E8FF}"/>
                </a:ext>
              </a:extLst>
            </p:cNvPr>
            <p:cNvCxnSpPr>
              <a:cxnSpLocks/>
              <a:stCxn id="9" idx="1"/>
              <a:endCxn id="12" idx="0"/>
            </p:cNvCxnSpPr>
            <p:nvPr/>
          </p:nvCxnSpPr>
          <p:spPr>
            <a:xfrm rot="10800000" flipV="1">
              <a:off x="3023476" y="1793529"/>
              <a:ext cx="2080803" cy="219097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7235517A-BF54-4D55-9CBA-EA7AA78E2072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7087722" y="1793530"/>
              <a:ext cx="1245653" cy="282044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12C0BFB5-5A49-4063-95C5-3BEF3898BB94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9325097" y="1164052"/>
              <a:ext cx="0" cy="28204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8477238-4D9B-45CF-A489-2DA5522A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8967" y="0"/>
              <a:ext cx="1372182" cy="1372182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DBCB9CE-9086-42C7-8BFF-5DE2A2F84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632" y="5969482"/>
              <a:ext cx="840501" cy="840501"/>
            </a:xfrm>
            <a:prstGeom prst="rect">
              <a:avLst/>
            </a:prstGeom>
          </p:spPr>
        </p:pic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DE29393-B5B9-4808-8CC5-C5FBB93F518D}"/>
                </a:ext>
              </a:extLst>
            </p:cNvPr>
            <p:cNvCxnSpPr>
              <a:stCxn id="12" idx="2"/>
              <a:endCxn id="29" idx="0"/>
            </p:cNvCxnSpPr>
            <p:nvPr/>
          </p:nvCxnSpPr>
          <p:spPr>
            <a:xfrm>
              <a:off x="3023475" y="5243457"/>
              <a:ext cx="25408" cy="72602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54D9038B-6C8A-4A17-824E-F6024A045CF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3469133" y="5207813"/>
              <a:ext cx="394843" cy="118192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8EB7E04-920A-4B7D-A03F-EC884861E668}"/>
                </a:ext>
              </a:extLst>
            </p:cNvPr>
            <p:cNvSpPr txBox="1"/>
            <p:nvPr/>
          </p:nvSpPr>
          <p:spPr>
            <a:xfrm>
              <a:off x="4559737" y="4231312"/>
              <a:ext cx="1089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send</a:t>
              </a:r>
              <a:endParaRPr lang="es-MX" dirty="0"/>
            </a:p>
          </p:txBody>
        </p:sp>
        <p:cxnSp>
          <p:nvCxnSpPr>
            <p:cNvPr id="57" name="Conector: angular 56">
              <a:extLst>
                <a:ext uri="{FF2B5EF4-FFF2-40B4-BE49-F238E27FC236}">
                  <a16:creationId xmlns:a16="http://schemas.microsoft.com/office/drawing/2014/main" id="{F68CD1A6-59FA-441D-A200-8F34566532F1}"/>
                </a:ext>
              </a:extLst>
            </p:cNvPr>
            <p:cNvCxnSpPr>
              <a:stCxn id="27" idx="1"/>
              <a:endCxn id="9" idx="0"/>
            </p:cNvCxnSpPr>
            <p:nvPr/>
          </p:nvCxnSpPr>
          <p:spPr>
            <a:xfrm rot="10800000" flipV="1">
              <a:off x="6096001" y="686090"/>
              <a:ext cx="2612967" cy="47796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77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5B1CB55-DE9C-472F-9798-9D941F19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0C4A791-9A21-475D-ACF5-DB771A703045}"/>
              </a:ext>
            </a:extLst>
          </p:cNvPr>
          <p:cNvSpPr/>
          <p:nvPr/>
        </p:nvSpPr>
        <p:spPr>
          <a:xfrm>
            <a:off x="4379843" y="2960214"/>
            <a:ext cx="3432313" cy="8295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Businnes</a:t>
            </a:r>
            <a:r>
              <a:rPr lang="es-MX" dirty="0"/>
              <a:t> </a:t>
            </a:r>
            <a:r>
              <a:rPr lang="es-MX" dirty="0" err="1"/>
              <a:t>Logic</a:t>
            </a:r>
            <a:r>
              <a:rPr lang="es-MX" dirty="0"/>
              <a:t> Layer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C065F537-DE50-4AA5-9CF7-5DF32EB91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91" y="269787"/>
            <a:ext cx="1793530" cy="1793530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4BBD172-F04F-40C3-A146-D230CCD3DF98}"/>
              </a:ext>
            </a:extLst>
          </p:cNvPr>
          <p:cNvSpPr/>
          <p:nvPr/>
        </p:nvSpPr>
        <p:spPr>
          <a:xfrm>
            <a:off x="4379843" y="4234785"/>
            <a:ext cx="3432313" cy="8295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 Access Layer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DDB3985-091D-4C31-A369-99C1FE347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86" y="5820016"/>
            <a:ext cx="903626" cy="90362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A8087DD6-6313-4EA2-8212-907E5F4AC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25" y="371061"/>
            <a:ext cx="1372182" cy="1372182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E8BBB9F-6E50-44A0-B085-4B662555A38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96000" y="2063317"/>
            <a:ext cx="0" cy="8968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7E4C31A-8455-4845-B2D3-FE6C295A6C3F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6096000" y="3789767"/>
            <a:ext cx="0" cy="4450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1C39A21-FC36-4B24-A138-B73CE7E2D4A3}"/>
              </a:ext>
            </a:extLst>
          </p:cNvPr>
          <p:cNvCxnSpPr>
            <a:cxnSpLocks/>
          </p:cNvCxnSpPr>
          <p:nvPr/>
        </p:nvCxnSpPr>
        <p:spPr>
          <a:xfrm>
            <a:off x="5844208" y="5064338"/>
            <a:ext cx="0" cy="755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3318C54-EA7C-419B-BBEB-09E7D8B8086C}"/>
              </a:ext>
            </a:extLst>
          </p:cNvPr>
          <p:cNvSpPr txBox="1"/>
          <p:nvPr/>
        </p:nvSpPr>
        <p:spPr>
          <a:xfrm>
            <a:off x="4054798" y="1802151"/>
            <a:ext cx="221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Presentation Layer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90420CF-C796-470C-A9F0-9F6D3F95A38E}"/>
              </a:ext>
            </a:extLst>
          </p:cNvPr>
          <p:cNvCxnSpPr>
            <a:cxnSpLocks/>
          </p:cNvCxnSpPr>
          <p:nvPr/>
        </p:nvCxnSpPr>
        <p:spPr>
          <a:xfrm>
            <a:off x="7308574" y="821217"/>
            <a:ext cx="13897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84D3E57-EA6C-4249-8817-1BA148145DA4}"/>
              </a:ext>
            </a:extLst>
          </p:cNvPr>
          <p:cNvCxnSpPr>
            <a:cxnSpLocks/>
          </p:cNvCxnSpPr>
          <p:nvPr/>
        </p:nvCxnSpPr>
        <p:spPr>
          <a:xfrm flipH="1">
            <a:off x="7308575" y="1166552"/>
            <a:ext cx="1389750" cy="194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9063F80-6640-4AA9-8C9C-2ED8AFE485C5}"/>
              </a:ext>
            </a:extLst>
          </p:cNvPr>
          <p:cNvCxnSpPr>
            <a:cxnSpLocks/>
          </p:cNvCxnSpPr>
          <p:nvPr/>
        </p:nvCxnSpPr>
        <p:spPr>
          <a:xfrm flipV="1">
            <a:off x="6301121" y="4999386"/>
            <a:ext cx="0" cy="8206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35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105</Words>
  <Application>Microsoft Office PowerPoint</Application>
  <PresentationFormat>Panorámica</PresentationFormat>
  <Paragraphs>56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Britannic Bold</vt:lpstr>
      <vt:lpstr>Calibri</vt:lpstr>
      <vt:lpstr>Calibri Light</vt:lpstr>
      <vt:lpstr>Tema de Office</vt:lpstr>
      <vt:lpstr>Juan Jesús Ávila Mota</vt:lpstr>
      <vt:lpstr>Dependency Inversion (DI)</vt:lpstr>
      <vt:lpstr>Presentación de PowerPoint</vt:lpstr>
      <vt:lpstr>Presentación de PowerPoint</vt:lpstr>
      <vt:lpstr>Presentación de PowerPoint</vt:lpstr>
      <vt:lpstr>MVC</vt:lpstr>
      <vt:lpstr>Presentación de PowerPoint</vt:lpstr>
      <vt:lpstr>Presentación de PowerPoint</vt:lpstr>
      <vt:lpstr>Presentación de PowerPoint</vt:lpstr>
      <vt:lpstr>Types of Exceptions</vt:lpstr>
      <vt:lpstr>Presentación de PowerPoint</vt:lpstr>
      <vt:lpstr>Purposes of final</vt:lpstr>
      <vt:lpstr>Presentación de PowerPoint</vt:lpstr>
      <vt:lpstr>Multicatch and Try with resources</vt:lpstr>
      <vt:lpstr>Presentación de PowerPoint</vt:lpstr>
      <vt:lpstr>Asynchronous vs Synchronous</vt:lpstr>
      <vt:lpstr>Presentación de PowerPoint</vt:lpstr>
      <vt:lpstr>Functional Lambdas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Jesús Ávila Mota</dc:title>
  <dc:creator>User</dc:creator>
  <cp:lastModifiedBy>User</cp:lastModifiedBy>
  <cp:revision>15</cp:revision>
  <dcterms:created xsi:type="dcterms:W3CDTF">2022-11-30T01:16:07Z</dcterms:created>
  <dcterms:modified xsi:type="dcterms:W3CDTF">2022-12-02T02:00:23Z</dcterms:modified>
</cp:coreProperties>
</file>