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0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DDA1-A2D5-4312-9F0A-E1E58F5AF6A9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3006-B132-4860-99AD-152CD600C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world.com/article/2077963/distributed-transactions-in-spring--with-and-without-xa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بررسی مدیریت تراکنشها در ساختارهای مختلف معماری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مصطفی مطهری نیا - تیر 1399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0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5956" y="1039092"/>
            <a:ext cx="5644342" cy="37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with several data store use </a:t>
            </a:r>
          </a:p>
          <a:p>
            <a:pPr algn="ctr"/>
            <a:r>
              <a:rPr lang="en-US" dirty="0" smtClean="0"/>
              <a:t>Distributed Transaction</a:t>
            </a:r>
            <a:r>
              <a:rPr lang="fa-IR" dirty="0" smtClean="0"/>
              <a:t>:</a:t>
            </a:r>
          </a:p>
          <a:p>
            <a:pPr algn="ctr"/>
            <a:r>
              <a:rPr lang="en-US" dirty="0" smtClean="0"/>
              <a:t>[Presentation]</a:t>
            </a:r>
          </a:p>
          <a:p>
            <a:pPr algn="ctr"/>
            <a:r>
              <a:rPr lang="en-US" dirty="0" smtClean="0"/>
              <a:t>[Business]</a:t>
            </a:r>
          </a:p>
          <a:p>
            <a:pPr algn="ctr"/>
            <a:r>
              <a:rPr lang="en-US" dirty="0" smtClean="0"/>
              <a:t>[Persistence]</a:t>
            </a:r>
          </a:p>
        </p:txBody>
      </p:sp>
      <p:sp>
        <p:nvSpPr>
          <p:cNvPr id="7" name="Can 6"/>
          <p:cNvSpPr/>
          <p:nvPr/>
        </p:nvSpPr>
        <p:spPr>
          <a:xfrm>
            <a:off x="3088178" y="5228705"/>
            <a:ext cx="847898" cy="11554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DB1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7772400" y="5228705"/>
            <a:ext cx="847898" cy="11554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7187" y="507076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یک اپلیکیشن و چند دیتابیس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4613" y="6483927"/>
            <a:ext cx="1017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https://www.infoworld.com/article/2077963/distributed-transactions-in-spring--with-and-without-xa.html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946" y="1039091"/>
            <a:ext cx="4854632" cy="37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MsPurchaseOrder</a:t>
            </a:r>
            <a:r>
              <a:rPr lang="fa-IR" dirty="0" smtClean="0"/>
              <a:t>:</a:t>
            </a:r>
            <a:endParaRPr lang="en-US" dirty="0" smtClean="0"/>
          </a:p>
          <a:p>
            <a:endParaRPr lang="fa-IR" dirty="0" smtClean="0"/>
          </a:p>
          <a:p>
            <a:r>
              <a:rPr lang="en-US" dirty="0" smtClean="0"/>
              <a:t>[Presentation]</a:t>
            </a:r>
          </a:p>
          <a:p>
            <a:r>
              <a:rPr lang="en-US" dirty="0" smtClean="0"/>
              <a:t>[Business]</a:t>
            </a:r>
          </a:p>
          <a:p>
            <a:r>
              <a:rPr lang="en-US" dirty="0" err="1" smtClean="0"/>
              <a:t>PurchaseOrderService.create</a:t>
            </a:r>
            <a:r>
              <a:rPr lang="en-US" dirty="0" smtClean="0"/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Integer id;</a:t>
            </a:r>
          </a:p>
          <a:p>
            <a:r>
              <a:rPr lang="en-US" dirty="0" smtClean="0"/>
              <a:t>   Try{</a:t>
            </a:r>
          </a:p>
          <a:p>
            <a:r>
              <a:rPr lang="en-US" dirty="0"/>
              <a:t> </a:t>
            </a:r>
            <a:r>
              <a:rPr lang="en-US" dirty="0" smtClean="0"/>
              <a:t>     id=</a:t>
            </a:r>
            <a:r>
              <a:rPr lang="en-US" dirty="0" err="1" smtClean="0"/>
              <a:t>UserGiftBlockingStub.decrease</a:t>
            </a:r>
            <a:r>
              <a:rPr lang="en-US" dirty="0" smtClean="0"/>
              <a:t>(model);</a:t>
            </a:r>
          </a:p>
          <a:p>
            <a:r>
              <a:rPr lang="en-US" dirty="0" smtClean="0"/>
              <a:t>      throw new </a:t>
            </a:r>
            <a:r>
              <a:rPr lang="en-US" dirty="0" err="1" smtClean="0"/>
              <a:t>RuntimeException</a:t>
            </a:r>
            <a:r>
              <a:rPr lang="en-US" dirty="0" smtClean="0"/>
              <a:t>()</a:t>
            </a:r>
            <a:endParaRPr lang="en-US" dirty="0"/>
          </a:p>
          <a:p>
            <a:r>
              <a:rPr lang="fa-IR" dirty="0" smtClean="0"/>
              <a:t>   </a:t>
            </a:r>
            <a:r>
              <a:rPr lang="en-US" dirty="0" smtClean="0"/>
              <a:t>Catch(){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UserGiftBlockingStub.rollback</a:t>
            </a:r>
            <a:r>
              <a:rPr lang="en-US" dirty="0" smtClean="0"/>
              <a:t>(id)</a:t>
            </a:r>
          </a:p>
          <a:p>
            <a:r>
              <a:rPr lang="fa-IR" dirty="0" smtClean="0"/>
              <a:t>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[Persistence]</a:t>
            </a:r>
          </a:p>
        </p:txBody>
      </p:sp>
      <p:sp>
        <p:nvSpPr>
          <p:cNvPr id="7" name="Can 6"/>
          <p:cNvSpPr/>
          <p:nvPr/>
        </p:nvSpPr>
        <p:spPr>
          <a:xfrm>
            <a:off x="2294313" y="5478087"/>
            <a:ext cx="847898" cy="11637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دیتابیس1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1" y="5478087"/>
            <a:ext cx="847898" cy="1213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/>
              <a:t>دیتابیس2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44902" y="507076"/>
            <a:ext cx="254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 smtClean="0"/>
              <a:t>چند مایکروسرویس چند دیتابیس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49194" y="1039091"/>
            <a:ext cx="4946072" cy="379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MsUserGift</a:t>
            </a:r>
            <a:r>
              <a:rPr lang="fa-IR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[Presentation]</a:t>
            </a:r>
          </a:p>
          <a:p>
            <a:r>
              <a:rPr lang="en-US" dirty="0" smtClean="0"/>
              <a:t>[Business]</a:t>
            </a:r>
          </a:p>
          <a:p>
            <a:r>
              <a:rPr lang="en-US" dirty="0" err="1" smtClean="0"/>
              <a:t>UserGiftService.decrease</a:t>
            </a:r>
            <a:r>
              <a:rPr lang="en-US" dirty="0" smtClean="0"/>
              <a:t>(Model model):Integer{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 smtClean="0"/>
              <a:t>UserGiftService.rollback</a:t>
            </a:r>
            <a:r>
              <a:rPr lang="en-US" dirty="0" smtClean="0"/>
              <a:t>(Integer id):void{</a:t>
            </a:r>
          </a:p>
          <a:p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[Persistence]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05004" y="2302625"/>
            <a:ext cx="2419003" cy="81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98916" y="3117274"/>
            <a:ext cx="3325091" cy="78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5" idx="2"/>
            <a:endCxn id="7" idx="1"/>
          </p:cNvCxnSpPr>
          <p:nvPr/>
        </p:nvCxnSpPr>
        <p:spPr>
          <a:xfrm>
            <a:off x="2718262" y="4829699"/>
            <a:ext cx="0" cy="648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8" idx="1"/>
          </p:cNvCxnSpPr>
          <p:nvPr/>
        </p:nvCxnSpPr>
        <p:spPr>
          <a:xfrm>
            <a:off x="9522230" y="4829699"/>
            <a:ext cx="0" cy="648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27000">
            <a:off x="5336566" y="2263559"/>
            <a:ext cx="143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Make </a:t>
            </a:r>
            <a:r>
              <a:rPr lang="en-US" sz="1100" dirty="0" err="1" smtClean="0"/>
              <a:t>gRPC</a:t>
            </a:r>
            <a:r>
              <a:rPr lang="en-US" sz="1100" dirty="0" smtClean="0"/>
              <a:t> call </a:t>
            </a:r>
          </a:p>
          <a:p>
            <a:r>
              <a:rPr lang="en-US" sz="1100" dirty="0" smtClean="0"/>
              <a:t>and wait for response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 rot="20809633">
            <a:off x="5555411" y="3126295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Make </a:t>
            </a:r>
            <a:r>
              <a:rPr lang="en-US" sz="1100" dirty="0" err="1" smtClean="0"/>
              <a:t>gRPC</a:t>
            </a:r>
            <a:r>
              <a:rPr lang="en-US" sz="1100" dirty="0" smtClean="0"/>
              <a:t> call </a:t>
            </a:r>
          </a:p>
        </p:txBody>
      </p:sp>
    </p:spTree>
    <p:extLst>
      <p:ext uri="{BB962C8B-B14F-4D97-AF65-F5344CB8AC3E}">
        <p14:creationId xmlns:p14="http://schemas.microsoft.com/office/powerpoint/2010/main" val="31257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بررسی مدیریت تراکنشها در ساختارهای مختلف معماری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MyUser</dc:creator>
  <cp:lastModifiedBy>MyUser</cp:lastModifiedBy>
  <cp:revision>10</cp:revision>
  <dcterms:created xsi:type="dcterms:W3CDTF">2020-07-07T08:25:59Z</dcterms:created>
  <dcterms:modified xsi:type="dcterms:W3CDTF">2020-07-07T09:16:00Z</dcterms:modified>
</cp:coreProperties>
</file>