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6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5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E36D-B6FA-4C14-96A8-D651E80A80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1A6E-BD4B-4E26-8D23-61285F3F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88968" y="4995949"/>
            <a:ext cx="51538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8968" y="3973483"/>
            <a:ext cx="51538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ESX (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88968" y="831273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(vm1)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02379" y="831273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(vm2)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715790" y="831273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(vm3)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1" y="831273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(vm4)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88722" y="947650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DB+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2132" y="947649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15542" y="947649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Elastic+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28953" y="947649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Java+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567055" y="4995949"/>
            <a:ext cx="51538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567055" y="1853739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smtClean="0"/>
              <a:t>(Docker Image1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880466" y="1853739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smtClean="0"/>
              <a:t>(Docker Image2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193877" y="1853739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smtClean="0"/>
              <a:t>(Docker Image3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507288" y="1853739"/>
            <a:ext cx="1213657" cy="3034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r>
              <a:rPr lang="en-US" dirty="0" smtClean="0"/>
              <a:t>(Docker Image4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666809" y="1970116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980219" y="1970115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293629" y="1970115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07040" y="1970115"/>
            <a:ext cx="1014151" cy="70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Java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6664731" y="669173"/>
            <a:ext cx="947648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7934496" y="669173"/>
            <a:ext cx="947649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9274925" y="669173"/>
            <a:ext cx="947649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60573" y="216131"/>
            <a:ext cx="3566158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Repository (</a:t>
            </a:r>
            <a:r>
              <a:rPr lang="en-US" dirty="0" smtClean="0"/>
              <a:t>for example </a:t>
            </a:r>
            <a:r>
              <a:rPr lang="en-US" dirty="0" err="1" smtClean="0"/>
              <a:t>Dockerhub</a:t>
            </a:r>
            <a:r>
              <a:rPr lang="en-US" dirty="0" smtClean="0"/>
              <a:t> , docker.ir , dockerme.ir)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5400000">
            <a:off x="10615354" y="669172"/>
            <a:ext cx="947649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407534" y="224447"/>
            <a:ext cx="1398615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3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MyUser</dc:creator>
  <cp:lastModifiedBy>MyUser</cp:lastModifiedBy>
  <cp:revision>2</cp:revision>
  <dcterms:created xsi:type="dcterms:W3CDTF">2020-07-18T06:51:51Z</dcterms:created>
  <dcterms:modified xsi:type="dcterms:W3CDTF">2020-07-18T07:09:47Z</dcterms:modified>
</cp:coreProperties>
</file>