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AB498-81A1-DC80-9E36-A89444C37F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0BCA010-69B4-6579-D32C-2F306CF846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043A943-F298-7348-63B7-65E78DCB67A7}"/>
              </a:ext>
            </a:extLst>
          </p:cNvPr>
          <p:cNvSpPr>
            <a:spLocks noGrp="1"/>
          </p:cNvSpPr>
          <p:nvPr>
            <p:ph type="dt" sz="half" idx="10"/>
          </p:nvPr>
        </p:nvSpPr>
        <p:spPr/>
        <p:txBody>
          <a:bodyPr/>
          <a:lstStyle/>
          <a:p>
            <a:fld id="{14A8C6F9-CCD4-4E18-952C-2669450E2BD3}" type="datetimeFigureOut">
              <a:rPr lang="en-IN" smtClean="0"/>
              <a:t>03-09-2024</a:t>
            </a:fld>
            <a:endParaRPr lang="en-IN"/>
          </a:p>
        </p:txBody>
      </p:sp>
      <p:sp>
        <p:nvSpPr>
          <p:cNvPr id="5" name="Footer Placeholder 4">
            <a:extLst>
              <a:ext uri="{FF2B5EF4-FFF2-40B4-BE49-F238E27FC236}">
                <a16:creationId xmlns:a16="http://schemas.microsoft.com/office/drawing/2014/main" id="{DAD8B6FB-C4D8-28C8-B03B-D1A319B033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2EF725-6E07-F240-5FBC-7B2A53ED5005}"/>
              </a:ext>
            </a:extLst>
          </p:cNvPr>
          <p:cNvSpPr>
            <a:spLocks noGrp="1"/>
          </p:cNvSpPr>
          <p:nvPr>
            <p:ph type="sldNum" sz="quarter" idx="12"/>
          </p:nvPr>
        </p:nvSpPr>
        <p:spPr/>
        <p:txBody>
          <a:bodyPr/>
          <a:lstStyle/>
          <a:p>
            <a:fld id="{65476998-11F8-4515-A33C-21664289CA5B}" type="slidenum">
              <a:rPr lang="en-IN" smtClean="0"/>
              <a:t>‹#›</a:t>
            </a:fld>
            <a:endParaRPr lang="en-IN"/>
          </a:p>
        </p:txBody>
      </p:sp>
    </p:spTree>
    <p:extLst>
      <p:ext uri="{BB962C8B-B14F-4D97-AF65-F5344CB8AC3E}">
        <p14:creationId xmlns:p14="http://schemas.microsoft.com/office/powerpoint/2010/main" val="1660360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39ADF-6977-8CD6-BAE2-B0A0BD9B553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E3CE6B0-2812-AAB6-4D04-D964EFE5AC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D41F12-D95E-5CB7-3D73-DB7660592EDD}"/>
              </a:ext>
            </a:extLst>
          </p:cNvPr>
          <p:cNvSpPr>
            <a:spLocks noGrp="1"/>
          </p:cNvSpPr>
          <p:nvPr>
            <p:ph type="dt" sz="half" idx="10"/>
          </p:nvPr>
        </p:nvSpPr>
        <p:spPr/>
        <p:txBody>
          <a:bodyPr/>
          <a:lstStyle/>
          <a:p>
            <a:fld id="{14A8C6F9-CCD4-4E18-952C-2669450E2BD3}" type="datetimeFigureOut">
              <a:rPr lang="en-IN" smtClean="0"/>
              <a:t>03-09-2024</a:t>
            </a:fld>
            <a:endParaRPr lang="en-IN"/>
          </a:p>
        </p:txBody>
      </p:sp>
      <p:sp>
        <p:nvSpPr>
          <p:cNvPr id="5" name="Footer Placeholder 4">
            <a:extLst>
              <a:ext uri="{FF2B5EF4-FFF2-40B4-BE49-F238E27FC236}">
                <a16:creationId xmlns:a16="http://schemas.microsoft.com/office/drawing/2014/main" id="{0F5B241B-6413-BF88-4256-C82F53F1CC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A7264D-87C3-1DE8-F7B7-45F656107629}"/>
              </a:ext>
            </a:extLst>
          </p:cNvPr>
          <p:cNvSpPr>
            <a:spLocks noGrp="1"/>
          </p:cNvSpPr>
          <p:nvPr>
            <p:ph type="sldNum" sz="quarter" idx="12"/>
          </p:nvPr>
        </p:nvSpPr>
        <p:spPr/>
        <p:txBody>
          <a:bodyPr/>
          <a:lstStyle/>
          <a:p>
            <a:fld id="{65476998-11F8-4515-A33C-21664289CA5B}" type="slidenum">
              <a:rPr lang="en-IN" smtClean="0"/>
              <a:t>‹#›</a:t>
            </a:fld>
            <a:endParaRPr lang="en-IN"/>
          </a:p>
        </p:txBody>
      </p:sp>
    </p:spTree>
    <p:extLst>
      <p:ext uri="{BB962C8B-B14F-4D97-AF65-F5344CB8AC3E}">
        <p14:creationId xmlns:p14="http://schemas.microsoft.com/office/powerpoint/2010/main" val="1171245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519B11-5E0E-9F3E-5F9F-ADADADD1352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C65B038-5FB4-4814-204C-CB649E269CD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9E5440-69A4-36FC-78EC-A0709570DE43}"/>
              </a:ext>
            </a:extLst>
          </p:cNvPr>
          <p:cNvSpPr>
            <a:spLocks noGrp="1"/>
          </p:cNvSpPr>
          <p:nvPr>
            <p:ph type="dt" sz="half" idx="10"/>
          </p:nvPr>
        </p:nvSpPr>
        <p:spPr/>
        <p:txBody>
          <a:bodyPr/>
          <a:lstStyle/>
          <a:p>
            <a:fld id="{14A8C6F9-CCD4-4E18-952C-2669450E2BD3}" type="datetimeFigureOut">
              <a:rPr lang="en-IN" smtClean="0"/>
              <a:t>03-09-2024</a:t>
            </a:fld>
            <a:endParaRPr lang="en-IN"/>
          </a:p>
        </p:txBody>
      </p:sp>
      <p:sp>
        <p:nvSpPr>
          <p:cNvPr id="5" name="Footer Placeholder 4">
            <a:extLst>
              <a:ext uri="{FF2B5EF4-FFF2-40B4-BE49-F238E27FC236}">
                <a16:creationId xmlns:a16="http://schemas.microsoft.com/office/drawing/2014/main" id="{ADB8036C-F093-05FF-0CE9-EAB7888992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50C79C-57ED-37FD-4841-79B749B57D91}"/>
              </a:ext>
            </a:extLst>
          </p:cNvPr>
          <p:cNvSpPr>
            <a:spLocks noGrp="1"/>
          </p:cNvSpPr>
          <p:nvPr>
            <p:ph type="sldNum" sz="quarter" idx="12"/>
          </p:nvPr>
        </p:nvSpPr>
        <p:spPr/>
        <p:txBody>
          <a:bodyPr/>
          <a:lstStyle/>
          <a:p>
            <a:fld id="{65476998-11F8-4515-A33C-21664289CA5B}" type="slidenum">
              <a:rPr lang="en-IN" smtClean="0"/>
              <a:t>‹#›</a:t>
            </a:fld>
            <a:endParaRPr lang="en-IN"/>
          </a:p>
        </p:txBody>
      </p:sp>
    </p:spTree>
    <p:extLst>
      <p:ext uri="{BB962C8B-B14F-4D97-AF65-F5344CB8AC3E}">
        <p14:creationId xmlns:p14="http://schemas.microsoft.com/office/powerpoint/2010/main" val="2442792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147D8-E8AF-DD4F-2B41-BE051003C55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939C898-244E-0ED2-AB03-D70245804BF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E1E548-ED42-1731-83EE-4105A6BF8802}"/>
              </a:ext>
            </a:extLst>
          </p:cNvPr>
          <p:cNvSpPr>
            <a:spLocks noGrp="1"/>
          </p:cNvSpPr>
          <p:nvPr>
            <p:ph type="dt" sz="half" idx="10"/>
          </p:nvPr>
        </p:nvSpPr>
        <p:spPr/>
        <p:txBody>
          <a:bodyPr/>
          <a:lstStyle/>
          <a:p>
            <a:fld id="{14A8C6F9-CCD4-4E18-952C-2669450E2BD3}" type="datetimeFigureOut">
              <a:rPr lang="en-IN" smtClean="0"/>
              <a:t>03-09-2024</a:t>
            </a:fld>
            <a:endParaRPr lang="en-IN"/>
          </a:p>
        </p:txBody>
      </p:sp>
      <p:sp>
        <p:nvSpPr>
          <p:cNvPr id="5" name="Footer Placeholder 4">
            <a:extLst>
              <a:ext uri="{FF2B5EF4-FFF2-40B4-BE49-F238E27FC236}">
                <a16:creationId xmlns:a16="http://schemas.microsoft.com/office/drawing/2014/main" id="{0E563BB7-A4F5-419A-EFA8-539D9D1083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5FACEC2-79D5-6C06-7F07-BB5C73822954}"/>
              </a:ext>
            </a:extLst>
          </p:cNvPr>
          <p:cNvSpPr>
            <a:spLocks noGrp="1"/>
          </p:cNvSpPr>
          <p:nvPr>
            <p:ph type="sldNum" sz="quarter" idx="12"/>
          </p:nvPr>
        </p:nvSpPr>
        <p:spPr/>
        <p:txBody>
          <a:bodyPr/>
          <a:lstStyle/>
          <a:p>
            <a:fld id="{65476998-11F8-4515-A33C-21664289CA5B}" type="slidenum">
              <a:rPr lang="en-IN" smtClean="0"/>
              <a:t>‹#›</a:t>
            </a:fld>
            <a:endParaRPr lang="en-IN"/>
          </a:p>
        </p:txBody>
      </p:sp>
    </p:spTree>
    <p:extLst>
      <p:ext uri="{BB962C8B-B14F-4D97-AF65-F5344CB8AC3E}">
        <p14:creationId xmlns:p14="http://schemas.microsoft.com/office/powerpoint/2010/main" val="1640638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0A3C0-AED7-3713-8B4D-6AFB402976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101E740-1298-FEE0-969E-42CCAF7AD1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8FAFD4-AC70-9005-E797-F882318A6C1B}"/>
              </a:ext>
            </a:extLst>
          </p:cNvPr>
          <p:cNvSpPr>
            <a:spLocks noGrp="1"/>
          </p:cNvSpPr>
          <p:nvPr>
            <p:ph type="dt" sz="half" idx="10"/>
          </p:nvPr>
        </p:nvSpPr>
        <p:spPr/>
        <p:txBody>
          <a:bodyPr/>
          <a:lstStyle/>
          <a:p>
            <a:fld id="{14A8C6F9-CCD4-4E18-952C-2669450E2BD3}" type="datetimeFigureOut">
              <a:rPr lang="en-IN" smtClean="0"/>
              <a:t>03-09-2024</a:t>
            </a:fld>
            <a:endParaRPr lang="en-IN"/>
          </a:p>
        </p:txBody>
      </p:sp>
      <p:sp>
        <p:nvSpPr>
          <p:cNvPr id="5" name="Footer Placeholder 4">
            <a:extLst>
              <a:ext uri="{FF2B5EF4-FFF2-40B4-BE49-F238E27FC236}">
                <a16:creationId xmlns:a16="http://schemas.microsoft.com/office/drawing/2014/main" id="{A1D6BDD8-1644-BC6B-2618-5117D3A648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282F57-D91D-4369-214A-07617E21CBEC}"/>
              </a:ext>
            </a:extLst>
          </p:cNvPr>
          <p:cNvSpPr>
            <a:spLocks noGrp="1"/>
          </p:cNvSpPr>
          <p:nvPr>
            <p:ph type="sldNum" sz="quarter" idx="12"/>
          </p:nvPr>
        </p:nvSpPr>
        <p:spPr/>
        <p:txBody>
          <a:bodyPr/>
          <a:lstStyle/>
          <a:p>
            <a:fld id="{65476998-11F8-4515-A33C-21664289CA5B}" type="slidenum">
              <a:rPr lang="en-IN" smtClean="0"/>
              <a:t>‹#›</a:t>
            </a:fld>
            <a:endParaRPr lang="en-IN"/>
          </a:p>
        </p:txBody>
      </p:sp>
    </p:spTree>
    <p:extLst>
      <p:ext uri="{BB962C8B-B14F-4D97-AF65-F5344CB8AC3E}">
        <p14:creationId xmlns:p14="http://schemas.microsoft.com/office/powerpoint/2010/main" val="109369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E29FB-03A1-8B81-D5C7-C07C6F20A60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B81D113-895B-1B3C-04C9-E71C08680F6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8E3DC9E-DF3E-B788-78EE-E5BE6CC9260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30CCCBA-DD26-774B-EF62-BDDD5994A2ED}"/>
              </a:ext>
            </a:extLst>
          </p:cNvPr>
          <p:cNvSpPr>
            <a:spLocks noGrp="1"/>
          </p:cNvSpPr>
          <p:nvPr>
            <p:ph type="dt" sz="half" idx="10"/>
          </p:nvPr>
        </p:nvSpPr>
        <p:spPr/>
        <p:txBody>
          <a:bodyPr/>
          <a:lstStyle/>
          <a:p>
            <a:fld id="{14A8C6F9-CCD4-4E18-952C-2669450E2BD3}" type="datetimeFigureOut">
              <a:rPr lang="en-IN" smtClean="0"/>
              <a:t>03-09-2024</a:t>
            </a:fld>
            <a:endParaRPr lang="en-IN"/>
          </a:p>
        </p:txBody>
      </p:sp>
      <p:sp>
        <p:nvSpPr>
          <p:cNvPr id="6" name="Footer Placeholder 5">
            <a:extLst>
              <a:ext uri="{FF2B5EF4-FFF2-40B4-BE49-F238E27FC236}">
                <a16:creationId xmlns:a16="http://schemas.microsoft.com/office/drawing/2014/main" id="{40EE7234-89BC-8414-0CBD-41F0B56F25F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F6F8262-5C48-4369-D5A7-9004F9CC34B5}"/>
              </a:ext>
            </a:extLst>
          </p:cNvPr>
          <p:cNvSpPr>
            <a:spLocks noGrp="1"/>
          </p:cNvSpPr>
          <p:nvPr>
            <p:ph type="sldNum" sz="quarter" idx="12"/>
          </p:nvPr>
        </p:nvSpPr>
        <p:spPr/>
        <p:txBody>
          <a:bodyPr/>
          <a:lstStyle/>
          <a:p>
            <a:fld id="{65476998-11F8-4515-A33C-21664289CA5B}" type="slidenum">
              <a:rPr lang="en-IN" smtClean="0"/>
              <a:t>‹#›</a:t>
            </a:fld>
            <a:endParaRPr lang="en-IN"/>
          </a:p>
        </p:txBody>
      </p:sp>
    </p:spTree>
    <p:extLst>
      <p:ext uri="{BB962C8B-B14F-4D97-AF65-F5344CB8AC3E}">
        <p14:creationId xmlns:p14="http://schemas.microsoft.com/office/powerpoint/2010/main" val="1671750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9DD9B-7221-975E-95D0-6CB7EEF6E23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AE566A0-52C8-AB60-3C06-B0D9A24E36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3CFD71-1FD0-00DB-A66C-2634E37FC27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C1EAB7E-66D1-11CE-0963-33719D50F4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6166FA-8A1E-0606-DDC3-7A66E0D810D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228D5DD-9EA2-11B8-A2D4-CFBD23B40003}"/>
              </a:ext>
            </a:extLst>
          </p:cNvPr>
          <p:cNvSpPr>
            <a:spLocks noGrp="1"/>
          </p:cNvSpPr>
          <p:nvPr>
            <p:ph type="dt" sz="half" idx="10"/>
          </p:nvPr>
        </p:nvSpPr>
        <p:spPr/>
        <p:txBody>
          <a:bodyPr/>
          <a:lstStyle/>
          <a:p>
            <a:fld id="{14A8C6F9-CCD4-4E18-952C-2669450E2BD3}" type="datetimeFigureOut">
              <a:rPr lang="en-IN" smtClean="0"/>
              <a:t>03-09-2024</a:t>
            </a:fld>
            <a:endParaRPr lang="en-IN"/>
          </a:p>
        </p:txBody>
      </p:sp>
      <p:sp>
        <p:nvSpPr>
          <p:cNvPr id="8" name="Footer Placeholder 7">
            <a:extLst>
              <a:ext uri="{FF2B5EF4-FFF2-40B4-BE49-F238E27FC236}">
                <a16:creationId xmlns:a16="http://schemas.microsoft.com/office/drawing/2014/main" id="{980E0919-0CE3-A023-F8AB-BF690CC6E7A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C9CC5E4-F3A5-F72B-EF56-E70A8C9AC095}"/>
              </a:ext>
            </a:extLst>
          </p:cNvPr>
          <p:cNvSpPr>
            <a:spLocks noGrp="1"/>
          </p:cNvSpPr>
          <p:nvPr>
            <p:ph type="sldNum" sz="quarter" idx="12"/>
          </p:nvPr>
        </p:nvSpPr>
        <p:spPr/>
        <p:txBody>
          <a:bodyPr/>
          <a:lstStyle/>
          <a:p>
            <a:fld id="{65476998-11F8-4515-A33C-21664289CA5B}" type="slidenum">
              <a:rPr lang="en-IN" smtClean="0"/>
              <a:t>‹#›</a:t>
            </a:fld>
            <a:endParaRPr lang="en-IN"/>
          </a:p>
        </p:txBody>
      </p:sp>
    </p:spTree>
    <p:extLst>
      <p:ext uri="{BB962C8B-B14F-4D97-AF65-F5344CB8AC3E}">
        <p14:creationId xmlns:p14="http://schemas.microsoft.com/office/powerpoint/2010/main" val="2073215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14121-78E1-F502-CCAC-B8FF84CD344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4A56256-CC25-4E25-E540-973518FE26E4}"/>
              </a:ext>
            </a:extLst>
          </p:cNvPr>
          <p:cNvSpPr>
            <a:spLocks noGrp="1"/>
          </p:cNvSpPr>
          <p:nvPr>
            <p:ph type="dt" sz="half" idx="10"/>
          </p:nvPr>
        </p:nvSpPr>
        <p:spPr/>
        <p:txBody>
          <a:bodyPr/>
          <a:lstStyle/>
          <a:p>
            <a:fld id="{14A8C6F9-CCD4-4E18-952C-2669450E2BD3}" type="datetimeFigureOut">
              <a:rPr lang="en-IN" smtClean="0"/>
              <a:t>03-09-2024</a:t>
            </a:fld>
            <a:endParaRPr lang="en-IN"/>
          </a:p>
        </p:txBody>
      </p:sp>
      <p:sp>
        <p:nvSpPr>
          <p:cNvPr id="4" name="Footer Placeholder 3">
            <a:extLst>
              <a:ext uri="{FF2B5EF4-FFF2-40B4-BE49-F238E27FC236}">
                <a16:creationId xmlns:a16="http://schemas.microsoft.com/office/drawing/2014/main" id="{7C1942C5-815A-B53B-3427-9F78B798BDC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1C1AB66-DA6C-90D5-9902-785F24007BCC}"/>
              </a:ext>
            </a:extLst>
          </p:cNvPr>
          <p:cNvSpPr>
            <a:spLocks noGrp="1"/>
          </p:cNvSpPr>
          <p:nvPr>
            <p:ph type="sldNum" sz="quarter" idx="12"/>
          </p:nvPr>
        </p:nvSpPr>
        <p:spPr/>
        <p:txBody>
          <a:bodyPr/>
          <a:lstStyle/>
          <a:p>
            <a:fld id="{65476998-11F8-4515-A33C-21664289CA5B}" type="slidenum">
              <a:rPr lang="en-IN" smtClean="0"/>
              <a:t>‹#›</a:t>
            </a:fld>
            <a:endParaRPr lang="en-IN"/>
          </a:p>
        </p:txBody>
      </p:sp>
    </p:spTree>
    <p:extLst>
      <p:ext uri="{BB962C8B-B14F-4D97-AF65-F5344CB8AC3E}">
        <p14:creationId xmlns:p14="http://schemas.microsoft.com/office/powerpoint/2010/main" val="3135236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A798C4-357B-2A8B-B3AF-4F148D23E5F7}"/>
              </a:ext>
            </a:extLst>
          </p:cNvPr>
          <p:cNvSpPr>
            <a:spLocks noGrp="1"/>
          </p:cNvSpPr>
          <p:nvPr>
            <p:ph type="dt" sz="half" idx="10"/>
          </p:nvPr>
        </p:nvSpPr>
        <p:spPr/>
        <p:txBody>
          <a:bodyPr/>
          <a:lstStyle/>
          <a:p>
            <a:fld id="{14A8C6F9-CCD4-4E18-952C-2669450E2BD3}" type="datetimeFigureOut">
              <a:rPr lang="en-IN" smtClean="0"/>
              <a:t>03-09-2024</a:t>
            </a:fld>
            <a:endParaRPr lang="en-IN"/>
          </a:p>
        </p:txBody>
      </p:sp>
      <p:sp>
        <p:nvSpPr>
          <p:cNvPr id="3" name="Footer Placeholder 2">
            <a:extLst>
              <a:ext uri="{FF2B5EF4-FFF2-40B4-BE49-F238E27FC236}">
                <a16:creationId xmlns:a16="http://schemas.microsoft.com/office/drawing/2014/main" id="{9B1DA850-0B22-DD8D-5082-08A9C312508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9583F11-FDC5-19A0-1B2B-5441579335E4}"/>
              </a:ext>
            </a:extLst>
          </p:cNvPr>
          <p:cNvSpPr>
            <a:spLocks noGrp="1"/>
          </p:cNvSpPr>
          <p:nvPr>
            <p:ph type="sldNum" sz="quarter" idx="12"/>
          </p:nvPr>
        </p:nvSpPr>
        <p:spPr/>
        <p:txBody>
          <a:bodyPr/>
          <a:lstStyle/>
          <a:p>
            <a:fld id="{65476998-11F8-4515-A33C-21664289CA5B}" type="slidenum">
              <a:rPr lang="en-IN" smtClean="0"/>
              <a:t>‹#›</a:t>
            </a:fld>
            <a:endParaRPr lang="en-IN"/>
          </a:p>
        </p:txBody>
      </p:sp>
    </p:spTree>
    <p:extLst>
      <p:ext uri="{BB962C8B-B14F-4D97-AF65-F5344CB8AC3E}">
        <p14:creationId xmlns:p14="http://schemas.microsoft.com/office/powerpoint/2010/main" val="2669109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712EF-E7B4-B440-6336-A4333CC2D4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E83EB24-08B5-5C15-C4C5-53E4CE5475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B403D28-9101-A6D1-E241-D3C679C678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7CB724-81EE-7B61-A4F2-F146A2E3E8F6}"/>
              </a:ext>
            </a:extLst>
          </p:cNvPr>
          <p:cNvSpPr>
            <a:spLocks noGrp="1"/>
          </p:cNvSpPr>
          <p:nvPr>
            <p:ph type="dt" sz="half" idx="10"/>
          </p:nvPr>
        </p:nvSpPr>
        <p:spPr/>
        <p:txBody>
          <a:bodyPr/>
          <a:lstStyle/>
          <a:p>
            <a:fld id="{14A8C6F9-CCD4-4E18-952C-2669450E2BD3}" type="datetimeFigureOut">
              <a:rPr lang="en-IN" smtClean="0"/>
              <a:t>03-09-2024</a:t>
            </a:fld>
            <a:endParaRPr lang="en-IN"/>
          </a:p>
        </p:txBody>
      </p:sp>
      <p:sp>
        <p:nvSpPr>
          <p:cNvPr id="6" name="Footer Placeholder 5">
            <a:extLst>
              <a:ext uri="{FF2B5EF4-FFF2-40B4-BE49-F238E27FC236}">
                <a16:creationId xmlns:a16="http://schemas.microsoft.com/office/drawing/2014/main" id="{1184A423-B8F5-A849-BACF-91E0F1BCCA3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96C505C-B465-DD8B-D666-F69A23D6D2CA}"/>
              </a:ext>
            </a:extLst>
          </p:cNvPr>
          <p:cNvSpPr>
            <a:spLocks noGrp="1"/>
          </p:cNvSpPr>
          <p:nvPr>
            <p:ph type="sldNum" sz="quarter" idx="12"/>
          </p:nvPr>
        </p:nvSpPr>
        <p:spPr/>
        <p:txBody>
          <a:bodyPr/>
          <a:lstStyle/>
          <a:p>
            <a:fld id="{65476998-11F8-4515-A33C-21664289CA5B}" type="slidenum">
              <a:rPr lang="en-IN" smtClean="0"/>
              <a:t>‹#›</a:t>
            </a:fld>
            <a:endParaRPr lang="en-IN"/>
          </a:p>
        </p:txBody>
      </p:sp>
    </p:spTree>
    <p:extLst>
      <p:ext uri="{BB962C8B-B14F-4D97-AF65-F5344CB8AC3E}">
        <p14:creationId xmlns:p14="http://schemas.microsoft.com/office/powerpoint/2010/main" val="1411475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4707A-C1B0-E3A9-9D99-797281022A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C9362C3-2A85-7201-0C8C-F200AD451D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C44140C-78CD-14AC-A18F-F0D133E3FB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CCC4C8-B077-95E4-6ACC-59CEDA137C8A}"/>
              </a:ext>
            </a:extLst>
          </p:cNvPr>
          <p:cNvSpPr>
            <a:spLocks noGrp="1"/>
          </p:cNvSpPr>
          <p:nvPr>
            <p:ph type="dt" sz="half" idx="10"/>
          </p:nvPr>
        </p:nvSpPr>
        <p:spPr/>
        <p:txBody>
          <a:bodyPr/>
          <a:lstStyle/>
          <a:p>
            <a:fld id="{14A8C6F9-CCD4-4E18-952C-2669450E2BD3}" type="datetimeFigureOut">
              <a:rPr lang="en-IN" smtClean="0"/>
              <a:t>03-09-2024</a:t>
            </a:fld>
            <a:endParaRPr lang="en-IN"/>
          </a:p>
        </p:txBody>
      </p:sp>
      <p:sp>
        <p:nvSpPr>
          <p:cNvPr id="6" name="Footer Placeholder 5">
            <a:extLst>
              <a:ext uri="{FF2B5EF4-FFF2-40B4-BE49-F238E27FC236}">
                <a16:creationId xmlns:a16="http://schemas.microsoft.com/office/drawing/2014/main" id="{F8C46680-8CCC-3A30-E9A5-F4536592C66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26106F0-37F8-A5D2-FC1A-94B2A1748888}"/>
              </a:ext>
            </a:extLst>
          </p:cNvPr>
          <p:cNvSpPr>
            <a:spLocks noGrp="1"/>
          </p:cNvSpPr>
          <p:nvPr>
            <p:ph type="sldNum" sz="quarter" idx="12"/>
          </p:nvPr>
        </p:nvSpPr>
        <p:spPr/>
        <p:txBody>
          <a:bodyPr/>
          <a:lstStyle/>
          <a:p>
            <a:fld id="{65476998-11F8-4515-A33C-21664289CA5B}" type="slidenum">
              <a:rPr lang="en-IN" smtClean="0"/>
              <a:t>‹#›</a:t>
            </a:fld>
            <a:endParaRPr lang="en-IN"/>
          </a:p>
        </p:txBody>
      </p:sp>
    </p:spTree>
    <p:extLst>
      <p:ext uri="{BB962C8B-B14F-4D97-AF65-F5344CB8AC3E}">
        <p14:creationId xmlns:p14="http://schemas.microsoft.com/office/powerpoint/2010/main" val="2677759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69613D-11F6-0D8E-71BF-432B6B89AB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77927E5-16EC-1F0C-BF0F-B6078AA715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C8E71D-A241-E85D-C3BB-88CBC9229C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A8C6F9-CCD4-4E18-952C-2669450E2BD3}" type="datetimeFigureOut">
              <a:rPr lang="en-IN" smtClean="0"/>
              <a:t>03-09-2024</a:t>
            </a:fld>
            <a:endParaRPr lang="en-IN"/>
          </a:p>
        </p:txBody>
      </p:sp>
      <p:sp>
        <p:nvSpPr>
          <p:cNvPr id="5" name="Footer Placeholder 4">
            <a:extLst>
              <a:ext uri="{FF2B5EF4-FFF2-40B4-BE49-F238E27FC236}">
                <a16:creationId xmlns:a16="http://schemas.microsoft.com/office/drawing/2014/main" id="{4E0A8A0C-E738-1A10-85C9-AEC84212F7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C5D5447-D5FA-1C15-03E5-74B8D90FB9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476998-11F8-4515-A33C-21664289CA5B}" type="slidenum">
              <a:rPr lang="en-IN" smtClean="0"/>
              <a:t>‹#›</a:t>
            </a:fld>
            <a:endParaRPr lang="en-IN"/>
          </a:p>
        </p:txBody>
      </p:sp>
    </p:spTree>
    <p:extLst>
      <p:ext uri="{BB962C8B-B14F-4D97-AF65-F5344CB8AC3E}">
        <p14:creationId xmlns:p14="http://schemas.microsoft.com/office/powerpoint/2010/main" val="35008123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7DC39-FCA0-9DDE-57FF-D01EAAE0E080}"/>
              </a:ext>
            </a:extLst>
          </p:cNvPr>
          <p:cNvSpPr>
            <a:spLocks noGrp="1"/>
          </p:cNvSpPr>
          <p:nvPr>
            <p:ph type="ctrTitle"/>
          </p:nvPr>
        </p:nvSpPr>
        <p:spPr>
          <a:xfrm>
            <a:off x="1524000" y="-405353"/>
            <a:ext cx="9015167" cy="1539761"/>
          </a:xfrm>
        </p:spPr>
        <p:txBody>
          <a:bodyPr>
            <a:normAutofit/>
          </a:bodyPr>
          <a:lstStyle/>
          <a:p>
            <a:r>
              <a:rPr lang="en-US" sz="3200" b="1" dirty="0"/>
              <a:t>Unsupervised Learning of Visual Representations using Videos</a:t>
            </a:r>
            <a:endParaRPr lang="en-IN" sz="3200" b="1" dirty="0"/>
          </a:p>
        </p:txBody>
      </p:sp>
      <p:sp>
        <p:nvSpPr>
          <p:cNvPr id="3" name="Subtitle 2">
            <a:extLst>
              <a:ext uri="{FF2B5EF4-FFF2-40B4-BE49-F238E27FC236}">
                <a16:creationId xmlns:a16="http://schemas.microsoft.com/office/drawing/2014/main" id="{D3C92EAD-9D46-A141-CA64-49D00F138F24}"/>
              </a:ext>
            </a:extLst>
          </p:cNvPr>
          <p:cNvSpPr>
            <a:spLocks noGrp="1"/>
          </p:cNvSpPr>
          <p:nvPr>
            <p:ph type="subTitle" idx="1"/>
          </p:nvPr>
        </p:nvSpPr>
        <p:spPr>
          <a:xfrm>
            <a:off x="1524000" y="1134408"/>
            <a:ext cx="9382812" cy="5162697"/>
          </a:xfrm>
        </p:spPr>
        <p:txBody>
          <a:bodyPr numCol="2">
            <a:normAutofit/>
          </a:bodyPr>
          <a:lstStyle/>
          <a:p>
            <a:pPr algn="l"/>
            <a:r>
              <a:rPr lang="en-US" sz="1800" b="1" dirty="0"/>
              <a:t>1. What is the problem?</a:t>
            </a:r>
            <a:endParaRPr lang="en-IN" sz="1800" b="1" dirty="0"/>
          </a:p>
          <a:p>
            <a:pPr algn="l"/>
            <a:r>
              <a:rPr lang="en-US" sz="1700" dirty="0">
                <a:latin typeface="Aptos Narrow" panose="020B0004020202020204" pitchFamily="34" charset="0"/>
              </a:rPr>
              <a:t>The research paper addresses the challenge of training Convolutional Neural Networks (CNNs) without relying on large amounts of labeled data.</a:t>
            </a:r>
          </a:p>
          <a:p>
            <a:pPr algn="l"/>
            <a:r>
              <a:rPr lang="en-US" sz="1700" dirty="0">
                <a:latin typeface="Aptos Narrow" panose="020B0004020202020204" pitchFamily="34" charset="0"/>
              </a:rPr>
              <a:t> The problem is how to effectively use unlabeled data, such as videos, to learn meaningful visual representations that can be used for tasks like object detection. The authors propose a method using a Siamese-triplet network to distinguish between similar and dissimilar images, thereby learning robust   features from unlabeled data that can enhance performance in supervised tasks.</a:t>
            </a:r>
          </a:p>
          <a:p>
            <a:pPr algn="l"/>
            <a:r>
              <a:rPr lang="en-US" sz="1800" b="1" dirty="0"/>
              <a:t>2.What have been done earlier?</a:t>
            </a:r>
          </a:p>
          <a:p>
            <a:pPr algn="l"/>
            <a:r>
              <a:rPr lang="en-US" sz="1700" dirty="0">
                <a:latin typeface="Aptos Narrow" panose="020B0004020202020204" pitchFamily="34" charset="0"/>
              </a:rPr>
              <a:t>So far, research has largely focused on using large labeled datasets to train CNNs effectively, but this approach is resource-intensive and not always feasible. To address this, various methods have been explored to leverage unlabeled data for training, including self-supervised and unsupervised learning techniques. These methods aim to learn useful representations from the data itself without the need for manual annotation. Specifically, the paper builds on the concept of Siamese networks and triplet loss to train models using pairs or triplets of images, which helps the network learn to distinguish between similar and dissimilar images, even without labels. This approach has shown promise in improving the performance of CNNs in tasks such as object detection and recognition when labeled data is scarce.</a:t>
            </a:r>
          </a:p>
          <a:p>
            <a:pPr algn="l"/>
            <a:endParaRPr lang="en-IN" sz="2000" dirty="0"/>
          </a:p>
        </p:txBody>
      </p:sp>
      <p:pic>
        <p:nvPicPr>
          <p:cNvPr id="6" name="Picture 5">
            <a:extLst>
              <a:ext uri="{FF2B5EF4-FFF2-40B4-BE49-F238E27FC236}">
                <a16:creationId xmlns:a16="http://schemas.microsoft.com/office/drawing/2014/main" id="{71652D0F-1F54-EEE7-4FCE-E1D19D3C73B7}"/>
              </a:ext>
            </a:extLst>
          </p:cNvPr>
          <p:cNvPicPr>
            <a:picLocks noChangeAspect="1"/>
          </p:cNvPicPr>
          <p:nvPr/>
        </p:nvPicPr>
        <p:blipFill>
          <a:blip r:embed="rId2"/>
          <a:stretch>
            <a:fillRect/>
          </a:stretch>
        </p:blipFill>
        <p:spPr>
          <a:xfrm>
            <a:off x="6447934" y="3813142"/>
            <a:ext cx="4619134" cy="2375555"/>
          </a:xfrm>
          <a:prstGeom prst="rect">
            <a:avLst/>
          </a:prstGeom>
        </p:spPr>
      </p:pic>
    </p:spTree>
    <p:extLst>
      <p:ext uri="{BB962C8B-B14F-4D97-AF65-F5344CB8AC3E}">
        <p14:creationId xmlns:p14="http://schemas.microsoft.com/office/powerpoint/2010/main" val="3568446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C850E-E0FD-2EA6-124B-C9944DAA1FEE}"/>
              </a:ext>
            </a:extLst>
          </p:cNvPr>
          <p:cNvSpPr>
            <a:spLocks noGrp="1"/>
          </p:cNvSpPr>
          <p:nvPr>
            <p:ph type="title"/>
          </p:nvPr>
        </p:nvSpPr>
        <p:spPr>
          <a:xfrm>
            <a:off x="838200" y="216817"/>
            <a:ext cx="10417404" cy="148308"/>
          </a:xfrm>
        </p:spPr>
        <p:txBody>
          <a:bodyPr>
            <a:noAutofit/>
          </a:bodyPr>
          <a:lstStyle/>
          <a:p>
            <a:endParaRPr lang="en-IN" dirty="0"/>
          </a:p>
        </p:txBody>
      </p:sp>
      <p:sp>
        <p:nvSpPr>
          <p:cNvPr id="3" name="Content Placeholder 2">
            <a:extLst>
              <a:ext uri="{FF2B5EF4-FFF2-40B4-BE49-F238E27FC236}">
                <a16:creationId xmlns:a16="http://schemas.microsoft.com/office/drawing/2014/main" id="{87BCEAE8-F3E4-5166-9A30-1450B56D88D0}"/>
              </a:ext>
            </a:extLst>
          </p:cNvPr>
          <p:cNvSpPr>
            <a:spLocks noGrp="1"/>
          </p:cNvSpPr>
          <p:nvPr>
            <p:ph idx="1"/>
          </p:nvPr>
        </p:nvSpPr>
        <p:spPr>
          <a:xfrm>
            <a:off x="838200" y="461914"/>
            <a:ext cx="10515600" cy="6030962"/>
          </a:xfrm>
        </p:spPr>
        <p:txBody>
          <a:bodyPr numCol="2">
            <a:normAutofit/>
          </a:bodyPr>
          <a:lstStyle/>
          <a:p>
            <a:pPr marL="0" indent="0">
              <a:buNone/>
            </a:pPr>
            <a:r>
              <a:rPr lang="en-US" sz="2400" b="1" dirty="0"/>
              <a:t>3.What are the remaining challenges ?What novel solution proposed by authors to solve the problem?</a:t>
            </a:r>
          </a:p>
          <a:p>
            <a:pPr marL="0" indent="0">
              <a:buNone/>
            </a:pPr>
            <a:r>
              <a:rPr lang="en-US" sz="2000" b="1" dirty="0"/>
              <a:t>Remaining Challenges:</a:t>
            </a:r>
          </a:p>
          <a:p>
            <a:r>
              <a:rPr lang="en-US" sz="2000" b="1" dirty="0"/>
              <a:t>Data Scarcity</a:t>
            </a:r>
            <a:r>
              <a:rPr lang="en-US" sz="2000" dirty="0"/>
              <a:t>: Despite advancements, the scarcity of labeled data remains a significant challenge. Training CNNs without a large amount of annotated data often results in suboptimal performance.</a:t>
            </a:r>
          </a:p>
          <a:p>
            <a:r>
              <a:rPr lang="en-US" sz="2000" b="1" dirty="0"/>
              <a:t>Generalization</a:t>
            </a:r>
            <a:r>
              <a:rPr lang="en-US" sz="2000" dirty="0"/>
              <a:t>: Ensuring that models generalize well to unseen data, especially when trained on limited or noisy datasets, is still difficult.</a:t>
            </a:r>
          </a:p>
          <a:p>
            <a:r>
              <a:rPr lang="en-US" sz="2000" b="1" dirty="0"/>
              <a:t>Computational Complexity</a:t>
            </a:r>
            <a:r>
              <a:rPr lang="en-US" sz="2000" dirty="0"/>
              <a:t>: Training models with self-supervised or unsupervised learning techniques can be computationally expensive, requiring significant resources.</a:t>
            </a:r>
          </a:p>
          <a:p>
            <a:pPr marL="0" indent="0">
              <a:buNone/>
            </a:pPr>
            <a:r>
              <a:rPr lang="en-US" sz="1400" b="1" dirty="0"/>
              <a:t>    </a:t>
            </a:r>
            <a:r>
              <a:rPr lang="en-US" sz="1800" b="1" dirty="0"/>
              <a:t>Novel Solution Proposed by the Authors:</a:t>
            </a:r>
          </a:p>
          <a:p>
            <a:r>
              <a:rPr lang="en-US" sz="1800" dirty="0"/>
              <a:t>The authors propose a novel approach that leverages a modified version of Siamese networks combined with an innovative loss function tailored for unsupervised learning. Their method introduces a new mechanism for generating image pairs, which ensures that the CNN learns to distinguish subtle differences between images more effectively, even without labeled data. This approach reduces the reliance on large annotated datasets while improving the model's ability to generalize to new, unseen images, making the training process more efficient and accessible.</a:t>
            </a:r>
          </a:p>
          <a:p>
            <a:endParaRPr lang="en-US" sz="2000" dirty="0"/>
          </a:p>
          <a:p>
            <a:endParaRPr lang="en-US" sz="2000" b="1" dirty="0"/>
          </a:p>
          <a:p>
            <a:endParaRPr lang="en-IN" dirty="0"/>
          </a:p>
        </p:txBody>
      </p:sp>
      <p:pic>
        <p:nvPicPr>
          <p:cNvPr id="7" name="Picture 6">
            <a:extLst>
              <a:ext uri="{FF2B5EF4-FFF2-40B4-BE49-F238E27FC236}">
                <a16:creationId xmlns:a16="http://schemas.microsoft.com/office/drawing/2014/main" id="{D0E38C62-3CBB-454B-C944-19B6E6E4D56D}"/>
              </a:ext>
            </a:extLst>
          </p:cNvPr>
          <p:cNvPicPr>
            <a:picLocks noChangeAspect="1"/>
          </p:cNvPicPr>
          <p:nvPr/>
        </p:nvPicPr>
        <p:blipFill>
          <a:blip r:embed="rId2"/>
          <a:stretch>
            <a:fillRect/>
          </a:stretch>
        </p:blipFill>
        <p:spPr>
          <a:xfrm>
            <a:off x="6783553" y="3688491"/>
            <a:ext cx="4038417" cy="2618041"/>
          </a:xfrm>
          <a:prstGeom prst="rect">
            <a:avLst/>
          </a:prstGeom>
        </p:spPr>
      </p:pic>
    </p:spTree>
    <p:extLst>
      <p:ext uri="{BB962C8B-B14F-4D97-AF65-F5344CB8AC3E}">
        <p14:creationId xmlns:p14="http://schemas.microsoft.com/office/powerpoint/2010/main" val="41761821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433</Words>
  <Application>Microsoft Office PowerPoint</Application>
  <PresentationFormat>Widescreen</PresentationFormat>
  <Paragraphs>14</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Aptos Narrow</vt:lpstr>
      <vt:lpstr>Arial</vt:lpstr>
      <vt:lpstr>Calibri</vt:lpstr>
      <vt:lpstr>Calibri Light</vt:lpstr>
      <vt:lpstr>Office Theme</vt:lpstr>
      <vt:lpstr>Unsupervised Learning of Visual Representations using Videos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Sailendra Kumar Lenka</dc:creator>
  <cp:lastModifiedBy>Sailendra Kumar Lenka</cp:lastModifiedBy>
  <cp:revision>2</cp:revision>
  <dcterms:created xsi:type="dcterms:W3CDTF">2024-09-03T01:22:45Z</dcterms:created>
  <dcterms:modified xsi:type="dcterms:W3CDTF">2024-09-03T01:37:25Z</dcterms:modified>
</cp:coreProperties>
</file>