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8" r:id="rId8"/>
    <p:sldId id="266" r:id="rId9"/>
    <p:sldId id="269" r:id="rId10"/>
    <p:sldId id="267" r:id="rId11"/>
    <p:sldId id="263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9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D11A-2701-4143-9214-BF779779D87D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847-0146-3F26-0EF2-C045210D9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133599"/>
            <a:ext cx="7641202" cy="13763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licence PLATE RECOGNITION USING YOLO-V8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89A9-97AE-E739-6486-E873AA79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3638" y="4856981"/>
            <a:ext cx="2233459" cy="98396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Submitted By: 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MOTASIM</a:t>
            </a:r>
          </a:p>
        </p:txBody>
      </p:sp>
    </p:spTree>
    <p:extLst>
      <p:ext uri="{BB962C8B-B14F-4D97-AF65-F5344CB8AC3E}">
        <p14:creationId xmlns:p14="http://schemas.microsoft.com/office/powerpoint/2010/main" val="251908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6598F-5D3E-C0C4-5EB6-90089823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3AC6-990C-1B2E-BD4D-AE4DE9CA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graphs</a:t>
            </a:r>
          </a:p>
        </p:txBody>
      </p:sp>
      <p:pic>
        <p:nvPicPr>
          <p:cNvPr id="6" name="Picture 5" descr="A graph of 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3500D29D-6F46-2390-B755-0034B25D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89" y="1327352"/>
            <a:ext cx="8406592" cy="42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ED40E-FE44-8854-0BE7-812AE319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EE5-897D-A964-9882-F9A08757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Running SCREENSHOTS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9DD017-1A52-4B47-146E-8CF485F3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3" y="1956927"/>
            <a:ext cx="5781337" cy="30442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1A88DB-9928-B144-6F6B-821B386E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51" y="1956928"/>
            <a:ext cx="5781339" cy="30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54417-DC3E-5AA2-5A71-B1CC6224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467-5412-0269-7520-958258A5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Running SCREENSHOTS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ED896D-EF6C-3D78-FB53-EE71B8CB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0" y="1996565"/>
            <a:ext cx="5781339" cy="304423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7EDF54-86AD-8907-FA1A-31C8AECA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1" y="1996566"/>
            <a:ext cx="5781339" cy="30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853E1-F5C1-B719-8222-61FF1000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806B-8009-F7AB-F855-36ABEDCF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67C62D8-B761-7E55-DCB4-B5649CC0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can have application in numerous areas.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the type of vehicle by color of number plate (white, yellow or green).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the state to where the vehicle belongs.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vehicle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specific vehicle in a busy 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24356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21A45-0B28-5E42-55BB-1F615351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EAF4-44C3-AE3F-2C23-A942F782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2B38CCD-5701-86E7-DE6F-E503C3A25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major challenges in accomplishing the desired tasks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appropriate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the model on the larger dataset, it requires the GPUs for fasten the training process, but the GPU access is limited over the Kaggle and Google-</a:t>
            </a:r>
            <a:r>
              <a:rPr lang="en-US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3D76-4119-9D17-1D24-48CFCDAD6A83}"/>
              </a:ext>
            </a:extLst>
          </p:cNvPr>
          <p:cNvSpPr txBox="1">
            <a:spLocks/>
          </p:cNvSpPr>
          <p:nvPr/>
        </p:nvSpPr>
        <p:spPr>
          <a:xfrm>
            <a:off x="9551269" y="6191787"/>
            <a:ext cx="2233459" cy="46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…Thankyou</a:t>
            </a:r>
          </a:p>
        </p:txBody>
      </p:sp>
    </p:spTree>
    <p:extLst>
      <p:ext uri="{BB962C8B-B14F-4D97-AF65-F5344CB8AC3E}">
        <p14:creationId xmlns:p14="http://schemas.microsoft.com/office/powerpoint/2010/main" val="220770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EAEA2-850F-32BF-B084-68CCB38D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960C-BD19-05CD-BC02-57906883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1D0BD70-D9DE-BBBA-B6EC-8AD35A07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detect and recognize the number plate / licence plate of the vehicle from the captured video or the camera feed and store the recognized plates number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107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B7E02E-BA6F-72FC-4A0F-C066DC87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85D-EDC7-1676-D90E-836F692D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TASK STATUS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7ED811-D755-C283-80DB-DC113F366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98670"/>
              </p:ext>
            </p:extLst>
          </p:nvPr>
        </p:nvGraphicFramePr>
        <p:xfrm>
          <a:off x="3695287" y="1737885"/>
          <a:ext cx="5951796" cy="396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898">
                  <a:extLst>
                    <a:ext uri="{9D8B030D-6E8A-4147-A177-3AD203B41FA5}">
                      <a16:colId xmlns:a16="http://schemas.microsoft.com/office/drawing/2014/main" val="752519025"/>
                    </a:ext>
                  </a:extLst>
                </a:gridCol>
                <a:gridCol w="2975898">
                  <a:extLst>
                    <a:ext uri="{9D8B030D-6E8A-4147-A177-3AD203B41FA5}">
                      <a16:colId xmlns:a16="http://schemas.microsoft.com/office/drawing/2014/main" val="875415334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3246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Plate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9491"/>
                  </a:ext>
                </a:extLst>
              </a:tr>
              <a:tr h="3606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Plate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9127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3587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Live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14404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Store Results 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209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Download as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0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2817F-C77D-D670-C1FC-B3AA23EB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0017-85B7-F0F8-94F9-B545FD75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ACCOMPLISHED TASKS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FEB63B-5A15-E417-D152-7C7A7F269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web-app can perform the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and recognized the number plates from the uploaded video clip or live feed.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Shows the live results as a list on the app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the results in the database, which can be downloaded as .csv file after the complete model execution.</a:t>
            </a:r>
          </a:p>
        </p:txBody>
      </p:sp>
    </p:spTree>
    <p:extLst>
      <p:ext uri="{BB962C8B-B14F-4D97-AF65-F5344CB8AC3E}">
        <p14:creationId xmlns:p14="http://schemas.microsoft.com/office/powerpoint/2010/main" val="18960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F878E-B421-ECD0-B483-76C74452B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345C-E57E-837C-0E53-7B6C196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SYSTEM ARCHITECTURE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1DD026-A8AA-A0B6-1B11-46FE9016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0232" r="4178" b="9215"/>
          <a:stretch/>
        </p:blipFill>
        <p:spPr>
          <a:xfrm>
            <a:off x="2050793" y="1474836"/>
            <a:ext cx="8903877" cy="44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AA9A4-2AAC-312C-65E3-4AFBF05D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BA7B-9C2C-A641-DB46-82B6EFB31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Dataset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CD88A-32D0-FAC4-DD27-92AFC77B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63"/>
          <a:stretch/>
        </p:blipFill>
        <p:spPr>
          <a:xfrm>
            <a:off x="2530275" y="1405114"/>
            <a:ext cx="7131449" cy="106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1AC9D-0A8E-F4AB-0178-B37825C6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b="59262"/>
          <a:stretch/>
        </p:blipFill>
        <p:spPr>
          <a:xfrm>
            <a:off x="2530275" y="2661029"/>
            <a:ext cx="7131449" cy="799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62C25-6F16-76F6-2A47-066B861A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5"/>
          <a:stretch/>
        </p:blipFill>
        <p:spPr>
          <a:xfrm>
            <a:off x="2530275" y="3654936"/>
            <a:ext cx="7131449" cy="27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2BF0A-B849-AE43-E652-D76387CA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983-3A55-4CDF-DB08-D3300873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MODEL SETTINGS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33C63-8E72-995E-54EC-62F12EC6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0564"/>
              </p:ext>
            </p:extLst>
          </p:nvPr>
        </p:nvGraphicFramePr>
        <p:xfrm>
          <a:off x="4775635" y="1496596"/>
          <a:ext cx="2640730" cy="434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730">
                  <a:extLst>
                    <a:ext uri="{9D8B030D-6E8A-4147-A177-3AD203B41FA5}">
                      <a16:colId xmlns:a16="http://schemas.microsoft.com/office/drawing/2014/main" val="1054205809"/>
                    </a:ext>
                  </a:extLst>
                </a:gridCol>
              </a:tblGrid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391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model = yolov8n.pt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6430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imgsz</a:t>
                      </a:r>
                      <a:r>
                        <a:rPr lang="en-US" sz="1600" dirty="0"/>
                        <a:t> = 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00567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batch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6901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epochs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51959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optimizer = 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220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dropout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6365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6043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 err="1"/>
                        <a:t>iou</a:t>
                      </a:r>
                      <a:r>
                        <a:rPr lang="en-US" sz="1600" dirty="0"/>
                        <a:t> = 0.7 (for NMS)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2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6AE81-98D5-4161-D949-F691D6A5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396-F7E0-4090-DC9A-52A2A00B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Process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C8E970-2813-A768-8F93-2B921F3A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4" y="1530451"/>
            <a:ext cx="8791575" cy="44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71DFD-F8EA-4A46-B847-5CEAD5ECF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9CB-2CFF-8F50-953B-7F14DD56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4FE1F-4534-CFC6-FF09-924B22155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84219"/>
              </p:ext>
            </p:extLst>
          </p:nvPr>
        </p:nvGraphicFramePr>
        <p:xfrm>
          <a:off x="4775635" y="1496596"/>
          <a:ext cx="2640730" cy="38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730">
                  <a:extLst>
                    <a:ext uri="{9D8B030D-6E8A-4147-A177-3AD203B41FA5}">
                      <a16:colId xmlns:a16="http://schemas.microsoft.com/office/drawing/2014/main" val="1054205809"/>
                    </a:ext>
                  </a:extLst>
                </a:gridCol>
              </a:tblGrid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After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391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Class =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6430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Images = 2046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00567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Instances = 2132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6901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Box-Precision = 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51959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Box-Recall = 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220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mAP50 = 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6365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1600" dirty="0"/>
                        <a:t>mAP50-90 = 0.701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8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</TotalTime>
  <Words>297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 SemiBold</vt:lpstr>
      <vt:lpstr>Arial</vt:lpstr>
      <vt:lpstr>Calibri</vt:lpstr>
      <vt:lpstr>Tw Cen MT</vt:lpstr>
      <vt:lpstr>Circuit</vt:lpstr>
      <vt:lpstr>licence PLATE RECOGNITION USING YOLO-V8</vt:lpstr>
      <vt:lpstr>PROBLEM STATEMENT</vt:lpstr>
      <vt:lpstr>TASK STATUS</vt:lpstr>
      <vt:lpstr>ACCOMPLISHED TASKS</vt:lpstr>
      <vt:lpstr>SYSTEM ARCHITECTURE</vt:lpstr>
      <vt:lpstr>Dataset description</vt:lpstr>
      <vt:lpstr>MODEL SETTINGS</vt:lpstr>
      <vt:lpstr>TRAINING Process</vt:lpstr>
      <vt:lpstr>Training results</vt:lpstr>
      <vt:lpstr>Training graphs</vt:lpstr>
      <vt:lpstr>Running SCREENSHOTS</vt:lpstr>
      <vt:lpstr>Running SCREENSHOTS</vt:lpstr>
      <vt:lpstr>FUTURE SCOPE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Motasim .</dc:creator>
  <cp:lastModifiedBy>Motasim .</cp:lastModifiedBy>
  <cp:revision>35</cp:revision>
  <dcterms:created xsi:type="dcterms:W3CDTF">2025-01-21T10:53:24Z</dcterms:created>
  <dcterms:modified xsi:type="dcterms:W3CDTF">2025-01-22T23:08:01Z</dcterms:modified>
</cp:coreProperties>
</file>