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95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6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2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D11A-2701-4143-9214-BF779779D87D}" type="datetimeFigureOut">
              <a:rPr lang="en-US" smtClean="0"/>
              <a:t>21-Jan-25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4847-0146-3F26-0EF2-C045210D9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2133599"/>
            <a:ext cx="7641202" cy="13763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LiCENCE PLATE RECOGNITION USING YOLO-V8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289A9-97AE-E739-6486-E873AA79B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3638" y="4856981"/>
            <a:ext cx="2233459" cy="983969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Aptos SemiBold" panose="020F0502020204030204" pitchFamily="34" charset="0"/>
              </a:rPr>
              <a:t>Submitted By: </a:t>
            </a: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Aptos SemiBold" panose="020F0502020204030204" pitchFamily="34" charset="0"/>
              </a:rPr>
              <a:t>MOTASIM</a:t>
            </a:r>
          </a:p>
        </p:txBody>
      </p:sp>
    </p:spTree>
    <p:extLst>
      <p:ext uri="{BB962C8B-B14F-4D97-AF65-F5344CB8AC3E}">
        <p14:creationId xmlns:p14="http://schemas.microsoft.com/office/powerpoint/2010/main" val="251908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EAEA2-850F-32BF-B084-68CCB38D3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960C-BD19-05CD-BC02-579068837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1D0BD70-D9DE-BBBA-B6EC-8AD35A076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…</a:t>
            </a:r>
          </a:p>
        </p:txBody>
      </p:sp>
    </p:spTree>
    <p:extLst>
      <p:ext uri="{BB962C8B-B14F-4D97-AF65-F5344CB8AC3E}">
        <p14:creationId xmlns:p14="http://schemas.microsoft.com/office/powerpoint/2010/main" val="131071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B7E02E-BA6F-72FC-4A0F-C066DC87A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685D-EDC7-1676-D90E-836F692D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TASK STATUS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7ED811-D755-C283-80DB-DC113F366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61496"/>
              </p:ext>
            </p:extLst>
          </p:nvPr>
        </p:nvGraphicFramePr>
        <p:xfrm>
          <a:off x="3695287" y="1737885"/>
          <a:ext cx="5951796" cy="338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898">
                  <a:extLst>
                    <a:ext uri="{9D8B030D-6E8A-4147-A177-3AD203B41FA5}">
                      <a16:colId xmlns:a16="http://schemas.microsoft.com/office/drawing/2014/main" val="752519025"/>
                    </a:ext>
                  </a:extLst>
                </a:gridCol>
                <a:gridCol w="2975898">
                  <a:extLst>
                    <a:ext uri="{9D8B030D-6E8A-4147-A177-3AD203B41FA5}">
                      <a16:colId xmlns:a16="http://schemas.microsoft.com/office/drawing/2014/main" val="875415334"/>
                    </a:ext>
                  </a:extLst>
                </a:gridCol>
              </a:tblGrid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32463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Complete / 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9491"/>
                  </a:ext>
                </a:extLst>
              </a:tr>
              <a:tr h="3606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 / 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9127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 / 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35873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 / 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14404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 / 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3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7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2817F-C77D-D670-C1FC-B3AA23EB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0017-85B7-F0F8-94F9-B545FD75E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ACCOMPLISHED TASKS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CFEB63B-5A15-E417-D152-7C7A7F269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…</a:t>
            </a:r>
          </a:p>
        </p:txBody>
      </p:sp>
    </p:spTree>
    <p:extLst>
      <p:ext uri="{BB962C8B-B14F-4D97-AF65-F5344CB8AC3E}">
        <p14:creationId xmlns:p14="http://schemas.microsoft.com/office/powerpoint/2010/main" val="189607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853E1-F5C1-B719-8222-61FF1000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806B-8009-F7AB-F855-36ABEDCFE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67C62D8-B761-7E55-DCB4-B5649CC0E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…	</a:t>
            </a:r>
          </a:p>
        </p:txBody>
      </p:sp>
    </p:spTree>
    <p:extLst>
      <p:ext uri="{BB962C8B-B14F-4D97-AF65-F5344CB8AC3E}">
        <p14:creationId xmlns:p14="http://schemas.microsoft.com/office/powerpoint/2010/main" val="243562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B21A45-0B28-5E42-55BB-1F6153515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EAF4-44C3-AE3F-2C23-A942F7821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2B38CCD-5701-86E7-DE6F-E503C3A25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…	</a:t>
            </a:r>
          </a:p>
        </p:txBody>
      </p:sp>
    </p:spTree>
    <p:extLst>
      <p:ext uri="{BB962C8B-B14F-4D97-AF65-F5344CB8AC3E}">
        <p14:creationId xmlns:p14="http://schemas.microsoft.com/office/powerpoint/2010/main" val="2207700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</TotalTime>
  <Words>45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ADLaM Display</vt:lpstr>
      <vt:lpstr>Aptos SemiBold</vt:lpstr>
      <vt:lpstr>Arial</vt:lpstr>
      <vt:lpstr>Calibri</vt:lpstr>
      <vt:lpstr>Tw Cen MT</vt:lpstr>
      <vt:lpstr>Circuit</vt:lpstr>
      <vt:lpstr>LiCENCE PLATE RECOGNITION USING YOLO-V8</vt:lpstr>
      <vt:lpstr>PROBLEM STATEMENT</vt:lpstr>
      <vt:lpstr>TASK STATUS</vt:lpstr>
      <vt:lpstr>ACCOMPLISHED TASKS</vt:lpstr>
      <vt:lpstr>FUTURE SCOPE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Motasim .</dc:creator>
  <cp:lastModifiedBy>Motasim .</cp:lastModifiedBy>
  <cp:revision>12</cp:revision>
  <dcterms:created xsi:type="dcterms:W3CDTF">2025-01-21T10:53:24Z</dcterms:created>
  <dcterms:modified xsi:type="dcterms:W3CDTF">2025-01-21T12:12:08Z</dcterms:modified>
</cp:coreProperties>
</file>