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8" r:id="rId8"/>
    <p:sldId id="266" r:id="rId9"/>
    <p:sldId id="269" r:id="rId10"/>
    <p:sldId id="267" r:id="rId11"/>
    <p:sldId id="263" r:id="rId12"/>
    <p:sldId id="264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EFDD11A-2701-4143-9214-BF779779D87D}" type="datetimeFigureOut">
              <a:rPr lang="en-US" smtClean="0"/>
              <a:t>23-Jan-25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4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23-Jan-25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23-Jan-25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55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23-Jan-25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9959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23-Jan-25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2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23-Jan-25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46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23-Jan-25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2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23-Jan-25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2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23-Jan-25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2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23-Jan-25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9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23-Jan-25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1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23-Jan-25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3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23-Jan-25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2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23-Jan-25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23-Jan-25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23-Jan-25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D11A-2701-4143-9214-BF779779D87D}" type="datetimeFigureOut">
              <a:rPr lang="en-US" smtClean="0"/>
              <a:t>23-Jan-25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9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DD11A-2701-4143-9214-BF779779D87D}" type="datetimeFigureOut">
              <a:rPr lang="en-US" smtClean="0"/>
              <a:t>23-Jan-25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2C4EC-1959-4296-9480-3DF62E7B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6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4847-0146-3F26-0EF2-C045210D9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2133599"/>
            <a:ext cx="7641202" cy="13763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licence PLATE RECOGNITION USING YOLO-V8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289A9-97AE-E739-6486-E873AA79B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3638" y="4856981"/>
            <a:ext cx="2233459" cy="983969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  <a:latin typeface="Aptos SemiBold" panose="020F0502020204030204" pitchFamily="34" charset="0"/>
              </a:rPr>
              <a:t>Submitted By: </a:t>
            </a:r>
          </a:p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  <a:latin typeface="Aptos SemiBold" panose="020F0502020204030204" pitchFamily="34" charset="0"/>
              </a:rPr>
              <a:t>MOTASIM</a:t>
            </a:r>
          </a:p>
        </p:txBody>
      </p:sp>
    </p:spTree>
    <p:extLst>
      <p:ext uri="{BB962C8B-B14F-4D97-AF65-F5344CB8AC3E}">
        <p14:creationId xmlns:p14="http://schemas.microsoft.com/office/powerpoint/2010/main" val="251908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F6598F-5D3E-C0C4-5EB6-900898238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3AC6-990C-1B2E-BD4D-AE4DE9CAA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Training graphs</a:t>
            </a:r>
          </a:p>
        </p:txBody>
      </p:sp>
      <p:pic>
        <p:nvPicPr>
          <p:cNvPr id="6" name="Picture 5" descr="A graph of a graph of a stock market&#10;&#10;Description automatically generated with medium confidence">
            <a:extLst>
              <a:ext uri="{FF2B5EF4-FFF2-40B4-BE49-F238E27FC236}">
                <a16:creationId xmlns:a16="http://schemas.microsoft.com/office/drawing/2014/main" id="{3500D29D-6F46-2390-B755-0034B25D5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89" y="1327352"/>
            <a:ext cx="8406592" cy="420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6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7ED40E-FE44-8854-0BE7-812AE319B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9EE5-897D-A964-9882-F9A08757A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Running SCREENSHOTS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59DD017-1A52-4B47-146E-8CF485F3A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3" y="1956927"/>
            <a:ext cx="5781337" cy="304423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31A88DB-9928-B144-6F6B-821B386E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51" y="1956928"/>
            <a:ext cx="5781339" cy="304423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EDAEAEA-433E-52D9-D6FD-6D71CBB5B397}"/>
              </a:ext>
            </a:extLst>
          </p:cNvPr>
          <p:cNvSpPr txBox="1">
            <a:spLocks/>
          </p:cNvSpPr>
          <p:nvPr/>
        </p:nvSpPr>
        <p:spPr>
          <a:xfrm>
            <a:off x="1934127" y="5006231"/>
            <a:ext cx="2542408" cy="3587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cap="none" dirty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(a) On uploading video clip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E769C3-4FA7-B226-4612-74893E725704}"/>
              </a:ext>
            </a:extLst>
          </p:cNvPr>
          <p:cNvSpPr txBox="1">
            <a:spLocks/>
          </p:cNvSpPr>
          <p:nvPr/>
        </p:nvSpPr>
        <p:spPr>
          <a:xfrm>
            <a:off x="7670083" y="5006231"/>
            <a:ext cx="2905074" cy="3587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cap="none" dirty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(b) After Click on ‘Test’ button</a:t>
            </a:r>
          </a:p>
        </p:txBody>
      </p:sp>
    </p:spTree>
    <p:extLst>
      <p:ext uri="{BB962C8B-B14F-4D97-AF65-F5344CB8AC3E}">
        <p14:creationId xmlns:p14="http://schemas.microsoft.com/office/powerpoint/2010/main" val="238004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D54417-DC3E-5AA2-5A71-B1CC6224F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B467-5412-0269-7520-958258A57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Running SCREENSHOTS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AED896D-EF6C-3D78-FB53-EE71B8CBE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0" y="1996565"/>
            <a:ext cx="5781339" cy="304423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07EDF54-86AD-8907-FA1A-31C8AECAC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81" y="1996566"/>
            <a:ext cx="5781339" cy="304423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3BBFD11-5471-1C46-651A-7F792C3FA74C}"/>
              </a:ext>
            </a:extLst>
          </p:cNvPr>
          <p:cNvSpPr txBox="1">
            <a:spLocks/>
          </p:cNvSpPr>
          <p:nvPr/>
        </p:nvSpPr>
        <p:spPr>
          <a:xfrm>
            <a:off x="1822482" y="5062077"/>
            <a:ext cx="2765693" cy="50966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cap="none" dirty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(c) Model started extracting number plates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EC1BD8-9980-B654-BB64-446911954495}"/>
              </a:ext>
            </a:extLst>
          </p:cNvPr>
          <p:cNvSpPr txBox="1">
            <a:spLocks/>
          </p:cNvSpPr>
          <p:nvPr/>
        </p:nvSpPr>
        <p:spPr>
          <a:xfrm>
            <a:off x="7674524" y="5098259"/>
            <a:ext cx="2978252" cy="5655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cap="none" dirty="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(d) Showing individual frame processing.</a:t>
            </a:r>
          </a:p>
        </p:txBody>
      </p:sp>
    </p:spTree>
    <p:extLst>
      <p:ext uri="{BB962C8B-B14F-4D97-AF65-F5344CB8AC3E}">
        <p14:creationId xmlns:p14="http://schemas.microsoft.com/office/powerpoint/2010/main" val="131084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9853E1-F5C1-B719-8222-61FF10002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806B-8009-F7AB-F855-36ABEDCFE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FUTURE SCOPE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A67C62D8-B761-7E55-DCB4-B5649CC0E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5398" y="1533832"/>
            <a:ext cx="8392601" cy="3723968"/>
          </a:xfrm>
        </p:spPr>
        <p:txBody>
          <a:bodyPr/>
          <a:lstStyle/>
          <a:p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project can have application in numerous areas.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Identifying the type of vehicle by color of number plate (white, yellow or green).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Identifying the state to where the vehicle belongs.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vehicle presence.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Searching specific vehicle in a busy lane.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243562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B21A45-0B28-5E42-55BB-1F6153515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EAF4-44C3-AE3F-2C23-A942F7821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Challenges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02B38CCD-5701-86E7-DE6F-E503C3A25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5398" y="1533832"/>
            <a:ext cx="8392601" cy="3723968"/>
          </a:xfrm>
        </p:spPr>
        <p:txBody>
          <a:bodyPr/>
          <a:lstStyle/>
          <a:p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major challenges in accomplishing the desired tasks are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 of appropriate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 the model on the larger dataset, it requires the GPUs for fasten the training process, but the GPU access is limited over the Kaggle and Google-</a:t>
            </a:r>
            <a:r>
              <a:rPr lang="en-US" cap="none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Colab</a:t>
            </a:r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F3D76-4119-9D17-1D24-48CFCDAD6A83}"/>
              </a:ext>
            </a:extLst>
          </p:cNvPr>
          <p:cNvSpPr txBox="1">
            <a:spLocks/>
          </p:cNvSpPr>
          <p:nvPr/>
        </p:nvSpPr>
        <p:spPr>
          <a:xfrm>
            <a:off x="9551269" y="6191787"/>
            <a:ext cx="2233459" cy="467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  <a:latin typeface="Aptos SemiBold" panose="020F0502020204030204" pitchFamily="34" charset="0"/>
              </a:rPr>
              <a:t>…Thankyou</a:t>
            </a:r>
          </a:p>
        </p:txBody>
      </p:sp>
    </p:spTree>
    <p:extLst>
      <p:ext uri="{BB962C8B-B14F-4D97-AF65-F5344CB8AC3E}">
        <p14:creationId xmlns:p14="http://schemas.microsoft.com/office/powerpoint/2010/main" val="220770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2EAEA2-850F-32BF-B084-68CCB38D3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960C-BD19-05CD-BC02-579068837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F1D0BD70-D9DE-BBBA-B6EC-8AD35A076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5398" y="1533832"/>
            <a:ext cx="8392601" cy="3723968"/>
          </a:xfrm>
        </p:spPr>
        <p:txBody>
          <a:bodyPr/>
          <a:lstStyle/>
          <a:p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detect and recognize the number plate / licence plate of the vehicle from the captured video or the camera feed and store the recognized plates number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31071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B7E02E-BA6F-72FC-4A0F-C066DC87A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685D-EDC7-1676-D90E-836F692D2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TASK STATUS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7ED811-D755-C283-80DB-DC113F366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998670"/>
              </p:ext>
            </p:extLst>
          </p:nvPr>
        </p:nvGraphicFramePr>
        <p:xfrm>
          <a:off x="3695287" y="1737885"/>
          <a:ext cx="5951796" cy="3966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898">
                  <a:extLst>
                    <a:ext uri="{9D8B030D-6E8A-4147-A177-3AD203B41FA5}">
                      <a16:colId xmlns:a16="http://schemas.microsoft.com/office/drawing/2014/main" val="752519025"/>
                    </a:ext>
                  </a:extLst>
                </a:gridCol>
                <a:gridCol w="2975898">
                  <a:extLst>
                    <a:ext uri="{9D8B030D-6E8A-4147-A177-3AD203B41FA5}">
                      <a16:colId xmlns:a16="http://schemas.microsoft.com/office/drawing/2014/main" val="875415334"/>
                    </a:ext>
                  </a:extLst>
                </a:gridCol>
              </a:tblGrid>
              <a:tr h="5847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32463"/>
                  </a:ext>
                </a:extLst>
              </a:tr>
              <a:tr h="5847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dirty="0"/>
                        <a:t>Plate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9491"/>
                  </a:ext>
                </a:extLst>
              </a:tr>
              <a:tr h="36065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dirty="0"/>
                        <a:t>Plate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79127"/>
                  </a:ext>
                </a:extLst>
              </a:tr>
              <a:tr h="5847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dirty="0"/>
                        <a:t>User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35873"/>
                  </a:ext>
                </a:extLst>
              </a:tr>
              <a:tr h="5847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dirty="0"/>
                        <a:t>Live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14404"/>
                  </a:ext>
                </a:extLst>
              </a:tr>
              <a:tr h="5847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dirty="0"/>
                        <a:t>Store Results in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837209"/>
                  </a:ext>
                </a:extLst>
              </a:tr>
              <a:tr h="5847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dirty="0"/>
                        <a:t>Download as 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0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47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42817F-C77D-D670-C1FC-B3AA23EB4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0017-85B7-F0F8-94F9-B545FD75E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ACCOMPLISHED TASKS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CFEB63B-5A15-E417-D152-7C7A7F269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5398" y="1533832"/>
            <a:ext cx="8392601" cy="3723968"/>
          </a:xfrm>
        </p:spPr>
        <p:txBody>
          <a:bodyPr/>
          <a:lstStyle/>
          <a:p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web-app can perform the following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Detect and recognized the number plates from the uploaded video clip or live feed.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Shows the live results as a list on the app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 the results in the database, which can be downloaded as .csv file after the complete model execution.</a:t>
            </a:r>
          </a:p>
        </p:txBody>
      </p:sp>
    </p:spTree>
    <p:extLst>
      <p:ext uri="{BB962C8B-B14F-4D97-AF65-F5344CB8AC3E}">
        <p14:creationId xmlns:p14="http://schemas.microsoft.com/office/powerpoint/2010/main" val="189607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2F878E-B421-ECD0-B483-76C74452B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345C-E57E-837C-0E53-7B6C196DB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SYSTEM ARCHITECTURE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81DD026-A8AA-A0B6-1B11-46FE90165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10232" r="4178" b="9215"/>
          <a:stretch/>
        </p:blipFill>
        <p:spPr>
          <a:xfrm>
            <a:off x="2050793" y="1474836"/>
            <a:ext cx="8903877" cy="440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8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FAA9A4-2AAC-312C-65E3-4AFBF05D5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BA7B-9C2C-A641-DB46-82B6EFB31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Dataset description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9CD88A-32D0-FAC4-DD27-92AFC77B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63"/>
          <a:stretch/>
        </p:blipFill>
        <p:spPr>
          <a:xfrm>
            <a:off x="2530275" y="1405114"/>
            <a:ext cx="7131449" cy="1061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1AC9D-0A8E-F4AB-0178-B37825C6A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7" b="59262"/>
          <a:stretch/>
        </p:blipFill>
        <p:spPr>
          <a:xfrm>
            <a:off x="2530275" y="2661029"/>
            <a:ext cx="7131449" cy="799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662C25-6F16-76F6-2A47-066B861A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65"/>
          <a:stretch/>
        </p:blipFill>
        <p:spPr>
          <a:xfrm>
            <a:off x="2530275" y="3654936"/>
            <a:ext cx="7131449" cy="27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2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12BF0A-B849-AE43-E652-D76387CA2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3983-3A55-4CDF-DB08-D33008731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MODEL SETTINGS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F33C63-8E72-995E-54EC-62F12EC68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776384"/>
              </p:ext>
            </p:extLst>
          </p:nvPr>
        </p:nvGraphicFramePr>
        <p:xfrm>
          <a:off x="3646346" y="1575254"/>
          <a:ext cx="4899308" cy="4347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654">
                  <a:extLst>
                    <a:ext uri="{9D8B030D-6E8A-4147-A177-3AD203B41FA5}">
                      <a16:colId xmlns:a16="http://schemas.microsoft.com/office/drawing/2014/main" val="1054205809"/>
                    </a:ext>
                  </a:extLst>
                </a:gridCol>
                <a:gridCol w="2449654">
                  <a:extLst>
                    <a:ext uri="{9D8B030D-6E8A-4147-A177-3AD203B41FA5}">
                      <a16:colId xmlns:a16="http://schemas.microsoft.com/office/drawing/2014/main" val="3988606784"/>
                    </a:ext>
                  </a:extLst>
                </a:gridCol>
              </a:tblGrid>
              <a:tr h="4831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60391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yolov8n.pt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76430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Image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640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00567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69014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51959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SGD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42204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856365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86043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IOU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0.7 (for NMS)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62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50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6AE81-98D5-4161-D949-F691D6A5E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3396-F7E0-4090-DC9A-52A2A00BC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TRAINING Process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9C8E970-2813-A768-8F93-2B921F3A2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54" y="1530451"/>
            <a:ext cx="8791575" cy="442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6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471DFD-F8EA-4A46-B847-5CEAD5ECF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A9CB-2CFF-8F50-953B-7F14DD56B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398" y="432619"/>
            <a:ext cx="8791575" cy="747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Training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A4FE1F-4534-CFC6-FF09-924B22155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005807"/>
              </p:ext>
            </p:extLst>
          </p:nvPr>
        </p:nvGraphicFramePr>
        <p:xfrm>
          <a:off x="3813495" y="1732570"/>
          <a:ext cx="4565010" cy="386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505">
                  <a:extLst>
                    <a:ext uri="{9D8B030D-6E8A-4147-A177-3AD203B41FA5}">
                      <a16:colId xmlns:a16="http://schemas.microsoft.com/office/drawing/2014/main" val="1054205809"/>
                    </a:ext>
                  </a:extLst>
                </a:gridCol>
                <a:gridCol w="2282505">
                  <a:extLst>
                    <a:ext uri="{9D8B030D-6E8A-4147-A177-3AD203B41FA5}">
                      <a16:colId xmlns:a16="http://schemas.microsoft.com/office/drawing/2014/main" val="805700959"/>
                    </a:ext>
                  </a:extLst>
                </a:gridCol>
              </a:tblGrid>
              <a:tr h="483101"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After Training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360391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76430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00567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69014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Box-Precision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0.974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51959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Box-Recall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0.963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42204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mAP50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0.983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856365"/>
                  </a:ext>
                </a:extLst>
              </a:tr>
              <a:tr h="48310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mAP50-90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0.701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8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286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508</TotalTime>
  <Words>318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ADLaM Display</vt:lpstr>
      <vt:lpstr>Aptos SemiBold</vt:lpstr>
      <vt:lpstr>Arial</vt:lpstr>
      <vt:lpstr>Calibri</vt:lpstr>
      <vt:lpstr>Tw Cen MT</vt:lpstr>
      <vt:lpstr>Circuit</vt:lpstr>
      <vt:lpstr>licence PLATE RECOGNITION USING YOLO-V8</vt:lpstr>
      <vt:lpstr>PROBLEM STATEMENT</vt:lpstr>
      <vt:lpstr>TASK STATUS</vt:lpstr>
      <vt:lpstr>ACCOMPLISHED TASKS</vt:lpstr>
      <vt:lpstr>SYSTEM ARCHITECTURE</vt:lpstr>
      <vt:lpstr>Dataset description</vt:lpstr>
      <vt:lpstr>MODEL SETTINGS</vt:lpstr>
      <vt:lpstr>TRAINING Process</vt:lpstr>
      <vt:lpstr>Training results</vt:lpstr>
      <vt:lpstr>Training graphs</vt:lpstr>
      <vt:lpstr>Running SCREENSHOTS</vt:lpstr>
      <vt:lpstr>Running SCREENSHOTS</vt:lpstr>
      <vt:lpstr>FUTURE SCOPE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Motasim .</dc:creator>
  <cp:lastModifiedBy>Motasim .</cp:lastModifiedBy>
  <cp:revision>41</cp:revision>
  <dcterms:created xsi:type="dcterms:W3CDTF">2025-01-21T10:53:24Z</dcterms:created>
  <dcterms:modified xsi:type="dcterms:W3CDTF">2025-01-23T19:15:13Z</dcterms:modified>
</cp:coreProperties>
</file>