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18"/>
  </p:notesMasterIdLst>
  <p:sldIdLst>
    <p:sldId id="256" r:id="rId2"/>
    <p:sldId id="257" r:id="rId3"/>
    <p:sldId id="258" r:id="rId4"/>
    <p:sldId id="1192" r:id="rId5"/>
    <p:sldId id="259" r:id="rId6"/>
    <p:sldId id="1183" r:id="rId7"/>
    <p:sldId id="1191" r:id="rId8"/>
    <p:sldId id="1186" r:id="rId9"/>
    <p:sldId id="1188" r:id="rId10"/>
    <p:sldId id="1190" r:id="rId11"/>
    <p:sldId id="1175" r:id="rId12"/>
    <p:sldId id="260" r:id="rId13"/>
    <p:sldId id="261" r:id="rId14"/>
    <p:sldId id="262" r:id="rId15"/>
    <p:sldId id="263" r:id="rId16"/>
    <p:sldId id="264"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E950F-82E4-433B-A876-F8ABC4AED983}" v="14" dt="2022-09-18T08:30:25.974"/>
    <p1510:client id="{F02C07F4-1202-4A12-B3EE-A1BF77610E9D}" v="1" dt="2022-09-18T04:30:55.056"/>
  </p1510:revLst>
</p1510:revInfo>
</file>

<file path=ppt/tableStyles.xml><?xml version="1.0" encoding="utf-8"?>
<a:tblStyleLst xmlns:a="http://schemas.openxmlformats.org/drawingml/2006/main" def="{9A5DC9E2-7141-4643-A673-4BF7135C89C4}">
  <a:tblStyle styleId="{9A5DC9E2-7141-4643-A673-4BF7135C89C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D Motaz" userId="f0cfe403-b148-429c-a439-77756e4cdd21" providerId="ADAL" clId="{F02C07F4-1202-4A12-B3EE-A1BF77610E9D}"/>
    <pc:docChg chg="modSld">
      <pc:chgData name="SAAD Motaz" userId="f0cfe403-b148-429c-a439-77756e4cdd21" providerId="ADAL" clId="{F02C07F4-1202-4A12-B3EE-A1BF77610E9D}" dt="2022-09-18T04:25:28.700" v="11" actId="20577"/>
      <pc:docMkLst>
        <pc:docMk/>
      </pc:docMkLst>
      <pc:sldChg chg="modSp mod">
        <pc:chgData name="SAAD Motaz" userId="f0cfe403-b148-429c-a439-77756e4cdd21" providerId="ADAL" clId="{F02C07F4-1202-4A12-B3EE-A1BF77610E9D}" dt="2022-09-18T04:25:28.700" v="11" actId="20577"/>
        <pc:sldMkLst>
          <pc:docMk/>
          <pc:sldMk cId="0" sldId="261"/>
        </pc:sldMkLst>
        <pc:spChg chg="mod">
          <ac:chgData name="SAAD Motaz" userId="f0cfe403-b148-429c-a439-77756e4cdd21" providerId="ADAL" clId="{F02C07F4-1202-4A12-B3EE-A1BF77610E9D}" dt="2022-09-18T04:25:28.700" v="11" actId="20577"/>
          <ac:spMkLst>
            <pc:docMk/>
            <pc:sldMk cId="0" sldId="261"/>
            <ac:spMk id="112" creationId="{00000000-0000-0000-0000-000000000000}"/>
          </ac:spMkLst>
        </pc:spChg>
      </pc:sldChg>
    </pc:docChg>
  </pc:docChgLst>
  <pc:docChgLst>
    <pc:chgData name="SAAD Motaz" userId="f0cfe403-b148-429c-a439-77756e4cdd21" providerId="ADAL" clId="{C2CE950F-82E4-433B-A876-F8ABC4AED983}"/>
    <pc:docChg chg="undo custSel addSld delSld modSld">
      <pc:chgData name="SAAD Motaz" userId="f0cfe403-b148-429c-a439-77756e4cdd21" providerId="ADAL" clId="{C2CE950F-82E4-433B-A876-F8ABC4AED983}" dt="2022-09-18T08:33:05.133" v="107" actId="403"/>
      <pc:docMkLst>
        <pc:docMk/>
      </pc:docMkLst>
      <pc:sldChg chg="modSp mod">
        <pc:chgData name="SAAD Motaz" userId="f0cfe403-b148-429c-a439-77756e4cdd21" providerId="ADAL" clId="{C2CE950F-82E4-433B-A876-F8ABC4AED983}" dt="2022-09-18T08:28:13.065" v="87" actId="1076"/>
        <pc:sldMkLst>
          <pc:docMk/>
          <pc:sldMk cId="0" sldId="259"/>
        </pc:sldMkLst>
        <pc:spChg chg="mod ord">
          <ac:chgData name="SAAD Motaz" userId="f0cfe403-b148-429c-a439-77756e4cdd21" providerId="ADAL" clId="{C2CE950F-82E4-433B-A876-F8ABC4AED983}" dt="2022-09-18T08:28:13.065" v="87" actId="1076"/>
          <ac:spMkLst>
            <pc:docMk/>
            <pc:sldMk cId="0" sldId="259"/>
            <ac:spMk id="99" creationId="{00000000-0000-0000-0000-000000000000}"/>
          </ac:spMkLst>
        </pc:spChg>
        <pc:picChg chg="mod">
          <ac:chgData name="SAAD Motaz" userId="f0cfe403-b148-429c-a439-77756e4cdd21" providerId="ADAL" clId="{C2CE950F-82E4-433B-A876-F8ABC4AED983}" dt="2022-09-18T08:27:17.905" v="83" actId="1076"/>
          <ac:picMkLst>
            <pc:docMk/>
            <pc:sldMk cId="0" sldId="259"/>
            <ac:picMk id="100" creationId="{00000000-0000-0000-0000-000000000000}"/>
          </ac:picMkLst>
        </pc:picChg>
      </pc:sldChg>
      <pc:sldChg chg="modSp mod">
        <pc:chgData name="SAAD Motaz" userId="f0cfe403-b148-429c-a439-77756e4cdd21" providerId="ADAL" clId="{C2CE950F-82E4-433B-A876-F8ABC4AED983}" dt="2022-09-18T08:31:54.777" v="100" actId="14100"/>
        <pc:sldMkLst>
          <pc:docMk/>
          <pc:sldMk cId="0" sldId="260"/>
        </pc:sldMkLst>
        <pc:picChg chg="mod modCrop">
          <ac:chgData name="SAAD Motaz" userId="f0cfe403-b148-429c-a439-77756e4cdd21" providerId="ADAL" clId="{C2CE950F-82E4-433B-A876-F8ABC4AED983}" dt="2022-09-18T08:31:54.777" v="100" actId="14100"/>
          <ac:picMkLst>
            <pc:docMk/>
            <pc:sldMk cId="0" sldId="260"/>
            <ac:picMk id="106" creationId="{00000000-0000-0000-0000-000000000000}"/>
          </ac:picMkLst>
        </pc:picChg>
      </pc:sldChg>
      <pc:sldChg chg="modSp mod">
        <pc:chgData name="SAAD Motaz" userId="f0cfe403-b148-429c-a439-77756e4cdd21" providerId="ADAL" clId="{C2CE950F-82E4-433B-A876-F8ABC4AED983}" dt="2022-09-18T08:32:15.993" v="104" actId="1076"/>
        <pc:sldMkLst>
          <pc:docMk/>
          <pc:sldMk cId="0" sldId="261"/>
        </pc:sldMkLst>
        <pc:picChg chg="mod modCrop">
          <ac:chgData name="SAAD Motaz" userId="f0cfe403-b148-429c-a439-77756e4cdd21" providerId="ADAL" clId="{C2CE950F-82E4-433B-A876-F8ABC4AED983}" dt="2022-09-18T08:32:15.993" v="104" actId="1076"/>
          <ac:picMkLst>
            <pc:docMk/>
            <pc:sldMk cId="0" sldId="261"/>
            <ac:picMk id="113" creationId="{00000000-0000-0000-0000-000000000000}"/>
          </ac:picMkLst>
        </pc:picChg>
      </pc:sldChg>
      <pc:sldChg chg="new del">
        <pc:chgData name="SAAD Motaz" userId="f0cfe403-b148-429c-a439-77756e4cdd21" providerId="ADAL" clId="{C2CE950F-82E4-433B-A876-F8ABC4AED983}" dt="2022-09-13T09:18:00.420" v="2" actId="47"/>
        <pc:sldMkLst>
          <pc:docMk/>
          <pc:sldMk cId="46971409" sldId="265"/>
        </pc:sldMkLst>
      </pc:sldChg>
      <pc:sldChg chg="modSp add del mod">
        <pc:chgData name="SAAD Motaz" userId="f0cfe403-b148-429c-a439-77756e4cdd21" providerId="ADAL" clId="{C2CE950F-82E4-433B-A876-F8ABC4AED983}" dt="2022-09-13T11:14:31.482" v="65" actId="47"/>
        <pc:sldMkLst>
          <pc:docMk/>
          <pc:sldMk cId="1058189298" sldId="1171"/>
        </pc:sldMkLst>
        <pc:spChg chg="mod">
          <ac:chgData name="SAAD Motaz" userId="f0cfe403-b148-429c-a439-77756e4cdd21" providerId="ADAL" clId="{C2CE950F-82E4-433B-A876-F8ABC4AED983}" dt="2022-09-13T09:20:35.071" v="10" actId="14100"/>
          <ac:spMkLst>
            <pc:docMk/>
            <pc:sldMk cId="1058189298" sldId="1171"/>
            <ac:spMk id="2" creationId="{00000000-0000-0000-0000-000000000000}"/>
          </ac:spMkLst>
        </pc:spChg>
      </pc:sldChg>
      <pc:sldChg chg="modSp mod">
        <pc:chgData name="SAAD Motaz" userId="f0cfe403-b148-429c-a439-77756e4cdd21" providerId="ADAL" clId="{C2CE950F-82E4-433B-A876-F8ABC4AED983}" dt="2022-09-18T08:30:25.974" v="95" actId="14100"/>
        <pc:sldMkLst>
          <pc:docMk/>
          <pc:sldMk cId="255166105" sldId="1175"/>
        </pc:sldMkLst>
        <pc:spChg chg="mod">
          <ac:chgData name="SAAD Motaz" userId="f0cfe403-b148-429c-a439-77756e4cdd21" providerId="ADAL" clId="{C2CE950F-82E4-433B-A876-F8ABC4AED983}" dt="2022-09-18T08:30:14.690" v="93" actId="14100"/>
          <ac:spMkLst>
            <pc:docMk/>
            <pc:sldMk cId="255166105" sldId="1175"/>
            <ac:spMk id="4" creationId="{00000000-0000-0000-0000-000000000000}"/>
          </ac:spMkLst>
        </pc:spChg>
        <pc:picChg chg="mod">
          <ac:chgData name="SAAD Motaz" userId="f0cfe403-b148-429c-a439-77756e4cdd21" providerId="ADAL" clId="{C2CE950F-82E4-433B-A876-F8ABC4AED983}" dt="2022-09-18T08:30:25.974" v="95" actId="14100"/>
          <ac:picMkLst>
            <pc:docMk/>
            <pc:sldMk cId="255166105" sldId="1175"/>
            <ac:picMk id="2050" creationId="{00000000-0000-0000-0000-000000000000}"/>
          </ac:picMkLst>
        </pc:picChg>
      </pc:sldChg>
      <pc:sldChg chg="modSp add mod">
        <pc:chgData name="SAAD Motaz" userId="f0cfe403-b148-429c-a439-77756e4cdd21" providerId="ADAL" clId="{C2CE950F-82E4-433B-A876-F8ABC4AED983}" dt="2022-09-18T08:26:55.672" v="79" actId="14100"/>
        <pc:sldMkLst>
          <pc:docMk/>
          <pc:sldMk cId="820094825" sldId="1183"/>
        </pc:sldMkLst>
        <pc:spChg chg="mod">
          <ac:chgData name="SAAD Motaz" userId="f0cfe403-b148-429c-a439-77756e4cdd21" providerId="ADAL" clId="{C2CE950F-82E4-433B-A876-F8ABC4AED983}" dt="2022-09-13T09:21:40.855" v="14" actId="6549"/>
          <ac:spMkLst>
            <pc:docMk/>
            <pc:sldMk cId="820094825" sldId="1183"/>
            <ac:spMk id="2" creationId="{00000000-0000-0000-0000-000000000000}"/>
          </ac:spMkLst>
        </pc:spChg>
        <pc:spChg chg="mod">
          <ac:chgData name="SAAD Motaz" userId="f0cfe403-b148-429c-a439-77756e4cdd21" providerId="ADAL" clId="{C2CE950F-82E4-433B-A876-F8ABC4AED983}" dt="2022-09-18T08:26:52.378" v="78" actId="1076"/>
          <ac:spMkLst>
            <pc:docMk/>
            <pc:sldMk cId="820094825" sldId="1183"/>
            <ac:spMk id="4" creationId="{00000000-0000-0000-0000-000000000000}"/>
          </ac:spMkLst>
        </pc:spChg>
        <pc:picChg chg="mod">
          <ac:chgData name="SAAD Motaz" userId="f0cfe403-b148-429c-a439-77756e4cdd21" providerId="ADAL" clId="{C2CE950F-82E4-433B-A876-F8ABC4AED983}" dt="2022-09-18T08:26:55.672" v="79" actId="14100"/>
          <ac:picMkLst>
            <pc:docMk/>
            <pc:sldMk cId="820094825" sldId="1183"/>
            <ac:picMk id="4098" creationId="{00000000-0000-0000-0000-000000000000}"/>
          </ac:picMkLst>
        </pc:picChg>
      </pc:sldChg>
      <pc:sldChg chg="modSp add mod">
        <pc:chgData name="SAAD Motaz" userId="f0cfe403-b148-429c-a439-77756e4cdd21" providerId="ADAL" clId="{C2CE950F-82E4-433B-A876-F8ABC4AED983}" dt="2022-09-18T08:26:42.523" v="76" actId="14100"/>
        <pc:sldMkLst>
          <pc:docMk/>
          <pc:sldMk cId="3950445794" sldId="1186"/>
        </pc:sldMkLst>
        <pc:spChg chg="mod">
          <ac:chgData name="SAAD Motaz" userId="f0cfe403-b148-429c-a439-77756e4cdd21" providerId="ADAL" clId="{C2CE950F-82E4-433B-A876-F8ABC4AED983}" dt="2022-09-18T08:26:35.644" v="73" actId="14100"/>
          <ac:spMkLst>
            <pc:docMk/>
            <pc:sldMk cId="3950445794" sldId="1186"/>
            <ac:spMk id="2" creationId="{00000000-0000-0000-0000-000000000000}"/>
          </ac:spMkLst>
        </pc:spChg>
        <pc:picChg chg="mod">
          <ac:chgData name="SAAD Motaz" userId="f0cfe403-b148-429c-a439-77756e4cdd21" providerId="ADAL" clId="{C2CE950F-82E4-433B-A876-F8ABC4AED983}" dt="2022-09-18T08:26:42.523" v="76" actId="14100"/>
          <ac:picMkLst>
            <pc:docMk/>
            <pc:sldMk cId="3950445794" sldId="1186"/>
            <ac:picMk id="6146" creationId="{00000000-0000-0000-0000-000000000000}"/>
          </ac:picMkLst>
        </pc:picChg>
      </pc:sldChg>
      <pc:sldChg chg="modSp add">
        <pc:chgData name="SAAD Motaz" userId="f0cfe403-b148-429c-a439-77756e4cdd21" providerId="ADAL" clId="{C2CE950F-82E4-433B-A876-F8ABC4AED983}" dt="2022-09-18T08:26:10.986" v="68" actId="14100"/>
        <pc:sldMkLst>
          <pc:docMk/>
          <pc:sldMk cId="2941808514" sldId="1188"/>
        </pc:sldMkLst>
        <pc:picChg chg="mod">
          <ac:chgData name="SAAD Motaz" userId="f0cfe403-b148-429c-a439-77756e4cdd21" providerId="ADAL" clId="{C2CE950F-82E4-433B-A876-F8ABC4AED983}" dt="2022-09-18T08:26:10.986" v="68" actId="14100"/>
          <ac:picMkLst>
            <pc:docMk/>
            <pc:sldMk cId="2941808514" sldId="1188"/>
            <ac:picMk id="8194" creationId="{00000000-0000-0000-0000-000000000000}"/>
          </ac:picMkLst>
        </pc:picChg>
      </pc:sldChg>
      <pc:sldChg chg="modSp add mod">
        <pc:chgData name="SAAD Motaz" userId="f0cfe403-b148-429c-a439-77756e4cdd21" providerId="ADAL" clId="{C2CE950F-82E4-433B-A876-F8ABC4AED983}" dt="2022-09-18T08:30:00.430" v="90" actId="14100"/>
        <pc:sldMkLst>
          <pc:docMk/>
          <pc:sldMk cId="1867916474" sldId="1190"/>
        </pc:sldMkLst>
        <pc:spChg chg="mod">
          <ac:chgData name="SAAD Motaz" userId="f0cfe403-b148-429c-a439-77756e4cdd21" providerId="ADAL" clId="{C2CE950F-82E4-433B-A876-F8ABC4AED983}" dt="2022-09-13T09:19:00.863" v="6" actId="20577"/>
          <ac:spMkLst>
            <pc:docMk/>
            <pc:sldMk cId="1867916474" sldId="1190"/>
            <ac:spMk id="2" creationId="{00000000-0000-0000-0000-000000000000}"/>
          </ac:spMkLst>
        </pc:spChg>
        <pc:picChg chg="mod">
          <ac:chgData name="SAAD Motaz" userId="f0cfe403-b148-429c-a439-77756e4cdd21" providerId="ADAL" clId="{C2CE950F-82E4-433B-A876-F8ABC4AED983}" dt="2022-09-18T08:30:00.430" v="90" actId="14100"/>
          <ac:picMkLst>
            <pc:docMk/>
            <pc:sldMk cId="1867916474" sldId="1190"/>
            <ac:picMk id="9218" creationId="{00000000-0000-0000-0000-000000000000}"/>
          </ac:picMkLst>
        </pc:picChg>
      </pc:sldChg>
      <pc:sldChg chg="add">
        <pc:chgData name="SAAD Motaz" userId="f0cfe403-b148-429c-a439-77756e4cdd21" providerId="ADAL" clId="{C2CE950F-82E4-433B-A876-F8ABC4AED983}" dt="2022-09-13T09:22:17.657" v="15"/>
        <pc:sldMkLst>
          <pc:docMk/>
          <pc:sldMk cId="1274490492" sldId="1191"/>
        </pc:sldMkLst>
      </pc:sldChg>
      <pc:sldChg chg="add del">
        <pc:chgData name="SAAD Motaz" userId="f0cfe403-b148-429c-a439-77756e4cdd21" providerId="ADAL" clId="{C2CE950F-82E4-433B-A876-F8ABC4AED983}" dt="2022-09-13T09:20:23.192" v="8"/>
        <pc:sldMkLst>
          <pc:docMk/>
          <pc:sldMk cId="2128917164" sldId="1191"/>
        </pc:sldMkLst>
      </pc:sldChg>
      <pc:sldChg chg="modSp new mod">
        <pc:chgData name="SAAD Motaz" userId="f0cfe403-b148-429c-a439-77756e4cdd21" providerId="ADAL" clId="{C2CE950F-82E4-433B-A876-F8ABC4AED983}" dt="2022-09-18T08:33:05.133" v="107" actId="403"/>
        <pc:sldMkLst>
          <pc:docMk/>
          <pc:sldMk cId="2419558135" sldId="1192"/>
        </pc:sldMkLst>
        <pc:spChg chg="mod">
          <ac:chgData name="SAAD Motaz" userId="f0cfe403-b148-429c-a439-77756e4cdd21" providerId="ADAL" clId="{C2CE950F-82E4-433B-A876-F8ABC4AED983}" dt="2022-09-13T09:30:42.343" v="30" actId="20577"/>
          <ac:spMkLst>
            <pc:docMk/>
            <pc:sldMk cId="2419558135" sldId="1192"/>
            <ac:spMk id="2" creationId="{993E6A00-5F46-3C48-90DD-BD7E81E9F581}"/>
          </ac:spMkLst>
        </pc:spChg>
        <pc:spChg chg="mod">
          <ac:chgData name="SAAD Motaz" userId="f0cfe403-b148-429c-a439-77756e4cdd21" providerId="ADAL" clId="{C2CE950F-82E4-433B-A876-F8ABC4AED983}" dt="2022-09-18T08:33:05.133" v="107" actId="403"/>
          <ac:spMkLst>
            <pc:docMk/>
            <pc:sldMk cId="2419558135" sldId="1192"/>
            <ac:spMk id="3" creationId="{822BD1DA-4243-28EA-4922-E3D12DDC722C}"/>
          </ac:spMkLst>
        </pc:spChg>
      </pc:sldChg>
      <pc:sldChg chg="add del">
        <pc:chgData name="SAAD Motaz" userId="f0cfe403-b148-429c-a439-77756e4cdd21" providerId="ADAL" clId="{C2CE950F-82E4-433B-A876-F8ABC4AED983}" dt="2022-09-13T09:20:23.192" v="8"/>
        <pc:sldMkLst>
          <pc:docMk/>
          <pc:sldMk cId="3116900582" sldId="1192"/>
        </pc:sldMkLst>
      </pc:sldChg>
    </pc:docChg>
  </pc:docChgLst>
  <pc:docChgLst>
    <pc:chgData name="Motaz Saad" userId="2057ee3b-c1bc-4e6d-9f32-2f06a9bf521c" providerId="ADAL" clId="{F02C07F4-1202-4A12-B3EE-A1BF77610E9D}"/>
    <pc:docChg chg="addSld modSld">
      <pc:chgData name="Motaz Saad" userId="2057ee3b-c1bc-4e6d-9f32-2f06a9bf521c" providerId="ADAL" clId="{F02C07F4-1202-4A12-B3EE-A1BF77610E9D}" dt="2022-09-18T04:31:00.574" v="1" actId="20577"/>
      <pc:docMkLst>
        <pc:docMk/>
      </pc:docMkLst>
      <pc:sldChg chg="modSp add mod">
        <pc:chgData name="Motaz Saad" userId="2057ee3b-c1bc-4e6d-9f32-2f06a9bf521c" providerId="ADAL" clId="{F02C07F4-1202-4A12-B3EE-A1BF77610E9D}" dt="2022-09-18T04:31:00.574" v="1" actId="20577"/>
        <pc:sldMkLst>
          <pc:docMk/>
          <pc:sldMk cId="255166105" sldId="1175"/>
        </pc:sldMkLst>
        <pc:spChg chg="mod">
          <ac:chgData name="Motaz Saad" userId="2057ee3b-c1bc-4e6d-9f32-2f06a9bf521c" providerId="ADAL" clId="{F02C07F4-1202-4A12-B3EE-A1BF77610E9D}" dt="2022-09-18T04:31:00.574" v="1" actId="20577"/>
          <ac:spMkLst>
            <pc:docMk/>
            <pc:sldMk cId="255166105" sldId="117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SzPts val="1400"/>
              <a:buChar char="●"/>
              <a:defRPr/>
            </a:lvl1pPr>
            <a:lvl2pPr marL="914400" marR="0" lvl="1" indent="-317500" algn="l" rtl="0">
              <a:spcBef>
                <a:spcPts val="0"/>
              </a:spcBef>
              <a:spcAft>
                <a:spcPts val="0"/>
              </a:spcAft>
              <a:buSzPts val="1400"/>
              <a:buChar char="○"/>
              <a:defRPr/>
            </a:lvl2pPr>
            <a:lvl3pPr marL="1371600" marR="0" lvl="2" indent="-317500" algn="l" rtl="0">
              <a:spcBef>
                <a:spcPts val="0"/>
              </a:spcBef>
              <a:spcAft>
                <a:spcPts val="0"/>
              </a:spcAft>
              <a:buSzPts val="1400"/>
              <a:buChar char="■"/>
              <a:defRPr/>
            </a:lvl3pPr>
            <a:lvl4pPr marL="1828800" marR="0" lvl="3" indent="-317500" algn="l" rtl="0">
              <a:spcBef>
                <a:spcPts val="0"/>
              </a:spcBef>
              <a:spcAft>
                <a:spcPts val="0"/>
              </a:spcAft>
              <a:buSzPts val="1400"/>
              <a:buChar char="●"/>
              <a:defRPr/>
            </a:lvl4pPr>
            <a:lvl5pPr marL="2286000" marR="0" lvl="4" indent="-317500" algn="l" rtl="0">
              <a:spcBef>
                <a:spcPts val="0"/>
              </a:spcBef>
              <a:spcAft>
                <a:spcPts val="0"/>
              </a:spcAft>
              <a:buSzPts val="1400"/>
              <a:buChar char="○"/>
              <a:defRPr/>
            </a:lvl5pPr>
            <a:lvl6pPr marL="2743200" marR="0" lvl="5" indent="-317500" algn="l" rtl="0">
              <a:spcBef>
                <a:spcPts val="0"/>
              </a:spcBef>
              <a:spcAft>
                <a:spcPts val="0"/>
              </a:spcAft>
              <a:buSzPts val="1400"/>
              <a:buChar char="■"/>
              <a:defRPr/>
            </a:lvl6pPr>
            <a:lvl7pPr marL="3200400" marR="0" lvl="6" indent="-317500" algn="l" rtl="0">
              <a:spcBef>
                <a:spcPts val="0"/>
              </a:spcBef>
              <a:spcAft>
                <a:spcPts val="0"/>
              </a:spcAft>
              <a:buSzPts val="1400"/>
              <a:buChar char="●"/>
              <a:defRPr/>
            </a:lvl7pPr>
            <a:lvl8pPr marL="3657600" marR="0" lvl="7" indent="-317500" algn="l" rtl="0">
              <a:spcBef>
                <a:spcPts val="0"/>
              </a:spcBef>
              <a:spcAft>
                <a:spcPts val="0"/>
              </a:spcAft>
              <a:buSzPts val="1400"/>
              <a:buChar char="○"/>
              <a:defRPr/>
            </a:lvl8pPr>
            <a:lvl9pPr marL="4114800" marR="0" lvl="8" indent="-317500" algn="l" rtl="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a:p>
          <a:p>
            <a:pPr marL="457200" marR="0" lvl="1" indent="-88900" algn="l" rtl="0">
              <a:spcBef>
                <a:spcPts val="0"/>
              </a:spcBef>
              <a:spcAft>
                <a:spcPts val="0"/>
              </a:spcAft>
              <a:buSzPts val="1400"/>
              <a:buChar char="○"/>
            </a:pPr>
            <a:endParaRPr/>
          </a:p>
          <a:p>
            <a:pPr marL="914400" marR="0" lvl="2" indent="-88900" algn="l" rtl="0">
              <a:spcBef>
                <a:spcPts val="0"/>
              </a:spcBef>
              <a:spcAft>
                <a:spcPts val="0"/>
              </a:spcAft>
              <a:buSzPts val="1400"/>
              <a:buChar char="■"/>
            </a:pPr>
            <a:endParaRPr/>
          </a:p>
          <a:p>
            <a:pPr marL="1371600" marR="0" lvl="3" indent="-88900" algn="l" rtl="0">
              <a:spcBef>
                <a:spcPts val="0"/>
              </a:spcBef>
              <a:spcAft>
                <a:spcPts val="0"/>
              </a:spcAft>
              <a:buSzPts val="1400"/>
              <a:buChar char="●"/>
            </a:pPr>
            <a:endParaRPr/>
          </a:p>
          <a:p>
            <a:pPr marL="1828800" marR="0" lvl="4" indent="-88900" algn="l" rtl="0">
              <a:spcBef>
                <a:spcPts val="0"/>
              </a:spcBef>
              <a:spcAft>
                <a:spcPts val="0"/>
              </a:spcAft>
              <a:buSzPts val="1400"/>
              <a:buChar char="○"/>
            </a:pPr>
            <a:endParaRPr/>
          </a:p>
          <a:p>
            <a:pPr marL="2286000" marR="0" lvl="5" indent="-88900" algn="l" rtl="0">
              <a:spcBef>
                <a:spcPts val="0"/>
              </a:spcBef>
              <a:spcAft>
                <a:spcPts val="0"/>
              </a:spcAft>
              <a:buSzPts val="1400"/>
              <a:buChar char="■"/>
            </a:pPr>
            <a:endParaRPr/>
          </a:p>
          <a:p>
            <a:pPr marL="2743200" marR="0" lvl="6" indent="-88900" algn="l" rtl="0">
              <a:spcBef>
                <a:spcPts val="0"/>
              </a:spcBef>
              <a:spcAft>
                <a:spcPts val="0"/>
              </a:spcAft>
              <a:buSzPts val="1400"/>
              <a:buChar char="●"/>
            </a:pPr>
            <a:endParaRPr/>
          </a:p>
          <a:p>
            <a:pPr marL="3200400" marR="0" lvl="7" indent="-88900" algn="l" rtl="0">
              <a:spcBef>
                <a:spcPts val="0"/>
              </a:spcBef>
              <a:spcAft>
                <a:spcPts val="0"/>
              </a:spcAft>
              <a:buSzPts val="1400"/>
              <a:buChar char="○"/>
            </a:pPr>
            <a:endParaRPr/>
          </a:p>
          <a:p>
            <a:pPr marL="3657600" marR="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dd1b06c8_0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dd1b06c8_0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8c73e3771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8c73e3771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58c73e3771_1_7: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dd61eb5f_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dd61eb5f_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689add4b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689add4b2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689add4b2_1_4: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dd1b06c8_0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dd1b06c8_0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8c73e377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8c73e377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38"/>
        <p:cNvGrpSpPr/>
        <p:nvPr/>
      </p:nvGrpSpPr>
      <p:grpSpPr>
        <a:xfrm>
          <a:off x="0" y="0"/>
          <a:ext cx="0" cy="0"/>
          <a:chOff x="0" y="0"/>
          <a:chExt cx="0" cy="0"/>
        </a:xfrm>
      </p:grpSpPr>
      <p:pic>
        <p:nvPicPr>
          <p:cNvPr id="39" name="Google Shape;39;p2"/>
          <p:cNvPicPr preferRelativeResize="0"/>
          <p:nvPr/>
        </p:nvPicPr>
        <p:blipFill>
          <a:blip r:embed="rId2">
            <a:alphaModFix/>
          </a:blip>
          <a:stretch>
            <a:fillRect/>
          </a:stretch>
        </p:blipFill>
        <p:spPr>
          <a:xfrm>
            <a:off x="0" y="-3"/>
            <a:ext cx="11328385" cy="5189575"/>
          </a:xfrm>
          <a:prstGeom prst="rect">
            <a:avLst/>
          </a:prstGeom>
          <a:noFill/>
          <a:ln>
            <a:noFill/>
          </a:ln>
        </p:spPr>
      </p:pic>
      <p:grpSp>
        <p:nvGrpSpPr>
          <p:cNvPr id="40" name="Google Shape;40;p2"/>
          <p:cNvGrpSpPr/>
          <p:nvPr/>
        </p:nvGrpSpPr>
        <p:grpSpPr>
          <a:xfrm>
            <a:off x="22" y="3555094"/>
            <a:ext cx="7314320" cy="876772"/>
            <a:chOff x="-11" y="1378677"/>
            <a:chExt cx="7314320" cy="4116300"/>
          </a:xfrm>
        </p:grpSpPr>
        <p:sp>
          <p:nvSpPr>
            <p:cNvPr id="41" name="Google Shape;41;p2"/>
            <p:cNvSpPr/>
            <p:nvPr/>
          </p:nvSpPr>
          <p:spPr>
            <a:xfrm flipH="1">
              <a:off x="-11" y="1378677"/>
              <a:ext cx="187800" cy="41163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187809" y="1378677"/>
              <a:ext cx="7126500" cy="4116300"/>
            </a:xfrm>
            <a:prstGeom prst="rect">
              <a:avLst/>
            </a:prstGeom>
            <a:solidFill>
              <a:srgbClr val="4343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sp>
        <p:nvSpPr>
          <p:cNvPr id="43" name="Google Shape;43;p2"/>
          <p:cNvSpPr txBox="1">
            <a:spLocks noGrp="1"/>
          </p:cNvSpPr>
          <p:nvPr>
            <p:ph type="ctrTitle"/>
          </p:nvPr>
        </p:nvSpPr>
        <p:spPr>
          <a:xfrm>
            <a:off x="414375" y="3631832"/>
            <a:ext cx="6400800" cy="7233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27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9/18/2022</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22183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1622822"/>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229600" cy="1622822"/>
          </a:xfrm>
        </p:spPr>
        <p:txBody>
          <a:bodyPr/>
          <a:lstStyle>
            <a:lvl1pPr>
              <a:defRPr sz="1200"/>
            </a:lvl1pPr>
            <a:lvl2pPr>
              <a:defRPr sz="1200"/>
            </a:lvl2pPr>
            <a:lvl3pPr>
              <a:defRPr sz="1200"/>
            </a:lvl3pPr>
            <a:lvl4pPr>
              <a:defRPr sz="1200"/>
            </a:lvl4pPr>
            <a:lvl5pPr>
              <a:defRPr sz="1200"/>
            </a:lvl5pPr>
            <a:lvl6pPr>
              <a:defRPr sz="1050"/>
            </a:lvl6pPr>
            <a:lvl7pPr>
              <a:defRPr sz="1050"/>
            </a:lvl7pPr>
            <a:lvl8pPr>
              <a:defRPr sz="1050"/>
            </a:lvl8pPr>
            <a:lvl9pPr>
              <a:defRPr sz="10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4629151"/>
            <a:ext cx="8595360" cy="176597"/>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280321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grpSp>
        <p:nvGrpSpPr>
          <p:cNvPr id="45" name="Google Shape;45;p3"/>
          <p:cNvGrpSpPr/>
          <p:nvPr/>
        </p:nvGrpSpPr>
        <p:grpSpPr>
          <a:xfrm>
            <a:off x="-13" y="-9141"/>
            <a:ext cx="8005728" cy="1209422"/>
            <a:chOff x="-13" y="-12188"/>
            <a:chExt cx="8005728" cy="1161900"/>
          </a:xfrm>
        </p:grpSpPr>
        <p:sp>
          <p:nvSpPr>
            <p:cNvPr id="46" name="Google Shape;46;p3"/>
            <p:cNvSpPr/>
            <p:nvPr/>
          </p:nvSpPr>
          <p:spPr>
            <a:xfrm flipH="1">
              <a:off x="-13" y="-12188"/>
              <a:ext cx="1878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7" name="Google Shape;47;p3"/>
            <p:cNvSpPr/>
            <p:nvPr/>
          </p:nvSpPr>
          <p:spPr>
            <a:xfrm flipH="1">
              <a:off x="187715" y="-12188"/>
              <a:ext cx="78180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sp>
        <p:nvSpPr>
          <p:cNvPr id="48" name="Google Shape;48;p3"/>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49" name="Google Shape;49;p3"/>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4"/>
          <p:cNvSpPr txBox="1">
            <a:spLocks noGrp="1"/>
          </p:cNvSpPr>
          <p:nvPr>
            <p:ph type="body" idx="1"/>
          </p:nvPr>
        </p:nvSpPr>
        <p:spPr>
          <a:xfrm>
            <a:off x="456245" y="1278514"/>
            <a:ext cx="4038600" cy="3630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52" name="Google Shape;52;p4"/>
          <p:cNvSpPr txBox="1">
            <a:spLocks noGrp="1"/>
          </p:cNvSpPr>
          <p:nvPr>
            <p:ph type="body" idx="2"/>
          </p:nvPr>
        </p:nvSpPr>
        <p:spPr>
          <a:xfrm>
            <a:off x="4648200" y="1278514"/>
            <a:ext cx="4038600" cy="36303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grpSp>
        <p:nvGrpSpPr>
          <p:cNvPr id="53" name="Google Shape;53;p4"/>
          <p:cNvGrpSpPr/>
          <p:nvPr/>
        </p:nvGrpSpPr>
        <p:grpSpPr>
          <a:xfrm>
            <a:off x="-13" y="-9141"/>
            <a:ext cx="8005728" cy="1209422"/>
            <a:chOff x="-13" y="-12188"/>
            <a:chExt cx="8005728" cy="1161900"/>
          </a:xfrm>
        </p:grpSpPr>
        <p:sp>
          <p:nvSpPr>
            <p:cNvPr id="54" name="Google Shape;54;p4"/>
            <p:cNvSpPr/>
            <p:nvPr/>
          </p:nvSpPr>
          <p:spPr>
            <a:xfrm flipH="1">
              <a:off x="-13" y="-12188"/>
              <a:ext cx="1878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55" name="Google Shape;55;p4"/>
            <p:cNvSpPr/>
            <p:nvPr/>
          </p:nvSpPr>
          <p:spPr>
            <a:xfrm flipH="1">
              <a:off x="187715" y="-12188"/>
              <a:ext cx="78180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sp>
        <p:nvSpPr>
          <p:cNvPr id="56" name="Google Shape;56;p4"/>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grpSp>
        <p:nvGrpSpPr>
          <p:cNvPr id="58" name="Google Shape;58;p5"/>
          <p:cNvGrpSpPr/>
          <p:nvPr/>
        </p:nvGrpSpPr>
        <p:grpSpPr>
          <a:xfrm>
            <a:off x="-13" y="-9141"/>
            <a:ext cx="8005728" cy="1209422"/>
            <a:chOff x="-13" y="-12188"/>
            <a:chExt cx="8005728" cy="1161900"/>
          </a:xfrm>
        </p:grpSpPr>
        <p:sp>
          <p:nvSpPr>
            <p:cNvPr id="59" name="Google Shape;59;p5"/>
            <p:cNvSpPr/>
            <p:nvPr/>
          </p:nvSpPr>
          <p:spPr>
            <a:xfrm flipH="1">
              <a:off x="-13" y="-12188"/>
              <a:ext cx="1878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0" name="Google Shape;60;p5"/>
            <p:cNvSpPr/>
            <p:nvPr/>
          </p:nvSpPr>
          <p:spPr>
            <a:xfrm flipH="1">
              <a:off x="187715" y="-12188"/>
              <a:ext cx="78180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sp>
        <p:nvSpPr>
          <p:cNvPr id="61" name="Google Shape;61;p5"/>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6"/>
          <p:cNvSpPr/>
          <p:nvPr/>
        </p:nvSpPr>
        <p:spPr>
          <a:xfrm flipH="1">
            <a:off x="8964666" y="4623761"/>
            <a:ext cx="187800" cy="5214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4" name="Google Shape;64;p6"/>
          <p:cNvSpPr/>
          <p:nvPr/>
        </p:nvSpPr>
        <p:spPr>
          <a:xfrm flipH="1">
            <a:off x="3866778" y="4623761"/>
            <a:ext cx="5097900" cy="521400"/>
          </a:xfrm>
          <a:prstGeom prst="rect">
            <a:avLst/>
          </a:prstGeom>
          <a:solidFill>
            <a:srgbClr val="0F243E"/>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body" idx="1"/>
          </p:nvPr>
        </p:nvSpPr>
        <p:spPr>
          <a:xfrm>
            <a:off x="3866813" y="4623761"/>
            <a:ext cx="5097900" cy="521400"/>
          </a:xfrm>
          <a:prstGeom prst="rect">
            <a:avLst/>
          </a:prstGeom>
          <a:solidFill>
            <a:srgbClr val="E67032"/>
          </a:solidFill>
        </p:spPr>
        <p:txBody>
          <a:bodyPr spcFirstLastPara="1" wrap="square" lIns="91425" tIns="91425" rIns="91425" bIns="91425" anchor="t" anchorCtr="0">
            <a:noAutofit/>
          </a:bodyPr>
          <a:lstStyle>
            <a:lvl1pPr marL="457200" lvl="0" indent="-228600">
              <a:spcBef>
                <a:spcPts val="0"/>
              </a:spcBef>
              <a:spcAft>
                <a:spcPts val="0"/>
              </a:spcAft>
              <a:buClr>
                <a:schemeClr val="lt1"/>
              </a:buClr>
              <a:buSzPts val="1400"/>
              <a:buNone/>
              <a:defRPr sz="1400">
                <a:solidFill>
                  <a:schemeClr val="l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305925" y="170126"/>
            <a:ext cx="8229600" cy="597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E67032"/>
              </a:buClr>
              <a:buSzPts val="3000"/>
              <a:buFont typeface="Calibri"/>
              <a:buNone/>
              <a:defRPr sz="3000" b="1">
                <a:solidFill>
                  <a:srgbClr val="E67032"/>
                </a:solidFill>
              </a:defRPr>
            </a:lvl1pPr>
            <a:lvl2pPr lvl="1" rtl="0">
              <a:spcBef>
                <a:spcPts val="0"/>
              </a:spcBef>
              <a:spcAft>
                <a:spcPts val="0"/>
              </a:spcAft>
              <a:buClr>
                <a:srgbClr val="E67032"/>
              </a:buClr>
              <a:buSzPts val="3000"/>
              <a:buNone/>
              <a:defRPr sz="3000" b="1">
                <a:solidFill>
                  <a:srgbClr val="E67032"/>
                </a:solidFill>
              </a:defRPr>
            </a:lvl2pPr>
            <a:lvl3pPr lvl="2" rtl="0">
              <a:spcBef>
                <a:spcPts val="0"/>
              </a:spcBef>
              <a:spcAft>
                <a:spcPts val="0"/>
              </a:spcAft>
              <a:buClr>
                <a:srgbClr val="E67032"/>
              </a:buClr>
              <a:buSzPts val="3000"/>
              <a:buNone/>
              <a:defRPr sz="3000" b="1">
                <a:solidFill>
                  <a:srgbClr val="E67032"/>
                </a:solidFill>
              </a:defRPr>
            </a:lvl3pPr>
            <a:lvl4pPr lvl="3" rtl="0">
              <a:spcBef>
                <a:spcPts val="0"/>
              </a:spcBef>
              <a:spcAft>
                <a:spcPts val="0"/>
              </a:spcAft>
              <a:buClr>
                <a:srgbClr val="E67032"/>
              </a:buClr>
              <a:buSzPts val="3000"/>
              <a:buNone/>
              <a:defRPr sz="3000" b="1">
                <a:solidFill>
                  <a:srgbClr val="E67032"/>
                </a:solidFill>
              </a:defRPr>
            </a:lvl4pPr>
            <a:lvl5pPr lvl="4" rtl="0">
              <a:spcBef>
                <a:spcPts val="0"/>
              </a:spcBef>
              <a:spcAft>
                <a:spcPts val="0"/>
              </a:spcAft>
              <a:buClr>
                <a:srgbClr val="E67032"/>
              </a:buClr>
              <a:buSzPts val="3000"/>
              <a:buNone/>
              <a:defRPr sz="3000" b="1">
                <a:solidFill>
                  <a:srgbClr val="E67032"/>
                </a:solidFill>
              </a:defRPr>
            </a:lvl5pPr>
            <a:lvl6pPr lvl="5" rtl="0">
              <a:spcBef>
                <a:spcPts val="0"/>
              </a:spcBef>
              <a:spcAft>
                <a:spcPts val="0"/>
              </a:spcAft>
              <a:buClr>
                <a:srgbClr val="E67032"/>
              </a:buClr>
              <a:buSzPts val="3000"/>
              <a:buNone/>
              <a:defRPr sz="3000" b="1">
                <a:solidFill>
                  <a:srgbClr val="E67032"/>
                </a:solidFill>
              </a:defRPr>
            </a:lvl6pPr>
            <a:lvl7pPr lvl="6" rtl="0">
              <a:spcBef>
                <a:spcPts val="0"/>
              </a:spcBef>
              <a:spcAft>
                <a:spcPts val="0"/>
              </a:spcAft>
              <a:buClr>
                <a:srgbClr val="E67032"/>
              </a:buClr>
              <a:buSzPts val="3000"/>
              <a:buNone/>
              <a:defRPr sz="3000" b="1">
                <a:solidFill>
                  <a:srgbClr val="E67032"/>
                </a:solidFill>
              </a:defRPr>
            </a:lvl7pPr>
            <a:lvl8pPr lvl="7" rtl="0">
              <a:spcBef>
                <a:spcPts val="0"/>
              </a:spcBef>
              <a:spcAft>
                <a:spcPts val="0"/>
              </a:spcAft>
              <a:buClr>
                <a:srgbClr val="E67032"/>
              </a:buClr>
              <a:buSzPts val="3000"/>
              <a:buNone/>
              <a:defRPr sz="3000" b="1">
                <a:solidFill>
                  <a:srgbClr val="E67032"/>
                </a:solidFill>
              </a:defRPr>
            </a:lvl8pPr>
            <a:lvl9pPr lvl="8" rtl="0">
              <a:spcBef>
                <a:spcPts val="0"/>
              </a:spcBef>
              <a:spcAft>
                <a:spcPts val="0"/>
              </a:spcAft>
              <a:buClr>
                <a:srgbClr val="E67032"/>
              </a:buClr>
              <a:buSzPts val="3000"/>
              <a:buNone/>
              <a:defRPr sz="3000" b="1">
                <a:solidFill>
                  <a:srgbClr val="E67032"/>
                </a:solidFill>
              </a:defRPr>
            </a:lvl9pPr>
          </a:lstStyle>
          <a:p>
            <a:endParaRPr/>
          </a:p>
        </p:txBody>
      </p:sp>
      <p:sp>
        <p:nvSpPr>
          <p:cNvPr id="69" name="Google Shape;69;p8"/>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lvl="0" indent="-342900" algn="l" rtl="0">
              <a:spcBef>
                <a:spcPts val="640"/>
              </a:spcBef>
              <a:spcAft>
                <a:spcPts val="0"/>
              </a:spcAft>
              <a:buClr>
                <a:schemeClr val="dk1"/>
              </a:buClr>
              <a:buSzPts val="1800"/>
              <a:buFont typeface="Arial"/>
              <a:buChar char="•"/>
              <a:defRPr/>
            </a:lvl1pPr>
            <a:lvl2pPr marL="914400" lvl="1" indent="-342900" algn="l" rtl="0">
              <a:spcBef>
                <a:spcPts val="560"/>
              </a:spcBef>
              <a:spcAft>
                <a:spcPts val="0"/>
              </a:spcAft>
              <a:buClr>
                <a:schemeClr val="dk1"/>
              </a:buClr>
              <a:buSzPts val="1800"/>
              <a:buFont typeface="Arial"/>
              <a:buChar char="–"/>
              <a:defRPr/>
            </a:lvl2pPr>
            <a:lvl3pPr marL="1371600" lvl="2" indent="-342900" algn="l" rtl="0">
              <a:spcBef>
                <a:spcPts val="480"/>
              </a:spcBef>
              <a:spcAft>
                <a:spcPts val="0"/>
              </a:spcAft>
              <a:buClr>
                <a:schemeClr val="dk1"/>
              </a:buClr>
              <a:buSzPts val="1800"/>
              <a:buFont typeface="Arial"/>
              <a:buChar char="•"/>
              <a:defRPr/>
            </a:lvl3pPr>
            <a:lvl4pPr marL="1828800" lvl="3" indent="-342900" algn="l" rtl="0">
              <a:spcBef>
                <a:spcPts val="400"/>
              </a:spcBef>
              <a:spcAft>
                <a:spcPts val="0"/>
              </a:spcAft>
              <a:buClr>
                <a:schemeClr val="dk1"/>
              </a:buClr>
              <a:buSzPts val="1800"/>
              <a:buFont typeface="Arial"/>
              <a:buChar char="–"/>
              <a:defRPr/>
            </a:lvl4pPr>
            <a:lvl5pPr marL="2286000" lvl="4" indent="-342900" algn="l" rtl="0">
              <a:spcBef>
                <a:spcPts val="400"/>
              </a:spcBef>
              <a:spcAft>
                <a:spcPts val="0"/>
              </a:spcAft>
              <a:buClr>
                <a:schemeClr val="dk1"/>
              </a:buClr>
              <a:buSzPts val="1800"/>
              <a:buFont typeface="Arial"/>
              <a:buChar char="»"/>
              <a:defRPr/>
            </a:lvl5pPr>
            <a:lvl6pPr marL="2743200" lvl="5" indent="-342900" algn="l" rtl="0">
              <a:spcBef>
                <a:spcPts val="400"/>
              </a:spcBef>
              <a:spcAft>
                <a:spcPts val="0"/>
              </a:spcAft>
              <a:buClr>
                <a:schemeClr val="dk1"/>
              </a:buClr>
              <a:buSzPts val="1800"/>
              <a:buFont typeface="Arial"/>
              <a:buChar char="•"/>
              <a:defRPr/>
            </a:lvl6pPr>
            <a:lvl7pPr marL="3200400" lvl="6" indent="-342900" algn="l" rtl="0">
              <a:spcBef>
                <a:spcPts val="400"/>
              </a:spcBef>
              <a:spcAft>
                <a:spcPts val="0"/>
              </a:spcAft>
              <a:buClr>
                <a:schemeClr val="dk1"/>
              </a:buClr>
              <a:buSzPts val="1800"/>
              <a:buFont typeface="Arial"/>
              <a:buChar char="•"/>
              <a:defRPr/>
            </a:lvl7pPr>
            <a:lvl8pPr marL="3657600" lvl="7" indent="-342900" algn="l" rtl="0">
              <a:spcBef>
                <a:spcPts val="400"/>
              </a:spcBef>
              <a:spcAft>
                <a:spcPts val="0"/>
              </a:spcAft>
              <a:buClr>
                <a:schemeClr val="dk1"/>
              </a:buClr>
              <a:buSzPts val="1800"/>
              <a:buFont typeface="Arial"/>
              <a:buChar char="•"/>
              <a:defRPr/>
            </a:lvl8pPr>
            <a:lvl9pPr marL="4114800" lvl="8" indent="-342900" algn="l" rtl="0">
              <a:spcBef>
                <a:spcPts val="400"/>
              </a:spcBef>
              <a:spcAft>
                <a:spcPts val="0"/>
              </a:spcAft>
              <a:buClr>
                <a:schemeClr val="dk1"/>
              </a:buClr>
              <a:buSzPts val="1800"/>
              <a:buFont typeface="Arial"/>
              <a:buChar char="•"/>
              <a:defRPr/>
            </a:lvl9pPr>
          </a:lstStyle>
          <a:p>
            <a:endParaRPr/>
          </a:p>
        </p:txBody>
      </p:sp>
      <p:sp>
        <p:nvSpPr>
          <p:cNvPr id="70" name="Google Shape;70;p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1" name="Google Shape;71;p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2" name="Google Shape;72;p8"/>
          <p:cNvSpPr txBox="1">
            <a:spLocks noGrp="1"/>
          </p:cNvSpPr>
          <p:nvPr>
            <p:ph type="sldNum" idx="12"/>
          </p:nvPr>
        </p:nvSpPr>
        <p:spPr>
          <a:xfrm>
            <a:off x="6553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27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9/18/2022</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0501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27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4629151"/>
            <a:ext cx="8595360" cy="176597"/>
          </a:xfrm>
        </p:spPr>
        <p:txBody>
          <a:bodyPr/>
          <a:lstStyle/>
          <a:p>
            <a:endParaRPr lang="en-US" dirty="0"/>
          </a:p>
        </p:txBody>
      </p:sp>
      <p:sp>
        <p:nvSpPr>
          <p:cNvPr id="9" name="Date Placeholder 3"/>
          <p:cNvSpPr>
            <a:spLocks noGrp="1"/>
          </p:cNvSpPr>
          <p:nvPr>
            <p:ph type="dt" sz="half" idx="10"/>
          </p:nvPr>
        </p:nvSpPr>
        <p:spPr>
          <a:xfrm>
            <a:off x="6335713" y="84804"/>
            <a:ext cx="2133600" cy="137160"/>
          </a:xfrm>
        </p:spPr>
        <p:txBody>
          <a:bodyPr/>
          <a:lstStyle/>
          <a:p>
            <a:fld id="{A9DF6EFB-3F44-496C-A842-1E0B3D3B975A}" type="datetimeFigureOut">
              <a:rPr lang="en-US" smtClean="0"/>
              <a:pPr/>
              <a:t>9/18/2022</a:t>
            </a:fld>
            <a:endParaRPr lang="en-US" dirty="0"/>
          </a:p>
        </p:txBody>
      </p:sp>
      <p:sp>
        <p:nvSpPr>
          <p:cNvPr id="10" name="Slide Number Placeholder 5"/>
          <p:cNvSpPr>
            <a:spLocks noGrp="1"/>
          </p:cNvSpPr>
          <p:nvPr>
            <p:ph type="sldNum" sz="quarter" idx="12"/>
          </p:nvPr>
        </p:nvSpPr>
        <p:spPr>
          <a:xfrm>
            <a:off x="8469313" y="84804"/>
            <a:ext cx="551783" cy="13716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12990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esson-plan">
    <p:bg>
      <p:bgPr>
        <a:solidFill>
          <a:srgbClr val="FFFFFF"/>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33868" y="-71"/>
            <a:ext cx="3409813" cy="2107677"/>
            <a:chOff x="0" y="1494"/>
            <a:chExt cx="3409813" cy="2810236"/>
          </a:xfrm>
        </p:grpSpPr>
        <p:cxnSp>
          <p:nvCxnSpPr>
            <p:cNvPr id="11" name="Google Shape;11;p1"/>
            <p:cNvCxnSpPr/>
            <p:nvPr/>
          </p:nvCxnSpPr>
          <p:spPr>
            <a:xfrm>
              <a:off x="0" y="245543"/>
              <a:ext cx="32511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2" name="Google Shape;12;p1"/>
            <p:cNvCxnSpPr/>
            <p:nvPr/>
          </p:nvCxnSpPr>
          <p:spPr>
            <a:xfrm rot="-5400000">
              <a:off x="-1212177" y="1407880"/>
              <a:ext cx="28062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3" name="Google Shape;13;p1"/>
            <p:cNvCxnSpPr/>
            <p:nvPr/>
          </p:nvCxnSpPr>
          <p:spPr>
            <a:xfrm>
              <a:off x="0" y="474143"/>
              <a:ext cx="26670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4" name="Google Shape;14;p1"/>
            <p:cNvCxnSpPr/>
            <p:nvPr/>
          </p:nvCxnSpPr>
          <p:spPr>
            <a:xfrm>
              <a:off x="0" y="702743"/>
              <a:ext cx="21675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5" name="Google Shape;15;p1"/>
            <p:cNvCxnSpPr/>
            <p:nvPr/>
          </p:nvCxnSpPr>
          <p:spPr>
            <a:xfrm>
              <a:off x="0" y="931343"/>
              <a:ext cx="18627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6" name="Google Shape;16;p1"/>
            <p:cNvCxnSpPr/>
            <p:nvPr/>
          </p:nvCxnSpPr>
          <p:spPr>
            <a:xfrm>
              <a:off x="0" y="1159943"/>
              <a:ext cx="14901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7" name="Google Shape;17;p1"/>
            <p:cNvCxnSpPr/>
            <p:nvPr/>
          </p:nvCxnSpPr>
          <p:spPr>
            <a:xfrm>
              <a:off x="0" y="1388543"/>
              <a:ext cx="12192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8" name="Google Shape;18;p1"/>
            <p:cNvCxnSpPr/>
            <p:nvPr/>
          </p:nvCxnSpPr>
          <p:spPr>
            <a:xfrm>
              <a:off x="0" y="1617143"/>
              <a:ext cx="9906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19" name="Google Shape;19;p1"/>
            <p:cNvCxnSpPr/>
            <p:nvPr/>
          </p:nvCxnSpPr>
          <p:spPr>
            <a:xfrm>
              <a:off x="0" y="1845743"/>
              <a:ext cx="7452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0" name="Google Shape;20;p1"/>
            <p:cNvCxnSpPr/>
            <p:nvPr/>
          </p:nvCxnSpPr>
          <p:spPr>
            <a:xfrm>
              <a:off x="0" y="2074343"/>
              <a:ext cx="5334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1" name="Google Shape;21;p1"/>
            <p:cNvCxnSpPr/>
            <p:nvPr/>
          </p:nvCxnSpPr>
          <p:spPr>
            <a:xfrm>
              <a:off x="0" y="2302944"/>
              <a:ext cx="2625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2" name="Google Shape;22;p1"/>
            <p:cNvCxnSpPr/>
            <p:nvPr/>
          </p:nvCxnSpPr>
          <p:spPr>
            <a:xfrm rot="-5400000">
              <a:off x="-814261" y="1238115"/>
              <a:ext cx="24684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3" name="Google Shape;23;p1"/>
            <p:cNvCxnSpPr/>
            <p:nvPr/>
          </p:nvCxnSpPr>
          <p:spPr>
            <a:xfrm rot="-5400000">
              <a:off x="-357712" y="1014528"/>
              <a:ext cx="20181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4" name="Google Shape;24;p1"/>
            <p:cNvCxnSpPr/>
            <p:nvPr/>
          </p:nvCxnSpPr>
          <p:spPr>
            <a:xfrm rot="-5400000">
              <a:off x="-853" y="887577"/>
              <a:ext cx="17640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5" name="Google Shape;25;p1"/>
            <p:cNvCxnSpPr/>
            <p:nvPr/>
          </p:nvCxnSpPr>
          <p:spPr>
            <a:xfrm rot="-5400000">
              <a:off x="326307" y="790194"/>
              <a:ext cx="15693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6" name="Google Shape;26;p1"/>
            <p:cNvCxnSpPr/>
            <p:nvPr/>
          </p:nvCxnSpPr>
          <p:spPr>
            <a:xfrm rot="-5400000">
              <a:off x="636517" y="709727"/>
              <a:ext cx="14085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7" name="Google Shape;27;p1"/>
            <p:cNvCxnSpPr/>
            <p:nvPr/>
          </p:nvCxnSpPr>
          <p:spPr>
            <a:xfrm rot="-5400000">
              <a:off x="972229" y="603962"/>
              <a:ext cx="11967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8" name="Google Shape;28;p1"/>
            <p:cNvCxnSpPr/>
            <p:nvPr/>
          </p:nvCxnSpPr>
          <p:spPr>
            <a:xfrm rot="-5400000">
              <a:off x="1278237" y="527761"/>
              <a:ext cx="10443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29" name="Google Shape;29;p1"/>
            <p:cNvCxnSpPr/>
            <p:nvPr/>
          </p:nvCxnSpPr>
          <p:spPr>
            <a:xfrm rot="-5400000">
              <a:off x="1590398" y="440777"/>
              <a:ext cx="8796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0" name="Google Shape;30;p1"/>
            <p:cNvCxnSpPr/>
            <p:nvPr/>
          </p:nvCxnSpPr>
          <p:spPr>
            <a:xfrm rot="-5400000">
              <a:off x="1883657" y="377227"/>
              <a:ext cx="7527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1" name="Google Shape;31;p1"/>
            <p:cNvCxnSpPr/>
            <p:nvPr/>
          </p:nvCxnSpPr>
          <p:spPr>
            <a:xfrm rot="-5400000">
              <a:off x="2198067" y="292494"/>
              <a:ext cx="5835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2" name="Google Shape;32;p1"/>
            <p:cNvCxnSpPr/>
            <p:nvPr/>
          </p:nvCxnSpPr>
          <p:spPr>
            <a:xfrm rot="-5400000">
              <a:off x="2521028" y="199377"/>
              <a:ext cx="3972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3" name="Google Shape;33;p1"/>
            <p:cNvCxnSpPr/>
            <p:nvPr/>
          </p:nvCxnSpPr>
          <p:spPr>
            <a:xfrm rot="-5400000">
              <a:off x="2801688" y="148627"/>
              <a:ext cx="2955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4" name="Google Shape;34;p1"/>
            <p:cNvCxnSpPr/>
            <p:nvPr/>
          </p:nvCxnSpPr>
          <p:spPr>
            <a:xfrm rot="-5400000">
              <a:off x="3079243" y="102444"/>
              <a:ext cx="201600" cy="1500"/>
            </a:xfrm>
            <a:prstGeom prst="straightConnector1">
              <a:avLst/>
            </a:prstGeom>
            <a:noFill/>
            <a:ln w="12700" cap="flat" cmpd="sng">
              <a:solidFill>
                <a:srgbClr val="EFEFEF">
                  <a:alpha val="53725"/>
                </a:srgbClr>
              </a:solidFill>
              <a:prstDash val="solid"/>
              <a:round/>
              <a:headEnd type="none" w="sm" len="sm"/>
              <a:tailEnd type="none" w="sm" len="sm"/>
            </a:ln>
          </p:spPr>
        </p:cxnSp>
        <p:cxnSp>
          <p:nvCxnSpPr>
            <p:cNvPr id="35" name="Google Shape;35;p1"/>
            <p:cNvCxnSpPr/>
            <p:nvPr/>
          </p:nvCxnSpPr>
          <p:spPr>
            <a:xfrm rot="-5400000">
              <a:off x="3324763" y="85077"/>
              <a:ext cx="168600" cy="1500"/>
            </a:xfrm>
            <a:prstGeom prst="straightConnector1">
              <a:avLst/>
            </a:prstGeom>
            <a:noFill/>
            <a:ln w="12700" cap="flat" cmpd="sng">
              <a:solidFill>
                <a:srgbClr val="EFEFEF">
                  <a:alpha val="53725"/>
                </a:srgbClr>
              </a:solidFill>
              <a:prstDash val="solid"/>
              <a:round/>
              <a:headEnd type="none" w="sm" len="sm"/>
              <a:tailEnd type="none" w="sm" len="sm"/>
            </a:ln>
          </p:spPr>
        </p:cxnSp>
      </p:grpSp>
      <p:sp>
        <p:nvSpPr>
          <p:cNvPr id="36" name="Google Shape;3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a:endParaRPr/>
          </a:p>
        </p:txBody>
      </p:sp>
      <p:sp>
        <p:nvSpPr>
          <p:cNvPr id="37" name="Google Shape;37;p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lvl="0" indent="-342900">
              <a:spcBef>
                <a:spcPts val="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www.rapidminer.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9"/>
          <p:cNvSpPr txBox="1">
            <a:spLocks noGrp="1"/>
          </p:cNvSpPr>
          <p:nvPr>
            <p:ph type="ctrTitle"/>
          </p:nvPr>
        </p:nvSpPr>
        <p:spPr>
          <a:xfrm>
            <a:off x="457200" y="3836550"/>
            <a:ext cx="7037100" cy="41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a:t>Data Science: Concepts and Practice</a:t>
            </a:r>
            <a:endParaRPr sz="3000"/>
          </a:p>
        </p:txBody>
      </p:sp>
      <p:sp>
        <p:nvSpPr>
          <p:cNvPr id="78" name="Google Shape;78;p9"/>
          <p:cNvSpPr txBox="1">
            <a:spLocks noGrp="1"/>
          </p:cNvSpPr>
          <p:nvPr>
            <p:ph type="ctrTitle"/>
          </p:nvPr>
        </p:nvSpPr>
        <p:spPr>
          <a:xfrm>
            <a:off x="0" y="4723808"/>
            <a:ext cx="6400800" cy="41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b="1">
                <a:solidFill>
                  <a:srgbClr val="E67032"/>
                </a:solidFill>
              </a:rPr>
              <a:t>Course slides</a:t>
            </a:r>
            <a:endParaRPr sz="3000" b="1">
              <a:solidFill>
                <a:srgbClr val="E6703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116" y="-134629"/>
            <a:ext cx="6115050" cy="600134"/>
          </a:xfrm>
        </p:spPr>
        <p:txBody>
          <a:bodyPr wrap="square">
            <a:spAutoFit/>
          </a:bodyPr>
          <a:lstStyle/>
          <a:p>
            <a:r>
              <a:rPr lang="en-IN" dirty="0"/>
              <a:t>Analytics Overview </a:t>
            </a:r>
            <a:endParaRPr lang="en-US" dirty="0"/>
          </a:p>
        </p:txBody>
      </p:sp>
      <p:pic>
        <p:nvPicPr>
          <p:cNvPr id="9218" name="Picture 2" descr="• At the top, a rectangle is labeled Business Analytics. Arrows from Business Analytics point to 3 column headings of a table.&#10;• The 3 column headings in order from left to right are: Descriptive, Predictive, and Prescriptive.&#10;• The table has 3 rows with the following headings in order from top to bottom: Questions, Enablers, and Out-comes.&#10;• For the row heading Questions under column Descriptive are the following questions:&#10;• What happened?&#10;• What is happening?&#10;• For the row heading Enablers under column Descriptive is the following list:&#10;• Business reporting&#10;• Dashboards&#10;• Scorecards&#10;• Data warehousing &#10;• For the row heading Outcomes under column Descriptive is the following text: Well-defined business problems and opportunities.&#10;• For the row heading Questions under column Predictive is the following questions:&#10;• What will happen?&#10;• Why will it happen?&#10;• For the row heading Enablers under column Predictive is the following list:&#10;• Data mining&#10;• Text mining&#10;• Web/media mining&#10;• Forecasting&#10;• For the row heading Outcomes under column Predictive is the following text: Accurate projections of future events and outcomes.&#10;• For the row heading Questions under column Prescriptive is the following questions:&#10;• What should I do?&#10;• Why should I do it?&#10;• For the row heading Enablers under column Prescriptive is the following list:&#10;• Optimization&#10;• Simulation&#10;• Decision modeling&#10;• Expert systems&#10;• For the row heading Outcomes under column Prescriptive is the following text: Best possible business decisions and actions"/>
          <p:cNvPicPr>
            <a:picLocks noChangeAspect="1" noChangeArrowheads="1"/>
          </p:cNvPicPr>
          <p:nvPr/>
        </p:nvPicPr>
        <p:blipFill rotWithShape="1">
          <a:blip r:embed="rId3">
            <a:extLst>
              <a:ext uri="{28A0092B-C50C-407E-A947-70E740481C1C}">
                <a14:useLocalDpi xmlns:a14="http://schemas.microsoft.com/office/drawing/2010/main" val="0"/>
              </a:ext>
            </a:extLst>
          </a:blip>
          <a:srcRect b="2606"/>
          <a:stretch/>
        </p:blipFill>
        <p:spPr bwMode="auto">
          <a:xfrm>
            <a:off x="1003300" y="446429"/>
            <a:ext cx="6235700" cy="4697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91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29137"/>
            <a:ext cx="6115050" cy="600134"/>
          </a:xfrm>
        </p:spPr>
        <p:txBody>
          <a:bodyPr wrap="square">
            <a:spAutoFit/>
          </a:bodyPr>
          <a:lstStyle/>
          <a:p>
            <a:r>
              <a:rPr lang="en-US" sz="2700" dirty="0">
                <a:latin typeface="+mj-lt"/>
              </a:rPr>
              <a:t>Artificial Intelligence (</a:t>
            </a:r>
            <a:r>
              <a:rPr lang="en-US" sz="2700" spc="-338" dirty="0">
                <a:latin typeface="+mj-lt"/>
              </a:rPr>
              <a:t>A </a:t>
            </a:r>
            <a:r>
              <a:rPr lang="en-US" sz="2700" dirty="0">
                <a:latin typeface="+mj-lt"/>
              </a:rPr>
              <a:t>I)</a:t>
            </a:r>
          </a:p>
        </p:txBody>
      </p:sp>
      <p:sp>
        <p:nvSpPr>
          <p:cNvPr id="4" name="Content Placeholder 3"/>
          <p:cNvSpPr>
            <a:spLocks noGrp="1"/>
          </p:cNvSpPr>
          <p:nvPr>
            <p:ph idx="13"/>
          </p:nvPr>
        </p:nvSpPr>
        <p:spPr>
          <a:xfrm>
            <a:off x="927100" y="419101"/>
            <a:ext cx="7264400" cy="461635"/>
          </a:xfrm>
        </p:spPr>
        <p:txBody>
          <a:bodyPr wrap="square">
            <a:spAutoFit/>
          </a:bodyPr>
          <a:lstStyle/>
          <a:p>
            <a:pPr marL="0" indent="0">
              <a:buNone/>
            </a:pPr>
            <a:r>
              <a:rPr lang="en-US" sz="1800" b="1" dirty="0"/>
              <a:t>Figure 2.2</a:t>
            </a:r>
            <a:r>
              <a:rPr lang="en-US" sz="1800" dirty="0"/>
              <a:t> Cost of Human Work versus the Cost of </a:t>
            </a:r>
            <a:r>
              <a:rPr lang="en-US" sz="1800" spc="-225" dirty="0"/>
              <a:t>A </a:t>
            </a:r>
            <a:r>
              <a:rPr lang="en-US" sz="1800" dirty="0"/>
              <a:t>I Work.</a:t>
            </a:r>
          </a:p>
        </p:txBody>
      </p:sp>
      <p:pic>
        <p:nvPicPr>
          <p:cNvPr id="2050" name="Picture 2" descr="The horizontal axis shows the cost in dollars and the vertical axis shows the time (in years) and starting from 2000 to 2030 at intervals of 10. The graph depicts the following:&#10;• Both the lines start at the mid-point of the vertical axis&#10;• The cost of human work increases gradually over time and is shown with a blue upward line&#10;• The cost of work by AI/Robotics decreases gradually over time and is shown with a green-dashed line"/>
          <p:cNvPicPr>
            <a:picLocks noChangeAspect="1" noChangeArrowheads="1"/>
          </p:cNvPicPr>
          <p:nvPr/>
        </p:nvPicPr>
        <p:blipFill rotWithShape="1">
          <a:blip r:embed="rId3">
            <a:extLst>
              <a:ext uri="{28A0092B-C50C-407E-A947-70E740481C1C}">
                <a14:useLocalDpi xmlns:a14="http://schemas.microsoft.com/office/drawing/2010/main" val="0"/>
              </a:ext>
            </a:extLst>
          </a:blip>
          <a:srcRect b="3103"/>
          <a:stretch/>
        </p:blipFill>
        <p:spPr bwMode="auto">
          <a:xfrm>
            <a:off x="1835151" y="874075"/>
            <a:ext cx="5233567" cy="420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6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305925" y="170126"/>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Models</a:t>
            </a:r>
            <a:endParaRPr/>
          </a:p>
        </p:txBody>
      </p:sp>
      <p:pic>
        <p:nvPicPr>
          <p:cNvPr id="106" name="Google Shape;106;p13"/>
          <p:cNvPicPr preferRelativeResize="0"/>
          <p:nvPr/>
        </p:nvPicPr>
        <p:blipFill rotWithShape="1">
          <a:blip r:embed="rId3">
            <a:alphaModFix/>
          </a:blip>
          <a:srcRect l="7296" t="8440" r="12358" b="13009"/>
          <a:stretch/>
        </p:blipFill>
        <p:spPr>
          <a:xfrm>
            <a:off x="920749" y="767126"/>
            <a:ext cx="6965951" cy="4084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305925" y="170126"/>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Using Models</a:t>
            </a:r>
            <a:endParaRPr dirty="0"/>
          </a:p>
        </p:txBody>
      </p:sp>
      <p:pic>
        <p:nvPicPr>
          <p:cNvPr id="113" name="Google Shape;113;p14"/>
          <p:cNvPicPr preferRelativeResize="0"/>
          <p:nvPr/>
        </p:nvPicPr>
        <p:blipFill rotWithShape="1">
          <a:blip r:embed="rId3">
            <a:alphaModFix/>
          </a:blip>
          <a:srcRect l="7251" t="7116" r="8615" b="17192"/>
          <a:stretch/>
        </p:blipFill>
        <p:spPr>
          <a:xfrm>
            <a:off x="1238251" y="1320799"/>
            <a:ext cx="6889750" cy="3238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305925" y="170126"/>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Types of Data Science</a:t>
            </a:r>
            <a:endParaRPr/>
          </a:p>
        </p:txBody>
      </p:sp>
      <p:pic>
        <p:nvPicPr>
          <p:cNvPr id="119" name="Google Shape;119;p15"/>
          <p:cNvPicPr preferRelativeResize="0"/>
          <p:nvPr/>
        </p:nvPicPr>
        <p:blipFill>
          <a:blip r:embed="rId3">
            <a:alphaModFix/>
          </a:blip>
          <a:stretch>
            <a:fillRect/>
          </a:stretch>
        </p:blipFill>
        <p:spPr>
          <a:xfrm>
            <a:off x="1327750" y="930326"/>
            <a:ext cx="7477125" cy="401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aphicFrame>
        <p:nvGraphicFramePr>
          <p:cNvPr id="124" name="Google Shape;124;p16"/>
          <p:cNvGraphicFramePr/>
          <p:nvPr/>
        </p:nvGraphicFramePr>
        <p:xfrm>
          <a:off x="433750" y="75250"/>
          <a:ext cx="7749500" cy="4982325"/>
        </p:xfrm>
        <a:graphic>
          <a:graphicData uri="http://schemas.openxmlformats.org/drawingml/2006/table">
            <a:tbl>
              <a:tblPr>
                <a:noFill/>
                <a:tableStyleId>{9A5DC9E2-7141-4643-A673-4BF7135C89C4}</a:tableStyleId>
              </a:tblPr>
              <a:tblGrid>
                <a:gridCol w="1518725">
                  <a:extLst>
                    <a:ext uri="{9D8B030D-6E8A-4147-A177-3AD203B41FA5}">
                      <a16:colId xmlns:a16="http://schemas.microsoft.com/office/drawing/2014/main" val="20000"/>
                    </a:ext>
                  </a:extLst>
                </a:gridCol>
                <a:gridCol w="2099750">
                  <a:extLst>
                    <a:ext uri="{9D8B030D-6E8A-4147-A177-3AD203B41FA5}">
                      <a16:colId xmlns:a16="http://schemas.microsoft.com/office/drawing/2014/main" val="20001"/>
                    </a:ext>
                  </a:extLst>
                </a:gridCol>
                <a:gridCol w="1678950">
                  <a:extLst>
                    <a:ext uri="{9D8B030D-6E8A-4147-A177-3AD203B41FA5}">
                      <a16:colId xmlns:a16="http://schemas.microsoft.com/office/drawing/2014/main" val="20002"/>
                    </a:ext>
                  </a:extLst>
                </a:gridCol>
                <a:gridCol w="2452075">
                  <a:extLst>
                    <a:ext uri="{9D8B030D-6E8A-4147-A177-3AD203B41FA5}">
                      <a16:colId xmlns:a16="http://schemas.microsoft.com/office/drawing/2014/main" val="20003"/>
                    </a:ext>
                  </a:extLst>
                </a:gridCol>
              </a:tblGrid>
              <a:tr h="289650">
                <a:tc>
                  <a:txBody>
                    <a:bodyPr/>
                    <a:lstStyle/>
                    <a:p>
                      <a:pPr marL="63500" lvl="0" indent="0" algn="l" rtl="0">
                        <a:lnSpc>
                          <a:spcPct val="115000"/>
                        </a:lnSpc>
                        <a:spcBef>
                          <a:spcPts val="0"/>
                        </a:spcBef>
                        <a:spcAft>
                          <a:spcPts val="0"/>
                        </a:spcAft>
                        <a:buNone/>
                      </a:pPr>
                      <a:r>
                        <a:rPr lang="en-US" sz="1000"/>
                        <a:t>Tasks</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63500" lvl="0" indent="0" algn="l" rtl="0">
                        <a:lnSpc>
                          <a:spcPct val="115000"/>
                        </a:lnSpc>
                        <a:spcBef>
                          <a:spcPts val="0"/>
                        </a:spcBef>
                        <a:spcAft>
                          <a:spcPts val="0"/>
                        </a:spcAft>
                        <a:buNone/>
                      </a:pPr>
                      <a:r>
                        <a:rPr lang="en-US" sz="1000"/>
                        <a:t>Description</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63500" lvl="0" indent="0" algn="l" rtl="0">
                        <a:lnSpc>
                          <a:spcPct val="115000"/>
                        </a:lnSpc>
                        <a:spcBef>
                          <a:spcPts val="0"/>
                        </a:spcBef>
                        <a:spcAft>
                          <a:spcPts val="0"/>
                        </a:spcAft>
                        <a:buNone/>
                      </a:pPr>
                      <a:r>
                        <a:rPr lang="en-US" sz="1000"/>
                        <a:t>Algorithms</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63500" lvl="0" indent="0" algn="l" rtl="0">
                        <a:lnSpc>
                          <a:spcPct val="115000"/>
                        </a:lnSpc>
                        <a:spcBef>
                          <a:spcPts val="0"/>
                        </a:spcBef>
                        <a:spcAft>
                          <a:spcPts val="0"/>
                        </a:spcAft>
                        <a:buNone/>
                      </a:pPr>
                      <a:r>
                        <a:rPr lang="en-US" sz="1000"/>
                        <a:t>Examples</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887500">
                <a:tc>
                  <a:txBody>
                    <a:bodyPr/>
                    <a:lstStyle/>
                    <a:p>
                      <a:pPr marL="63500" lvl="0" indent="0" algn="l" rtl="0">
                        <a:lnSpc>
                          <a:spcPct val="115000"/>
                        </a:lnSpc>
                        <a:spcBef>
                          <a:spcPts val="0"/>
                        </a:spcBef>
                        <a:spcAft>
                          <a:spcPts val="0"/>
                        </a:spcAft>
                        <a:buNone/>
                      </a:pPr>
                      <a:r>
                        <a:rPr lang="en-US" sz="1000"/>
                        <a:t>Classification</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Predict if a data point belongs to one of predefined classes. The prediction will be based on learning from known data set.</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Decision Trees, Neural networks, Bayesian models, Induction rules, K nearest neighbors</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Assigning voters into known buckets by political parties eg: soccer moms. Bucketing new customers into one of known customer groups.</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75825">
                <a:tc>
                  <a:txBody>
                    <a:bodyPr/>
                    <a:lstStyle/>
                    <a:p>
                      <a:pPr marL="63500" lvl="0" indent="0" algn="l" rtl="0">
                        <a:lnSpc>
                          <a:spcPct val="115000"/>
                        </a:lnSpc>
                        <a:spcBef>
                          <a:spcPts val="0"/>
                        </a:spcBef>
                        <a:spcAft>
                          <a:spcPts val="0"/>
                        </a:spcAft>
                        <a:buNone/>
                      </a:pPr>
                      <a:r>
                        <a:rPr lang="en-US" sz="1000"/>
                        <a:t>Regression</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Predict the numeric target label of a data point. The prediction will be based on learning from known data set.</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Linear regression, Logistic regression</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Predicting unemployment rate for next year. Estimating insurance premium. </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95625">
                <a:tc>
                  <a:txBody>
                    <a:bodyPr/>
                    <a:lstStyle/>
                    <a:p>
                      <a:pPr marL="63500" lvl="0" indent="0" algn="l" rtl="0">
                        <a:lnSpc>
                          <a:spcPct val="115000"/>
                        </a:lnSpc>
                        <a:spcBef>
                          <a:spcPts val="0"/>
                        </a:spcBef>
                        <a:spcAft>
                          <a:spcPts val="0"/>
                        </a:spcAft>
                        <a:buNone/>
                      </a:pPr>
                      <a:r>
                        <a:rPr lang="en-US" sz="1000"/>
                        <a:t>Anomaly detection</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Predict if a data point is an outlier compared to other data points in the data set.</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Distance based, Density based, LOF</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Fraud transaction detection in credit cards. Network intrusion detection.</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32250">
                <a:tc>
                  <a:txBody>
                    <a:bodyPr/>
                    <a:lstStyle/>
                    <a:p>
                      <a:pPr marL="63500" lvl="0" indent="0" algn="l" rtl="0">
                        <a:lnSpc>
                          <a:spcPct val="115000"/>
                        </a:lnSpc>
                        <a:spcBef>
                          <a:spcPts val="0"/>
                        </a:spcBef>
                        <a:spcAft>
                          <a:spcPts val="0"/>
                        </a:spcAft>
                        <a:buNone/>
                      </a:pPr>
                      <a:r>
                        <a:rPr lang="en-US" sz="1000"/>
                        <a:t>Time series</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Predict if the value of the target variable for future time frame based on history values.</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Exponential smoothing, ARIMA, regression</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Sales forecasting, production forecasting, virtually any growth phenomenon that needs to be extrapolated</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62000">
                <a:tc>
                  <a:txBody>
                    <a:bodyPr/>
                    <a:lstStyle/>
                    <a:p>
                      <a:pPr marL="63500" lvl="0" indent="0" algn="l" rtl="0">
                        <a:lnSpc>
                          <a:spcPct val="115000"/>
                        </a:lnSpc>
                        <a:spcBef>
                          <a:spcPts val="0"/>
                        </a:spcBef>
                        <a:spcAft>
                          <a:spcPts val="0"/>
                        </a:spcAft>
                        <a:buNone/>
                      </a:pPr>
                      <a:r>
                        <a:rPr lang="en-US" sz="1000"/>
                        <a:t>Clustering</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Identify natural clusters within the data set based on inherit properties within the data set.</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K means, density based clustering - DBSCAN</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Finding customer segments in a company based on transaction, web and customer call data.</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39475">
                <a:tc>
                  <a:txBody>
                    <a:bodyPr/>
                    <a:lstStyle/>
                    <a:p>
                      <a:pPr marL="63500" lvl="0" indent="0" algn="l" rtl="0">
                        <a:lnSpc>
                          <a:spcPct val="115000"/>
                        </a:lnSpc>
                        <a:spcBef>
                          <a:spcPts val="0"/>
                        </a:spcBef>
                        <a:spcAft>
                          <a:spcPts val="0"/>
                        </a:spcAft>
                        <a:buNone/>
                      </a:pPr>
                      <a:r>
                        <a:rPr lang="en-US" sz="1000"/>
                        <a:t>Association analysis</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Identify relationships within an itemset based on transaction data.</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FP Growth, Apriori</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00" lvl="0" indent="0" algn="l" rtl="0">
                        <a:lnSpc>
                          <a:spcPct val="115000"/>
                        </a:lnSpc>
                        <a:spcBef>
                          <a:spcPts val="0"/>
                        </a:spcBef>
                        <a:spcAft>
                          <a:spcPts val="0"/>
                        </a:spcAft>
                        <a:buNone/>
                      </a:pPr>
                      <a:r>
                        <a:rPr lang="en-US" sz="1000"/>
                        <a:t>Find cross selling opportunities for a retailor based on transaction purchase history.</a:t>
                      </a:r>
                      <a:endParaRPr sz="1000"/>
                    </a:p>
                  </a:txBody>
                  <a:tcPr marL="68575" marR="68575"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185075" y="231301"/>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Course </a:t>
            </a:r>
            <a:endParaRPr/>
          </a:p>
          <a:p>
            <a:pPr marL="0" lvl="0" indent="0" algn="l" rtl="0">
              <a:spcBef>
                <a:spcPts val="0"/>
              </a:spcBef>
              <a:spcAft>
                <a:spcPts val="0"/>
              </a:spcAft>
              <a:buNone/>
            </a:pPr>
            <a:r>
              <a:rPr lang="en-US"/>
              <a:t>outline</a:t>
            </a:r>
            <a:endParaRPr/>
          </a:p>
        </p:txBody>
      </p:sp>
      <p:sp>
        <p:nvSpPr>
          <p:cNvPr id="131" name="Google Shape;131;p17"/>
          <p:cNvSpPr/>
          <p:nvPr/>
        </p:nvSpPr>
        <p:spPr>
          <a:xfrm>
            <a:off x="786025" y="2391275"/>
            <a:ext cx="1770900" cy="1094100"/>
          </a:xfrm>
          <a:prstGeom prst="roundRect">
            <a:avLst>
              <a:gd name="adj" fmla="val 6187"/>
            </a:avLst>
          </a:prstGeom>
          <a:solidFill>
            <a:srgbClr val="FCE5CD"/>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a:solidFill>
                  <a:srgbClr val="231F20"/>
                </a:solidFill>
              </a:rPr>
              <a:t>Data Science Process</a:t>
            </a:r>
            <a:endParaRPr sz="1200" b="1">
              <a:solidFill>
                <a:srgbClr val="231F20"/>
              </a:solidFill>
            </a:endParaRPr>
          </a:p>
          <a:p>
            <a:pPr marL="0" lvl="0" indent="0" algn="l" rtl="0">
              <a:lnSpc>
                <a:spcPct val="115000"/>
              </a:lnSpc>
              <a:spcBef>
                <a:spcPts val="500"/>
              </a:spcBef>
              <a:spcAft>
                <a:spcPts val="0"/>
              </a:spcAft>
              <a:buNone/>
            </a:pPr>
            <a:r>
              <a:rPr lang="en-US" sz="1200" b="1">
                <a:solidFill>
                  <a:srgbClr val="231F20"/>
                </a:solidFill>
              </a:rPr>
              <a:t>Data Exploration</a:t>
            </a:r>
            <a:endParaRPr sz="1200" b="1">
              <a:solidFill>
                <a:srgbClr val="231F20"/>
              </a:solidFill>
            </a:endParaRPr>
          </a:p>
          <a:p>
            <a:pPr marL="0" lvl="0" indent="0" algn="l" rtl="0">
              <a:lnSpc>
                <a:spcPct val="115000"/>
              </a:lnSpc>
              <a:spcBef>
                <a:spcPts val="500"/>
              </a:spcBef>
              <a:spcAft>
                <a:spcPts val="500"/>
              </a:spcAft>
              <a:buClr>
                <a:schemeClr val="dk1"/>
              </a:buClr>
              <a:buSzPts val="1100"/>
              <a:buFont typeface="Arial"/>
              <a:buNone/>
            </a:pPr>
            <a:r>
              <a:rPr lang="en-US" sz="1200" b="1">
                <a:solidFill>
                  <a:srgbClr val="231F20"/>
                </a:solidFill>
              </a:rPr>
              <a:t>Model Evaluation</a:t>
            </a:r>
            <a:endParaRPr sz="1200" b="1">
              <a:solidFill>
                <a:srgbClr val="231F20"/>
              </a:solidFill>
            </a:endParaRPr>
          </a:p>
        </p:txBody>
      </p:sp>
      <p:sp>
        <p:nvSpPr>
          <p:cNvPr id="132" name="Google Shape;132;p17"/>
          <p:cNvSpPr/>
          <p:nvPr/>
        </p:nvSpPr>
        <p:spPr>
          <a:xfrm>
            <a:off x="2842475" y="685800"/>
            <a:ext cx="2914800" cy="4455300"/>
          </a:xfrm>
          <a:prstGeom prst="roundRect">
            <a:avLst>
              <a:gd name="adj" fmla="val 6187"/>
            </a:avLst>
          </a:prstGeom>
          <a:solidFill>
            <a:srgbClr val="CFE2F3"/>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a:solidFill>
                  <a:srgbClr val="231F20"/>
                </a:solidFill>
              </a:rPr>
              <a:t>Classification</a:t>
            </a:r>
            <a:endParaRPr sz="1200" b="1">
              <a:solidFill>
                <a:srgbClr val="231F20"/>
              </a:solidFill>
            </a:endParaRPr>
          </a:p>
          <a:p>
            <a:pPr marL="0" lvl="0" indent="0" algn="just" rtl="0">
              <a:lnSpc>
                <a:spcPct val="115000"/>
              </a:lnSpc>
              <a:spcBef>
                <a:spcPts val="500"/>
              </a:spcBef>
              <a:spcAft>
                <a:spcPts val="0"/>
              </a:spcAft>
              <a:buNone/>
            </a:pPr>
            <a:r>
              <a:rPr lang="en-US" sz="1000">
                <a:solidFill>
                  <a:srgbClr val="231F20"/>
                </a:solidFill>
              </a:rPr>
              <a:t>Decision Trees</a:t>
            </a:r>
            <a:endParaRPr sz="1000">
              <a:solidFill>
                <a:srgbClr val="231F20"/>
              </a:solidFill>
            </a:endParaRPr>
          </a:p>
          <a:p>
            <a:pPr marL="0" lvl="0" indent="0" algn="just" rtl="0">
              <a:lnSpc>
                <a:spcPct val="115000"/>
              </a:lnSpc>
              <a:spcBef>
                <a:spcPts val="500"/>
              </a:spcBef>
              <a:spcAft>
                <a:spcPts val="0"/>
              </a:spcAft>
              <a:buNone/>
            </a:pPr>
            <a:r>
              <a:rPr lang="en-US" sz="1000">
                <a:solidFill>
                  <a:srgbClr val="231F20"/>
                </a:solidFill>
              </a:rPr>
              <a:t>Rule Induction</a:t>
            </a:r>
            <a:endParaRPr sz="1000">
              <a:solidFill>
                <a:srgbClr val="231F20"/>
              </a:solidFill>
            </a:endParaRPr>
          </a:p>
          <a:p>
            <a:pPr marL="0" lvl="0" indent="0" algn="just" rtl="0">
              <a:lnSpc>
                <a:spcPct val="115000"/>
              </a:lnSpc>
              <a:spcBef>
                <a:spcPts val="500"/>
              </a:spcBef>
              <a:spcAft>
                <a:spcPts val="0"/>
              </a:spcAft>
              <a:buNone/>
            </a:pPr>
            <a:r>
              <a:rPr lang="en-US" sz="1000">
                <a:solidFill>
                  <a:srgbClr val="231F20"/>
                </a:solidFill>
              </a:rPr>
              <a:t>k-Nearest Neighbors</a:t>
            </a:r>
            <a:endParaRPr sz="1000">
              <a:solidFill>
                <a:srgbClr val="231F20"/>
              </a:solidFill>
            </a:endParaRPr>
          </a:p>
          <a:p>
            <a:pPr marL="0" lvl="0" indent="0" algn="just" rtl="0">
              <a:lnSpc>
                <a:spcPct val="115000"/>
              </a:lnSpc>
              <a:spcBef>
                <a:spcPts val="500"/>
              </a:spcBef>
              <a:spcAft>
                <a:spcPts val="0"/>
              </a:spcAft>
              <a:buNone/>
            </a:pPr>
            <a:r>
              <a:rPr lang="en-US" sz="1000">
                <a:solidFill>
                  <a:srgbClr val="231F20"/>
                </a:solidFill>
              </a:rPr>
              <a:t>Naïve Bayesian </a:t>
            </a:r>
            <a:endParaRPr sz="1000">
              <a:solidFill>
                <a:srgbClr val="231F20"/>
              </a:solidFill>
            </a:endParaRPr>
          </a:p>
          <a:p>
            <a:pPr marL="0" lvl="0" indent="0" algn="just" rtl="0">
              <a:lnSpc>
                <a:spcPct val="115000"/>
              </a:lnSpc>
              <a:spcBef>
                <a:spcPts val="500"/>
              </a:spcBef>
              <a:spcAft>
                <a:spcPts val="0"/>
              </a:spcAft>
              <a:buNone/>
            </a:pPr>
            <a:r>
              <a:rPr lang="en-US" sz="1000">
                <a:solidFill>
                  <a:srgbClr val="231F20"/>
                </a:solidFill>
              </a:rPr>
              <a:t>Artificial Neural Networks </a:t>
            </a:r>
            <a:endParaRPr sz="1000">
              <a:solidFill>
                <a:srgbClr val="231F20"/>
              </a:solidFill>
            </a:endParaRPr>
          </a:p>
          <a:p>
            <a:pPr marL="0" lvl="0" indent="0" algn="just" rtl="0">
              <a:lnSpc>
                <a:spcPct val="115000"/>
              </a:lnSpc>
              <a:spcBef>
                <a:spcPts val="500"/>
              </a:spcBef>
              <a:spcAft>
                <a:spcPts val="0"/>
              </a:spcAft>
              <a:buNone/>
            </a:pPr>
            <a:r>
              <a:rPr lang="en-US" sz="1000">
                <a:solidFill>
                  <a:srgbClr val="231F20"/>
                </a:solidFill>
              </a:rPr>
              <a:t>Support Vector Machines </a:t>
            </a:r>
            <a:endParaRPr sz="1000">
              <a:solidFill>
                <a:srgbClr val="231F20"/>
              </a:solidFill>
            </a:endParaRPr>
          </a:p>
          <a:p>
            <a:pPr marL="0" lvl="0" indent="0" algn="just" rtl="0">
              <a:lnSpc>
                <a:spcPct val="115000"/>
              </a:lnSpc>
              <a:spcBef>
                <a:spcPts val="500"/>
              </a:spcBef>
              <a:spcAft>
                <a:spcPts val="0"/>
              </a:spcAft>
              <a:buNone/>
            </a:pPr>
            <a:r>
              <a:rPr lang="en-US" sz="1000">
                <a:solidFill>
                  <a:srgbClr val="231F20"/>
                </a:solidFill>
              </a:rPr>
              <a:t>Ensemble Learners </a:t>
            </a:r>
            <a:endParaRPr sz="1000">
              <a:solidFill>
                <a:srgbClr val="231F20"/>
              </a:solidFill>
            </a:endParaRPr>
          </a:p>
          <a:p>
            <a:pPr marL="0" lvl="0" indent="0" algn="just" rtl="0">
              <a:lnSpc>
                <a:spcPct val="115000"/>
              </a:lnSpc>
              <a:spcBef>
                <a:spcPts val="500"/>
              </a:spcBef>
              <a:spcAft>
                <a:spcPts val="0"/>
              </a:spcAft>
              <a:buNone/>
            </a:pPr>
            <a:r>
              <a:rPr lang="en-US" sz="1200" b="1">
                <a:solidFill>
                  <a:srgbClr val="231F20"/>
                </a:solidFill>
              </a:rPr>
              <a:t>Regression</a:t>
            </a:r>
            <a:endParaRPr sz="1200" b="1">
              <a:solidFill>
                <a:srgbClr val="231F20"/>
              </a:solidFill>
            </a:endParaRPr>
          </a:p>
          <a:p>
            <a:pPr marL="0" lvl="0" indent="0" algn="l" rtl="0">
              <a:lnSpc>
                <a:spcPct val="115000"/>
              </a:lnSpc>
              <a:spcBef>
                <a:spcPts val="500"/>
              </a:spcBef>
              <a:spcAft>
                <a:spcPts val="0"/>
              </a:spcAft>
              <a:buNone/>
            </a:pPr>
            <a:r>
              <a:rPr lang="en-US" sz="1000">
                <a:solidFill>
                  <a:srgbClr val="231F20"/>
                </a:solidFill>
              </a:rPr>
              <a:t>Linear Regression</a:t>
            </a:r>
            <a:endParaRPr sz="1000">
              <a:solidFill>
                <a:srgbClr val="231F20"/>
              </a:solidFill>
            </a:endParaRPr>
          </a:p>
          <a:p>
            <a:pPr marL="0" lvl="0" indent="0" algn="l" rtl="0">
              <a:lnSpc>
                <a:spcPct val="115000"/>
              </a:lnSpc>
              <a:spcBef>
                <a:spcPts val="500"/>
              </a:spcBef>
              <a:spcAft>
                <a:spcPts val="0"/>
              </a:spcAft>
              <a:buNone/>
            </a:pPr>
            <a:r>
              <a:rPr lang="en-US" sz="1000">
                <a:solidFill>
                  <a:srgbClr val="231F20"/>
                </a:solidFill>
              </a:rPr>
              <a:t>Logistic Regression </a:t>
            </a:r>
            <a:endParaRPr sz="1000">
              <a:solidFill>
                <a:srgbClr val="231F20"/>
              </a:solidFill>
            </a:endParaRPr>
          </a:p>
          <a:p>
            <a:pPr marL="0" lvl="0" indent="0" algn="l" rtl="0">
              <a:lnSpc>
                <a:spcPct val="115000"/>
              </a:lnSpc>
              <a:spcBef>
                <a:spcPts val="500"/>
              </a:spcBef>
              <a:spcAft>
                <a:spcPts val="0"/>
              </a:spcAft>
              <a:buNone/>
            </a:pPr>
            <a:r>
              <a:rPr lang="en-US" sz="1200" b="1">
                <a:solidFill>
                  <a:srgbClr val="231F20"/>
                </a:solidFill>
              </a:rPr>
              <a:t>Association Analysis</a:t>
            </a:r>
            <a:endParaRPr sz="1200" b="1">
              <a:solidFill>
                <a:srgbClr val="231F20"/>
              </a:solidFill>
            </a:endParaRPr>
          </a:p>
          <a:p>
            <a:pPr marL="0" lvl="0" indent="0" algn="just" rtl="0">
              <a:lnSpc>
                <a:spcPct val="115000"/>
              </a:lnSpc>
              <a:spcBef>
                <a:spcPts val="500"/>
              </a:spcBef>
              <a:spcAft>
                <a:spcPts val="0"/>
              </a:spcAft>
              <a:buNone/>
            </a:pPr>
            <a:r>
              <a:rPr lang="en-US" sz="1000">
                <a:solidFill>
                  <a:srgbClr val="231F20"/>
                </a:solidFill>
              </a:rPr>
              <a:t>Apriori </a:t>
            </a:r>
            <a:endParaRPr sz="1000">
              <a:solidFill>
                <a:srgbClr val="231F20"/>
              </a:solidFill>
            </a:endParaRPr>
          </a:p>
          <a:p>
            <a:pPr marL="0" lvl="0" indent="0" algn="just" rtl="0">
              <a:lnSpc>
                <a:spcPct val="115000"/>
              </a:lnSpc>
              <a:spcBef>
                <a:spcPts val="500"/>
              </a:spcBef>
              <a:spcAft>
                <a:spcPts val="0"/>
              </a:spcAft>
              <a:buNone/>
            </a:pPr>
            <a:r>
              <a:rPr lang="en-US" sz="1000">
                <a:solidFill>
                  <a:srgbClr val="231F20"/>
                </a:solidFill>
              </a:rPr>
              <a:t>FP-Growth</a:t>
            </a:r>
            <a:endParaRPr sz="1000">
              <a:solidFill>
                <a:srgbClr val="231F20"/>
              </a:solidFill>
            </a:endParaRPr>
          </a:p>
          <a:p>
            <a:pPr marL="0" lvl="0" indent="0" algn="l" rtl="0">
              <a:lnSpc>
                <a:spcPct val="115000"/>
              </a:lnSpc>
              <a:spcBef>
                <a:spcPts val="500"/>
              </a:spcBef>
              <a:spcAft>
                <a:spcPts val="0"/>
              </a:spcAft>
              <a:buNone/>
            </a:pPr>
            <a:r>
              <a:rPr lang="en-US" sz="1200" b="1">
                <a:solidFill>
                  <a:srgbClr val="231F20"/>
                </a:solidFill>
              </a:rPr>
              <a:t>Clustering</a:t>
            </a:r>
            <a:endParaRPr sz="1200" b="1">
              <a:solidFill>
                <a:srgbClr val="231F20"/>
              </a:solidFill>
            </a:endParaRPr>
          </a:p>
          <a:p>
            <a:pPr marL="0" lvl="0" indent="0" algn="just" rtl="0">
              <a:lnSpc>
                <a:spcPct val="115000"/>
              </a:lnSpc>
              <a:spcBef>
                <a:spcPts val="500"/>
              </a:spcBef>
              <a:spcAft>
                <a:spcPts val="0"/>
              </a:spcAft>
              <a:buNone/>
            </a:pPr>
            <a:r>
              <a:rPr lang="en-US" sz="1000">
                <a:solidFill>
                  <a:srgbClr val="231F20"/>
                </a:solidFill>
              </a:rPr>
              <a:t>k-Means </a:t>
            </a:r>
            <a:endParaRPr sz="1000">
              <a:solidFill>
                <a:srgbClr val="231F20"/>
              </a:solidFill>
            </a:endParaRPr>
          </a:p>
          <a:p>
            <a:pPr marL="0" lvl="0" indent="0" algn="just" rtl="0">
              <a:lnSpc>
                <a:spcPct val="115000"/>
              </a:lnSpc>
              <a:spcBef>
                <a:spcPts val="500"/>
              </a:spcBef>
              <a:spcAft>
                <a:spcPts val="0"/>
              </a:spcAft>
              <a:buNone/>
            </a:pPr>
            <a:r>
              <a:rPr lang="en-US" sz="1000">
                <a:solidFill>
                  <a:srgbClr val="231F20"/>
                </a:solidFill>
              </a:rPr>
              <a:t>DBSCAN</a:t>
            </a:r>
            <a:endParaRPr sz="1000">
              <a:solidFill>
                <a:srgbClr val="231F20"/>
              </a:solidFill>
            </a:endParaRPr>
          </a:p>
          <a:p>
            <a:pPr marL="0" lvl="0" indent="0" algn="just" rtl="0">
              <a:lnSpc>
                <a:spcPct val="115000"/>
              </a:lnSpc>
              <a:spcBef>
                <a:spcPts val="500"/>
              </a:spcBef>
              <a:spcAft>
                <a:spcPts val="500"/>
              </a:spcAft>
              <a:buNone/>
            </a:pPr>
            <a:r>
              <a:rPr lang="en-US" sz="1000">
                <a:solidFill>
                  <a:srgbClr val="231F20"/>
                </a:solidFill>
              </a:rPr>
              <a:t>Self-Organizing Maps </a:t>
            </a:r>
            <a:endParaRPr sz="1200" b="1">
              <a:solidFill>
                <a:srgbClr val="231F20"/>
              </a:solidFill>
            </a:endParaRPr>
          </a:p>
        </p:txBody>
      </p:sp>
      <p:sp>
        <p:nvSpPr>
          <p:cNvPr id="133" name="Google Shape;133;p17"/>
          <p:cNvSpPr/>
          <p:nvPr/>
        </p:nvSpPr>
        <p:spPr>
          <a:xfrm>
            <a:off x="6042825" y="2391275"/>
            <a:ext cx="2492700" cy="1376100"/>
          </a:xfrm>
          <a:prstGeom prst="roundRect">
            <a:avLst>
              <a:gd name="adj" fmla="val 6187"/>
            </a:avLst>
          </a:prstGeom>
          <a:solidFill>
            <a:srgbClr val="D9EAD3"/>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b="1">
                <a:solidFill>
                  <a:srgbClr val="231F20"/>
                </a:solidFill>
              </a:rPr>
              <a:t>Text Mining </a:t>
            </a:r>
            <a:endParaRPr sz="1200" b="1">
              <a:solidFill>
                <a:srgbClr val="231F20"/>
              </a:solidFill>
            </a:endParaRPr>
          </a:p>
          <a:p>
            <a:pPr marL="0" lvl="0" indent="0" algn="l" rtl="0">
              <a:lnSpc>
                <a:spcPct val="115000"/>
              </a:lnSpc>
              <a:spcBef>
                <a:spcPts val="500"/>
              </a:spcBef>
              <a:spcAft>
                <a:spcPts val="0"/>
              </a:spcAft>
              <a:buNone/>
            </a:pPr>
            <a:r>
              <a:rPr lang="en-US" sz="1200" b="1">
                <a:solidFill>
                  <a:srgbClr val="231F20"/>
                </a:solidFill>
              </a:rPr>
              <a:t>Time Series Forecasting </a:t>
            </a:r>
            <a:endParaRPr sz="1200" b="1">
              <a:solidFill>
                <a:srgbClr val="231F20"/>
              </a:solidFill>
            </a:endParaRPr>
          </a:p>
          <a:p>
            <a:pPr marL="0" lvl="0" indent="0" algn="l" rtl="0">
              <a:lnSpc>
                <a:spcPct val="115000"/>
              </a:lnSpc>
              <a:spcBef>
                <a:spcPts val="500"/>
              </a:spcBef>
              <a:spcAft>
                <a:spcPts val="0"/>
              </a:spcAft>
              <a:buNone/>
            </a:pPr>
            <a:r>
              <a:rPr lang="en-US" sz="1200" b="1">
                <a:solidFill>
                  <a:srgbClr val="231F20"/>
                </a:solidFill>
              </a:rPr>
              <a:t>Anomaly Detection </a:t>
            </a:r>
            <a:endParaRPr sz="1200" b="1">
              <a:solidFill>
                <a:srgbClr val="231F20"/>
              </a:solidFill>
            </a:endParaRPr>
          </a:p>
          <a:p>
            <a:pPr marL="0" lvl="0" indent="0" algn="l" rtl="0">
              <a:lnSpc>
                <a:spcPct val="115000"/>
              </a:lnSpc>
              <a:spcBef>
                <a:spcPts val="500"/>
              </a:spcBef>
              <a:spcAft>
                <a:spcPts val="500"/>
              </a:spcAft>
              <a:buNone/>
            </a:pPr>
            <a:r>
              <a:rPr lang="en-US" sz="1200" b="1">
                <a:solidFill>
                  <a:srgbClr val="231F20"/>
                </a:solidFill>
              </a:rPr>
              <a:t>Feature Selection</a:t>
            </a:r>
            <a:endParaRPr sz="1200" b="1">
              <a:solidFill>
                <a:srgbClr val="231F20"/>
              </a:solidFill>
            </a:endParaRPr>
          </a:p>
        </p:txBody>
      </p:sp>
      <p:sp>
        <p:nvSpPr>
          <p:cNvPr id="134" name="Google Shape;134;p17"/>
          <p:cNvSpPr txBox="1"/>
          <p:nvPr/>
        </p:nvSpPr>
        <p:spPr>
          <a:xfrm>
            <a:off x="786025" y="1985200"/>
            <a:ext cx="1770900" cy="349500"/>
          </a:xfrm>
          <a:prstGeom prst="rect">
            <a:avLst/>
          </a:prstGeom>
          <a:noFill/>
          <a:ln>
            <a:noFill/>
          </a:ln>
        </p:spPr>
        <p:txBody>
          <a:bodyPr spcFirstLastPara="1" wrap="square" lIns="91425" tIns="91425" rIns="91425" bIns="91425" anchor="ctr" anchorCtr="0">
            <a:noAutofit/>
          </a:bodyPr>
          <a:lstStyle/>
          <a:p>
            <a:pPr marL="0" lvl="0" indent="0" algn="l" rtl="0">
              <a:lnSpc>
                <a:spcPct val="200000"/>
              </a:lnSpc>
              <a:spcBef>
                <a:spcPts val="640"/>
              </a:spcBef>
              <a:spcAft>
                <a:spcPts val="0"/>
              </a:spcAft>
              <a:buNone/>
            </a:pPr>
            <a:r>
              <a:rPr lang="en-US" b="1">
                <a:solidFill>
                  <a:srgbClr val="B7B7B7"/>
                </a:solidFill>
              </a:rPr>
              <a:t>Process Basics</a:t>
            </a:r>
            <a:endParaRPr b="1">
              <a:solidFill>
                <a:srgbClr val="B7B7B7"/>
              </a:solidFill>
            </a:endParaRPr>
          </a:p>
        </p:txBody>
      </p:sp>
      <p:sp>
        <p:nvSpPr>
          <p:cNvPr id="135" name="Google Shape;135;p17"/>
          <p:cNvSpPr txBox="1"/>
          <p:nvPr/>
        </p:nvSpPr>
        <p:spPr>
          <a:xfrm>
            <a:off x="2968750" y="344075"/>
            <a:ext cx="1770900" cy="276300"/>
          </a:xfrm>
          <a:prstGeom prst="rect">
            <a:avLst/>
          </a:prstGeom>
          <a:noFill/>
          <a:ln>
            <a:noFill/>
          </a:ln>
        </p:spPr>
        <p:txBody>
          <a:bodyPr spcFirstLastPara="1" wrap="square" lIns="91425" tIns="91425" rIns="91425" bIns="91425" anchor="ctr" anchorCtr="0">
            <a:noAutofit/>
          </a:bodyPr>
          <a:lstStyle/>
          <a:p>
            <a:pPr marL="0" lvl="0" indent="0" algn="l" rtl="0">
              <a:lnSpc>
                <a:spcPct val="200000"/>
              </a:lnSpc>
              <a:spcBef>
                <a:spcPts val="640"/>
              </a:spcBef>
              <a:spcAft>
                <a:spcPts val="0"/>
              </a:spcAft>
              <a:buNone/>
            </a:pPr>
            <a:r>
              <a:rPr lang="en-US" b="1">
                <a:solidFill>
                  <a:srgbClr val="B7B7B7"/>
                </a:solidFill>
              </a:rPr>
              <a:t>Core Algorithms</a:t>
            </a:r>
            <a:endParaRPr b="1">
              <a:solidFill>
                <a:srgbClr val="B7B7B7"/>
              </a:solidFill>
            </a:endParaRPr>
          </a:p>
        </p:txBody>
      </p:sp>
      <p:sp>
        <p:nvSpPr>
          <p:cNvPr id="136" name="Google Shape;136;p17"/>
          <p:cNvSpPr txBox="1"/>
          <p:nvPr/>
        </p:nvSpPr>
        <p:spPr>
          <a:xfrm>
            <a:off x="6042825" y="1917725"/>
            <a:ext cx="2380200" cy="349500"/>
          </a:xfrm>
          <a:prstGeom prst="rect">
            <a:avLst/>
          </a:prstGeom>
          <a:noFill/>
          <a:ln>
            <a:noFill/>
          </a:ln>
        </p:spPr>
        <p:txBody>
          <a:bodyPr spcFirstLastPara="1" wrap="square" lIns="91425" tIns="91425" rIns="91425" bIns="91425" anchor="ctr" anchorCtr="0">
            <a:noAutofit/>
          </a:bodyPr>
          <a:lstStyle/>
          <a:p>
            <a:pPr marL="0" lvl="0" indent="0" algn="l" rtl="0">
              <a:lnSpc>
                <a:spcPct val="200000"/>
              </a:lnSpc>
              <a:spcBef>
                <a:spcPts val="640"/>
              </a:spcBef>
              <a:spcAft>
                <a:spcPts val="0"/>
              </a:spcAft>
              <a:buNone/>
            </a:pPr>
            <a:r>
              <a:rPr lang="en-US" b="1">
                <a:solidFill>
                  <a:srgbClr val="B7B7B7"/>
                </a:solidFill>
              </a:rPr>
              <a:t>Common Applications</a:t>
            </a:r>
            <a:endParaRPr b="1">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0"/>
          <p:cNvSpPr txBox="1"/>
          <p:nvPr/>
        </p:nvSpPr>
        <p:spPr>
          <a:xfrm>
            <a:off x="1885050" y="1201525"/>
            <a:ext cx="3161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a:t>Data Science: Concepts and Practice</a:t>
            </a:r>
            <a:endParaRPr sz="1000"/>
          </a:p>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a:buNone/>
            </a:pPr>
            <a:r>
              <a:rPr lang="en-US" sz="1000">
                <a:solidFill>
                  <a:srgbClr val="999999"/>
                </a:solidFill>
              </a:rPr>
              <a:t>Authors 	: Vijay Kotu &amp; Bala Deshpande</a:t>
            </a:r>
            <a:endParaRPr sz="1000">
              <a:solidFill>
                <a:srgbClr val="999999"/>
              </a:solidFill>
            </a:endParaRPr>
          </a:p>
          <a:p>
            <a:pPr marL="0" lvl="0" indent="0" algn="l" rtl="0">
              <a:spcBef>
                <a:spcPts val="0"/>
              </a:spcBef>
              <a:spcAft>
                <a:spcPts val="0"/>
              </a:spcAft>
              <a:buClr>
                <a:schemeClr val="dk1"/>
              </a:buClr>
              <a:buSzPts val="1100"/>
              <a:buFont typeface="Arial"/>
              <a:buNone/>
            </a:pPr>
            <a:r>
              <a:rPr lang="en-US" sz="1000">
                <a:solidFill>
                  <a:srgbClr val="999999"/>
                </a:solidFill>
              </a:rPr>
              <a:t>Publisher	: Morgan Kaufmann</a:t>
            </a:r>
            <a:endParaRPr sz="1000">
              <a:solidFill>
                <a:srgbClr val="999999"/>
              </a:solidFill>
            </a:endParaRPr>
          </a:p>
          <a:p>
            <a:pPr marL="0" lvl="0" indent="0" algn="l" rtl="0">
              <a:spcBef>
                <a:spcPts val="0"/>
              </a:spcBef>
              <a:spcAft>
                <a:spcPts val="0"/>
              </a:spcAft>
              <a:buClr>
                <a:schemeClr val="dk1"/>
              </a:buClr>
              <a:buSzPts val="1100"/>
              <a:buFont typeface="Arial"/>
              <a:buNone/>
            </a:pPr>
            <a:endParaRPr sz="1000"/>
          </a:p>
        </p:txBody>
      </p:sp>
      <p:sp>
        <p:nvSpPr>
          <p:cNvPr id="84" name="Google Shape;84;p10"/>
          <p:cNvSpPr txBox="1">
            <a:spLocks noGrp="1"/>
          </p:cNvSpPr>
          <p:nvPr>
            <p:ph type="title"/>
          </p:nvPr>
        </p:nvSpPr>
        <p:spPr>
          <a:xfrm>
            <a:off x="181675" y="180876"/>
            <a:ext cx="82296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Course Book</a:t>
            </a:r>
            <a:endParaRPr/>
          </a:p>
        </p:txBody>
      </p:sp>
      <p:sp>
        <p:nvSpPr>
          <p:cNvPr id="85" name="Google Shape;85;p10"/>
          <p:cNvSpPr txBox="1">
            <a:spLocks noGrp="1"/>
          </p:cNvSpPr>
          <p:nvPr>
            <p:ph type="title"/>
          </p:nvPr>
        </p:nvSpPr>
        <p:spPr>
          <a:xfrm>
            <a:off x="5327500" y="180875"/>
            <a:ext cx="3714000"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Course Software</a:t>
            </a:r>
            <a:endParaRPr/>
          </a:p>
        </p:txBody>
      </p:sp>
      <p:pic>
        <p:nvPicPr>
          <p:cNvPr id="86" name="Google Shape;86;p10"/>
          <p:cNvPicPr preferRelativeResize="0"/>
          <p:nvPr/>
        </p:nvPicPr>
        <p:blipFill>
          <a:blip r:embed="rId3">
            <a:alphaModFix/>
          </a:blip>
          <a:stretch>
            <a:fillRect/>
          </a:stretch>
        </p:blipFill>
        <p:spPr>
          <a:xfrm>
            <a:off x="5839799" y="1626925"/>
            <a:ext cx="2421150" cy="864275"/>
          </a:xfrm>
          <a:prstGeom prst="rect">
            <a:avLst/>
          </a:prstGeom>
          <a:noFill/>
          <a:ln>
            <a:noFill/>
          </a:ln>
        </p:spPr>
      </p:pic>
      <p:sp>
        <p:nvSpPr>
          <p:cNvPr id="87" name="Google Shape;87;p10"/>
          <p:cNvSpPr txBox="1"/>
          <p:nvPr/>
        </p:nvSpPr>
        <p:spPr>
          <a:xfrm>
            <a:off x="5839800" y="2615050"/>
            <a:ext cx="2513700" cy="105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u="sng">
                <a:solidFill>
                  <a:schemeClr val="hlink"/>
                </a:solidFill>
                <a:hlinkClick r:id="rId4"/>
              </a:rPr>
              <a:t>www.rapidminer.com</a:t>
            </a:r>
            <a:endParaRPr sz="1600" b="1"/>
          </a:p>
          <a:p>
            <a:pPr marL="0" lvl="0" indent="0" algn="ctr" rtl="0">
              <a:spcBef>
                <a:spcPts val="0"/>
              </a:spcBef>
              <a:spcAft>
                <a:spcPts val="0"/>
              </a:spcAft>
              <a:buNone/>
            </a:pPr>
            <a:endParaRPr sz="1600" b="1"/>
          </a:p>
          <a:p>
            <a:pPr marL="0" lvl="0" indent="0" algn="ctr" rtl="0">
              <a:spcBef>
                <a:spcPts val="0"/>
              </a:spcBef>
              <a:spcAft>
                <a:spcPts val="0"/>
              </a:spcAft>
              <a:buNone/>
            </a:pPr>
            <a:r>
              <a:rPr lang="en-US" sz="1600" b="1"/>
              <a:t>Free Download</a:t>
            </a:r>
            <a:endParaRPr sz="1600" b="1"/>
          </a:p>
        </p:txBody>
      </p:sp>
      <p:cxnSp>
        <p:nvCxnSpPr>
          <p:cNvPr id="88" name="Google Shape;88;p10"/>
          <p:cNvCxnSpPr/>
          <p:nvPr/>
        </p:nvCxnSpPr>
        <p:spPr>
          <a:xfrm flipH="1">
            <a:off x="4960900" y="1348525"/>
            <a:ext cx="10800" cy="2706000"/>
          </a:xfrm>
          <a:prstGeom prst="straightConnector1">
            <a:avLst/>
          </a:prstGeom>
          <a:noFill/>
          <a:ln w="9525" cap="flat" cmpd="sng">
            <a:solidFill>
              <a:schemeClr val="dk2"/>
            </a:solidFill>
            <a:prstDash val="solid"/>
            <a:round/>
            <a:headEnd type="none" w="med" len="med"/>
            <a:tailEnd type="none" w="med" len="med"/>
          </a:ln>
        </p:spPr>
      </p:cxnSp>
      <p:pic>
        <p:nvPicPr>
          <p:cNvPr id="89" name="Google Shape;89;p10"/>
          <p:cNvPicPr preferRelativeResize="0"/>
          <p:nvPr/>
        </p:nvPicPr>
        <p:blipFill>
          <a:blip r:embed="rId5">
            <a:alphaModFix/>
          </a:blip>
          <a:stretch>
            <a:fillRect/>
          </a:stretch>
        </p:blipFill>
        <p:spPr>
          <a:xfrm>
            <a:off x="0" y="1564628"/>
            <a:ext cx="1885050" cy="2321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1"/>
          <p:cNvSpPr txBox="1">
            <a:spLocks noGrp="1"/>
          </p:cNvSpPr>
          <p:nvPr>
            <p:ph type="ctrTitle"/>
          </p:nvPr>
        </p:nvSpPr>
        <p:spPr>
          <a:xfrm>
            <a:off x="414375" y="3631832"/>
            <a:ext cx="6400800" cy="723300"/>
          </a:xfrm>
          <a:prstGeom prst="rect">
            <a:avLst/>
          </a:prstGeom>
        </p:spPr>
        <p:txBody>
          <a:bodyPr spcFirstLastPara="1" wrap="square" lIns="91425" tIns="91425" rIns="91425" bIns="91425" anchor="b" anchorCtr="0">
            <a:noAutofit/>
          </a:bodyPr>
          <a:lstStyle/>
          <a:p>
            <a:pPr marL="457200" lvl="0" indent="-457200" algn="l" rtl="0">
              <a:spcBef>
                <a:spcPts val="0"/>
              </a:spcBef>
              <a:spcAft>
                <a:spcPts val="0"/>
              </a:spcAft>
              <a:buClr>
                <a:srgbClr val="FFFFFF"/>
              </a:buClr>
              <a:buSzPts val="3600"/>
              <a:buAutoNum type="arabicPeriod"/>
            </a:pPr>
            <a:r>
              <a:rPr lang="en-US">
                <a:solidFill>
                  <a:srgbClr val="FFFFFF"/>
                </a:solidFill>
              </a:rPr>
              <a:t>Introduction</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E6A00-5F46-3C48-90DD-BD7E81E9F581}"/>
              </a:ext>
            </a:extLst>
          </p:cNvPr>
          <p:cNvSpPr>
            <a:spLocks noGrp="1"/>
          </p:cNvSpPr>
          <p:nvPr>
            <p:ph type="title"/>
          </p:nvPr>
        </p:nvSpPr>
        <p:spPr/>
        <p:txBody>
          <a:bodyPr/>
          <a:lstStyle/>
          <a:p>
            <a:r>
              <a:rPr lang="en-US" dirty="0"/>
              <a:t>What is …? </a:t>
            </a:r>
          </a:p>
        </p:txBody>
      </p:sp>
      <p:sp>
        <p:nvSpPr>
          <p:cNvPr id="3" name="Text Placeholder 2">
            <a:extLst>
              <a:ext uri="{FF2B5EF4-FFF2-40B4-BE49-F238E27FC236}">
                <a16:creationId xmlns:a16="http://schemas.microsoft.com/office/drawing/2014/main" id="{822BD1DA-4243-28EA-4922-E3D12DDC722C}"/>
              </a:ext>
            </a:extLst>
          </p:cNvPr>
          <p:cNvSpPr>
            <a:spLocks noGrp="1"/>
          </p:cNvSpPr>
          <p:nvPr>
            <p:ph type="body" idx="1"/>
          </p:nvPr>
        </p:nvSpPr>
        <p:spPr/>
        <p:txBody>
          <a:bodyPr/>
          <a:lstStyle/>
          <a:p>
            <a:r>
              <a:rPr lang="en-US" sz="2800" dirty="0"/>
              <a:t>AI </a:t>
            </a:r>
          </a:p>
          <a:p>
            <a:r>
              <a:rPr lang="en-US" sz="2800" dirty="0"/>
              <a:t>ML</a:t>
            </a:r>
          </a:p>
          <a:p>
            <a:r>
              <a:rPr lang="en-US" sz="2800" dirty="0"/>
              <a:t>Big data </a:t>
            </a:r>
          </a:p>
          <a:p>
            <a:r>
              <a:rPr lang="en-US" sz="2800" dirty="0"/>
              <a:t>Data Science </a:t>
            </a:r>
          </a:p>
        </p:txBody>
      </p:sp>
    </p:spTree>
    <p:extLst>
      <p:ext uri="{BB962C8B-B14F-4D97-AF65-F5344CB8AC3E}">
        <p14:creationId xmlns:p14="http://schemas.microsoft.com/office/powerpoint/2010/main" val="241955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0" name="Google Shape;100;p12"/>
          <p:cNvPicPr preferRelativeResize="0"/>
          <p:nvPr/>
        </p:nvPicPr>
        <p:blipFill>
          <a:blip r:embed="rId3">
            <a:alphaModFix/>
          </a:blip>
          <a:stretch>
            <a:fillRect/>
          </a:stretch>
        </p:blipFill>
        <p:spPr>
          <a:xfrm>
            <a:off x="0" y="444500"/>
            <a:ext cx="8126450" cy="4699000"/>
          </a:xfrm>
          <a:prstGeom prst="rect">
            <a:avLst/>
          </a:prstGeom>
          <a:noFill/>
          <a:ln>
            <a:noFill/>
          </a:ln>
        </p:spPr>
      </p:pic>
      <p:sp>
        <p:nvSpPr>
          <p:cNvPr id="99" name="Google Shape;99;p12"/>
          <p:cNvSpPr txBox="1">
            <a:spLocks noGrp="1"/>
          </p:cNvSpPr>
          <p:nvPr>
            <p:ph type="title"/>
          </p:nvPr>
        </p:nvSpPr>
        <p:spPr>
          <a:xfrm>
            <a:off x="4833475" y="1066800"/>
            <a:ext cx="4209288" cy="59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is Data Science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044" y="191474"/>
            <a:ext cx="6107906" cy="600134"/>
          </a:xfrm>
        </p:spPr>
        <p:txBody>
          <a:bodyPr wrap="square">
            <a:spAutoFit/>
          </a:bodyPr>
          <a:lstStyle/>
          <a:p>
            <a:r>
              <a:rPr lang="en-US" sz="2700" dirty="0">
                <a:latin typeface="+mj-lt"/>
              </a:rPr>
              <a:t>Human and Computer Intelligence</a:t>
            </a:r>
          </a:p>
        </p:txBody>
      </p:sp>
      <p:sp>
        <p:nvSpPr>
          <p:cNvPr id="4" name="Content Placeholder 3"/>
          <p:cNvSpPr>
            <a:spLocks noGrp="1"/>
          </p:cNvSpPr>
          <p:nvPr>
            <p:ph idx="1"/>
          </p:nvPr>
        </p:nvSpPr>
        <p:spPr>
          <a:xfrm>
            <a:off x="1600200" y="736601"/>
            <a:ext cx="6115050" cy="461635"/>
          </a:xfrm>
        </p:spPr>
        <p:txBody>
          <a:bodyPr wrap="square">
            <a:spAutoFit/>
          </a:bodyPr>
          <a:lstStyle/>
          <a:p>
            <a:r>
              <a:rPr lang="en-US" sz="1800" dirty="0"/>
              <a:t>Measuring </a:t>
            </a:r>
            <a:r>
              <a:rPr lang="en-US" sz="1800" spc="-225" dirty="0"/>
              <a:t>A </a:t>
            </a:r>
            <a:r>
              <a:rPr lang="en-US" sz="1800" dirty="0"/>
              <a:t>I: The Turing Test</a:t>
            </a:r>
          </a:p>
        </p:txBody>
      </p:sp>
      <p:pic>
        <p:nvPicPr>
          <p:cNvPr id="4098" name="Picture 2" descr="The infographic shows the following:&#10;• A vertical line labeled Screen runs through the center of the graphic.&#10;• A square on the left of the screen shows a graphic of a man using a laptop and is labeled Human Interviewer. &#10;• 2 squares on the right side of the screen show the following:&#10;• An Unseen Human, which has a graphic of a green silhouette of a man using a computer&#10;• An Unseen Computer, which has a graphic of a robot using a computer&#10;• A double-sided arrow labeled Questions extend from Human Interviewer to the center of the Screen. From the right end of this arrow, two other double-sided arrows point to the Unseen Human and Unseen Computer."/>
          <p:cNvPicPr>
            <a:picLocks noChangeAspect="1" noChangeArrowheads="1"/>
          </p:cNvPicPr>
          <p:nvPr/>
        </p:nvPicPr>
        <p:blipFill rotWithShape="1">
          <a:blip r:embed="rId3">
            <a:extLst>
              <a:ext uri="{28A0092B-C50C-407E-A947-70E740481C1C}">
                <a14:useLocalDpi xmlns:a14="http://schemas.microsoft.com/office/drawing/2010/main" val="0"/>
              </a:ext>
            </a:extLst>
          </a:blip>
          <a:srcRect b="3329"/>
          <a:stretch/>
        </p:blipFill>
        <p:spPr bwMode="auto">
          <a:xfrm>
            <a:off x="1441450" y="1143000"/>
            <a:ext cx="6098606" cy="3961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9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29137"/>
            <a:ext cx="6115050" cy="600134"/>
          </a:xfrm>
        </p:spPr>
        <p:txBody>
          <a:bodyPr wrap="square">
            <a:spAutoFit/>
          </a:bodyPr>
          <a:lstStyle/>
          <a:p>
            <a:r>
              <a:rPr lang="en-US" sz="2700" dirty="0">
                <a:latin typeface="+mj-lt"/>
              </a:rPr>
              <a:t>Major </a:t>
            </a:r>
            <a:r>
              <a:rPr lang="en-US" sz="2700" spc="-338" dirty="0">
                <a:latin typeface="+mj-lt"/>
              </a:rPr>
              <a:t>A </a:t>
            </a:r>
            <a:r>
              <a:rPr lang="en-US" sz="2700" dirty="0">
                <a:latin typeface="+mj-lt"/>
              </a:rPr>
              <a:t>I Technologies</a:t>
            </a:r>
          </a:p>
        </p:txBody>
      </p:sp>
      <p:pic>
        <p:nvPicPr>
          <p:cNvPr id="5122" name="Picture 2" descr="The diagram shows the following:&#10;• An ellipse labeled Artificial Intelligence is at the center of the flowchart. &#10;• Multiple colored boxes surround the ellipse:&#10;• 5 light blue boxes labeled:&#10;• Autonomous Vehicle&#10;• Robotics&#10;• Knowledge Systems&#10;• Chatbots&#10;• Intelligent Agents&#10;• 4 green boxes labeled:&#10;• Image Generations&#10;• Degenerated Reality&#10;• Video Analysis&#10;• Machine Computer Visions&#10;• One dark blue box labeled Cognitive Computing.&#10;• 3 light beige boxes labeled:&#10;• Machine Learning&#10;• Neural Network&#10;• Deep Learning&#10;• 3 dark beige boxes labeled:&#10;• Machine Translation of Languages&#10;• Speech and Voice Understanding and Generation&#10;• Natural Language Process&#10;• Machine Computer Visions, Cognitive Computing, Machine Learning, Intelligent Agents, Natural Language Process, Chatbots, and Knowledge systems have arrows that point to Artificial Intelligence. &#10;• Arrows point from:&#10;• Image Generations to Degenerated Reality&#10;• Machine Computer Visions to Autonomous Vehicle&#10;• Machine Computer Visions to Image Generations&#10;• Machine Computer Visions to Degenerated Reality&#10;• Neural Network to Machine Learning&#10;• Machine Learning to Deep Learning&#10;• Natural Language Process to Speech to Voice Understanding and Generation&#10;• Machine Translation of Languages to Speech and Voice Understanding and Generation&#10;• Natural Language Process to Robotics&#10;• Chatbots to Robotics&#10;• Knowledge Systems to Robotics&#10;• Robotics to Autonomous Vehicle"/>
          <p:cNvPicPr>
            <a:picLocks noChangeAspect="1" noChangeArrowheads="1"/>
          </p:cNvPicPr>
          <p:nvPr/>
        </p:nvPicPr>
        <p:blipFill rotWithShape="1">
          <a:blip r:embed="rId3">
            <a:extLst>
              <a:ext uri="{28A0092B-C50C-407E-A947-70E740481C1C}">
                <a14:useLocalDpi xmlns:a14="http://schemas.microsoft.com/office/drawing/2010/main" val="0"/>
              </a:ext>
            </a:extLst>
          </a:blip>
          <a:srcRect b="3457"/>
          <a:stretch/>
        </p:blipFill>
        <p:spPr bwMode="auto">
          <a:xfrm>
            <a:off x="1526279" y="721489"/>
            <a:ext cx="6020324" cy="398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49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 y="564725"/>
            <a:ext cx="2109985" cy="1846629"/>
          </a:xfrm>
        </p:spPr>
        <p:txBody>
          <a:bodyPr wrap="square">
            <a:spAutoFit/>
          </a:bodyPr>
          <a:lstStyle/>
          <a:p>
            <a:r>
              <a:rPr lang="en-IN" dirty="0"/>
              <a:t>Evolution of Business Intelligence   (</a:t>
            </a:r>
            <a:r>
              <a:rPr lang="en-IN" spc="-338" dirty="0"/>
              <a:t>B </a:t>
            </a:r>
            <a:r>
              <a:rPr lang="en-IN" dirty="0"/>
              <a:t>I)</a:t>
            </a:r>
            <a:endParaRPr lang="en-US" dirty="0"/>
          </a:p>
        </p:txBody>
      </p:sp>
      <p:pic>
        <p:nvPicPr>
          <p:cNvPr id="6146" name="Picture 2" descr="• At the center is a box labeled Business Intelligence. There is also an illustration of a light bulb inside the box.&#10;• There are 18 text boxes surrounding Business Intelligence. &#10;• 14 of these point to Business Intelligence. They are labeled the following in clockwise order:&#10;• Data Marts&#10;• Data Warehouse&#10;• DSS&#10;• Spreadsheets (MS Excel)&#10;• Portals&#10;• Broadcasting Tools&#10;• Predictive Analytics&#10;• Data and Text Mining&#10;• Alerts and Notifications&#10;• Workflow&#10;• Scorecards and Dashboards&#10;• Digital Cockpits and Dashboards&#10;• OLAP&#10;• Financial Reporting&#10;• EIS/ESS&#10;• An arrow from Data warehouse points to Data Marts.&#10;• Boxes labeled Metadata and ETL point to Data warehouse.&#10;• A box labeled Querying and Reporting points to Metadata."/>
          <p:cNvPicPr>
            <a:picLocks noChangeAspect="1" noChangeArrowheads="1"/>
          </p:cNvPicPr>
          <p:nvPr/>
        </p:nvPicPr>
        <p:blipFill rotWithShape="1">
          <a:blip r:embed="rId3">
            <a:extLst>
              <a:ext uri="{28A0092B-C50C-407E-A947-70E740481C1C}">
                <a14:useLocalDpi xmlns:a14="http://schemas.microsoft.com/office/drawing/2010/main" val="0"/>
              </a:ext>
            </a:extLst>
          </a:blip>
          <a:srcRect b="2524"/>
          <a:stretch/>
        </p:blipFill>
        <p:spPr bwMode="auto">
          <a:xfrm>
            <a:off x="2567224" y="99378"/>
            <a:ext cx="6461962" cy="4961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4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116" y="-134629"/>
            <a:ext cx="6115050" cy="600134"/>
          </a:xfrm>
        </p:spPr>
        <p:txBody>
          <a:bodyPr wrap="square">
            <a:spAutoFit/>
          </a:bodyPr>
          <a:lstStyle/>
          <a:p>
            <a:r>
              <a:rPr lang="en-IN" dirty="0"/>
              <a:t>Data Warehouse Framework</a:t>
            </a:r>
            <a:endParaRPr lang="en-US" dirty="0"/>
          </a:p>
        </p:txBody>
      </p:sp>
      <p:pic>
        <p:nvPicPr>
          <p:cNvPr id="8194" name="Picture 2" descr="The illustration shows 5 vertical layers.&#10;• The first layer is a vertical rectangle titled data sources with 5 cylinders. They are labeled the following:&#10;• ERP&#10;• Legacy&#10;• POS&#10;• Other OLTP/Web&#10;• External Data&#10;• An arrow leads to the second layer which is another vertical rectangle titled ETL processes with 5 boxes with the following labels:&#10;• Select&#10;• Extract&#10;• Transform&#10;• Integrate&#10;• Load&#10;• An arrow leads to the third layer which consists of 3 cylinders.&#10;• The first cylinder at the top is labeled Metadata and shaded blue.&#10;• The second cylinder is slightly larger than the first one and is labeled Enterprise Data Warehouse. It is shaded blue.&#10;• The third cylinder at the bottom is the same size as the second one and is labeled Replication. It is shaded violet.&#10;• The fourth layer is a vertical rectangle titled Data marts with 4 cylinders labeled the following:&#10;• Data mart (Marketing)&#10;• Data mart (Operations)&#10;• Data mart (Finance)&#10;• Data mart (...)&#10;• Enterprise Data Warehouse has 4 arrows pointing to each cylinder in the fourth layer.&#10;• A dotted line from Metadata labeled No data mart options points to the final layer.&#10;• A solid line runs from each cylinder to a rectangle block labeled API/Middleware.&#10;• The fifth layer is titled Applications (Visualization) and contains the following enclosed in a rectangle:&#10;• The phrase Data/Text Mining beside a graphic of a computer with a C. R. T. monitor.&#10;• The phrase OLAP, Dashboard, Web beside a graphic of a tablet with a stylus.&#10;• The phrase Routine Business Reporting beside a graphic of a computer with a slim monitor.&#10;• The phrase Custom-Built Applications beside a graphic of a laptop.&#10;• 4 double-sided arrows point from API/Middleware to each component in the final layer."/>
          <p:cNvPicPr>
            <a:picLocks noChangeAspect="1" noChangeArrowheads="1"/>
          </p:cNvPicPr>
          <p:nvPr/>
        </p:nvPicPr>
        <p:blipFill rotWithShape="1">
          <a:blip r:embed="rId3">
            <a:extLst>
              <a:ext uri="{28A0092B-C50C-407E-A947-70E740481C1C}">
                <a14:useLocalDpi xmlns:a14="http://schemas.microsoft.com/office/drawing/2010/main" val="0"/>
              </a:ext>
            </a:extLst>
          </a:blip>
          <a:srcRect b="4383"/>
          <a:stretch/>
        </p:blipFill>
        <p:spPr bwMode="auto">
          <a:xfrm>
            <a:off x="204651" y="535340"/>
            <a:ext cx="8900683" cy="4512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808514"/>
      </p:ext>
    </p:extLst>
  </p:cSld>
  <p:clrMapOvr>
    <a:masterClrMapping/>
  </p:clrMapOvr>
</p:sld>
</file>

<file path=ppt/theme/theme1.xml><?xml version="1.0" encoding="utf-8"?>
<a:theme xmlns:a="http://schemas.openxmlformats.org/drawingml/2006/main"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422</Words>
  <Application>Microsoft Office PowerPoint</Application>
  <PresentationFormat>On-screen Show (16:9)</PresentationFormat>
  <Paragraphs>107</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Lesson Plan</vt:lpstr>
      <vt:lpstr>Data Science: Concepts and Practice</vt:lpstr>
      <vt:lpstr>Course Book</vt:lpstr>
      <vt:lpstr>Introduction</vt:lpstr>
      <vt:lpstr>What is …? </vt:lpstr>
      <vt:lpstr>What is Data Science</vt:lpstr>
      <vt:lpstr>Human and Computer Intelligence</vt:lpstr>
      <vt:lpstr>Major A I Technologies</vt:lpstr>
      <vt:lpstr>Evolution of Business Intelligence   (B I)</vt:lpstr>
      <vt:lpstr>Data Warehouse Framework</vt:lpstr>
      <vt:lpstr>Analytics Overview </vt:lpstr>
      <vt:lpstr>Artificial Intelligence (A I)</vt:lpstr>
      <vt:lpstr>Models</vt:lpstr>
      <vt:lpstr>Using Models</vt:lpstr>
      <vt:lpstr>Types of Data Science</vt:lpstr>
      <vt:lpstr>PowerPoint Presentation</vt:lpstr>
      <vt:lpstr>Course  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Concepts and Practice</dc:title>
  <cp:lastModifiedBy>SAAD Motaz</cp:lastModifiedBy>
  <cp:revision>1</cp:revision>
  <dcterms:modified xsi:type="dcterms:W3CDTF">2022-09-18T08:33:10Z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2022-09-13T09:16:08Z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3520fe8b-f46a-46d7-bcad-27adad80be85</vt:lpwstr>
  </property>
  <property fmtid="{D5CDD505-2E9C-101B-9397-08002B2CF9AE}" pid="8" name="MSIP_Label_995f8ddb-c25f-497d-94ef-0e25e41810d1_ContentBits">
    <vt:lpwstr>0</vt:lpwstr>
  </property>
</Properties>
</file>