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5"/>
  </p:notesMasterIdLst>
  <p:sldIdLst>
    <p:sldId id="314" r:id="rId2"/>
    <p:sldId id="328" r:id="rId3"/>
    <p:sldId id="315" r:id="rId4"/>
    <p:sldId id="316" r:id="rId5"/>
    <p:sldId id="317" r:id="rId6"/>
    <p:sldId id="336" r:id="rId7"/>
    <p:sldId id="319" r:id="rId8"/>
    <p:sldId id="326" r:id="rId9"/>
    <p:sldId id="325" r:id="rId10"/>
    <p:sldId id="324" r:id="rId11"/>
    <p:sldId id="337" r:id="rId12"/>
    <p:sldId id="329" r:id="rId13"/>
    <p:sldId id="32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A318C-EF80-4C97-B131-EF9F4E4215CF}" v="40" dt="2022-10-16T05:18:3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otaz" userId="f0cfe403-b148-429c-a439-77756e4cdd21" providerId="ADAL" clId="{FBFA318C-EF80-4C97-B131-EF9F4E4215CF}"/>
    <pc:docChg chg="undo custSel addSld delSld modSld">
      <pc:chgData name="SAAD Motaz" userId="f0cfe403-b148-429c-a439-77756e4cdd21" providerId="ADAL" clId="{FBFA318C-EF80-4C97-B131-EF9F4E4215CF}" dt="2022-10-16T05:18:35.022" v="308" actId="1076"/>
      <pc:docMkLst>
        <pc:docMk/>
      </pc:docMkLst>
      <pc:sldChg chg="modSp mod">
        <pc:chgData name="SAAD Motaz" userId="f0cfe403-b148-429c-a439-77756e4cdd21" providerId="ADAL" clId="{FBFA318C-EF80-4C97-B131-EF9F4E4215CF}" dt="2022-10-16T04:36:01.771" v="90" actId="14100"/>
        <pc:sldMkLst>
          <pc:docMk/>
          <pc:sldMk cId="0" sldId="260"/>
        </pc:sldMkLst>
        <pc:spChg chg="mod">
          <ac:chgData name="SAAD Motaz" userId="f0cfe403-b148-429c-a439-77756e4cdd21" providerId="ADAL" clId="{FBFA318C-EF80-4C97-B131-EF9F4E4215CF}" dt="2022-10-16T04:36:01.771" v="90" actId="14100"/>
          <ac:spMkLst>
            <pc:docMk/>
            <pc:sldMk cId="0" sldId="260"/>
            <ac:spMk id="107" creationId="{00000000-0000-0000-0000-000000000000}"/>
          </ac:spMkLst>
        </pc:spChg>
        <pc:picChg chg="mod">
          <ac:chgData name="SAAD Motaz" userId="f0cfe403-b148-429c-a439-77756e4cdd21" providerId="ADAL" clId="{FBFA318C-EF80-4C97-B131-EF9F4E4215CF}" dt="2022-10-16T04:35:58.030" v="89" actId="1076"/>
          <ac:picMkLst>
            <pc:docMk/>
            <pc:sldMk cId="0" sldId="260"/>
            <ac:picMk id="106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6:12.806" v="91"/>
        <pc:sldMkLst>
          <pc:docMk/>
          <pc:sldMk cId="0" sldId="261"/>
        </pc:sldMkLst>
        <pc:picChg chg="mod">
          <ac:chgData name="SAAD Motaz" userId="f0cfe403-b148-429c-a439-77756e4cdd21" providerId="ADAL" clId="{FBFA318C-EF80-4C97-B131-EF9F4E4215CF}" dt="2022-10-16T04:36:12.806" v="91"/>
          <ac:picMkLst>
            <pc:docMk/>
            <pc:sldMk cId="0" sldId="261"/>
            <ac:picMk id="117" creationId="{00000000-0000-0000-0000-000000000000}"/>
          </ac:picMkLst>
        </pc:picChg>
        <pc:picChg chg="mod">
          <ac:chgData name="SAAD Motaz" userId="f0cfe403-b148-429c-a439-77756e4cdd21" providerId="ADAL" clId="{FBFA318C-EF80-4C97-B131-EF9F4E4215CF}" dt="2022-10-08T15:27:19.301" v="8" actId="14100"/>
          <ac:picMkLst>
            <pc:docMk/>
            <pc:sldMk cId="0" sldId="261"/>
            <ac:picMk id="118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08T15:26:58.894" v="7" actId="14100"/>
        <pc:sldMkLst>
          <pc:docMk/>
          <pc:sldMk cId="0" sldId="263"/>
        </pc:sldMkLst>
        <pc:picChg chg="mod">
          <ac:chgData name="SAAD Motaz" userId="f0cfe403-b148-429c-a439-77756e4cdd21" providerId="ADAL" clId="{FBFA318C-EF80-4C97-B131-EF9F4E4215CF}" dt="2022-10-08T15:26:58.894" v="7" actId="14100"/>
          <ac:picMkLst>
            <pc:docMk/>
            <pc:sldMk cId="0" sldId="263"/>
            <ac:picMk id="133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6:25" v="92"/>
        <pc:sldMkLst>
          <pc:docMk/>
          <pc:sldMk cId="0" sldId="265"/>
        </pc:sldMkLst>
        <pc:picChg chg="mod modCrop">
          <ac:chgData name="SAAD Motaz" userId="f0cfe403-b148-429c-a439-77756e4cdd21" providerId="ADAL" clId="{FBFA318C-EF80-4C97-B131-EF9F4E4215CF}" dt="2022-10-16T04:36:25" v="92"/>
          <ac:picMkLst>
            <pc:docMk/>
            <pc:sldMk cId="0" sldId="265"/>
            <ac:picMk id="147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3:19.763" v="71" actId="1076"/>
        <pc:sldMkLst>
          <pc:docMk/>
          <pc:sldMk cId="0" sldId="267"/>
        </pc:sldMkLst>
        <pc:picChg chg="mod">
          <ac:chgData name="SAAD Motaz" userId="f0cfe403-b148-429c-a439-77756e4cdd21" providerId="ADAL" clId="{FBFA318C-EF80-4C97-B131-EF9F4E4215CF}" dt="2022-10-16T04:33:19.763" v="71" actId="1076"/>
          <ac:picMkLst>
            <pc:docMk/>
            <pc:sldMk cId="0" sldId="267"/>
            <ac:picMk id="162" creationId="{00000000-0000-0000-0000-000000000000}"/>
          </ac:picMkLst>
        </pc:picChg>
      </pc:sldChg>
      <pc:sldChg chg="addSp delSp mod">
        <pc:chgData name="SAAD Motaz" userId="f0cfe403-b148-429c-a439-77756e4cdd21" providerId="ADAL" clId="{FBFA318C-EF80-4C97-B131-EF9F4E4215CF}" dt="2022-10-08T18:00:49.411" v="64" actId="22"/>
        <pc:sldMkLst>
          <pc:docMk/>
          <pc:sldMk cId="0" sldId="270"/>
        </pc:sldMkLst>
        <pc:spChg chg="add del">
          <ac:chgData name="SAAD Motaz" userId="f0cfe403-b148-429c-a439-77756e4cdd21" providerId="ADAL" clId="{FBFA318C-EF80-4C97-B131-EF9F4E4215CF}" dt="2022-10-08T18:00:49.411" v="64" actId="22"/>
          <ac:spMkLst>
            <pc:docMk/>
            <pc:sldMk cId="0" sldId="270"/>
            <ac:spMk id="6" creationId="{D28FF6BD-93EE-4754-9CCD-97A4B1CD76BB}"/>
          </ac:spMkLst>
        </pc:spChg>
      </pc:sldChg>
      <pc:sldChg chg="modSp mod">
        <pc:chgData name="SAAD Motaz" userId="f0cfe403-b148-429c-a439-77756e4cdd21" providerId="ADAL" clId="{FBFA318C-EF80-4C97-B131-EF9F4E4215CF}" dt="2022-10-16T04:34:41.162" v="78"/>
        <pc:sldMkLst>
          <pc:docMk/>
          <pc:sldMk cId="0" sldId="271"/>
        </pc:sldMkLst>
        <pc:picChg chg="mod">
          <ac:chgData name="SAAD Motaz" userId="f0cfe403-b148-429c-a439-77756e4cdd21" providerId="ADAL" clId="{FBFA318C-EF80-4C97-B131-EF9F4E4215CF}" dt="2022-10-16T04:34:41.162" v="78"/>
          <ac:picMkLst>
            <pc:docMk/>
            <pc:sldMk cId="0" sldId="271"/>
            <ac:picMk id="193" creationId="{00000000-0000-0000-0000-000000000000}"/>
          </ac:picMkLst>
        </pc:picChg>
      </pc:sldChg>
      <pc:sldChg chg="modSp">
        <pc:chgData name="SAAD Motaz" userId="f0cfe403-b148-429c-a439-77756e4cdd21" providerId="ADAL" clId="{FBFA318C-EF80-4C97-B131-EF9F4E4215CF}" dt="2022-10-16T04:34:22.926" v="75"/>
        <pc:sldMkLst>
          <pc:docMk/>
          <pc:sldMk cId="0" sldId="272"/>
        </pc:sldMkLst>
        <pc:picChg chg="mod">
          <ac:chgData name="SAAD Motaz" userId="f0cfe403-b148-429c-a439-77756e4cdd21" providerId="ADAL" clId="{FBFA318C-EF80-4C97-B131-EF9F4E4215CF}" dt="2022-10-16T04:34:22.926" v="75"/>
          <ac:picMkLst>
            <pc:docMk/>
            <pc:sldMk cId="0" sldId="272"/>
            <ac:picMk id="200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4:51.848" v="79"/>
        <pc:sldMkLst>
          <pc:docMk/>
          <pc:sldMk cId="0" sldId="273"/>
        </pc:sldMkLst>
        <pc:picChg chg="mod">
          <ac:chgData name="SAAD Motaz" userId="f0cfe403-b148-429c-a439-77756e4cdd21" providerId="ADAL" clId="{FBFA318C-EF80-4C97-B131-EF9F4E4215CF}" dt="2022-10-08T17:05:46.873" v="15" actId="1076"/>
          <ac:picMkLst>
            <pc:docMk/>
            <pc:sldMk cId="0" sldId="273"/>
            <ac:picMk id="207" creationId="{00000000-0000-0000-0000-000000000000}"/>
          </ac:picMkLst>
        </pc:picChg>
        <pc:picChg chg="mod">
          <ac:chgData name="SAAD Motaz" userId="f0cfe403-b148-429c-a439-77756e4cdd21" providerId="ADAL" clId="{FBFA318C-EF80-4C97-B131-EF9F4E4215CF}" dt="2022-10-08T17:05:44.497" v="14" actId="1076"/>
          <ac:picMkLst>
            <pc:docMk/>
            <pc:sldMk cId="0" sldId="273"/>
            <ac:picMk id="208" creationId="{00000000-0000-0000-0000-000000000000}"/>
          </ac:picMkLst>
        </pc:picChg>
        <pc:picChg chg="mod ord">
          <ac:chgData name="SAAD Motaz" userId="f0cfe403-b148-429c-a439-77756e4cdd21" providerId="ADAL" clId="{FBFA318C-EF80-4C97-B131-EF9F4E4215CF}" dt="2022-10-16T04:34:51.848" v="79"/>
          <ac:picMkLst>
            <pc:docMk/>
            <pc:sldMk cId="0" sldId="273"/>
            <ac:picMk id="210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5:21.725" v="83"/>
        <pc:sldMkLst>
          <pc:docMk/>
          <pc:sldMk cId="0" sldId="274"/>
        </pc:sldMkLst>
        <pc:picChg chg="mod modCrop">
          <ac:chgData name="SAAD Motaz" userId="f0cfe403-b148-429c-a439-77756e4cdd21" providerId="ADAL" clId="{FBFA318C-EF80-4C97-B131-EF9F4E4215CF}" dt="2022-10-16T04:35:08.022" v="80"/>
          <ac:picMkLst>
            <pc:docMk/>
            <pc:sldMk cId="0" sldId="274"/>
            <ac:picMk id="218" creationId="{00000000-0000-0000-0000-000000000000}"/>
          </ac:picMkLst>
        </pc:picChg>
        <pc:picChg chg="mod">
          <ac:chgData name="SAAD Motaz" userId="f0cfe403-b148-429c-a439-77756e4cdd21" providerId="ADAL" clId="{FBFA318C-EF80-4C97-B131-EF9F4E4215CF}" dt="2022-10-16T04:35:21.725" v="83"/>
          <ac:picMkLst>
            <pc:docMk/>
            <pc:sldMk cId="0" sldId="274"/>
            <ac:picMk id="219" creationId="{00000000-0000-0000-0000-000000000000}"/>
          </ac:picMkLst>
        </pc:picChg>
        <pc:picChg chg="mod">
          <ac:chgData name="SAAD Motaz" userId="f0cfe403-b148-429c-a439-77756e4cdd21" providerId="ADAL" clId="{FBFA318C-EF80-4C97-B131-EF9F4E4215CF}" dt="2022-10-16T04:35:14.610" v="82"/>
          <ac:picMkLst>
            <pc:docMk/>
            <pc:sldMk cId="0" sldId="274"/>
            <ac:picMk id="220" creationId="{00000000-0000-0000-0000-000000000000}"/>
          </ac:picMkLst>
        </pc:picChg>
        <pc:picChg chg="mod modCrop">
          <ac:chgData name="SAAD Motaz" userId="f0cfe403-b148-429c-a439-77756e4cdd21" providerId="ADAL" clId="{FBFA318C-EF80-4C97-B131-EF9F4E4215CF}" dt="2022-10-16T04:35:11.181" v="81"/>
          <ac:picMkLst>
            <pc:docMk/>
            <pc:sldMk cId="0" sldId="274"/>
            <ac:picMk id="221" creationId="{00000000-0000-0000-0000-000000000000}"/>
          </ac:picMkLst>
        </pc:picChg>
      </pc:sldChg>
      <pc:sldChg chg="del">
        <pc:chgData name="SAAD Motaz" userId="f0cfe403-b148-429c-a439-77756e4cdd21" providerId="ADAL" clId="{FBFA318C-EF80-4C97-B131-EF9F4E4215CF}" dt="2022-10-08T17:07:21.352" v="25" actId="47"/>
        <pc:sldMkLst>
          <pc:docMk/>
          <pc:sldMk cId="0" sldId="276"/>
        </pc:sldMkLst>
      </pc:sldChg>
      <pc:sldChg chg="modSp mod">
        <pc:chgData name="SAAD Motaz" userId="f0cfe403-b148-429c-a439-77756e4cdd21" providerId="ADAL" clId="{FBFA318C-EF80-4C97-B131-EF9F4E4215CF}" dt="2022-10-16T04:35:31.752" v="84"/>
        <pc:sldMkLst>
          <pc:docMk/>
          <pc:sldMk cId="0" sldId="277"/>
        </pc:sldMkLst>
        <pc:picChg chg="mod">
          <ac:chgData name="SAAD Motaz" userId="f0cfe403-b148-429c-a439-77756e4cdd21" providerId="ADAL" clId="{FBFA318C-EF80-4C97-B131-EF9F4E4215CF}" dt="2022-10-16T04:35:31.752" v="84"/>
          <ac:picMkLst>
            <pc:docMk/>
            <pc:sldMk cId="0" sldId="277"/>
            <ac:picMk id="242" creationId="{00000000-0000-0000-0000-000000000000}"/>
          </ac:picMkLst>
        </pc:picChg>
      </pc:sldChg>
      <pc:sldChg chg="modSp">
        <pc:chgData name="SAAD Motaz" userId="f0cfe403-b148-429c-a439-77756e4cdd21" providerId="ADAL" clId="{FBFA318C-EF80-4C97-B131-EF9F4E4215CF}" dt="2022-10-16T04:35:40.018" v="85"/>
        <pc:sldMkLst>
          <pc:docMk/>
          <pc:sldMk cId="0" sldId="278"/>
        </pc:sldMkLst>
        <pc:picChg chg="mod">
          <ac:chgData name="SAAD Motaz" userId="f0cfe403-b148-429c-a439-77756e4cdd21" providerId="ADAL" clId="{FBFA318C-EF80-4C97-B131-EF9F4E4215CF}" dt="2022-10-16T04:35:40.018" v="85"/>
          <ac:picMkLst>
            <pc:docMk/>
            <pc:sldMk cId="0" sldId="278"/>
            <ac:picMk id="257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08T17:07:45.107" v="27" actId="1076"/>
        <pc:sldMkLst>
          <pc:docMk/>
          <pc:sldMk cId="0" sldId="281"/>
        </pc:sldMkLst>
        <pc:picChg chg="mod">
          <ac:chgData name="SAAD Motaz" userId="f0cfe403-b148-429c-a439-77756e4cdd21" providerId="ADAL" clId="{FBFA318C-EF80-4C97-B131-EF9F4E4215CF}" dt="2022-10-08T17:07:45.107" v="27" actId="1076"/>
          <ac:picMkLst>
            <pc:docMk/>
            <pc:sldMk cId="0" sldId="281"/>
            <ac:picMk id="278" creationId="{00000000-0000-0000-0000-000000000000}"/>
          </ac:picMkLst>
        </pc:picChg>
      </pc:sldChg>
      <pc:sldChg chg="modSp mod">
        <pc:chgData name="SAAD Motaz" userId="f0cfe403-b148-429c-a439-77756e4cdd21" providerId="ADAL" clId="{FBFA318C-EF80-4C97-B131-EF9F4E4215CF}" dt="2022-10-16T04:36:47.645" v="95"/>
        <pc:sldMkLst>
          <pc:docMk/>
          <pc:sldMk cId="0" sldId="284"/>
        </pc:sldMkLst>
        <pc:picChg chg="mod">
          <ac:chgData name="SAAD Motaz" userId="f0cfe403-b148-429c-a439-77756e4cdd21" providerId="ADAL" clId="{FBFA318C-EF80-4C97-B131-EF9F4E4215CF}" dt="2022-10-16T04:36:47.645" v="95"/>
          <ac:picMkLst>
            <pc:docMk/>
            <pc:sldMk cId="0" sldId="284"/>
            <ac:picMk id="299" creationId="{00000000-0000-0000-0000-000000000000}"/>
          </ac:picMkLst>
        </pc:picChg>
      </pc:sldChg>
      <pc:sldChg chg="delSp mod">
        <pc:chgData name="SAAD Motaz" userId="f0cfe403-b148-429c-a439-77756e4cdd21" providerId="ADAL" clId="{FBFA318C-EF80-4C97-B131-EF9F4E4215CF}" dt="2022-10-16T04:36:59.031" v="96" actId="478"/>
        <pc:sldMkLst>
          <pc:docMk/>
          <pc:sldMk cId="0" sldId="288"/>
        </pc:sldMkLst>
        <pc:spChg chg="del">
          <ac:chgData name="SAAD Motaz" userId="f0cfe403-b148-429c-a439-77756e4cdd21" providerId="ADAL" clId="{FBFA318C-EF80-4C97-B131-EF9F4E4215CF}" dt="2022-10-16T04:36:59.031" v="96" actId="478"/>
          <ac:spMkLst>
            <pc:docMk/>
            <pc:sldMk cId="0" sldId="288"/>
            <ac:spMk id="330" creationId="{00000000-0000-0000-0000-000000000000}"/>
          </ac:spMkLst>
        </pc:spChg>
      </pc:sldChg>
      <pc:sldChg chg="modSp mod">
        <pc:chgData name="SAAD Motaz" userId="f0cfe403-b148-429c-a439-77756e4cdd21" providerId="ADAL" clId="{FBFA318C-EF80-4C97-B131-EF9F4E4215CF}" dt="2022-10-16T04:37:33.598" v="98" actId="14100"/>
        <pc:sldMkLst>
          <pc:docMk/>
          <pc:sldMk cId="0" sldId="291"/>
        </pc:sldMkLst>
        <pc:picChg chg="mod">
          <ac:chgData name="SAAD Motaz" userId="f0cfe403-b148-429c-a439-77756e4cdd21" providerId="ADAL" clId="{FBFA318C-EF80-4C97-B131-EF9F4E4215CF}" dt="2022-10-16T04:37:33.598" v="98" actId="14100"/>
          <ac:picMkLst>
            <pc:docMk/>
            <pc:sldMk cId="0" sldId="291"/>
            <ac:picMk id="351" creationId="{00000000-0000-0000-0000-000000000000}"/>
          </ac:picMkLst>
        </pc:picChg>
      </pc:sldChg>
      <pc:sldChg chg="modSp">
        <pc:chgData name="SAAD Motaz" userId="f0cfe403-b148-429c-a439-77756e4cdd21" providerId="ADAL" clId="{FBFA318C-EF80-4C97-B131-EF9F4E4215CF}" dt="2022-10-16T04:37:45.691" v="99"/>
        <pc:sldMkLst>
          <pc:docMk/>
          <pc:sldMk cId="0" sldId="292"/>
        </pc:sldMkLst>
        <pc:picChg chg="mod">
          <ac:chgData name="SAAD Motaz" userId="f0cfe403-b148-429c-a439-77756e4cdd21" providerId="ADAL" clId="{FBFA318C-EF80-4C97-B131-EF9F4E4215CF}" dt="2022-10-16T04:37:45.691" v="99"/>
          <ac:picMkLst>
            <pc:docMk/>
            <pc:sldMk cId="0" sldId="292"/>
            <ac:picMk id="358" creationId="{00000000-0000-0000-0000-000000000000}"/>
          </ac:picMkLst>
        </pc:picChg>
      </pc:sldChg>
      <pc:sldChg chg="delSp mod">
        <pc:chgData name="SAAD Motaz" userId="f0cfe403-b148-429c-a439-77756e4cdd21" providerId="ADAL" clId="{FBFA318C-EF80-4C97-B131-EF9F4E4215CF}" dt="2022-10-16T04:37:52.328" v="100" actId="478"/>
        <pc:sldMkLst>
          <pc:docMk/>
          <pc:sldMk cId="0" sldId="293"/>
        </pc:sldMkLst>
        <pc:spChg chg="del">
          <ac:chgData name="SAAD Motaz" userId="f0cfe403-b148-429c-a439-77756e4cdd21" providerId="ADAL" clId="{FBFA318C-EF80-4C97-B131-EF9F4E4215CF}" dt="2022-10-16T04:37:52.328" v="100" actId="478"/>
          <ac:spMkLst>
            <pc:docMk/>
            <pc:sldMk cId="0" sldId="293"/>
            <ac:spMk id="365" creationId="{00000000-0000-0000-0000-000000000000}"/>
          </ac:spMkLst>
        </pc:spChg>
      </pc:sldChg>
      <pc:sldChg chg="modSp mod">
        <pc:chgData name="SAAD Motaz" userId="f0cfe403-b148-429c-a439-77756e4cdd21" providerId="ADAL" clId="{FBFA318C-EF80-4C97-B131-EF9F4E4215CF}" dt="2022-10-16T04:38:17.954" v="102"/>
        <pc:sldMkLst>
          <pc:docMk/>
          <pc:sldMk cId="0" sldId="295"/>
        </pc:sldMkLst>
        <pc:picChg chg="mod">
          <ac:chgData name="SAAD Motaz" userId="f0cfe403-b148-429c-a439-77756e4cdd21" providerId="ADAL" clId="{FBFA318C-EF80-4C97-B131-EF9F4E4215CF}" dt="2022-10-16T04:38:17.954" v="102"/>
          <ac:picMkLst>
            <pc:docMk/>
            <pc:sldMk cId="0" sldId="295"/>
            <ac:picMk id="379" creationId="{00000000-0000-0000-0000-000000000000}"/>
          </ac:picMkLst>
        </pc:picChg>
      </pc:sldChg>
      <pc:sldChg chg="del">
        <pc:chgData name="SAAD Motaz" userId="f0cfe403-b148-429c-a439-77756e4cdd21" providerId="ADAL" clId="{FBFA318C-EF80-4C97-B131-EF9F4E4215CF}" dt="2022-10-16T05:05:01.206" v="188" actId="47"/>
        <pc:sldMkLst>
          <pc:docMk/>
          <pc:sldMk cId="0" sldId="296"/>
        </pc:sldMkLst>
      </pc:sldChg>
      <pc:sldChg chg="del">
        <pc:chgData name="SAAD Motaz" userId="f0cfe403-b148-429c-a439-77756e4cdd21" providerId="ADAL" clId="{FBFA318C-EF80-4C97-B131-EF9F4E4215CF}" dt="2022-10-16T05:05:01.681" v="189" actId="47"/>
        <pc:sldMkLst>
          <pc:docMk/>
          <pc:sldMk cId="0" sldId="297"/>
        </pc:sldMkLst>
      </pc:sldChg>
      <pc:sldChg chg="del">
        <pc:chgData name="SAAD Motaz" userId="f0cfe403-b148-429c-a439-77756e4cdd21" providerId="ADAL" clId="{FBFA318C-EF80-4C97-B131-EF9F4E4215CF}" dt="2022-10-16T05:05:01.807" v="190" actId="47"/>
        <pc:sldMkLst>
          <pc:docMk/>
          <pc:sldMk cId="0" sldId="298"/>
        </pc:sldMkLst>
      </pc:sldChg>
      <pc:sldChg chg="del">
        <pc:chgData name="SAAD Motaz" userId="f0cfe403-b148-429c-a439-77756e4cdd21" providerId="ADAL" clId="{FBFA318C-EF80-4C97-B131-EF9F4E4215CF}" dt="2022-10-16T05:05:01.838" v="191" actId="47"/>
        <pc:sldMkLst>
          <pc:docMk/>
          <pc:sldMk cId="0" sldId="299"/>
        </pc:sldMkLst>
      </pc:sldChg>
      <pc:sldChg chg="del">
        <pc:chgData name="SAAD Motaz" userId="f0cfe403-b148-429c-a439-77756e4cdd21" providerId="ADAL" clId="{FBFA318C-EF80-4C97-B131-EF9F4E4215CF}" dt="2022-10-16T05:05:01.949" v="192" actId="47"/>
        <pc:sldMkLst>
          <pc:docMk/>
          <pc:sldMk cId="0" sldId="300"/>
        </pc:sldMkLst>
      </pc:sldChg>
      <pc:sldChg chg="del">
        <pc:chgData name="SAAD Motaz" userId="f0cfe403-b148-429c-a439-77756e4cdd21" providerId="ADAL" clId="{FBFA318C-EF80-4C97-B131-EF9F4E4215CF}" dt="2022-10-16T05:05:01.964" v="193" actId="47"/>
        <pc:sldMkLst>
          <pc:docMk/>
          <pc:sldMk cId="0" sldId="301"/>
        </pc:sldMkLst>
      </pc:sldChg>
      <pc:sldChg chg="del">
        <pc:chgData name="SAAD Motaz" userId="f0cfe403-b148-429c-a439-77756e4cdd21" providerId="ADAL" clId="{FBFA318C-EF80-4C97-B131-EF9F4E4215CF}" dt="2022-10-16T05:05:01.980" v="194" actId="47"/>
        <pc:sldMkLst>
          <pc:docMk/>
          <pc:sldMk cId="0" sldId="302"/>
        </pc:sldMkLst>
      </pc:sldChg>
      <pc:sldChg chg="del">
        <pc:chgData name="SAAD Motaz" userId="f0cfe403-b148-429c-a439-77756e4cdd21" providerId="ADAL" clId="{FBFA318C-EF80-4C97-B131-EF9F4E4215CF}" dt="2022-10-16T05:05:02.106" v="195" actId="47"/>
        <pc:sldMkLst>
          <pc:docMk/>
          <pc:sldMk cId="0" sldId="303"/>
        </pc:sldMkLst>
      </pc:sldChg>
      <pc:sldChg chg="del">
        <pc:chgData name="SAAD Motaz" userId="f0cfe403-b148-429c-a439-77756e4cdd21" providerId="ADAL" clId="{FBFA318C-EF80-4C97-B131-EF9F4E4215CF}" dt="2022-10-16T05:05:02.106" v="196" actId="47"/>
        <pc:sldMkLst>
          <pc:docMk/>
          <pc:sldMk cId="0" sldId="304"/>
        </pc:sldMkLst>
      </pc:sldChg>
      <pc:sldChg chg="del">
        <pc:chgData name="SAAD Motaz" userId="f0cfe403-b148-429c-a439-77756e4cdd21" providerId="ADAL" clId="{FBFA318C-EF80-4C97-B131-EF9F4E4215CF}" dt="2022-10-16T05:05:02.216" v="197" actId="47"/>
        <pc:sldMkLst>
          <pc:docMk/>
          <pc:sldMk cId="0" sldId="305"/>
        </pc:sldMkLst>
      </pc:sldChg>
      <pc:sldChg chg="del">
        <pc:chgData name="SAAD Motaz" userId="f0cfe403-b148-429c-a439-77756e4cdd21" providerId="ADAL" clId="{FBFA318C-EF80-4C97-B131-EF9F4E4215CF}" dt="2022-10-16T05:05:03.288" v="198" actId="47"/>
        <pc:sldMkLst>
          <pc:docMk/>
          <pc:sldMk cId="0" sldId="306"/>
        </pc:sldMkLst>
      </pc:sldChg>
      <pc:sldChg chg="del">
        <pc:chgData name="SAAD Motaz" userId="f0cfe403-b148-429c-a439-77756e4cdd21" providerId="ADAL" clId="{FBFA318C-EF80-4C97-B131-EF9F4E4215CF}" dt="2022-10-16T05:05:04.233" v="199" actId="47"/>
        <pc:sldMkLst>
          <pc:docMk/>
          <pc:sldMk cId="0" sldId="307"/>
        </pc:sldMkLst>
      </pc:sldChg>
      <pc:sldChg chg="del">
        <pc:chgData name="SAAD Motaz" userId="f0cfe403-b148-429c-a439-77756e4cdd21" providerId="ADAL" clId="{FBFA318C-EF80-4C97-B131-EF9F4E4215CF}" dt="2022-10-16T05:05:04.816" v="200" actId="47"/>
        <pc:sldMkLst>
          <pc:docMk/>
          <pc:sldMk cId="0" sldId="308"/>
        </pc:sldMkLst>
      </pc:sldChg>
      <pc:sldChg chg="del">
        <pc:chgData name="SAAD Motaz" userId="f0cfe403-b148-429c-a439-77756e4cdd21" providerId="ADAL" clId="{FBFA318C-EF80-4C97-B131-EF9F4E4215CF}" dt="2022-10-16T05:05:05.385" v="201" actId="47"/>
        <pc:sldMkLst>
          <pc:docMk/>
          <pc:sldMk cId="0" sldId="309"/>
        </pc:sldMkLst>
      </pc:sldChg>
      <pc:sldChg chg="del">
        <pc:chgData name="SAAD Motaz" userId="f0cfe403-b148-429c-a439-77756e4cdd21" providerId="ADAL" clId="{FBFA318C-EF80-4C97-B131-EF9F4E4215CF}" dt="2022-10-16T05:05:06.586" v="202" actId="47"/>
        <pc:sldMkLst>
          <pc:docMk/>
          <pc:sldMk cId="0" sldId="310"/>
        </pc:sldMkLst>
      </pc:sldChg>
      <pc:sldChg chg="addSp delSp modSp new mod">
        <pc:chgData name="SAAD Motaz" userId="f0cfe403-b148-429c-a439-77756e4cdd21" providerId="ADAL" clId="{FBFA318C-EF80-4C97-B131-EF9F4E4215CF}" dt="2022-10-16T04:32:10.994" v="69" actId="478"/>
        <pc:sldMkLst>
          <pc:docMk/>
          <pc:sldMk cId="232305749" sldId="311"/>
        </pc:sldMkLst>
        <pc:spChg chg="del">
          <ac:chgData name="SAAD Motaz" userId="f0cfe403-b148-429c-a439-77756e4cdd21" providerId="ADAL" clId="{FBFA318C-EF80-4C97-B131-EF9F4E4215CF}" dt="2022-10-16T04:32:10.994" v="69" actId="478"/>
          <ac:spMkLst>
            <pc:docMk/>
            <pc:sldMk cId="232305749" sldId="311"/>
            <ac:spMk id="2" creationId="{8E82F58D-BC18-411D-BE12-E0D0DDE8D533}"/>
          </ac:spMkLst>
        </pc:spChg>
        <pc:spChg chg="del">
          <ac:chgData name="SAAD Motaz" userId="f0cfe403-b148-429c-a439-77756e4cdd21" providerId="ADAL" clId="{FBFA318C-EF80-4C97-B131-EF9F4E4215CF}" dt="2022-10-08T17:18:54.660" v="29" actId="478"/>
          <ac:spMkLst>
            <pc:docMk/>
            <pc:sldMk cId="232305749" sldId="311"/>
            <ac:spMk id="3" creationId="{2D3FBF25-6C49-43D4-8D9F-6543FD13916B}"/>
          </ac:spMkLst>
        </pc:spChg>
        <pc:picChg chg="add mod">
          <ac:chgData name="SAAD Motaz" userId="f0cfe403-b148-429c-a439-77756e4cdd21" providerId="ADAL" clId="{FBFA318C-EF80-4C97-B131-EF9F4E4215CF}" dt="2022-10-08T17:19:04.615" v="32" actId="1076"/>
          <ac:picMkLst>
            <pc:docMk/>
            <pc:sldMk cId="232305749" sldId="311"/>
            <ac:picMk id="5" creationId="{687BA85C-AADD-4DD0-9DE5-E5107B350EB8}"/>
          </ac:picMkLst>
        </pc:picChg>
        <pc:picChg chg="add mod">
          <ac:chgData name="SAAD Motaz" userId="f0cfe403-b148-429c-a439-77756e4cdd21" providerId="ADAL" clId="{FBFA318C-EF80-4C97-B131-EF9F4E4215CF}" dt="2022-10-08T17:19:38.721" v="35" actId="1076"/>
          <ac:picMkLst>
            <pc:docMk/>
            <pc:sldMk cId="232305749" sldId="311"/>
            <ac:picMk id="7" creationId="{9A82D0FF-CC47-4A8A-8508-AA4BC8C9006E}"/>
          </ac:picMkLst>
        </pc:picChg>
      </pc:sldChg>
      <pc:sldChg chg="modSp new mod">
        <pc:chgData name="SAAD Motaz" userId="f0cfe403-b148-429c-a439-77756e4cdd21" providerId="ADAL" clId="{FBFA318C-EF80-4C97-B131-EF9F4E4215CF}" dt="2022-10-08T17:22:38.007" v="62" actId="20577"/>
        <pc:sldMkLst>
          <pc:docMk/>
          <pc:sldMk cId="1014114271" sldId="312"/>
        </pc:sldMkLst>
        <pc:spChg chg="mod">
          <ac:chgData name="SAAD Motaz" userId="f0cfe403-b148-429c-a439-77756e4cdd21" providerId="ADAL" clId="{FBFA318C-EF80-4C97-B131-EF9F4E4215CF}" dt="2022-10-08T17:21:32.054" v="43" actId="20577"/>
          <ac:spMkLst>
            <pc:docMk/>
            <pc:sldMk cId="1014114271" sldId="312"/>
            <ac:spMk id="2" creationId="{AD0F7542-14D2-43B0-948D-56BB17C17205}"/>
          </ac:spMkLst>
        </pc:spChg>
        <pc:spChg chg="mod">
          <ac:chgData name="SAAD Motaz" userId="f0cfe403-b148-429c-a439-77756e4cdd21" providerId="ADAL" clId="{FBFA318C-EF80-4C97-B131-EF9F4E4215CF}" dt="2022-10-08T17:22:38.007" v="62" actId="20577"/>
          <ac:spMkLst>
            <pc:docMk/>
            <pc:sldMk cId="1014114271" sldId="312"/>
            <ac:spMk id="3" creationId="{62524BC6-948B-4D6B-BA8C-D7CE160ECB9E}"/>
          </ac:spMkLst>
        </pc:spChg>
      </pc:sldChg>
      <pc:sldChg chg="addSp delSp modSp new mod modAnim">
        <pc:chgData name="SAAD Motaz" userId="f0cfe403-b148-429c-a439-77756e4cdd21" providerId="ADAL" clId="{FBFA318C-EF80-4C97-B131-EF9F4E4215CF}" dt="2022-10-16T04:33:39.501" v="74" actId="20577"/>
        <pc:sldMkLst>
          <pc:docMk/>
          <pc:sldMk cId="3923866517" sldId="313"/>
        </pc:sldMkLst>
        <pc:spChg chg="mod">
          <ac:chgData name="SAAD Motaz" userId="f0cfe403-b148-429c-a439-77756e4cdd21" providerId="ADAL" clId="{FBFA318C-EF80-4C97-B131-EF9F4E4215CF}" dt="2022-10-16T04:33:39.501" v="74" actId="20577"/>
          <ac:spMkLst>
            <pc:docMk/>
            <pc:sldMk cId="3923866517" sldId="313"/>
            <ac:spMk id="2" creationId="{1F716F28-C6DE-4589-AB84-5A70A70FA313}"/>
          </ac:spMkLst>
        </pc:spChg>
        <pc:spChg chg="del">
          <ac:chgData name="SAAD Motaz" userId="f0cfe403-b148-429c-a439-77756e4cdd21" providerId="ADAL" clId="{FBFA318C-EF80-4C97-B131-EF9F4E4215CF}" dt="2022-10-08T18:01:21.634" v="66" actId="478"/>
          <ac:spMkLst>
            <pc:docMk/>
            <pc:sldMk cId="3923866517" sldId="313"/>
            <ac:spMk id="3" creationId="{A8DC0F80-19F1-4668-9939-D0F1E8DC90DB}"/>
          </ac:spMkLst>
        </pc:spChg>
        <pc:spChg chg="mod">
          <ac:chgData name="SAAD Motaz" userId="f0cfe403-b148-429c-a439-77756e4cdd21" providerId="ADAL" clId="{FBFA318C-EF80-4C97-B131-EF9F4E4215CF}" dt="2022-10-08T18:01:25.156" v="68" actId="1076"/>
          <ac:spMkLst>
            <pc:docMk/>
            <pc:sldMk cId="3923866517" sldId="313"/>
            <ac:spMk id="11" creationId="{1930AE28-7F68-4B71-A40A-8953D39DB80B}"/>
          </ac:spMkLst>
        </pc:spChg>
        <pc:spChg chg="mod">
          <ac:chgData name="SAAD Motaz" userId="f0cfe403-b148-429c-a439-77756e4cdd21" providerId="ADAL" clId="{FBFA318C-EF80-4C97-B131-EF9F4E4215CF}" dt="2022-10-08T18:01:25.156" v="68" actId="1076"/>
          <ac:spMkLst>
            <pc:docMk/>
            <pc:sldMk cId="3923866517" sldId="313"/>
            <ac:spMk id="12" creationId="{873001F4-11FA-4D15-8639-B6B55DAFE3DF}"/>
          </ac:spMkLst>
        </pc:spChg>
        <pc:spChg chg="mod">
          <ac:chgData name="SAAD Motaz" userId="f0cfe403-b148-429c-a439-77756e4cdd21" providerId="ADAL" clId="{FBFA318C-EF80-4C97-B131-EF9F4E4215CF}" dt="2022-10-08T18:01:25.156" v="68" actId="1076"/>
          <ac:spMkLst>
            <pc:docMk/>
            <pc:sldMk cId="3923866517" sldId="313"/>
            <ac:spMk id="13" creationId="{7B79EACD-1CE7-4867-BB0E-7FA6EFD383FC}"/>
          </ac:spMkLst>
        </pc:spChg>
        <pc:grpChg chg="add mod">
          <ac:chgData name="SAAD Motaz" userId="f0cfe403-b148-429c-a439-77756e4cdd21" providerId="ADAL" clId="{FBFA318C-EF80-4C97-B131-EF9F4E4215CF}" dt="2022-10-08T18:01:25.156" v="68" actId="1076"/>
          <ac:grpSpMkLst>
            <pc:docMk/>
            <pc:sldMk cId="3923866517" sldId="313"/>
            <ac:grpSpMk id="4" creationId="{4F49E04D-AEE0-4CF0-9356-90CEAFEC54BE}"/>
          </ac:grpSpMkLst>
        </pc:grp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5" creationId="{C16670C6-F273-477D-97DF-37156C6807B4}"/>
          </ac:picMkLst>
        </pc:pic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6" creationId="{523F9383-7289-4B77-A2D4-95763B9D55F6}"/>
          </ac:picMkLst>
        </pc:pic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7" creationId="{D507D2F3-08FC-42ED-8A11-B37815852995}"/>
          </ac:picMkLst>
        </pc:pic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8" creationId="{104A4115-75C2-4DFB-BB36-0811F4761064}"/>
          </ac:picMkLst>
        </pc:pic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9" creationId="{20EF3424-0B4C-4FDF-B56E-02626B0B6457}"/>
          </ac:picMkLst>
        </pc:picChg>
        <pc:picChg chg="mod">
          <ac:chgData name="SAAD Motaz" userId="f0cfe403-b148-429c-a439-77756e4cdd21" providerId="ADAL" clId="{FBFA318C-EF80-4C97-B131-EF9F4E4215CF}" dt="2022-10-08T18:01:25.156" v="68" actId="1076"/>
          <ac:picMkLst>
            <pc:docMk/>
            <pc:sldMk cId="3923866517" sldId="313"/>
            <ac:picMk id="10" creationId="{215A8F08-D715-4D19-BB43-82C535581140}"/>
          </ac:picMkLst>
        </pc:picChg>
      </pc:sldChg>
      <pc:sldChg chg="addSp delSp modSp new mod modClrScheme chgLayout">
        <pc:chgData name="SAAD Motaz" userId="f0cfe403-b148-429c-a439-77756e4cdd21" providerId="ADAL" clId="{FBFA318C-EF80-4C97-B131-EF9F4E4215CF}" dt="2022-10-16T04:38:59.190" v="115" actId="20577"/>
        <pc:sldMkLst>
          <pc:docMk/>
          <pc:sldMk cId="1562290441" sldId="314"/>
        </pc:sldMkLst>
        <pc:spChg chg="del mod ord">
          <ac:chgData name="SAAD Motaz" userId="f0cfe403-b148-429c-a439-77756e4cdd21" providerId="ADAL" clId="{FBFA318C-EF80-4C97-B131-EF9F4E4215CF}" dt="2022-10-16T04:38:54.059" v="104" actId="700"/>
          <ac:spMkLst>
            <pc:docMk/>
            <pc:sldMk cId="1562290441" sldId="314"/>
            <ac:spMk id="2" creationId="{3394C39F-36CB-499B-85FA-A5F2CE1D1641}"/>
          </ac:spMkLst>
        </pc:spChg>
        <pc:spChg chg="del">
          <ac:chgData name="SAAD Motaz" userId="f0cfe403-b148-429c-a439-77756e4cdd21" providerId="ADAL" clId="{FBFA318C-EF80-4C97-B131-EF9F4E4215CF}" dt="2022-10-16T04:38:54.059" v="104" actId="700"/>
          <ac:spMkLst>
            <pc:docMk/>
            <pc:sldMk cId="1562290441" sldId="314"/>
            <ac:spMk id="3" creationId="{8341E602-1EFD-4C7C-B53E-B120674B9782}"/>
          </ac:spMkLst>
        </pc:spChg>
        <pc:spChg chg="add mod ord">
          <ac:chgData name="SAAD Motaz" userId="f0cfe403-b148-429c-a439-77756e4cdd21" providerId="ADAL" clId="{FBFA318C-EF80-4C97-B131-EF9F4E4215CF}" dt="2022-10-16T04:38:59.190" v="115" actId="20577"/>
          <ac:spMkLst>
            <pc:docMk/>
            <pc:sldMk cId="1562290441" sldId="314"/>
            <ac:spMk id="4" creationId="{503245CE-018C-49C9-A6D9-669578B9FF49}"/>
          </ac:spMkLst>
        </pc:spChg>
      </pc:sldChg>
      <pc:sldChg chg="addSp delSp modSp new mod">
        <pc:chgData name="SAAD Motaz" userId="f0cfe403-b148-429c-a439-77756e4cdd21" providerId="ADAL" clId="{FBFA318C-EF80-4C97-B131-EF9F4E4215CF}" dt="2022-10-16T05:04:52.885" v="185" actId="1076"/>
        <pc:sldMkLst>
          <pc:docMk/>
          <pc:sldMk cId="494703164" sldId="315"/>
        </pc:sldMkLst>
        <pc:spChg chg="mod">
          <ac:chgData name="SAAD Motaz" userId="f0cfe403-b148-429c-a439-77756e4cdd21" providerId="ADAL" clId="{FBFA318C-EF80-4C97-B131-EF9F4E4215CF}" dt="2022-10-16T04:39:48.684" v="139" actId="20577"/>
          <ac:spMkLst>
            <pc:docMk/>
            <pc:sldMk cId="494703164" sldId="315"/>
            <ac:spMk id="2" creationId="{8C9B75CB-5012-44C0-B578-8C084A83E2F7}"/>
          </ac:spMkLst>
        </pc:spChg>
        <pc:spChg chg="mod">
          <ac:chgData name="SAAD Motaz" userId="f0cfe403-b148-429c-a439-77756e4cdd21" providerId="ADAL" clId="{FBFA318C-EF80-4C97-B131-EF9F4E4215CF}" dt="2022-10-16T04:40:16.192" v="145"/>
          <ac:spMkLst>
            <pc:docMk/>
            <pc:sldMk cId="494703164" sldId="315"/>
            <ac:spMk id="3" creationId="{EF28F02B-4A0D-44BC-B9DB-6971C69D43E0}"/>
          </ac:spMkLst>
        </pc:spChg>
        <pc:spChg chg="add del">
          <ac:chgData name="SAAD Motaz" userId="f0cfe403-b148-429c-a439-77756e4cdd21" providerId="ADAL" clId="{FBFA318C-EF80-4C97-B131-EF9F4E4215CF}" dt="2022-10-16T04:40:33.302" v="147" actId="22"/>
          <ac:spMkLst>
            <pc:docMk/>
            <pc:sldMk cId="494703164" sldId="315"/>
            <ac:spMk id="5" creationId="{77878FBC-B662-4B29-92EE-696754F809CE}"/>
          </ac:spMkLst>
        </pc:spChg>
        <pc:picChg chg="add mod">
          <ac:chgData name="SAAD Motaz" userId="f0cfe403-b148-429c-a439-77756e4cdd21" providerId="ADAL" clId="{FBFA318C-EF80-4C97-B131-EF9F4E4215CF}" dt="2022-10-16T04:41:00.376" v="149" actId="1076"/>
          <ac:picMkLst>
            <pc:docMk/>
            <pc:sldMk cId="494703164" sldId="315"/>
            <ac:picMk id="7" creationId="{07D4EB2D-B449-4EB8-9E71-F2E4012C48F8}"/>
          </ac:picMkLst>
        </pc:picChg>
        <pc:picChg chg="add mod">
          <ac:chgData name="SAAD Motaz" userId="f0cfe403-b148-429c-a439-77756e4cdd21" providerId="ADAL" clId="{FBFA318C-EF80-4C97-B131-EF9F4E4215CF}" dt="2022-10-16T05:04:52.885" v="185" actId="1076"/>
          <ac:picMkLst>
            <pc:docMk/>
            <pc:sldMk cId="494703164" sldId="315"/>
            <ac:picMk id="1026" creationId="{C19060C3-454A-4142-920E-0CB9E4011974}"/>
          </ac:picMkLst>
        </pc:picChg>
      </pc:sldChg>
      <pc:sldChg chg="addSp delSp modSp new mod">
        <pc:chgData name="SAAD Motaz" userId="f0cfe403-b148-429c-a439-77756e4cdd21" providerId="ADAL" clId="{FBFA318C-EF80-4C97-B131-EF9F4E4215CF}" dt="2022-10-16T05:04:57.614" v="187" actId="1076"/>
        <pc:sldMkLst>
          <pc:docMk/>
          <pc:sldMk cId="1190711109" sldId="316"/>
        </pc:sldMkLst>
        <pc:spChg chg="mod">
          <ac:chgData name="SAAD Motaz" userId="f0cfe403-b148-429c-a439-77756e4cdd21" providerId="ADAL" clId="{FBFA318C-EF80-4C97-B131-EF9F4E4215CF}" dt="2022-10-16T04:41:59.353" v="157" actId="20577"/>
          <ac:spMkLst>
            <pc:docMk/>
            <pc:sldMk cId="1190711109" sldId="316"/>
            <ac:spMk id="2" creationId="{56B634A7-D884-476D-BDEA-9FFB248EBD8C}"/>
          </ac:spMkLst>
        </pc:spChg>
        <pc:spChg chg="del mod">
          <ac:chgData name="SAAD Motaz" userId="f0cfe403-b148-429c-a439-77756e4cdd21" providerId="ADAL" clId="{FBFA318C-EF80-4C97-B131-EF9F4E4215CF}" dt="2022-10-16T04:42:09.014" v="158" actId="478"/>
          <ac:spMkLst>
            <pc:docMk/>
            <pc:sldMk cId="1190711109" sldId="316"/>
            <ac:spMk id="3" creationId="{9BB78B84-CD55-43EC-9517-C432646256BA}"/>
          </ac:spMkLst>
        </pc:spChg>
        <pc:spChg chg="add del">
          <ac:chgData name="SAAD Motaz" userId="f0cfe403-b148-429c-a439-77756e4cdd21" providerId="ADAL" clId="{FBFA318C-EF80-4C97-B131-EF9F4E4215CF}" dt="2022-10-16T04:42:11.086" v="160" actId="22"/>
          <ac:spMkLst>
            <pc:docMk/>
            <pc:sldMk cId="1190711109" sldId="316"/>
            <ac:spMk id="5" creationId="{3E383EBB-6D98-4509-8116-68730160106F}"/>
          </ac:spMkLst>
        </pc:spChg>
        <pc:picChg chg="add mod">
          <ac:chgData name="SAAD Motaz" userId="f0cfe403-b148-429c-a439-77756e4cdd21" providerId="ADAL" clId="{FBFA318C-EF80-4C97-B131-EF9F4E4215CF}" dt="2022-10-16T05:04:57.614" v="187" actId="1076"/>
          <ac:picMkLst>
            <pc:docMk/>
            <pc:sldMk cId="1190711109" sldId="316"/>
            <ac:picMk id="7" creationId="{18136382-1F13-4183-8A3F-CECA9789384F}"/>
          </ac:picMkLst>
        </pc:picChg>
        <pc:picChg chg="add del mod">
          <ac:chgData name="SAAD Motaz" userId="f0cfe403-b148-429c-a439-77756e4cdd21" providerId="ADAL" clId="{FBFA318C-EF80-4C97-B131-EF9F4E4215CF}" dt="2022-10-16T04:43:00.753" v="165" actId="21"/>
          <ac:picMkLst>
            <pc:docMk/>
            <pc:sldMk cId="1190711109" sldId="316"/>
            <ac:picMk id="9" creationId="{E7668779-35F6-4CD8-8FE0-CF1754FDBA26}"/>
          </ac:picMkLst>
        </pc:picChg>
      </pc:sldChg>
      <pc:sldChg chg="addSp delSp modSp new mod">
        <pc:chgData name="SAAD Motaz" userId="f0cfe403-b148-429c-a439-77756e4cdd21" providerId="ADAL" clId="{FBFA318C-EF80-4C97-B131-EF9F4E4215CF}" dt="2022-10-16T04:44:06.685" v="181" actId="14100"/>
        <pc:sldMkLst>
          <pc:docMk/>
          <pc:sldMk cId="1725595092" sldId="317"/>
        </pc:sldMkLst>
        <pc:spChg chg="mod">
          <ac:chgData name="SAAD Motaz" userId="f0cfe403-b148-429c-a439-77756e4cdd21" providerId="ADAL" clId="{FBFA318C-EF80-4C97-B131-EF9F4E4215CF}" dt="2022-10-16T04:43:44.926" v="174" actId="20577"/>
          <ac:spMkLst>
            <pc:docMk/>
            <pc:sldMk cId="1725595092" sldId="317"/>
            <ac:spMk id="2" creationId="{F607E6D8-4EE7-4C3E-A283-81596943DB16}"/>
          </ac:spMkLst>
        </pc:spChg>
        <pc:spChg chg="del">
          <ac:chgData name="SAAD Motaz" userId="f0cfe403-b148-429c-a439-77756e4cdd21" providerId="ADAL" clId="{FBFA318C-EF80-4C97-B131-EF9F4E4215CF}" dt="2022-10-16T04:43:09.586" v="167" actId="478"/>
          <ac:spMkLst>
            <pc:docMk/>
            <pc:sldMk cId="1725595092" sldId="317"/>
            <ac:spMk id="3" creationId="{73D03E63-DD2A-4886-8009-A797E4B9345E}"/>
          </ac:spMkLst>
        </pc:spChg>
        <pc:spChg chg="add mod">
          <ac:chgData name="SAAD Motaz" userId="f0cfe403-b148-429c-a439-77756e4cdd21" providerId="ADAL" clId="{FBFA318C-EF80-4C97-B131-EF9F4E4215CF}" dt="2022-10-16T04:44:06.685" v="181" actId="14100"/>
          <ac:spMkLst>
            <pc:docMk/>
            <pc:sldMk cId="1725595092" sldId="317"/>
            <ac:spMk id="8" creationId="{9253DA0C-E69E-43D8-AA58-8E97B2DB46D3}"/>
          </ac:spMkLst>
        </pc:spChg>
        <pc:picChg chg="add mod">
          <ac:chgData name="SAAD Motaz" userId="f0cfe403-b148-429c-a439-77756e4cdd21" providerId="ADAL" clId="{FBFA318C-EF80-4C97-B131-EF9F4E4215CF}" dt="2022-10-16T04:43:35.285" v="169" actId="1076"/>
          <ac:picMkLst>
            <pc:docMk/>
            <pc:sldMk cId="1725595092" sldId="317"/>
            <ac:picMk id="4" creationId="{2F19B3F0-D282-4378-B8DF-94C6277A3B83}"/>
          </ac:picMkLst>
        </pc:picChg>
        <pc:picChg chg="add mod">
          <ac:chgData name="SAAD Motaz" userId="f0cfe403-b148-429c-a439-77756e4cdd21" providerId="ADAL" clId="{FBFA318C-EF80-4C97-B131-EF9F4E4215CF}" dt="2022-10-16T04:43:39.644" v="171" actId="1076"/>
          <ac:picMkLst>
            <pc:docMk/>
            <pc:sldMk cId="1725595092" sldId="317"/>
            <ac:picMk id="6" creationId="{437234C1-2459-4EDB-A991-EDA16E10FCD1}"/>
          </ac:picMkLst>
        </pc:picChg>
      </pc:sldChg>
      <pc:sldChg chg="addSp delSp modSp new del mod">
        <pc:chgData name="SAAD Motaz" userId="f0cfe403-b148-429c-a439-77756e4cdd21" providerId="ADAL" clId="{FBFA318C-EF80-4C97-B131-EF9F4E4215CF}" dt="2022-10-16T05:06:35.340" v="217" actId="47"/>
        <pc:sldMkLst>
          <pc:docMk/>
          <pc:sldMk cId="3635452292" sldId="318"/>
        </pc:sldMkLst>
        <pc:graphicFrameChg chg="add del mod modGraphic">
          <ac:chgData name="SAAD Motaz" userId="f0cfe403-b148-429c-a439-77756e4cdd21" providerId="ADAL" clId="{FBFA318C-EF80-4C97-B131-EF9F4E4215CF}" dt="2022-10-16T05:06:26.749" v="214" actId="21"/>
          <ac:graphicFrameMkLst>
            <pc:docMk/>
            <pc:sldMk cId="3635452292" sldId="318"/>
            <ac:graphicFrameMk id="4" creationId="{307CA7E4-C158-4B15-B7BD-2A4273601B61}"/>
          </ac:graphicFrameMkLst>
        </pc:graphicFrameChg>
      </pc:sldChg>
      <pc:sldChg chg="addSp delSp modSp new mod modClrScheme chgLayout">
        <pc:chgData name="SAAD Motaz" userId="f0cfe403-b148-429c-a439-77756e4cdd21" providerId="ADAL" clId="{FBFA318C-EF80-4C97-B131-EF9F4E4215CF}" dt="2022-10-16T05:06:32.973" v="216" actId="14100"/>
        <pc:sldMkLst>
          <pc:docMk/>
          <pc:sldMk cId="3261352768" sldId="319"/>
        </pc:sldMkLst>
        <pc:spChg chg="del">
          <ac:chgData name="SAAD Motaz" userId="f0cfe403-b148-429c-a439-77756e4cdd21" providerId="ADAL" clId="{FBFA318C-EF80-4C97-B131-EF9F4E4215CF}" dt="2022-10-16T05:05:54.496" v="206" actId="700"/>
          <ac:spMkLst>
            <pc:docMk/>
            <pc:sldMk cId="3261352768" sldId="319"/>
            <ac:spMk id="2" creationId="{2FDC2289-3187-47F4-98A8-03104D920474}"/>
          </ac:spMkLst>
        </pc:spChg>
        <pc:spChg chg="del">
          <ac:chgData name="SAAD Motaz" userId="f0cfe403-b148-429c-a439-77756e4cdd21" providerId="ADAL" clId="{FBFA318C-EF80-4C97-B131-EF9F4E4215CF}" dt="2022-10-16T05:05:54.496" v="206" actId="700"/>
          <ac:spMkLst>
            <pc:docMk/>
            <pc:sldMk cId="3261352768" sldId="319"/>
            <ac:spMk id="3" creationId="{622764F8-0654-4295-A66C-7769B8B1127E}"/>
          </ac:spMkLst>
        </pc:spChg>
        <pc:graphicFrameChg chg="add mod modGraphic">
          <ac:chgData name="SAAD Motaz" userId="f0cfe403-b148-429c-a439-77756e4cdd21" providerId="ADAL" clId="{FBFA318C-EF80-4C97-B131-EF9F4E4215CF}" dt="2022-10-16T05:06:32.973" v="216" actId="14100"/>
          <ac:graphicFrameMkLst>
            <pc:docMk/>
            <pc:sldMk cId="3261352768" sldId="319"/>
            <ac:graphicFrameMk id="4" creationId="{057C0756-D458-44BD-985E-990380010719}"/>
          </ac:graphicFrameMkLst>
        </pc:graphicFrameChg>
      </pc:sldChg>
      <pc:sldChg chg="add del">
        <pc:chgData name="SAAD Motaz" userId="f0cfe403-b148-429c-a439-77756e4cdd21" providerId="ADAL" clId="{FBFA318C-EF80-4C97-B131-EF9F4E4215CF}" dt="2022-10-16T05:11:06.955" v="226" actId="47"/>
        <pc:sldMkLst>
          <pc:docMk/>
          <pc:sldMk cId="2259744550" sldId="320"/>
        </pc:sldMkLst>
      </pc:sldChg>
      <pc:sldChg chg="add del">
        <pc:chgData name="SAAD Motaz" userId="f0cfe403-b148-429c-a439-77756e4cdd21" providerId="ADAL" clId="{FBFA318C-EF80-4C97-B131-EF9F4E4215CF}" dt="2022-10-16T05:11:07.632" v="227" actId="47"/>
        <pc:sldMkLst>
          <pc:docMk/>
          <pc:sldMk cId="2265502574" sldId="321"/>
        </pc:sldMkLst>
      </pc:sldChg>
      <pc:sldChg chg="add del">
        <pc:chgData name="SAAD Motaz" userId="f0cfe403-b148-429c-a439-77756e4cdd21" providerId="ADAL" clId="{FBFA318C-EF80-4C97-B131-EF9F4E4215CF}" dt="2022-10-16T05:11:08.122" v="228" actId="47"/>
        <pc:sldMkLst>
          <pc:docMk/>
          <pc:sldMk cId="1793428639" sldId="322"/>
        </pc:sldMkLst>
      </pc:sldChg>
      <pc:sldChg chg="add del">
        <pc:chgData name="SAAD Motaz" userId="f0cfe403-b148-429c-a439-77756e4cdd21" providerId="ADAL" clId="{FBFA318C-EF80-4C97-B131-EF9F4E4215CF}" dt="2022-10-16T05:11:08.765" v="229" actId="47"/>
        <pc:sldMkLst>
          <pc:docMk/>
          <pc:sldMk cId="1704357285" sldId="323"/>
        </pc:sldMkLst>
      </pc:sldChg>
      <pc:sldChg chg="addSp add mod">
        <pc:chgData name="SAAD Motaz" userId="f0cfe403-b148-429c-a439-77756e4cdd21" providerId="ADAL" clId="{FBFA318C-EF80-4C97-B131-EF9F4E4215CF}" dt="2022-10-16T05:10:59.821" v="225" actId="22"/>
        <pc:sldMkLst>
          <pc:docMk/>
          <pc:sldMk cId="4233118835" sldId="324"/>
        </pc:sldMkLst>
        <pc:picChg chg="add">
          <ac:chgData name="SAAD Motaz" userId="f0cfe403-b148-429c-a439-77756e4cdd21" providerId="ADAL" clId="{FBFA318C-EF80-4C97-B131-EF9F4E4215CF}" dt="2022-10-16T05:10:59.821" v="225" actId="22"/>
          <ac:picMkLst>
            <pc:docMk/>
            <pc:sldMk cId="4233118835" sldId="324"/>
            <ac:picMk id="3" creationId="{C47A721C-34FA-4967-B369-2E7782893C5E}"/>
          </ac:picMkLst>
        </pc:picChg>
      </pc:sldChg>
      <pc:sldChg chg="addSp modSp add mod">
        <pc:chgData name="SAAD Motaz" userId="f0cfe403-b148-429c-a439-77756e4cdd21" providerId="ADAL" clId="{FBFA318C-EF80-4C97-B131-EF9F4E4215CF}" dt="2022-10-16T05:07:50.244" v="220" actId="1076"/>
        <pc:sldMkLst>
          <pc:docMk/>
          <pc:sldMk cId="2989574301" sldId="325"/>
        </pc:sldMkLst>
        <pc:picChg chg="add mod">
          <ac:chgData name="SAAD Motaz" userId="f0cfe403-b148-429c-a439-77756e4cdd21" providerId="ADAL" clId="{FBFA318C-EF80-4C97-B131-EF9F4E4215CF}" dt="2022-10-16T05:07:50.244" v="220" actId="1076"/>
          <ac:picMkLst>
            <pc:docMk/>
            <pc:sldMk cId="2989574301" sldId="325"/>
            <ac:picMk id="3" creationId="{C771B378-0B17-4AFE-851B-F21C86EDDC11}"/>
          </ac:picMkLst>
        </pc:picChg>
      </pc:sldChg>
      <pc:sldChg chg="addSp modSp new">
        <pc:chgData name="SAAD Motaz" userId="f0cfe403-b148-429c-a439-77756e4cdd21" providerId="ADAL" clId="{FBFA318C-EF80-4C97-B131-EF9F4E4215CF}" dt="2022-10-16T05:09:13.607" v="224" actId="14100"/>
        <pc:sldMkLst>
          <pc:docMk/>
          <pc:sldMk cId="79069143" sldId="326"/>
        </pc:sldMkLst>
        <pc:picChg chg="add mod">
          <ac:chgData name="SAAD Motaz" userId="f0cfe403-b148-429c-a439-77756e4cdd21" providerId="ADAL" clId="{FBFA318C-EF80-4C97-B131-EF9F4E4215CF}" dt="2022-10-16T05:09:13.607" v="224" actId="14100"/>
          <ac:picMkLst>
            <pc:docMk/>
            <pc:sldMk cId="79069143" sldId="326"/>
            <ac:picMk id="3074" creationId="{AC54B857-0912-476F-9BA7-107FF70F8183}"/>
          </ac:picMkLst>
        </pc:picChg>
      </pc:sldChg>
      <pc:sldChg chg="addSp modSp new mod">
        <pc:chgData name="SAAD Motaz" userId="f0cfe403-b148-429c-a439-77756e4cdd21" providerId="ADAL" clId="{FBFA318C-EF80-4C97-B131-EF9F4E4215CF}" dt="2022-10-16T05:18:35.022" v="308" actId="1076"/>
        <pc:sldMkLst>
          <pc:docMk/>
          <pc:sldMk cId="1112732215" sldId="327"/>
        </pc:sldMkLst>
        <pc:picChg chg="add mod">
          <ac:chgData name="SAAD Motaz" userId="f0cfe403-b148-429c-a439-77756e4cdd21" providerId="ADAL" clId="{FBFA318C-EF80-4C97-B131-EF9F4E4215CF}" dt="2022-10-16T05:18:35.022" v="308" actId="1076"/>
          <ac:picMkLst>
            <pc:docMk/>
            <pc:sldMk cId="1112732215" sldId="327"/>
            <ac:picMk id="3" creationId="{04498028-B992-4D44-A11C-D779BC27723C}"/>
          </ac:picMkLst>
        </pc:picChg>
      </pc:sldChg>
      <pc:sldChg chg="add">
        <pc:chgData name="SAAD Motaz" userId="f0cfe403-b148-429c-a439-77756e4cdd21" providerId="ADAL" clId="{FBFA318C-EF80-4C97-B131-EF9F4E4215CF}" dt="2022-10-16T05:13:17.920" v="231"/>
        <pc:sldMkLst>
          <pc:docMk/>
          <pc:sldMk cId="0" sldId="328"/>
        </pc:sldMkLst>
      </pc:sldChg>
      <pc:sldChg chg="addSp modSp add mod">
        <pc:chgData name="SAAD Motaz" userId="f0cfe403-b148-429c-a439-77756e4cdd21" providerId="ADAL" clId="{FBFA318C-EF80-4C97-B131-EF9F4E4215CF}" dt="2022-10-16T05:17:26.777" v="303" actId="732"/>
        <pc:sldMkLst>
          <pc:docMk/>
          <pc:sldMk cId="0" sldId="329"/>
        </pc:sldMkLst>
        <pc:picChg chg="add mod">
          <ac:chgData name="SAAD Motaz" userId="f0cfe403-b148-429c-a439-77756e4cdd21" providerId="ADAL" clId="{FBFA318C-EF80-4C97-B131-EF9F4E4215CF}" dt="2022-10-16T05:17:16.867" v="301" actId="208"/>
          <ac:picMkLst>
            <pc:docMk/>
            <pc:sldMk cId="0" sldId="329"/>
            <ac:picMk id="3" creationId="{904162C1-1691-42FA-BD20-0A231090DBF8}"/>
          </ac:picMkLst>
        </pc:picChg>
        <pc:picChg chg="mod modCrop">
          <ac:chgData name="SAAD Motaz" userId="f0cfe403-b148-429c-a439-77756e4cdd21" providerId="ADAL" clId="{FBFA318C-EF80-4C97-B131-EF9F4E4215CF}" dt="2022-10-16T05:17:26.777" v="303" actId="732"/>
          <ac:picMkLst>
            <pc:docMk/>
            <pc:sldMk cId="0" sldId="329"/>
            <ac:picMk id="89" creationId="{00000000-0000-0000-0000-000000000000}"/>
          </ac:picMkLst>
        </pc:picChg>
      </pc:sldChg>
      <pc:sldChg chg="addSp delSp modSp add del mod">
        <pc:chgData name="SAAD Motaz" userId="f0cfe403-b148-429c-a439-77756e4cdd21" providerId="ADAL" clId="{FBFA318C-EF80-4C97-B131-EF9F4E4215CF}" dt="2022-10-16T05:17:31.697" v="304" actId="47"/>
        <pc:sldMkLst>
          <pc:docMk/>
          <pc:sldMk cId="0" sldId="330"/>
        </pc:sldMkLst>
        <pc:picChg chg="add del mod">
          <ac:chgData name="SAAD Motaz" userId="f0cfe403-b148-429c-a439-77756e4cdd21" providerId="ADAL" clId="{FBFA318C-EF80-4C97-B131-EF9F4E4215CF}" dt="2022-10-16T05:16:52.642" v="294" actId="21"/>
          <ac:picMkLst>
            <pc:docMk/>
            <pc:sldMk cId="0" sldId="330"/>
            <ac:picMk id="3" creationId="{3890BED6-FF98-42FF-92E4-7F0CEA825FAD}"/>
          </ac:picMkLst>
        </pc:picChg>
      </pc:sldChg>
      <pc:sldChg chg="add del">
        <pc:chgData name="SAAD Motaz" userId="f0cfe403-b148-429c-a439-77756e4cdd21" providerId="ADAL" clId="{FBFA318C-EF80-4C97-B131-EF9F4E4215CF}" dt="2022-10-16T05:16:09.341" v="286" actId="47"/>
        <pc:sldMkLst>
          <pc:docMk/>
          <pc:sldMk cId="0" sldId="331"/>
        </pc:sldMkLst>
      </pc:sldChg>
      <pc:sldChg chg="delSp add del mod">
        <pc:chgData name="SAAD Motaz" userId="f0cfe403-b148-429c-a439-77756e4cdd21" providerId="ADAL" clId="{FBFA318C-EF80-4C97-B131-EF9F4E4215CF}" dt="2022-10-16T05:17:32.420" v="305" actId="47"/>
        <pc:sldMkLst>
          <pc:docMk/>
          <pc:sldMk cId="0" sldId="332"/>
        </pc:sldMkLst>
        <pc:picChg chg="del">
          <ac:chgData name="SAAD Motaz" userId="f0cfe403-b148-429c-a439-77756e4cdd21" providerId="ADAL" clId="{FBFA318C-EF80-4C97-B131-EF9F4E4215CF}" dt="2022-10-16T05:16:30.247" v="290" actId="21"/>
          <ac:picMkLst>
            <pc:docMk/>
            <pc:sldMk cId="0" sldId="332"/>
            <ac:picMk id="125" creationId="{00000000-0000-0000-0000-000000000000}"/>
          </ac:picMkLst>
        </pc:picChg>
      </pc:sldChg>
      <pc:sldChg chg="add del">
        <pc:chgData name="SAAD Motaz" userId="f0cfe403-b148-429c-a439-77756e4cdd21" providerId="ADAL" clId="{FBFA318C-EF80-4C97-B131-EF9F4E4215CF}" dt="2022-10-16T05:16:19.867" v="287" actId="47"/>
        <pc:sldMkLst>
          <pc:docMk/>
          <pc:sldMk cId="0" sldId="333"/>
        </pc:sldMkLst>
      </pc:sldChg>
      <pc:sldChg chg="add del">
        <pc:chgData name="SAAD Motaz" userId="f0cfe403-b148-429c-a439-77756e4cdd21" providerId="ADAL" clId="{FBFA318C-EF80-4C97-B131-EF9F4E4215CF}" dt="2022-10-16T05:16:21.653" v="288" actId="47"/>
        <pc:sldMkLst>
          <pc:docMk/>
          <pc:sldMk cId="0" sldId="334"/>
        </pc:sldMkLst>
      </pc:sldChg>
      <pc:sldChg chg="add del">
        <pc:chgData name="SAAD Motaz" userId="f0cfe403-b148-429c-a439-77756e4cdd21" providerId="ADAL" clId="{FBFA318C-EF80-4C97-B131-EF9F4E4215CF}" dt="2022-10-16T05:16:23.782" v="289" actId="47"/>
        <pc:sldMkLst>
          <pc:docMk/>
          <pc:sldMk cId="0" sldId="335"/>
        </pc:sldMkLst>
      </pc:sldChg>
      <pc:sldChg chg="addSp delSp modSp new mod modClrScheme chgLayout">
        <pc:chgData name="SAAD Motaz" userId="f0cfe403-b148-429c-a439-77756e4cdd21" providerId="ADAL" clId="{FBFA318C-EF80-4C97-B131-EF9F4E4215CF}" dt="2022-10-16T05:15:02.758" v="259" actId="1076"/>
        <pc:sldMkLst>
          <pc:docMk/>
          <pc:sldMk cId="1325612564" sldId="336"/>
        </pc:sldMkLst>
        <pc:spChg chg="del">
          <ac:chgData name="SAAD Motaz" userId="f0cfe403-b148-429c-a439-77756e4cdd21" providerId="ADAL" clId="{FBFA318C-EF80-4C97-B131-EF9F4E4215CF}" dt="2022-10-16T05:14:26.331" v="234" actId="700"/>
          <ac:spMkLst>
            <pc:docMk/>
            <pc:sldMk cId="1325612564" sldId="336"/>
            <ac:spMk id="2" creationId="{49AA2970-9012-4C8B-B831-5A210881036E}"/>
          </ac:spMkLst>
        </pc:spChg>
        <pc:spChg chg="del mod ord">
          <ac:chgData name="SAAD Motaz" userId="f0cfe403-b148-429c-a439-77756e4cdd21" providerId="ADAL" clId="{FBFA318C-EF80-4C97-B131-EF9F4E4215CF}" dt="2022-10-16T05:14:26.331" v="234" actId="700"/>
          <ac:spMkLst>
            <pc:docMk/>
            <pc:sldMk cId="1325612564" sldId="336"/>
            <ac:spMk id="3" creationId="{B7B9589A-1B58-4710-8E7B-263DD4B04EBF}"/>
          </ac:spMkLst>
        </pc:spChg>
        <pc:spChg chg="add mod ord">
          <ac:chgData name="SAAD Motaz" userId="f0cfe403-b148-429c-a439-77756e4cdd21" providerId="ADAL" clId="{FBFA318C-EF80-4C97-B131-EF9F4E4215CF}" dt="2022-10-16T05:15:02.758" v="259" actId="1076"/>
          <ac:spMkLst>
            <pc:docMk/>
            <pc:sldMk cId="1325612564" sldId="336"/>
            <ac:spMk id="4" creationId="{AB60FDCC-9BBC-477E-918A-7F1FFF642489}"/>
          </ac:spMkLst>
        </pc:spChg>
      </pc:sldChg>
      <pc:sldChg chg="modSp add mod">
        <pc:chgData name="SAAD Motaz" userId="f0cfe403-b148-429c-a439-77756e4cdd21" providerId="ADAL" clId="{FBFA318C-EF80-4C97-B131-EF9F4E4215CF}" dt="2022-10-16T05:15:38.915" v="283" actId="1076"/>
        <pc:sldMkLst>
          <pc:docMk/>
          <pc:sldMk cId="4160596392" sldId="337"/>
        </pc:sldMkLst>
        <pc:spChg chg="mod">
          <ac:chgData name="SAAD Motaz" userId="f0cfe403-b148-429c-a439-77756e4cdd21" providerId="ADAL" clId="{FBFA318C-EF80-4C97-B131-EF9F4E4215CF}" dt="2022-10-16T05:15:38.915" v="283" actId="1076"/>
          <ac:spMkLst>
            <pc:docMk/>
            <pc:sldMk cId="4160596392" sldId="337"/>
            <ac:spMk id="4" creationId="{AB60FDCC-9BBC-477E-918A-7F1FFF642489}"/>
          </ac:spMkLst>
        </pc:spChg>
      </pc:sldChg>
    </pc:docChg>
  </pc:docChgLst>
  <pc:docChgLst>
    <pc:chgData name="SAAD Motaz" userId="f0cfe403-b148-429c-a439-77756e4cdd21" providerId="ADAL" clId="{30F0B947-F25C-4D15-93B9-D56789F3B3CF}"/>
    <pc:docChg chg="delSld">
      <pc:chgData name="SAAD Motaz" userId="f0cfe403-b148-429c-a439-77756e4cdd21" providerId="ADAL" clId="{30F0B947-F25C-4D15-93B9-D56789F3B3CF}" dt="2022-10-17T04:24:15.104" v="0" actId="2696"/>
      <pc:docMkLst>
        <pc:docMk/>
      </pc:docMkLst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56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57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58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59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0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1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2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3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4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5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6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7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8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69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0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1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2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3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4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5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7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8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79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0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1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2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3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4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5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6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7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8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89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0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1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2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3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4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0" sldId="295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232305749" sldId="311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1014114271" sldId="312"/>
        </pc:sldMkLst>
      </pc:sldChg>
      <pc:sldChg chg="del">
        <pc:chgData name="SAAD Motaz" userId="f0cfe403-b148-429c-a439-77756e4cdd21" providerId="ADAL" clId="{30F0B947-F25C-4D15-93B9-D56789F3B3CF}" dt="2022-10-17T04:24:15.104" v="0" actId="2696"/>
        <pc:sldMkLst>
          <pc:docMk/>
          <pc:sldMk cId="3923866517" sldId="313"/>
        </pc:sldMkLst>
      </pc:sldChg>
      <pc:sldMasterChg chg="delSldLayout">
        <pc:chgData name="SAAD Motaz" userId="f0cfe403-b148-429c-a439-77756e4cdd21" providerId="ADAL" clId="{30F0B947-F25C-4D15-93B9-D56789F3B3CF}" dt="2022-10-17T04:24:15.104" v="0" actId="2696"/>
        <pc:sldMasterMkLst>
          <pc:docMk/>
          <pc:sldMasterMk cId="0" sldId="2147483655"/>
        </pc:sldMasterMkLst>
        <pc:sldLayoutChg chg="del">
          <pc:chgData name="SAAD Motaz" userId="f0cfe403-b148-429c-a439-77756e4cdd21" providerId="ADAL" clId="{30F0B947-F25C-4D15-93B9-D56789F3B3CF}" dt="2022-10-17T04:24:15.104" v="0" actId="2696"/>
          <pc:sldLayoutMkLst>
            <pc:docMk/>
            <pc:sldMasterMk cId="0" sldId="2147483655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89afa3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89afa35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689afa35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25eeef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25eeef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125eeefb9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245CE-018C-49C9-A6D9-669578B9F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Regerssion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29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A721C-34FA-4967-B369-2E778289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9050"/>
            <a:ext cx="63912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FDCC-9BBC-477E-918A-7F1FFF64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453" y="2311050"/>
            <a:ext cx="3729740" cy="521400"/>
          </a:xfrm>
        </p:spPr>
        <p:txBody>
          <a:bodyPr/>
          <a:lstStyle/>
          <a:p>
            <a:r>
              <a:rPr lang="en-US" sz="2400" dirty="0"/>
              <a:t>House prices example </a:t>
            </a:r>
          </a:p>
        </p:txBody>
      </p:sp>
    </p:spTree>
    <p:extLst>
      <p:ext uri="{BB962C8B-B14F-4D97-AF65-F5344CB8AC3E}">
        <p14:creationId xmlns:p14="http://schemas.microsoft.com/office/powerpoint/2010/main" val="416059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l="977" r="25777"/>
          <a:stretch/>
        </p:blipFill>
        <p:spPr>
          <a:xfrm>
            <a:off x="84406" y="152399"/>
            <a:ext cx="6186138" cy="4838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oogle Shape;125;p17">
            <a:extLst>
              <a:ext uri="{FF2B5EF4-FFF2-40B4-BE49-F238E27FC236}">
                <a16:creationId xmlns:a16="http://schemas.microsoft.com/office/drawing/2014/main" id="{904162C1-1691-42FA-BD20-0A231090DB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155" y="447822"/>
            <a:ext cx="2576439" cy="374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iling face outline with solid fill">
            <a:extLst>
              <a:ext uri="{FF2B5EF4-FFF2-40B4-BE49-F238E27FC236}">
                <a16:creationId xmlns:a16="http://schemas.microsoft.com/office/drawing/2014/main" id="{04498028-B992-4D44-A11C-D779BC27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825" y="1622181"/>
            <a:ext cx="2370406" cy="2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0800" cy="47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75CB-5012-44C0-B578-8C084A83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F02B-4A0D-44BC-B9DB-6971C69D4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a+bX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4EB2D-B449-4EB8-9E71-F2E4012C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75" y="1970209"/>
            <a:ext cx="3038475" cy="16954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9060C3-454A-4142-920E-0CB9E4011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25" y="2064068"/>
            <a:ext cx="3709089" cy="24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34A7-D884-476D-BDEA-9FFB248E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36382-1F13-4183-8A3F-CECA9789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7" y="2178880"/>
            <a:ext cx="6143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6D8-4EE7-4C3E-A283-8159694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9B3F0-D282-4378-B8DF-94C6277A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6172200" cy="395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234C1-2459-4EDB-A991-EDA16E10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82" y="0"/>
            <a:ext cx="2804063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3DA0C-E69E-43D8-AA58-8E97B2DB46D3}"/>
              </a:ext>
            </a:extLst>
          </p:cNvPr>
          <p:cNvSpPr txBox="1"/>
          <p:nvPr/>
        </p:nvSpPr>
        <p:spPr>
          <a:xfrm>
            <a:off x="1927274" y="535429"/>
            <a:ext cx="2018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 = 1.5 + 0.95x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59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FDCC-9BBC-477E-918A-7F1FFF64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395" y="2198508"/>
            <a:ext cx="2428479" cy="521400"/>
          </a:xfrm>
        </p:spPr>
        <p:txBody>
          <a:bodyPr/>
          <a:lstStyle/>
          <a:p>
            <a:r>
              <a:rPr lang="en-US" sz="2400" dirty="0"/>
              <a:t>Sales example </a:t>
            </a:r>
          </a:p>
        </p:txBody>
      </p:sp>
    </p:spTree>
    <p:extLst>
      <p:ext uri="{BB962C8B-B14F-4D97-AF65-F5344CB8AC3E}">
        <p14:creationId xmlns:p14="http://schemas.microsoft.com/office/powerpoint/2010/main" val="132561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7C0756-D458-44BD-985E-99038001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71358"/>
              </p:ext>
            </p:extLst>
          </p:nvPr>
        </p:nvGraphicFramePr>
        <p:xfrm>
          <a:off x="885114" y="56272"/>
          <a:ext cx="6781776" cy="4927299"/>
        </p:xfrm>
        <a:graphic>
          <a:graphicData uri="http://schemas.openxmlformats.org/drawingml/2006/table">
            <a:tbl>
              <a:tblPr/>
              <a:tblGrid>
                <a:gridCol w="2260592">
                  <a:extLst>
                    <a:ext uri="{9D8B030D-6E8A-4147-A177-3AD203B41FA5}">
                      <a16:colId xmlns:a16="http://schemas.microsoft.com/office/drawing/2014/main" val="172574218"/>
                    </a:ext>
                  </a:extLst>
                </a:gridCol>
                <a:gridCol w="2260592">
                  <a:extLst>
                    <a:ext uri="{9D8B030D-6E8A-4147-A177-3AD203B41FA5}">
                      <a16:colId xmlns:a16="http://schemas.microsoft.com/office/drawing/2014/main" val="2256627566"/>
                    </a:ext>
                  </a:extLst>
                </a:gridCol>
                <a:gridCol w="2260592">
                  <a:extLst>
                    <a:ext uri="{9D8B030D-6E8A-4147-A177-3AD203B41FA5}">
                      <a16:colId xmlns:a16="http://schemas.microsoft.com/office/drawing/2014/main" val="3591412559"/>
                    </a:ext>
                  </a:extLst>
                </a:gridCol>
              </a:tblGrid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Month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Advertising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</a:rPr>
                        <a:t>Sales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9976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Jan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40937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502729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5281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Feb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42376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507553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75600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Mar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43355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516885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51327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Apr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44126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528347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284722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May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45060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537298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206629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Jun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49546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544066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5494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Jul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56105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553664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63353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Aug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59322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563201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700977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Sep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59877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568657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445711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Oct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60481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569384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0815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Nov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62356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573764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644990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Dec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63246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582746</a:t>
                      </a:r>
                    </a:p>
                  </a:txBody>
                  <a:tcPr marL="61576" marR="61576" marT="61576" marB="61576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0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d Trendline 1">
            <a:extLst>
              <a:ext uri="{FF2B5EF4-FFF2-40B4-BE49-F238E27FC236}">
                <a16:creationId xmlns:a16="http://schemas.microsoft.com/office/drawing/2014/main" id="{AC54B857-0912-476F-9BA7-107FF70F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10" y="365760"/>
            <a:ext cx="6822311" cy="4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1B378-0B17-4AFE-851B-F21C86ED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445293"/>
            <a:ext cx="8144389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On-screen Show (16:9)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Lesson Plan</vt:lpstr>
      <vt:lpstr>Regerssion </vt:lpstr>
      <vt:lpstr>PowerPoint Presentation</vt:lpstr>
      <vt:lpstr>Linear regression </vt:lpstr>
      <vt:lpstr>Solved Example</vt:lpstr>
      <vt:lpstr>Eq.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SAAD Motaz</cp:lastModifiedBy>
  <cp:revision>1</cp:revision>
  <dcterms:modified xsi:type="dcterms:W3CDTF">2022-10-17T04:24:21Z</dcterms:modified>
</cp:coreProperties>
</file>