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54"/>
  </p:notesMasterIdLst>
  <p:sldIdLst>
    <p:sldId id="256" r:id="rId2"/>
    <p:sldId id="274" r:id="rId3"/>
    <p:sldId id="275" r:id="rId4"/>
    <p:sldId id="316" r:id="rId5"/>
    <p:sldId id="353" r:id="rId6"/>
    <p:sldId id="354" r:id="rId7"/>
    <p:sldId id="355" r:id="rId8"/>
    <p:sldId id="280" r:id="rId9"/>
    <p:sldId id="356" r:id="rId10"/>
    <p:sldId id="357" r:id="rId11"/>
    <p:sldId id="322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287" r:id="rId21"/>
    <p:sldId id="257" r:id="rId22"/>
    <p:sldId id="258" r:id="rId23"/>
    <p:sldId id="259" r:id="rId24"/>
    <p:sldId id="367" r:id="rId25"/>
    <p:sldId id="283" r:id="rId26"/>
    <p:sldId id="352" r:id="rId27"/>
    <p:sldId id="368" r:id="rId28"/>
    <p:sldId id="286" r:id="rId29"/>
    <p:sldId id="342" r:id="rId30"/>
    <p:sldId id="343" r:id="rId31"/>
    <p:sldId id="285" r:id="rId32"/>
    <p:sldId id="284" r:id="rId33"/>
    <p:sldId id="369" r:id="rId34"/>
    <p:sldId id="370" r:id="rId35"/>
    <p:sldId id="289" r:id="rId36"/>
    <p:sldId id="290" r:id="rId37"/>
    <p:sldId id="291" r:id="rId38"/>
    <p:sldId id="292" r:id="rId39"/>
    <p:sldId id="293" r:id="rId40"/>
    <p:sldId id="294" r:id="rId41"/>
    <p:sldId id="314" r:id="rId42"/>
    <p:sldId id="371" r:id="rId43"/>
    <p:sldId id="295" r:id="rId44"/>
    <p:sldId id="279" r:id="rId45"/>
    <p:sldId id="372" r:id="rId46"/>
    <p:sldId id="373" r:id="rId47"/>
    <p:sldId id="374" r:id="rId48"/>
    <p:sldId id="297" r:id="rId49"/>
    <p:sldId id="298" r:id="rId50"/>
    <p:sldId id="296" r:id="rId51"/>
    <p:sldId id="300" r:id="rId52"/>
    <p:sldId id="273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1DAFD-BD99-482C-8696-820CFD839D53}" v="80" dt="2022-11-29T05:56:51.3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 Motaz" userId="f0cfe403-b148-429c-a439-77756e4cdd21" providerId="ADAL" clId="{44E7B750-1F57-4841-AA71-3B92413517B4}"/>
    <pc:docChg chg="undo custSel addSld delSld modSld sldOrd">
      <pc:chgData name="SAAD Motaz" userId="f0cfe403-b148-429c-a439-77756e4cdd21" providerId="ADAL" clId="{44E7B750-1F57-4841-AA71-3B92413517B4}" dt="2022-11-27T12:58:47.564" v="606" actId="113"/>
      <pc:docMkLst>
        <pc:docMk/>
      </pc:docMkLst>
      <pc:sldChg chg="addSp delSp modSp mod setBg">
        <pc:chgData name="SAAD Motaz" userId="f0cfe403-b148-429c-a439-77756e4cdd21" providerId="ADAL" clId="{44E7B750-1F57-4841-AA71-3B92413517B4}" dt="2022-11-27T12:00:22.213" v="551"/>
        <pc:sldMkLst>
          <pc:docMk/>
          <pc:sldMk cId="3333621310" sldId="257"/>
        </pc:sldMkLst>
        <pc:spChg chg="mod">
          <ac:chgData name="SAAD Motaz" userId="f0cfe403-b148-429c-a439-77756e4cdd21" providerId="ADAL" clId="{44E7B750-1F57-4841-AA71-3B92413517B4}" dt="2022-11-27T08:43:42.134" v="259"/>
          <ac:spMkLst>
            <pc:docMk/>
            <pc:sldMk cId="3333621310" sldId="257"/>
            <ac:spMk id="2" creationId="{B3CEB4F3-799F-4B48-8A00-557EC87F4767}"/>
          </ac:spMkLst>
        </pc:spChg>
        <pc:spChg chg="mod">
          <ac:chgData name="SAAD Motaz" userId="f0cfe403-b148-429c-a439-77756e4cdd21" providerId="ADAL" clId="{44E7B750-1F57-4841-AA71-3B92413517B4}" dt="2022-11-27T12:00:18.744" v="549" actId="14100"/>
          <ac:spMkLst>
            <pc:docMk/>
            <pc:sldMk cId="3333621310" sldId="257"/>
            <ac:spMk id="3" creationId="{68AE60DA-1352-4E5E-9863-E15CEDA05F4D}"/>
          </ac:spMkLst>
        </pc:spChg>
        <pc:spChg chg="add del mod">
          <ac:chgData name="SAAD Motaz" userId="f0cfe403-b148-429c-a439-77756e4cdd21" providerId="ADAL" clId="{44E7B750-1F57-4841-AA71-3B92413517B4}" dt="2022-11-27T12:00:22.213" v="551"/>
          <ac:spMkLst>
            <pc:docMk/>
            <pc:sldMk cId="3333621310" sldId="257"/>
            <ac:spMk id="4" creationId="{E257FB2F-9CC1-C828-F64D-3B1A0FE89D28}"/>
          </ac:spMkLst>
        </pc:spChg>
      </pc:sldChg>
      <pc:sldChg chg="addSp delSp modSp mod">
        <pc:chgData name="SAAD Motaz" userId="f0cfe403-b148-429c-a439-77756e4cdd21" providerId="ADAL" clId="{44E7B750-1F57-4841-AA71-3B92413517B4}" dt="2022-11-27T12:45:29.299" v="585" actId="1076"/>
        <pc:sldMkLst>
          <pc:docMk/>
          <pc:sldMk cId="743484337" sldId="258"/>
        </pc:sldMkLst>
        <pc:spChg chg="add del mod">
          <ac:chgData name="SAAD Motaz" userId="f0cfe403-b148-429c-a439-77756e4cdd21" providerId="ADAL" clId="{44E7B750-1F57-4841-AA71-3B92413517B4}" dt="2022-11-27T12:00:02.418" v="541" actId="21"/>
          <ac:spMkLst>
            <pc:docMk/>
            <pc:sldMk cId="743484337" sldId="258"/>
            <ac:spMk id="4" creationId="{CE135858-25EA-2976-A51A-A26B39922267}"/>
          </ac:spMkLst>
        </pc:spChg>
        <pc:picChg chg="mod">
          <ac:chgData name="SAAD Motaz" userId="f0cfe403-b148-429c-a439-77756e4cdd21" providerId="ADAL" clId="{44E7B750-1F57-4841-AA71-3B92413517B4}" dt="2022-11-27T12:45:29.299" v="585" actId="1076"/>
          <ac:picMkLst>
            <pc:docMk/>
            <pc:sldMk cId="743484337" sldId="258"/>
            <ac:picMk id="34818" creationId="{EC23D068-CDC6-40A9-8D0F-67A29A5194D1}"/>
          </ac:picMkLst>
        </pc:picChg>
      </pc:sldChg>
      <pc:sldChg chg="addSp delSp modSp mod">
        <pc:chgData name="SAAD Motaz" userId="f0cfe403-b148-429c-a439-77756e4cdd21" providerId="ADAL" clId="{44E7B750-1F57-4841-AA71-3B92413517B4}" dt="2022-11-27T12:03:44.043" v="570" actId="478"/>
        <pc:sldMkLst>
          <pc:docMk/>
          <pc:sldMk cId="287259" sldId="259"/>
        </pc:sldMkLst>
        <pc:spChg chg="mod">
          <ac:chgData name="SAAD Motaz" userId="f0cfe403-b148-429c-a439-77756e4cdd21" providerId="ADAL" clId="{44E7B750-1F57-4841-AA71-3B92413517B4}" dt="2022-11-27T08:43:56.339" v="260" actId="14100"/>
          <ac:spMkLst>
            <pc:docMk/>
            <pc:sldMk cId="287259" sldId="259"/>
            <ac:spMk id="2" creationId="{DF1A3403-8EEC-449F-870D-383E93C851C3}"/>
          </ac:spMkLst>
        </pc:spChg>
        <pc:spChg chg="add del mod">
          <ac:chgData name="SAAD Motaz" userId="f0cfe403-b148-429c-a439-77756e4cdd21" providerId="ADAL" clId="{44E7B750-1F57-4841-AA71-3B92413517B4}" dt="2022-11-27T12:03:42.245" v="569" actId="478"/>
          <ac:spMkLst>
            <pc:docMk/>
            <pc:sldMk cId="287259" sldId="259"/>
            <ac:spMk id="3" creationId="{2B897158-F410-7020-44E7-A7562FDE86FF}"/>
          </ac:spMkLst>
        </pc:spChg>
        <pc:spChg chg="add del mod">
          <ac:chgData name="SAAD Motaz" userId="f0cfe403-b148-429c-a439-77756e4cdd21" providerId="ADAL" clId="{44E7B750-1F57-4841-AA71-3B92413517B4}" dt="2022-11-27T12:03:44.043" v="570" actId="478"/>
          <ac:spMkLst>
            <pc:docMk/>
            <pc:sldMk cId="287259" sldId="259"/>
            <ac:spMk id="4" creationId="{C7CDFE76-612B-5960-B21F-C43FD5BFF960}"/>
          </ac:spMkLst>
        </pc:spChg>
        <pc:picChg chg="add mod">
          <ac:chgData name="SAAD Motaz" userId="f0cfe403-b148-429c-a439-77756e4cdd21" providerId="ADAL" clId="{44E7B750-1F57-4841-AA71-3B92413517B4}" dt="2022-11-27T12:03:39.767" v="568" actId="1076"/>
          <ac:picMkLst>
            <pc:docMk/>
            <pc:sldMk cId="287259" sldId="259"/>
            <ac:picMk id="6" creationId="{515447B5-D4B3-21C1-D605-E9C3A3315FFA}"/>
          </ac:picMkLst>
        </pc:picChg>
        <pc:picChg chg="del mod">
          <ac:chgData name="SAAD Motaz" userId="f0cfe403-b148-429c-a439-77756e4cdd21" providerId="ADAL" clId="{44E7B750-1F57-4841-AA71-3B92413517B4}" dt="2022-11-27T12:03:37.233" v="566" actId="478"/>
          <ac:picMkLst>
            <pc:docMk/>
            <pc:sldMk cId="287259" sldId="259"/>
            <ac:picMk id="35842" creationId="{2AED40B7-3FF3-4DCF-B313-CE5ED6CAB047}"/>
          </ac:picMkLst>
        </pc:picChg>
      </pc:sldChg>
      <pc:sldChg chg="modSp mod">
        <pc:chgData name="SAAD Motaz" userId="f0cfe403-b148-429c-a439-77756e4cdd21" providerId="ADAL" clId="{44E7B750-1F57-4841-AA71-3B92413517B4}" dt="2022-11-27T12:19:55.132" v="581" actId="20577"/>
        <pc:sldMkLst>
          <pc:docMk/>
          <pc:sldMk cId="3996376164" sldId="274"/>
        </pc:sldMkLst>
        <pc:spChg chg="mod">
          <ac:chgData name="SAAD Motaz" userId="f0cfe403-b148-429c-a439-77756e4cdd21" providerId="ADAL" clId="{44E7B750-1F57-4841-AA71-3B92413517B4}" dt="2022-11-27T12:19:55.132" v="581" actId="20577"/>
          <ac:spMkLst>
            <pc:docMk/>
            <pc:sldMk cId="3996376164" sldId="274"/>
            <ac:spMk id="3" creationId="{7A690710-3EFD-4953-A0E8-E84A5AAB6CBC}"/>
          </ac:spMkLst>
        </pc:spChg>
      </pc:sldChg>
      <pc:sldChg chg="modSp mod">
        <pc:chgData name="SAAD Motaz" userId="f0cfe403-b148-429c-a439-77756e4cdd21" providerId="ADAL" clId="{44E7B750-1F57-4841-AA71-3B92413517B4}" dt="2022-11-27T08:01:24.790" v="10" actId="6549"/>
        <pc:sldMkLst>
          <pc:docMk/>
          <pc:sldMk cId="571225587" sldId="275"/>
        </pc:sldMkLst>
        <pc:spChg chg="mod">
          <ac:chgData name="SAAD Motaz" userId="f0cfe403-b148-429c-a439-77756e4cdd21" providerId="ADAL" clId="{44E7B750-1F57-4841-AA71-3B92413517B4}" dt="2022-11-27T08:01:24.790" v="10" actId="6549"/>
          <ac:spMkLst>
            <pc:docMk/>
            <pc:sldMk cId="571225587" sldId="275"/>
            <ac:spMk id="3" creationId="{4C7F03AE-826A-4A03-85AA-11F2D3516526}"/>
          </ac:spMkLst>
        </pc:spChg>
      </pc:sldChg>
      <pc:sldChg chg="modSp mod">
        <pc:chgData name="SAAD Motaz" userId="f0cfe403-b148-429c-a439-77756e4cdd21" providerId="ADAL" clId="{44E7B750-1F57-4841-AA71-3B92413517B4}" dt="2022-11-27T09:39:20.057" v="500" actId="403"/>
        <pc:sldMkLst>
          <pc:docMk/>
          <pc:sldMk cId="0" sldId="279"/>
        </pc:sldMkLst>
        <pc:spChg chg="mod">
          <ac:chgData name="SAAD Motaz" userId="f0cfe403-b148-429c-a439-77756e4cdd21" providerId="ADAL" clId="{44E7B750-1F57-4841-AA71-3B92413517B4}" dt="2022-11-27T09:39:20.057" v="500" actId="403"/>
          <ac:spMkLst>
            <pc:docMk/>
            <pc:sldMk cId="0" sldId="279"/>
            <ac:spMk id="34819" creationId="{00000000-0000-0000-0000-000000000000}"/>
          </ac:spMkLst>
        </pc:spChg>
        <pc:graphicFrameChg chg="mod">
          <ac:chgData name="SAAD Motaz" userId="f0cfe403-b148-429c-a439-77756e4cdd21" providerId="ADAL" clId="{44E7B750-1F57-4841-AA71-3B92413517B4}" dt="2022-11-27T09:39:07.567" v="498" actId="14100"/>
          <ac:graphicFrameMkLst>
            <pc:docMk/>
            <pc:sldMk cId="0" sldId="279"/>
            <ac:graphicFrameMk id="13314" creationId="{00000000-0000-0000-0000-000000000000}"/>
          </ac:graphicFrameMkLst>
        </pc:graphicFrameChg>
      </pc:sldChg>
      <pc:sldChg chg="modSp mod">
        <pc:chgData name="SAAD Motaz" userId="f0cfe403-b148-429c-a439-77756e4cdd21" providerId="ADAL" clId="{44E7B750-1F57-4841-AA71-3B92413517B4}" dt="2022-11-27T08:11:52.430" v="168" actId="122"/>
        <pc:sldMkLst>
          <pc:docMk/>
          <pc:sldMk cId="0" sldId="280"/>
        </pc:sldMkLst>
        <pc:spChg chg="mod">
          <ac:chgData name="SAAD Motaz" userId="f0cfe403-b148-429c-a439-77756e4cdd21" providerId="ADAL" clId="{44E7B750-1F57-4841-AA71-3B92413517B4}" dt="2022-11-27T08:11:52.430" v="168" actId="122"/>
          <ac:spMkLst>
            <pc:docMk/>
            <pc:sldMk cId="0" sldId="280"/>
            <ac:spMk id="27650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11:18.284" v="161" actId="403"/>
          <ac:spMkLst>
            <pc:docMk/>
            <pc:sldMk cId="0" sldId="280"/>
            <ac:spMk id="27651" creationId="{00000000-0000-0000-0000-000000000000}"/>
          </ac:spMkLst>
        </pc:spChg>
      </pc:sldChg>
      <pc:sldChg chg="modSp">
        <pc:chgData name="SAAD Motaz" userId="f0cfe403-b148-429c-a439-77756e4cdd21" providerId="ADAL" clId="{44E7B750-1F57-4841-AA71-3B92413517B4}" dt="2022-11-27T08:44:14.675" v="262" actId="14100"/>
        <pc:sldMkLst>
          <pc:docMk/>
          <pc:sldMk cId="0" sldId="283"/>
        </pc:sldMkLst>
        <pc:graphicFrameChg chg="mod">
          <ac:chgData name="SAAD Motaz" userId="f0cfe403-b148-429c-a439-77756e4cdd21" providerId="ADAL" clId="{44E7B750-1F57-4841-AA71-3B92413517B4}" dt="2022-11-27T08:44:14.675" v="262" actId="14100"/>
          <ac:graphicFrameMkLst>
            <pc:docMk/>
            <pc:sldMk cId="0" sldId="283"/>
            <ac:graphicFrameMk id="11266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8:44:09.843" v="261" actId="14100"/>
          <ac:graphicFrameMkLst>
            <pc:docMk/>
            <pc:sldMk cId="0" sldId="283"/>
            <ac:graphicFrameMk id="11267" creationId="{00000000-0000-0000-0000-000000000000}"/>
          </ac:graphicFrameMkLst>
        </pc:graphicFrameChg>
      </pc:sldChg>
      <pc:sldChg chg="modSp mod">
        <pc:chgData name="SAAD Motaz" userId="f0cfe403-b148-429c-a439-77756e4cdd21" providerId="ADAL" clId="{44E7B750-1F57-4841-AA71-3B92413517B4}" dt="2022-11-27T12:55:11.813" v="592" actId="113"/>
        <pc:sldMkLst>
          <pc:docMk/>
          <pc:sldMk cId="0" sldId="284"/>
        </pc:sldMkLst>
        <pc:spChg chg="mod">
          <ac:chgData name="SAAD Motaz" userId="f0cfe403-b148-429c-a439-77756e4cdd21" providerId="ADAL" clId="{44E7B750-1F57-4841-AA71-3B92413517B4}" dt="2022-11-27T12:55:11.813" v="592" actId="113"/>
          <ac:spMkLst>
            <pc:docMk/>
            <pc:sldMk cId="0" sldId="284"/>
            <ac:spMk id="34819" creationId="{00000000-0000-0000-0000-000000000000}"/>
          </ac:spMkLst>
        </pc:spChg>
      </pc:sldChg>
      <pc:sldChg chg="modSp">
        <pc:chgData name="SAAD Motaz" userId="f0cfe403-b148-429c-a439-77756e4cdd21" providerId="ADAL" clId="{44E7B750-1F57-4841-AA71-3B92413517B4}" dt="2022-11-27T12:57:21.457" v="593" actId="20578"/>
        <pc:sldMkLst>
          <pc:docMk/>
          <pc:sldMk cId="0" sldId="285"/>
        </pc:sldMkLst>
        <pc:spChg chg="mod">
          <ac:chgData name="SAAD Motaz" userId="f0cfe403-b148-429c-a439-77756e4cdd21" providerId="ADAL" clId="{44E7B750-1F57-4841-AA71-3B92413517B4}" dt="2022-11-27T12:57:21.457" v="593" actId="20578"/>
          <ac:spMkLst>
            <pc:docMk/>
            <pc:sldMk cId="0" sldId="285"/>
            <ac:spMk id="35843" creationId="{00000000-0000-0000-0000-000000000000}"/>
          </ac:spMkLst>
        </pc:spChg>
      </pc:sldChg>
      <pc:sldChg chg="modSp mod modAnim">
        <pc:chgData name="SAAD Motaz" userId="f0cfe403-b148-429c-a439-77756e4cdd21" providerId="ADAL" clId="{44E7B750-1F57-4841-AA71-3B92413517B4}" dt="2022-11-27T08:46:56.329" v="341" actId="404"/>
        <pc:sldMkLst>
          <pc:docMk/>
          <pc:sldMk cId="0" sldId="286"/>
        </pc:sldMkLst>
        <pc:spChg chg="mod">
          <ac:chgData name="SAAD Motaz" userId="f0cfe403-b148-429c-a439-77756e4cdd21" providerId="ADAL" clId="{44E7B750-1F57-4841-AA71-3B92413517B4}" dt="2022-11-27T08:46:56.329" v="341" actId="404"/>
          <ac:spMkLst>
            <pc:docMk/>
            <pc:sldMk cId="0" sldId="286"/>
            <ac:spMk id="48131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8:42:40.748" v="253" actId="14100"/>
        <pc:sldMkLst>
          <pc:docMk/>
          <pc:sldMk cId="0" sldId="287"/>
        </pc:sldMkLst>
        <pc:spChg chg="mod">
          <ac:chgData name="SAAD Motaz" userId="f0cfe403-b148-429c-a439-77756e4cdd21" providerId="ADAL" clId="{44E7B750-1F57-4841-AA71-3B92413517B4}" dt="2022-11-27T08:42:35.627" v="251" actId="1076"/>
          <ac:spMkLst>
            <pc:docMk/>
            <pc:sldMk cId="0" sldId="287"/>
            <ac:spMk id="29698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42:40.748" v="253" actId="14100"/>
          <ac:spMkLst>
            <pc:docMk/>
            <pc:sldMk cId="0" sldId="287"/>
            <ac:spMk id="29699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35:58.670" v="484"/>
        <pc:sldMkLst>
          <pc:docMk/>
          <pc:sldMk cId="0" sldId="289"/>
        </pc:sldMkLst>
        <pc:spChg chg="mod">
          <ac:chgData name="SAAD Motaz" userId="f0cfe403-b148-429c-a439-77756e4cdd21" providerId="ADAL" clId="{44E7B750-1F57-4841-AA71-3B92413517B4}" dt="2022-11-27T09:00:21.080" v="424" actId="1076"/>
          <ac:spMkLst>
            <pc:docMk/>
            <pc:sldMk cId="0" sldId="289"/>
            <ac:spMk id="12298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299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0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1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2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3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4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5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6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7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8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09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10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11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12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13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14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15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3.804" v="413" actId="1076"/>
          <ac:spMkLst>
            <pc:docMk/>
            <pc:sldMk cId="0" sldId="289"/>
            <ac:spMk id="12316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59:39.528" v="414" actId="1076"/>
          <ac:spMkLst>
            <pc:docMk/>
            <pc:sldMk cId="0" sldId="289"/>
            <ac:spMk id="12317" creationId="{00000000-0000-0000-0000-000000000000}"/>
          </ac:spMkLst>
        </pc:spChg>
        <pc:graphicFrameChg chg="mod">
          <ac:chgData name="SAAD Motaz" userId="f0cfe403-b148-429c-a439-77756e4cdd21" providerId="ADAL" clId="{44E7B750-1F57-4841-AA71-3B92413517B4}" dt="2022-11-27T08:59:33.804" v="413" actId="1076"/>
          <ac:graphicFrameMkLst>
            <pc:docMk/>
            <pc:sldMk cId="0" sldId="289"/>
            <ac:graphicFrameMk id="12290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8:59:33.804" v="413" actId="1076"/>
          <ac:graphicFrameMkLst>
            <pc:docMk/>
            <pc:sldMk cId="0" sldId="289"/>
            <ac:graphicFrameMk id="12291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8:59:33.804" v="413" actId="1076"/>
          <ac:graphicFrameMkLst>
            <pc:docMk/>
            <pc:sldMk cId="0" sldId="289"/>
            <ac:graphicFrameMk id="12292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8:59:33.804" v="413" actId="1076"/>
          <ac:graphicFrameMkLst>
            <pc:docMk/>
            <pc:sldMk cId="0" sldId="289"/>
            <ac:graphicFrameMk id="12293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8:59:33.804" v="413" actId="1076"/>
          <ac:graphicFrameMkLst>
            <pc:docMk/>
            <pc:sldMk cId="0" sldId="289"/>
            <ac:graphicFrameMk id="12294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8:59:33.804" v="413" actId="1076"/>
          <ac:graphicFrameMkLst>
            <pc:docMk/>
            <pc:sldMk cId="0" sldId="289"/>
            <ac:graphicFrameMk id="12295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9:35:58.670" v="484"/>
          <ac:graphicFrameMkLst>
            <pc:docMk/>
            <pc:sldMk cId="0" sldId="289"/>
            <ac:graphicFrameMk id="12296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8:59:33.804" v="413" actId="1076"/>
          <ac:graphicFrameMkLst>
            <pc:docMk/>
            <pc:sldMk cId="0" sldId="289"/>
            <ac:graphicFrameMk id="12297" creationId="{00000000-0000-0000-0000-000000000000}"/>
          </ac:graphicFrameMkLst>
        </pc:graphicFrameChg>
      </pc:sldChg>
      <pc:sldChg chg="modSp mod">
        <pc:chgData name="SAAD Motaz" userId="f0cfe403-b148-429c-a439-77756e4cdd21" providerId="ADAL" clId="{44E7B750-1F57-4841-AA71-3B92413517B4}" dt="2022-11-27T08:55:24.857" v="403" actId="14100"/>
        <pc:sldMkLst>
          <pc:docMk/>
          <pc:sldMk cId="0" sldId="290"/>
        </pc:sldMkLst>
        <pc:spChg chg="mod">
          <ac:chgData name="SAAD Motaz" userId="f0cfe403-b148-429c-a439-77756e4cdd21" providerId="ADAL" clId="{44E7B750-1F57-4841-AA71-3B92413517B4}" dt="2022-11-27T08:55:24.857" v="403" actId="14100"/>
          <ac:spMkLst>
            <pc:docMk/>
            <pc:sldMk cId="0" sldId="290"/>
            <ac:spMk id="38915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02:31.224" v="427" actId="12385"/>
        <pc:sldMkLst>
          <pc:docMk/>
          <pc:sldMk cId="0" sldId="291"/>
        </pc:sldMkLst>
        <pc:graphicFrameChg chg="modGraphic">
          <ac:chgData name="SAAD Motaz" userId="f0cfe403-b148-429c-a439-77756e4cdd21" providerId="ADAL" clId="{44E7B750-1F57-4841-AA71-3B92413517B4}" dt="2022-11-27T09:02:25.810" v="425" actId="12385"/>
          <ac:graphicFrameMkLst>
            <pc:docMk/>
            <pc:sldMk cId="0" sldId="291"/>
            <ac:graphicFrameMk id="55370" creationId="{00000000-0000-0000-0000-000000000000}"/>
          </ac:graphicFrameMkLst>
        </pc:graphicFrameChg>
        <pc:graphicFrameChg chg="modGraphic">
          <ac:chgData name="SAAD Motaz" userId="f0cfe403-b148-429c-a439-77756e4cdd21" providerId="ADAL" clId="{44E7B750-1F57-4841-AA71-3B92413517B4}" dt="2022-11-27T09:02:28.680" v="426" actId="12385"/>
          <ac:graphicFrameMkLst>
            <pc:docMk/>
            <pc:sldMk cId="0" sldId="291"/>
            <ac:graphicFrameMk id="55459" creationId="{00000000-0000-0000-0000-000000000000}"/>
          </ac:graphicFrameMkLst>
        </pc:graphicFrameChg>
        <pc:graphicFrameChg chg="modGraphic">
          <ac:chgData name="SAAD Motaz" userId="f0cfe403-b148-429c-a439-77756e4cdd21" providerId="ADAL" clId="{44E7B750-1F57-4841-AA71-3B92413517B4}" dt="2022-11-27T09:02:31.224" v="427" actId="12385"/>
          <ac:graphicFrameMkLst>
            <pc:docMk/>
            <pc:sldMk cId="0" sldId="291"/>
            <ac:graphicFrameMk id="55460" creationId="{00000000-0000-0000-0000-000000000000}"/>
          </ac:graphicFrameMkLst>
        </pc:graphicFrameChg>
      </pc:sldChg>
      <pc:sldChg chg="modSp mod">
        <pc:chgData name="SAAD Motaz" userId="f0cfe403-b148-429c-a439-77756e4cdd21" providerId="ADAL" clId="{44E7B750-1F57-4841-AA71-3B92413517B4}" dt="2022-11-27T09:03:08.552" v="429" actId="12385"/>
        <pc:sldMkLst>
          <pc:docMk/>
          <pc:sldMk cId="0" sldId="292"/>
        </pc:sldMkLst>
        <pc:graphicFrameChg chg="modGraphic">
          <ac:chgData name="SAAD Motaz" userId="f0cfe403-b148-429c-a439-77756e4cdd21" providerId="ADAL" clId="{44E7B750-1F57-4841-AA71-3B92413517B4}" dt="2022-11-27T09:03:05.136" v="428" actId="12385"/>
          <ac:graphicFrameMkLst>
            <pc:docMk/>
            <pc:sldMk cId="0" sldId="292"/>
            <ac:graphicFrameMk id="59565" creationId="{00000000-0000-0000-0000-000000000000}"/>
          </ac:graphicFrameMkLst>
        </pc:graphicFrameChg>
        <pc:graphicFrameChg chg="modGraphic">
          <ac:chgData name="SAAD Motaz" userId="f0cfe403-b148-429c-a439-77756e4cdd21" providerId="ADAL" clId="{44E7B750-1F57-4841-AA71-3B92413517B4}" dt="2022-11-27T09:03:08.552" v="429" actId="12385"/>
          <ac:graphicFrameMkLst>
            <pc:docMk/>
            <pc:sldMk cId="0" sldId="292"/>
            <ac:graphicFrameMk id="59607" creationId="{00000000-0000-0000-0000-000000000000}"/>
          </ac:graphicFrameMkLst>
        </pc:graphicFrameChg>
      </pc:sldChg>
      <pc:sldChg chg="delSp modSp mod">
        <pc:chgData name="SAAD Motaz" userId="f0cfe403-b148-429c-a439-77756e4cdd21" providerId="ADAL" clId="{44E7B750-1F57-4841-AA71-3B92413517B4}" dt="2022-11-27T09:04:01.743" v="434" actId="12385"/>
        <pc:sldMkLst>
          <pc:docMk/>
          <pc:sldMk cId="0" sldId="293"/>
        </pc:sldMkLst>
        <pc:spChg chg="del">
          <ac:chgData name="SAAD Motaz" userId="f0cfe403-b148-429c-a439-77756e4cdd21" providerId="ADAL" clId="{44E7B750-1F57-4841-AA71-3B92413517B4}" dt="2022-11-27T09:03:50.917" v="430" actId="478"/>
          <ac:spMkLst>
            <pc:docMk/>
            <pc:sldMk cId="0" sldId="293"/>
            <ac:spMk id="64584" creationId="{00000000-0000-0000-0000-000000000000}"/>
          </ac:spMkLst>
        </pc:spChg>
        <pc:graphicFrameChg chg="modGraphic">
          <ac:chgData name="SAAD Motaz" userId="f0cfe403-b148-429c-a439-77756e4cdd21" providerId="ADAL" clId="{44E7B750-1F57-4841-AA71-3B92413517B4}" dt="2022-11-27T09:03:54.656" v="431" actId="12385"/>
          <ac:graphicFrameMkLst>
            <pc:docMk/>
            <pc:sldMk cId="0" sldId="293"/>
            <ac:graphicFrameMk id="64580" creationId="{00000000-0000-0000-0000-000000000000}"/>
          </ac:graphicFrameMkLst>
        </pc:graphicFrameChg>
        <pc:graphicFrameChg chg="modGraphic">
          <ac:chgData name="SAAD Motaz" userId="f0cfe403-b148-429c-a439-77756e4cdd21" providerId="ADAL" clId="{44E7B750-1F57-4841-AA71-3B92413517B4}" dt="2022-11-27T09:04:01.743" v="434" actId="12385"/>
          <ac:graphicFrameMkLst>
            <pc:docMk/>
            <pc:sldMk cId="0" sldId="293"/>
            <ac:graphicFrameMk id="64582" creationId="{00000000-0000-0000-0000-000000000000}"/>
          </ac:graphicFrameMkLst>
        </pc:graphicFrameChg>
      </pc:sldChg>
      <pc:sldChg chg="modSp mod">
        <pc:chgData name="SAAD Motaz" userId="f0cfe403-b148-429c-a439-77756e4cdd21" providerId="ADAL" clId="{44E7B750-1F57-4841-AA71-3B92413517B4}" dt="2022-11-27T09:08:21.785" v="470" actId="20577"/>
        <pc:sldMkLst>
          <pc:docMk/>
          <pc:sldMk cId="0" sldId="294"/>
        </pc:sldMkLst>
        <pc:spChg chg="mod">
          <ac:chgData name="SAAD Motaz" userId="f0cfe403-b148-429c-a439-77756e4cdd21" providerId="ADAL" clId="{44E7B750-1F57-4841-AA71-3B92413517B4}" dt="2022-11-27T09:08:21.785" v="470" actId="20577"/>
          <ac:spMkLst>
            <pc:docMk/>
            <pc:sldMk cId="0" sldId="294"/>
            <ac:spMk id="43010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38:50.824" v="497" actId="14100"/>
        <pc:sldMkLst>
          <pc:docMk/>
          <pc:sldMk cId="0" sldId="295"/>
        </pc:sldMkLst>
        <pc:spChg chg="mod">
          <ac:chgData name="SAAD Motaz" userId="f0cfe403-b148-429c-a439-77756e4cdd21" providerId="ADAL" clId="{44E7B750-1F57-4841-AA71-3B92413517B4}" dt="2022-11-27T09:38:50.824" v="497" actId="14100"/>
          <ac:spMkLst>
            <pc:docMk/>
            <pc:sldMk cId="0" sldId="295"/>
            <ac:spMk id="66563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42:38.143" v="529" actId="14100"/>
        <pc:sldMkLst>
          <pc:docMk/>
          <pc:sldMk cId="0" sldId="296"/>
        </pc:sldMkLst>
        <pc:spChg chg="mod">
          <ac:chgData name="SAAD Motaz" userId="f0cfe403-b148-429c-a439-77756e4cdd21" providerId="ADAL" clId="{44E7B750-1F57-4841-AA71-3B92413517B4}" dt="2022-11-27T09:42:38.143" v="529" actId="14100"/>
          <ac:spMkLst>
            <pc:docMk/>
            <pc:sldMk cId="0" sldId="296"/>
            <ac:spMk id="51203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40:46.066" v="522" actId="404"/>
        <pc:sldMkLst>
          <pc:docMk/>
          <pc:sldMk cId="0" sldId="297"/>
        </pc:sldMkLst>
        <pc:spChg chg="mod">
          <ac:chgData name="SAAD Motaz" userId="f0cfe403-b148-429c-a439-77756e4cdd21" providerId="ADAL" clId="{44E7B750-1F57-4841-AA71-3B92413517B4}" dt="2022-11-27T09:40:46.066" v="522" actId="404"/>
          <ac:spMkLst>
            <pc:docMk/>
            <pc:sldMk cId="0" sldId="297"/>
            <ac:spMk id="50179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42:24.999" v="526" actId="14100"/>
        <pc:sldMkLst>
          <pc:docMk/>
          <pc:sldMk cId="0" sldId="298"/>
        </pc:sldMkLst>
        <pc:spChg chg="mod">
          <ac:chgData name="SAAD Motaz" userId="f0cfe403-b148-429c-a439-77756e4cdd21" providerId="ADAL" clId="{44E7B750-1F57-4841-AA71-3B92413517B4}" dt="2022-11-27T09:41:09.276" v="525" actId="14"/>
          <ac:spMkLst>
            <pc:docMk/>
            <pc:sldMk cId="0" sldId="298"/>
            <ac:spMk id="14340" creationId="{00000000-0000-0000-0000-000000000000}"/>
          </ac:spMkLst>
        </pc:spChg>
        <pc:graphicFrameChg chg="mod">
          <ac:chgData name="SAAD Motaz" userId="f0cfe403-b148-429c-a439-77756e4cdd21" providerId="ADAL" clId="{44E7B750-1F57-4841-AA71-3B92413517B4}" dt="2022-11-27T09:42:24.999" v="526" actId="14100"/>
          <ac:graphicFrameMkLst>
            <pc:docMk/>
            <pc:sldMk cId="0" sldId="298"/>
            <ac:graphicFrameMk id="14338" creationId="{00000000-0000-0000-0000-000000000000}"/>
          </ac:graphicFrameMkLst>
        </pc:graphicFrameChg>
      </pc:sldChg>
      <pc:sldChg chg="modSp mod">
        <pc:chgData name="SAAD Motaz" userId="f0cfe403-b148-429c-a439-77756e4cdd21" providerId="ADAL" clId="{44E7B750-1F57-4841-AA71-3B92413517B4}" dt="2022-11-27T09:19:58.301" v="473" actId="14100"/>
        <pc:sldMkLst>
          <pc:docMk/>
          <pc:sldMk cId="0" sldId="314"/>
        </pc:sldMkLst>
        <pc:spChg chg="mod">
          <ac:chgData name="SAAD Motaz" userId="f0cfe403-b148-429c-a439-77756e4cdd21" providerId="ADAL" clId="{44E7B750-1F57-4841-AA71-3B92413517B4}" dt="2022-11-27T09:19:58.301" v="473" actId="14100"/>
          <ac:spMkLst>
            <pc:docMk/>
            <pc:sldMk cId="0" sldId="314"/>
            <ac:spMk id="44034" creationId="{00000000-0000-0000-0000-000000000000}"/>
          </ac:spMkLst>
        </pc:spChg>
      </pc:sldChg>
      <pc:sldChg chg="addSp delSp modSp mod">
        <pc:chgData name="SAAD Motaz" userId="f0cfe403-b148-429c-a439-77756e4cdd21" providerId="ADAL" clId="{44E7B750-1F57-4841-AA71-3B92413517B4}" dt="2022-11-27T08:08:58.168" v="128" actId="122"/>
        <pc:sldMkLst>
          <pc:docMk/>
          <pc:sldMk cId="0" sldId="316"/>
        </pc:sldMkLst>
        <pc:spChg chg="add mod">
          <ac:chgData name="SAAD Motaz" userId="f0cfe403-b148-429c-a439-77756e4cdd21" providerId="ADAL" clId="{44E7B750-1F57-4841-AA71-3B92413517B4}" dt="2022-11-27T08:08:58.168" v="128" actId="122"/>
          <ac:spMkLst>
            <pc:docMk/>
            <pc:sldMk cId="0" sldId="316"/>
            <ac:spMk id="9" creationId="{B39181B2-846F-B92D-400B-49D1C0444793}"/>
          </ac:spMkLst>
        </pc:spChg>
        <pc:spChg chg="add mod">
          <ac:chgData name="SAAD Motaz" userId="f0cfe403-b148-429c-a439-77756e4cdd21" providerId="ADAL" clId="{44E7B750-1F57-4841-AA71-3B92413517B4}" dt="2022-11-27T08:08:53.039" v="127" actId="313"/>
          <ac:spMkLst>
            <pc:docMk/>
            <pc:sldMk cId="0" sldId="316"/>
            <ac:spMk id="10" creationId="{EB3D395F-50B8-5AF9-145D-BF6D45933792}"/>
          </ac:spMkLst>
        </pc:spChg>
        <pc:spChg chg="add mod">
          <ac:chgData name="SAAD Motaz" userId="f0cfe403-b148-429c-a439-77756e4cdd21" providerId="ADAL" clId="{44E7B750-1F57-4841-AA71-3B92413517B4}" dt="2022-11-27T08:08:42.035" v="123" actId="1076"/>
          <ac:spMkLst>
            <pc:docMk/>
            <pc:sldMk cId="0" sldId="316"/>
            <ac:spMk id="11" creationId="{6B5CAAAD-0F92-CEFF-EAA6-5F43F1C3487E}"/>
          </ac:spMkLst>
        </pc:spChg>
        <pc:spChg chg="mod">
          <ac:chgData name="SAAD Motaz" userId="f0cfe403-b148-429c-a439-77756e4cdd21" providerId="ADAL" clId="{44E7B750-1F57-4841-AA71-3B92413517B4}" dt="2022-11-27T08:05:09.820" v="22" actId="1076"/>
          <ac:spMkLst>
            <pc:docMk/>
            <pc:sldMk cId="0" sldId="316"/>
            <ac:spMk id="26626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06:14.636" v="30" actId="14100"/>
          <ac:spMkLst>
            <pc:docMk/>
            <pc:sldMk cId="0" sldId="316"/>
            <ac:spMk id="26627" creationId="{00000000-0000-0000-0000-000000000000}"/>
          </ac:spMkLst>
        </pc:spChg>
        <pc:picChg chg="add del mod">
          <ac:chgData name="SAAD Motaz" userId="f0cfe403-b148-429c-a439-77756e4cdd21" providerId="ADAL" clId="{44E7B750-1F57-4841-AA71-3B92413517B4}" dt="2022-11-27T08:06:45.913" v="34" actId="478"/>
          <ac:picMkLst>
            <pc:docMk/>
            <pc:sldMk cId="0" sldId="316"/>
            <ac:picMk id="3" creationId="{8D25A8CB-7170-0E2B-7B24-878A82163909}"/>
          </ac:picMkLst>
        </pc:picChg>
        <pc:picChg chg="add mod">
          <ac:chgData name="SAAD Motaz" userId="f0cfe403-b148-429c-a439-77756e4cdd21" providerId="ADAL" clId="{44E7B750-1F57-4841-AA71-3B92413517B4}" dt="2022-11-27T08:07:12.731" v="37" actId="14100"/>
          <ac:picMkLst>
            <pc:docMk/>
            <pc:sldMk cId="0" sldId="316"/>
            <ac:picMk id="5" creationId="{D4247D58-F3B4-1E5A-7C10-7FA773AD8175}"/>
          </ac:picMkLst>
        </pc:picChg>
        <pc:picChg chg="del">
          <ac:chgData name="SAAD Motaz" userId="f0cfe403-b148-429c-a439-77756e4cdd21" providerId="ADAL" clId="{44E7B750-1F57-4841-AA71-3B92413517B4}" dt="2022-11-27T08:04:08.684" v="11" actId="478"/>
          <ac:picMkLst>
            <pc:docMk/>
            <pc:sldMk cId="0" sldId="316"/>
            <ac:picMk id="6" creationId="{00000000-0000-0000-0000-000000000000}"/>
          </ac:picMkLst>
        </pc:picChg>
        <pc:picChg chg="add mod">
          <ac:chgData name="SAAD Motaz" userId="f0cfe403-b148-429c-a439-77756e4cdd21" providerId="ADAL" clId="{44E7B750-1F57-4841-AA71-3B92413517B4}" dt="2022-11-27T08:08:23.649" v="107" actId="1076"/>
          <ac:picMkLst>
            <pc:docMk/>
            <pc:sldMk cId="0" sldId="316"/>
            <ac:picMk id="7" creationId="{7D88C005-07FE-F051-5037-76D02E62CEB8}"/>
          </ac:picMkLst>
        </pc:picChg>
        <pc:picChg chg="add mod">
          <ac:chgData name="SAAD Motaz" userId="f0cfe403-b148-429c-a439-77756e4cdd21" providerId="ADAL" clId="{44E7B750-1F57-4841-AA71-3B92413517B4}" dt="2022-11-27T08:08:38.972" v="122" actId="1076"/>
          <ac:picMkLst>
            <pc:docMk/>
            <pc:sldMk cId="0" sldId="316"/>
            <ac:picMk id="8" creationId="{FDD9C4D3-F656-F942-0AC1-8542CE21156A}"/>
          </ac:picMkLst>
        </pc:picChg>
      </pc:sldChg>
      <pc:sldChg chg="modSp mod">
        <pc:chgData name="SAAD Motaz" userId="f0cfe403-b148-429c-a439-77756e4cdd21" providerId="ADAL" clId="{44E7B750-1F57-4841-AA71-3B92413517B4}" dt="2022-11-27T08:13:57.026" v="194" actId="20577"/>
        <pc:sldMkLst>
          <pc:docMk/>
          <pc:sldMk cId="0" sldId="322"/>
        </pc:sldMkLst>
        <pc:spChg chg="mod">
          <ac:chgData name="SAAD Motaz" userId="f0cfe403-b148-429c-a439-77756e4cdd21" providerId="ADAL" clId="{44E7B750-1F57-4841-AA71-3B92413517B4}" dt="2022-11-27T08:13:57.026" v="194" actId="20577"/>
          <ac:spMkLst>
            <pc:docMk/>
            <pc:sldMk cId="0" sldId="322"/>
            <ac:spMk id="677891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8:47:17.618" v="346" actId="14100"/>
        <pc:sldMkLst>
          <pc:docMk/>
          <pc:sldMk cId="0" sldId="342"/>
        </pc:sldMkLst>
        <pc:spChg chg="mod">
          <ac:chgData name="SAAD Motaz" userId="f0cfe403-b148-429c-a439-77756e4cdd21" providerId="ADAL" clId="{44E7B750-1F57-4841-AA71-3B92413517B4}" dt="2022-11-27T08:47:14.059" v="345" actId="14100"/>
          <ac:spMkLst>
            <pc:docMk/>
            <pc:sldMk cId="0" sldId="342"/>
            <ac:spMk id="2" creationId="{00000000-0000-0000-0000-000000000000}"/>
          </ac:spMkLst>
        </pc:spChg>
        <pc:picChg chg="mod">
          <ac:chgData name="SAAD Motaz" userId="f0cfe403-b148-429c-a439-77756e4cdd21" providerId="ADAL" clId="{44E7B750-1F57-4841-AA71-3B92413517B4}" dt="2022-11-27T08:47:17.618" v="346" actId="14100"/>
          <ac:picMkLst>
            <pc:docMk/>
            <pc:sldMk cId="0" sldId="342"/>
            <ac:picMk id="112642" creationId="{00000000-0000-0000-0000-000000000000}"/>
          </ac:picMkLst>
        </pc:picChg>
      </pc:sldChg>
      <pc:sldChg chg="modSp mod">
        <pc:chgData name="SAAD Motaz" userId="f0cfe403-b148-429c-a439-77756e4cdd21" providerId="ADAL" clId="{44E7B750-1F57-4841-AA71-3B92413517B4}" dt="2022-11-27T12:53:57.320" v="589" actId="1035"/>
        <pc:sldMkLst>
          <pc:docMk/>
          <pc:sldMk cId="0" sldId="343"/>
        </pc:sldMkLst>
        <pc:picChg chg="mod">
          <ac:chgData name="SAAD Motaz" userId="f0cfe403-b148-429c-a439-77756e4cdd21" providerId="ADAL" clId="{44E7B750-1F57-4841-AA71-3B92413517B4}" dt="2022-11-27T12:53:57.320" v="589" actId="1035"/>
          <ac:picMkLst>
            <pc:docMk/>
            <pc:sldMk cId="0" sldId="343"/>
            <ac:picMk id="113666" creationId="{00000000-0000-0000-0000-000000000000}"/>
          </ac:picMkLst>
        </pc:picChg>
      </pc:sldChg>
      <pc:sldChg chg="modSp mod">
        <pc:chgData name="SAAD Motaz" userId="f0cfe403-b148-429c-a439-77756e4cdd21" providerId="ADAL" clId="{44E7B750-1F57-4841-AA71-3B92413517B4}" dt="2022-11-27T08:44:22.828" v="265" actId="1076"/>
        <pc:sldMkLst>
          <pc:docMk/>
          <pc:sldMk cId="0" sldId="352"/>
        </pc:sldMkLst>
        <pc:picChg chg="mod">
          <ac:chgData name="SAAD Motaz" userId="f0cfe403-b148-429c-a439-77756e4cdd21" providerId="ADAL" clId="{44E7B750-1F57-4841-AA71-3B92413517B4}" dt="2022-11-27T08:44:22.828" v="265" actId="1076"/>
          <ac:picMkLst>
            <pc:docMk/>
            <pc:sldMk cId="0" sldId="352"/>
            <ac:picMk id="89090" creationId="{00000000-0000-0000-0000-000000000000}"/>
          </ac:picMkLst>
        </pc:picChg>
      </pc:sldChg>
      <pc:sldChg chg="modSp mod">
        <pc:chgData name="SAAD Motaz" userId="f0cfe403-b148-429c-a439-77756e4cdd21" providerId="ADAL" clId="{44E7B750-1F57-4841-AA71-3B92413517B4}" dt="2022-11-27T08:09:21.583" v="136" actId="27636"/>
        <pc:sldMkLst>
          <pc:docMk/>
          <pc:sldMk cId="0" sldId="353"/>
        </pc:sldMkLst>
        <pc:spChg chg="mod">
          <ac:chgData name="SAAD Motaz" userId="f0cfe403-b148-429c-a439-77756e4cdd21" providerId="ADAL" clId="{44E7B750-1F57-4841-AA71-3B92413517B4}" dt="2022-11-27T08:09:21.583" v="136" actId="27636"/>
          <ac:spMkLst>
            <pc:docMk/>
            <pc:sldMk cId="0" sldId="353"/>
            <ac:spMk id="6147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8:11:35.158" v="163" actId="1076"/>
        <pc:sldMkLst>
          <pc:docMk/>
          <pc:sldMk cId="0" sldId="354"/>
        </pc:sldMkLst>
        <pc:spChg chg="mod">
          <ac:chgData name="SAAD Motaz" userId="f0cfe403-b148-429c-a439-77756e4cdd21" providerId="ADAL" clId="{44E7B750-1F57-4841-AA71-3B92413517B4}" dt="2022-11-27T08:10:32.038" v="141" actId="122"/>
          <ac:spMkLst>
            <pc:docMk/>
            <pc:sldMk cId="0" sldId="354"/>
            <ac:spMk id="6147" creationId="{00000000-0000-0000-0000-000000000000}"/>
          </ac:spMkLst>
        </pc:spChg>
        <pc:spChg chg="mod">
          <ac:chgData name="SAAD Motaz" userId="f0cfe403-b148-429c-a439-77756e4cdd21" providerId="ADAL" clId="{44E7B750-1F57-4841-AA71-3B92413517B4}" dt="2022-11-27T08:10:46.811" v="146" actId="27636"/>
          <ac:spMkLst>
            <pc:docMk/>
            <pc:sldMk cId="0" sldId="354"/>
            <ac:spMk id="6148" creationId="{00000000-0000-0000-0000-000000000000}"/>
          </ac:spMkLst>
        </pc:spChg>
        <pc:graphicFrameChg chg="mod">
          <ac:chgData name="SAAD Motaz" userId="f0cfe403-b148-429c-a439-77756e4cdd21" providerId="ADAL" clId="{44E7B750-1F57-4841-AA71-3B92413517B4}" dt="2022-11-27T08:11:35.158" v="163" actId="1076"/>
          <ac:graphicFrameMkLst>
            <pc:docMk/>
            <pc:sldMk cId="0" sldId="354"/>
            <ac:graphicFrameMk id="6146" creationId="{00000000-0000-0000-0000-000000000000}"/>
          </ac:graphicFrameMkLst>
        </pc:graphicFrameChg>
      </pc:sldChg>
      <pc:sldChg chg="modSp mod ord">
        <pc:chgData name="SAAD Motaz" userId="f0cfe403-b148-429c-a439-77756e4cdd21" providerId="ADAL" clId="{44E7B750-1F57-4841-AA71-3B92413517B4}" dt="2022-11-27T12:31:51.453" v="583" actId="1076"/>
        <pc:sldMkLst>
          <pc:docMk/>
          <pc:sldMk cId="0" sldId="355"/>
        </pc:sldMkLst>
        <pc:graphicFrameChg chg="mod">
          <ac:chgData name="SAAD Motaz" userId="f0cfe403-b148-429c-a439-77756e4cdd21" providerId="ADAL" clId="{44E7B750-1F57-4841-AA71-3B92413517B4}" dt="2022-11-27T12:31:51.453" v="583" actId="1076"/>
          <ac:graphicFrameMkLst>
            <pc:docMk/>
            <pc:sldMk cId="0" sldId="355"/>
            <ac:graphicFrameMk id="7170" creationId="{00000000-0000-0000-0000-000000000000}"/>
          </ac:graphicFrameMkLst>
        </pc:graphicFrameChg>
      </pc:sldChg>
      <pc:sldChg chg="delSp modSp mod">
        <pc:chgData name="SAAD Motaz" userId="f0cfe403-b148-429c-a439-77756e4cdd21" providerId="ADAL" clId="{44E7B750-1F57-4841-AA71-3B92413517B4}" dt="2022-11-27T08:12:29.753" v="176" actId="478"/>
        <pc:sldMkLst>
          <pc:docMk/>
          <pc:sldMk cId="0" sldId="356"/>
        </pc:sldMkLst>
        <pc:spChg chg="mod">
          <ac:chgData name="SAAD Motaz" userId="f0cfe403-b148-429c-a439-77756e4cdd21" providerId="ADAL" clId="{44E7B750-1F57-4841-AA71-3B92413517B4}" dt="2022-11-27T08:12:21.826" v="174" actId="1076"/>
          <ac:spMkLst>
            <pc:docMk/>
            <pc:sldMk cId="0" sldId="356"/>
            <ac:spMk id="8197" creationId="{00000000-0000-0000-0000-000000000000}"/>
          </ac:spMkLst>
        </pc:spChg>
        <pc:spChg chg="del">
          <ac:chgData name="SAAD Motaz" userId="f0cfe403-b148-429c-a439-77756e4cdd21" providerId="ADAL" clId="{44E7B750-1F57-4841-AA71-3B92413517B4}" dt="2022-11-27T08:12:29.753" v="176" actId="478"/>
          <ac:spMkLst>
            <pc:docMk/>
            <pc:sldMk cId="0" sldId="356"/>
            <ac:spMk id="8198" creationId="{00000000-0000-0000-0000-000000000000}"/>
          </ac:spMkLst>
        </pc:spChg>
        <pc:graphicFrameChg chg="mod">
          <ac:chgData name="SAAD Motaz" userId="f0cfe403-b148-429c-a439-77756e4cdd21" providerId="ADAL" clId="{44E7B750-1F57-4841-AA71-3B92413517B4}" dt="2022-11-27T08:12:24.642" v="175" actId="14100"/>
          <ac:graphicFrameMkLst>
            <pc:docMk/>
            <pc:sldMk cId="0" sldId="356"/>
            <ac:graphicFrameMk id="8194" creationId="{00000000-0000-0000-0000-000000000000}"/>
          </ac:graphicFrameMkLst>
        </pc:graphicFrameChg>
      </pc:sldChg>
      <pc:sldChg chg="addSp modSp mod">
        <pc:chgData name="SAAD Motaz" userId="f0cfe403-b148-429c-a439-77756e4cdd21" providerId="ADAL" clId="{44E7B750-1F57-4841-AA71-3B92413517B4}" dt="2022-11-27T08:13:29.088" v="185" actId="1582"/>
        <pc:sldMkLst>
          <pc:docMk/>
          <pc:sldMk cId="0" sldId="357"/>
        </pc:sldMkLst>
        <pc:spChg chg="mod">
          <ac:chgData name="SAAD Motaz" userId="f0cfe403-b148-429c-a439-77756e4cdd21" providerId="ADAL" clId="{44E7B750-1F57-4841-AA71-3B92413517B4}" dt="2022-11-27T08:12:39.658" v="178" actId="1076"/>
          <ac:spMkLst>
            <pc:docMk/>
            <pc:sldMk cId="0" sldId="357"/>
            <ac:spMk id="9222" creationId="{00000000-0000-0000-0000-000000000000}"/>
          </ac:spMkLst>
        </pc:spChg>
        <pc:graphicFrameChg chg="mod">
          <ac:chgData name="SAAD Motaz" userId="f0cfe403-b148-429c-a439-77756e4cdd21" providerId="ADAL" clId="{44E7B750-1F57-4841-AA71-3B92413517B4}" dt="2022-11-27T08:12:51.683" v="182" actId="1076"/>
          <ac:graphicFrameMkLst>
            <pc:docMk/>
            <pc:sldMk cId="0" sldId="357"/>
            <ac:graphicFrameMk id="9218" creationId="{00000000-0000-0000-0000-000000000000}"/>
          </ac:graphicFrameMkLst>
        </pc:graphicFrameChg>
        <pc:graphicFrameChg chg="mod">
          <ac:chgData name="SAAD Motaz" userId="f0cfe403-b148-429c-a439-77756e4cdd21" providerId="ADAL" clId="{44E7B750-1F57-4841-AA71-3B92413517B4}" dt="2022-11-27T08:12:53.306" v="183" actId="1076"/>
          <ac:graphicFrameMkLst>
            <pc:docMk/>
            <pc:sldMk cId="0" sldId="357"/>
            <ac:graphicFrameMk id="9219" creationId="{00000000-0000-0000-0000-000000000000}"/>
          </ac:graphicFrameMkLst>
        </pc:graphicFrameChg>
        <pc:cxnChg chg="add mod">
          <ac:chgData name="SAAD Motaz" userId="f0cfe403-b148-429c-a439-77756e4cdd21" providerId="ADAL" clId="{44E7B750-1F57-4841-AA71-3B92413517B4}" dt="2022-11-27T08:13:29.088" v="185" actId="1582"/>
          <ac:cxnSpMkLst>
            <pc:docMk/>
            <pc:sldMk cId="0" sldId="357"/>
            <ac:cxnSpMk id="3" creationId="{D2F2BA03-ECE7-B9B2-4785-6CB188D0813D}"/>
          </ac:cxnSpMkLst>
        </pc:cxnChg>
      </pc:sldChg>
      <pc:sldChg chg="modSp mod">
        <pc:chgData name="SAAD Motaz" userId="f0cfe403-b148-429c-a439-77756e4cdd21" providerId="ADAL" clId="{44E7B750-1F57-4841-AA71-3B92413517B4}" dt="2022-11-27T08:14:22.186" v="200" actId="1076"/>
        <pc:sldMkLst>
          <pc:docMk/>
          <pc:sldMk cId="0" sldId="358"/>
        </pc:sldMkLst>
        <pc:spChg chg="mod">
          <ac:chgData name="SAAD Motaz" userId="f0cfe403-b148-429c-a439-77756e4cdd21" providerId="ADAL" clId="{44E7B750-1F57-4841-AA71-3B92413517B4}" dt="2022-11-27T08:14:10.739" v="197" actId="1076"/>
          <ac:spMkLst>
            <pc:docMk/>
            <pc:sldMk cId="0" sldId="358"/>
            <ac:spMk id="3" creationId="{00000000-0000-0000-0000-000000000000}"/>
          </ac:spMkLst>
        </pc:spChg>
        <pc:picChg chg="mod">
          <ac:chgData name="SAAD Motaz" userId="f0cfe403-b148-429c-a439-77756e4cdd21" providerId="ADAL" clId="{44E7B750-1F57-4841-AA71-3B92413517B4}" dt="2022-11-27T08:14:22.186" v="200" actId="1076"/>
          <ac:picMkLst>
            <pc:docMk/>
            <pc:sldMk cId="0" sldId="358"/>
            <ac:picMk id="92162" creationId="{00000000-0000-0000-0000-000000000000}"/>
          </ac:picMkLst>
        </pc:picChg>
      </pc:sldChg>
      <pc:sldChg chg="modSp mod">
        <pc:chgData name="SAAD Motaz" userId="f0cfe403-b148-429c-a439-77756e4cdd21" providerId="ADAL" clId="{44E7B750-1F57-4841-AA71-3B92413517B4}" dt="2022-11-27T08:14:46.538" v="203" actId="14100"/>
        <pc:sldMkLst>
          <pc:docMk/>
          <pc:sldMk cId="0" sldId="359"/>
        </pc:sldMkLst>
        <pc:spChg chg="mod">
          <ac:chgData name="SAAD Motaz" userId="f0cfe403-b148-429c-a439-77756e4cdd21" providerId="ADAL" clId="{44E7B750-1F57-4841-AA71-3B92413517B4}" dt="2022-11-27T08:14:46.538" v="203" actId="14100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8:15:17.078" v="210" actId="13926"/>
        <pc:sldMkLst>
          <pc:docMk/>
          <pc:sldMk cId="0" sldId="360"/>
        </pc:sldMkLst>
        <pc:spChg chg="mod">
          <ac:chgData name="SAAD Motaz" userId="f0cfe403-b148-429c-a439-77756e4cdd21" providerId="ADAL" clId="{44E7B750-1F57-4841-AA71-3B92413517B4}" dt="2022-11-27T08:15:17.078" v="210" actId="13926"/>
          <ac:spMkLst>
            <pc:docMk/>
            <pc:sldMk cId="0" sldId="360"/>
            <ac:spMk id="3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8:15:45.049" v="216" actId="1076"/>
        <pc:sldMkLst>
          <pc:docMk/>
          <pc:sldMk cId="0" sldId="361"/>
        </pc:sldMkLst>
        <pc:graphicFrameChg chg="mod modGraphic">
          <ac:chgData name="SAAD Motaz" userId="f0cfe403-b148-429c-a439-77756e4cdd21" providerId="ADAL" clId="{44E7B750-1F57-4841-AA71-3B92413517B4}" dt="2022-11-27T08:15:45.049" v="216" actId="1076"/>
          <ac:graphicFrameMkLst>
            <pc:docMk/>
            <pc:sldMk cId="0" sldId="361"/>
            <ac:graphicFrameMk id="4" creationId="{00000000-0000-0000-0000-000000000000}"/>
          </ac:graphicFrameMkLst>
        </pc:graphicFrameChg>
      </pc:sldChg>
      <pc:sldChg chg="modSp mod">
        <pc:chgData name="SAAD Motaz" userId="f0cfe403-b148-429c-a439-77756e4cdd21" providerId="ADAL" clId="{44E7B750-1F57-4841-AA71-3B92413517B4}" dt="2022-11-27T08:16:29.353" v="224" actId="14734"/>
        <pc:sldMkLst>
          <pc:docMk/>
          <pc:sldMk cId="0" sldId="363"/>
        </pc:sldMkLst>
        <pc:spChg chg="mod">
          <ac:chgData name="SAAD Motaz" userId="f0cfe403-b148-429c-a439-77756e4cdd21" providerId="ADAL" clId="{44E7B750-1F57-4841-AA71-3B92413517B4}" dt="2022-11-27T08:15:57.498" v="217" actId="14100"/>
          <ac:spMkLst>
            <pc:docMk/>
            <pc:sldMk cId="0" sldId="363"/>
            <ac:spMk id="3" creationId="{00000000-0000-0000-0000-000000000000}"/>
          </ac:spMkLst>
        </pc:spChg>
        <pc:graphicFrameChg chg="modGraphic">
          <ac:chgData name="SAAD Motaz" userId="f0cfe403-b148-429c-a439-77756e4cdd21" providerId="ADAL" clId="{44E7B750-1F57-4841-AA71-3B92413517B4}" dt="2022-11-27T08:16:29.353" v="224" actId="14734"/>
          <ac:graphicFrameMkLst>
            <pc:docMk/>
            <pc:sldMk cId="0" sldId="363"/>
            <ac:graphicFrameMk id="4" creationId="{00000000-0000-0000-0000-000000000000}"/>
          </ac:graphicFrameMkLst>
        </pc:graphicFrameChg>
      </pc:sldChg>
      <pc:sldChg chg="modSp mod">
        <pc:chgData name="SAAD Motaz" userId="f0cfe403-b148-429c-a439-77756e4cdd21" providerId="ADAL" clId="{44E7B750-1F57-4841-AA71-3B92413517B4}" dt="2022-11-27T08:17:01.954" v="236" actId="14100"/>
        <pc:sldMkLst>
          <pc:docMk/>
          <pc:sldMk cId="0" sldId="364"/>
        </pc:sldMkLst>
        <pc:spChg chg="mod">
          <ac:chgData name="SAAD Motaz" userId="f0cfe403-b148-429c-a439-77756e4cdd21" providerId="ADAL" clId="{44E7B750-1F57-4841-AA71-3B92413517B4}" dt="2022-11-27T08:16:50.457" v="232" actId="1076"/>
          <ac:spMkLst>
            <pc:docMk/>
            <pc:sldMk cId="0" sldId="364"/>
            <ac:spMk id="5" creationId="{00000000-0000-0000-0000-000000000000}"/>
          </ac:spMkLst>
        </pc:spChg>
        <pc:graphicFrameChg chg="mod modGraphic">
          <ac:chgData name="SAAD Motaz" userId="f0cfe403-b148-429c-a439-77756e4cdd21" providerId="ADAL" clId="{44E7B750-1F57-4841-AA71-3B92413517B4}" dt="2022-11-27T08:17:01.954" v="236" actId="14100"/>
          <ac:graphicFrameMkLst>
            <pc:docMk/>
            <pc:sldMk cId="0" sldId="364"/>
            <ac:graphicFrameMk id="4" creationId="{00000000-0000-0000-0000-000000000000}"/>
          </ac:graphicFrameMkLst>
        </pc:graphicFrameChg>
      </pc:sldChg>
      <pc:sldChg chg="addSp delSp modSp del mod">
        <pc:chgData name="SAAD Motaz" userId="f0cfe403-b148-429c-a439-77756e4cdd21" providerId="ADAL" clId="{44E7B750-1F57-4841-AA71-3B92413517B4}" dt="2022-11-27T08:43:27.715" v="258" actId="47"/>
        <pc:sldMkLst>
          <pc:docMk/>
          <pc:sldMk cId="0" sldId="366"/>
        </pc:sldMkLst>
        <pc:spChg chg="mod">
          <ac:chgData name="SAAD Motaz" userId="f0cfe403-b148-429c-a439-77756e4cdd21" providerId="ADAL" clId="{44E7B750-1F57-4841-AA71-3B92413517B4}" dt="2022-11-27T08:42:53.794" v="256" actId="6549"/>
          <ac:spMkLst>
            <pc:docMk/>
            <pc:sldMk cId="0" sldId="366"/>
            <ac:spMk id="2" creationId="{13C4A0FD-AF81-5413-7D97-C40EB1F638C1}"/>
          </ac:spMkLst>
        </pc:spChg>
        <pc:spChg chg="add del">
          <ac:chgData name="SAAD Motaz" userId="f0cfe403-b148-429c-a439-77756e4cdd21" providerId="ADAL" clId="{44E7B750-1F57-4841-AA71-3B92413517B4}" dt="2022-11-27T08:43:03.238" v="257" actId="22"/>
          <ac:spMkLst>
            <pc:docMk/>
            <pc:sldMk cId="0" sldId="366"/>
            <ac:spMk id="4" creationId="{F796C008-FE47-6CCB-DB4D-E9267E2D3965}"/>
          </ac:spMkLst>
        </pc:spChg>
      </pc:sldChg>
      <pc:sldChg chg="modSp mod">
        <pc:chgData name="SAAD Motaz" userId="f0cfe403-b148-429c-a439-77756e4cdd21" providerId="ADAL" clId="{44E7B750-1F57-4841-AA71-3B92413517B4}" dt="2022-11-27T08:45:20.624" v="270" actId="113"/>
        <pc:sldMkLst>
          <pc:docMk/>
          <pc:sldMk cId="0" sldId="368"/>
        </pc:sldMkLst>
        <pc:spChg chg="mod">
          <ac:chgData name="SAAD Motaz" userId="f0cfe403-b148-429c-a439-77756e4cdd21" providerId="ADAL" clId="{44E7B750-1F57-4841-AA71-3B92413517B4}" dt="2022-11-27T08:45:20.624" v="270" actId="113"/>
          <ac:spMkLst>
            <pc:docMk/>
            <pc:sldMk cId="0" sldId="368"/>
            <ac:spMk id="32771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12:58:12.591" v="605" actId="20577"/>
        <pc:sldMkLst>
          <pc:docMk/>
          <pc:sldMk cId="0" sldId="369"/>
        </pc:sldMkLst>
        <pc:spChg chg="mod">
          <ac:chgData name="SAAD Motaz" userId="f0cfe403-b148-429c-a439-77756e4cdd21" providerId="ADAL" clId="{44E7B750-1F57-4841-AA71-3B92413517B4}" dt="2022-11-27T12:58:12.591" v="605" actId="20577"/>
          <ac:spMkLst>
            <pc:docMk/>
            <pc:sldMk cId="0" sldId="369"/>
            <ac:spMk id="36867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12:58:47.564" v="606" actId="113"/>
        <pc:sldMkLst>
          <pc:docMk/>
          <pc:sldMk cId="0" sldId="370"/>
        </pc:sldMkLst>
        <pc:spChg chg="mod">
          <ac:chgData name="SAAD Motaz" userId="f0cfe403-b148-429c-a439-77756e4cdd21" providerId="ADAL" clId="{44E7B750-1F57-4841-AA71-3B92413517B4}" dt="2022-11-27T12:58:47.564" v="606" actId="113"/>
          <ac:spMkLst>
            <pc:docMk/>
            <pc:sldMk cId="0" sldId="370"/>
            <ac:spMk id="37891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37:31.090" v="490" actId="6549"/>
        <pc:sldMkLst>
          <pc:docMk/>
          <pc:sldMk cId="0" sldId="371"/>
        </pc:sldMkLst>
        <pc:spChg chg="mod">
          <ac:chgData name="SAAD Motaz" userId="f0cfe403-b148-429c-a439-77756e4cdd21" providerId="ADAL" clId="{44E7B750-1F57-4841-AA71-3B92413517B4}" dt="2022-11-27T09:37:31.090" v="490" actId="6549"/>
          <ac:spMkLst>
            <pc:docMk/>
            <pc:sldMk cId="0" sldId="371"/>
            <ac:spMk id="45059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39:30.313" v="504" actId="27636"/>
        <pc:sldMkLst>
          <pc:docMk/>
          <pc:sldMk cId="0" sldId="372"/>
        </pc:sldMkLst>
        <pc:spChg chg="mod">
          <ac:chgData name="SAAD Motaz" userId="f0cfe403-b148-429c-a439-77756e4cdd21" providerId="ADAL" clId="{44E7B750-1F57-4841-AA71-3B92413517B4}" dt="2022-11-27T09:39:30.313" v="504" actId="27636"/>
          <ac:spMkLst>
            <pc:docMk/>
            <pc:sldMk cId="0" sldId="372"/>
            <ac:spMk id="47107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40:01.462" v="508" actId="1036"/>
        <pc:sldMkLst>
          <pc:docMk/>
          <pc:sldMk cId="0" sldId="373"/>
        </pc:sldMkLst>
        <pc:spChg chg="mod">
          <ac:chgData name="SAAD Motaz" userId="f0cfe403-b148-429c-a439-77756e4cdd21" providerId="ADAL" clId="{44E7B750-1F57-4841-AA71-3B92413517B4}" dt="2022-11-27T09:40:01.462" v="508" actId="1036"/>
          <ac:spMkLst>
            <pc:docMk/>
            <pc:sldMk cId="0" sldId="373"/>
            <ac:spMk id="48131" creationId="{00000000-0000-0000-0000-000000000000}"/>
          </ac:spMkLst>
        </pc:spChg>
      </pc:sldChg>
      <pc:sldChg chg="modSp mod">
        <pc:chgData name="SAAD Motaz" userId="f0cfe403-b148-429c-a439-77756e4cdd21" providerId="ADAL" clId="{44E7B750-1F57-4841-AA71-3B92413517B4}" dt="2022-11-27T09:40:24.886" v="514" actId="27636"/>
        <pc:sldMkLst>
          <pc:docMk/>
          <pc:sldMk cId="0" sldId="374"/>
        </pc:sldMkLst>
        <pc:spChg chg="mod">
          <ac:chgData name="SAAD Motaz" userId="f0cfe403-b148-429c-a439-77756e4cdd21" providerId="ADAL" clId="{44E7B750-1F57-4841-AA71-3B92413517B4}" dt="2022-11-27T09:40:24.886" v="514" actId="27636"/>
          <ac:spMkLst>
            <pc:docMk/>
            <pc:sldMk cId="0" sldId="374"/>
            <ac:spMk id="49155" creationId="{00000000-0000-0000-0000-000000000000}"/>
          </ac:spMkLst>
        </pc:spChg>
      </pc:sldChg>
      <pc:sldChg chg="add">
        <pc:chgData name="SAAD Motaz" userId="f0cfe403-b148-429c-a439-77756e4cdd21" providerId="ADAL" clId="{44E7B750-1F57-4841-AA71-3B92413517B4}" dt="2022-11-27T09:43:04.262" v="530"/>
        <pc:sldMkLst>
          <pc:docMk/>
          <pc:sldMk cId="561629759" sldId="375"/>
        </pc:sldMkLst>
      </pc:sldChg>
    </pc:docChg>
  </pc:docChgLst>
  <pc:docChgLst>
    <pc:chgData name="SAAD Motaz" userId="f0cfe403-b148-429c-a439-77756e4cdd21" providerId="ADAL" clId="{CD61DAFD-BD99-482C-8696-820CFD839D53}"/>
    <pc:docChg chg="undo custSel modSld">
      <pc:chgData name="SAAD Motaz" userId="f0cfe403-b148-429c-a439-77756e4cdd21" providerId="ADAL" clId="{CD61DAFD-BD99-482C-8696-820CFD839D53}" dt="2022-11-29T05:57:26.452" v="37" actId="14100"/>
      <pc:docMkLst>
        <pc:docMk/>
      </pc:docMkLst>
      <pc:sldChg chg="modSp mod">
        <pc:chgData name="SAAD Motaz" userId="f0cfe403-b148-429c-a439-77756e4cdd21" providerId="ADAL" clId="{CD61DAFD-BD99-482C-8696-820CFD839D53}" dt="2022-11-29T05:47:41.918" v="10" actId="2710"/>
        <pc:sldMkLst>
          <pc:docMk/>
          <pc:sldMk cId="3333621310" sldId="257"/>
        </pc:sldMkLst>
        <pc:spChg chg="mod">
          <ac:chgData name="SAAD Motaz" userId="f0cfe403-b148-429c-a439-77756e4cdd21" providerId="ADAL" clId="{CD61DAFD-BD99-482C-8696-820CFD839D53}" dt="2022-11-29T05:47:41.918" v="10" actId="2710"/>
          <ac:spMkLst>
            <pc:docMk/>
            <pc:sldMk cId="3333621310" sldId="257"/>
            <ac:spMk id="3" creationId="{68AE60DA-1352-4E5E-9863-E15CEDA05F4D}"/>
          </ac:spMkLst>
        </pc:spChg>
      </pc:sldChg>
      <pc:sldChg chg="modSp">
        <pc:chgData name="SAAD Motaz" userId="f0cfe403-b148-429c-a439-77756e4cdd21" providerId="ADAL" clId="{CD61DAFD-BD99-482C-8696-820CFD839D53}" dt="2022-11-29T05:36:54.247" v="2" actId="1076"/>
        <pc:sldMkLst>
          <pc:docMk/>
          <pc:sldMk cId="743484337" sldId="258"/>
        </pc:sldMkLst>
        <pc:picChg chg="mod">
          <ac:chgData name="SAAD Motaz" userId="f0cfe403-b148-429c-a439-77756e4cdd21" providerId="ADAL" clId="{CD61DAFD-BD99-482C-8696-820CFD839D53}" dt="2022-11-29T05:36:54.247" v="2" actId="1076"/>
          <ac:picMkLst>
            <pc:docMk/>
            <pc:sldMk cId="743484337" sldId="258"/>
            <ac:picMk id="34818" creationId="{EC23D068-CDC6-40A9-8D0F-67A29A5194D1}"/>
          </ac:picMkLst>
        </pc:picChg>
      </pc:sldChg>
      <pc:sldChg chg="addSp modSp mod">
        <pc:chgData name="SAAD Motaz" userId="f0cfe403-b148-429c-a439-77756e4cdd21" providerId="ADAL" clId="{CD61DAFD-BD99-482C-8696-820CFD839D53}" dt="2022-11-29T05:46:15.593" v="8" actId="208"/>
        <pc:sldMkLst>
          <pc:docMk/>
          <pc:sldMk cId="287259" sldId="259"/>
        </pc:sldMkLst>
        <pc:picChg chg="add mod">
          <ac:chgData name="SAAD Motaz" userId="f0cfe403-b148-429c-a439-77756e4cdd21" providerId="ADAL" clId="{CD61DAFD-BD99-482C-8696-820CFD839D53}" dt="2022-11-29T05:46:15.593" v="8" actId="208"/>
          <ac:picMkLst>
            <pc:docMk/>
            <pc:sldMk cId="287259" sldId="259"/>
            <ac:picMk id="4" creationId="{BB7D2B0B-B434-41AB-843C-4FC0F519505C}"/>
          </ac:picMkLst>
        </pc:picChg>
        <pc:picChg chg="mod">
          <ac:chgData name="SAAD Motaz" userId="f0cfe403-b148-429c-a439-77756e4cdd21" providerId="ADAL" clId="{CD61DAFD-BD99-482C-8696-820CFD839D53}" dt="2022-11-29T05:46:01.001" v="3" actId="1076"/>
          <ac:picMkLst>
            <pc:docMk/>
            <pc:sldMk cId="287259" sldId="259"/>
            <ac:picMk id="6" creationId="{515447B5-D4B3-21C1-D605-E9C3A3315FFA}"/>
          </ac:picMkLst>
        </pc:picChg>
      </pc:sldChg>
      <pc:sldChg chg="modSp mod">
        <pc:chgData name="SAAD Motaz" userId="f0cfe403-b148-429c-a439-77756e4cdd21" providerId="ADAL" clId="{CD61DAFD-BD99-482C-8696-820CFD839D53}" dt="2022-11-29T05:56:22.721" v="23" actId="20577"/>
        <pc:sldMkLst>
          <pc:docMk/>
          <pc:sldMk cId="0" sldId="296"/>
        </pc:sldMkLst>
        <pc:spChg chg="mod">
          <ac:chgData name="SAAD Motaz" userId="f0cfe403-b148-429c-a439-77756e4cdd21" providerId="ADAL" clId="{CD61DAFD-BD99-482C-8696-820CFD839D53}" dt="2022-11-29T05:56:22.721" v="23" actId="20577"/>
          <ac:spMkLst>
            <pc:docMk/>
            <pc:sldMk cId="0" sldId="296"/>
            <ac:spMk id="51203" creationId="{00000000-0000-0000-0000-000000000000}"/>
          </ac:spMkLst>
        </pc:spChg>
      </pc:sldChg>
      <pc:sldChg chg="modSp mod">
        <pc:chgData name="SAAD Motaz" userId="f0cfe403-b148-429c-a439-77756e4cdd21" providerId="ADAL" clId="{CD61DAFD-BD99-482C-8696-820CFD839D53}" dt="2022-11-29T05:51:16.567" v="21" actId="1076"/>
        <pc:sldMkLst>
          <pc:docMk/>
          <pc:sldMk cId="0" sldId="298"/>
        </pc:sldMkLst>
        <pc:spChg chg="mod">
          <ac:chgData name="SAAD Motaz" userId="f0cfe403-b148-429c-a439-77756e4cdd21" providerId="ADAL" clId="{CD61DAFD-BD99-482C-8696-820CFD839D53}" dt="2022-11-29T05:51:12.616" v="20" actId="1076"/>
          <ac:spMkLst>
            <pc:docMk/>
            <pc:sldMk cId="0" sldId="298"/>
            <ac:spMk id="14339" creationId="{00000000-0000-0000-0000-000000000000}"/>
          </ac:spMkLst>
        </pc:spChg>
        <pc:spChg chg="mod">
          <ac:chgData name="SAAD Motaz" userId="f0cfe403-b148-429c-a439-77756e4cdd21" providerId="ADAL" clId="{CD61DAFD-BD99-482C-8696-820CFD839D53}" dt="2022-11-29T05:51:00.026" v="19" actId="14100"/>
          <ac:spMkLst>
            <pc:docMk/>
            <pc:sldMk cId="0" sldId="298"/>
            <ac:spMk id="14340" creationId="{00000000-0000-0000-0000-000000000000}"/>
          </ac:spMkLst>
        </pc:spChg>
        <pc:spChg chg="mod">
          <ac:chgData name="SAAD Motaz" userId="f0cfe403-b148-429c-a439-77756e4cdd21" providerId="ADAL" clId="{CD61DAFD-BD99-482C-8696-820CFD839D53}" dt="2022-11-29T05:51:16.567" v="21" actId="1076"/>
          <ac:spMkLst>
            <pc:docMk/>
            <pc:sldMk cId="0" sldId="298"/>
            <ac:spMk id="14341" creationId="{00000000-0000-0000-0000-000000000000}"/>
          </ac:spMkLst>
        </pc:spChg>
      </pc:sldChg>
      <pc:sldChg chg="modSp mod">
        <pc:chgData name="SAAD Motaz" userId="f0cfe403-b148-429c-a439-77756e4cdd21" providerId="ADAL" clId="{CD61DAFD-BD99-482C-8696-820CFD839D53}" dt="2022-11-29T05:57:26.452" v="37" actId="14100"/>
        <pc:sldMkLst>
          <pc:docMk/>
          <pc:sldMk cId="0" sldId="300"/>
        </pc:sldMkLst>
        <pc:spChg chg="mod">
          <ac:chgData name="SAAD Motaz" userId="f0cfe403-b148-429c-a439-77756e4cdd21" providerId="ADAL" clId="{CD61DAFD-BD99-482C-8696-820CFD839D53}" dt="2022-11-29T05:57:26.452" v="37" actId="14100"/>
          <ac:spMkLst>
            <pc:docMk/>
            <pc:sldMk cId="0" sldId="300"/>
            <ac:spMk id="52227" creationId="{00000000-0000-0000-0000-000000000000}"/>
          </ac:spMkLst>
        </pc:spChg>
      </pc:sldChg>
      <pc:sldChg chg="modSp mod">
        <pc:chgData name="SAAD Motaz" userId="f0cfe403-b148-429c-a439-77756e4cdd21" providerId="ADAL" clId="{CD61DAFD-BD99-482C-8696-820CFD839D53}" dt="2022-11-29T05:49:53.887" v="16" actId="27636"/>
        <pc:sldMkLst>
          <pc:docMk/>
          <pc:sldMk cId="0" sldId="374"/>
        </pc:sldMkLst>
        <pc:spChg chg="mod">
          <ac:chgData name="SAAD Motaz" userId="f0cfe403-b148-429c-a439-77756e4cdd21" providerId="ADAL" clId="{CD61DAFD-BD99-482C-8696-820CFD839D53}" dt="2022-11-29T05:49:53.887" v="16" actId="27636"/>
          <ac:spMkLst>
            <pc:docMk/>
            <pc:sldMk cId="0" sldId="374"/>
            <ac:spMk id="49155" creationId="{00000000-0000-0000-0000-000000000000}"/>
          </ac:spMkLst>
        </pc:spChg>
      </pc:sldChg>
      <pc:sldChg chg="modSp">
        <pc:chgData name="SAAD Motaz" userId="f0cfe403-b148-429c-a439-77756e4cdd21" providerId="ADAL" clId="{CD61DAFD-BD99-482C-8696-820CFD839D53}" dt="2022-11-29T05:56:51.387" v="26" actId="208"/>
        <pc:sldMkLst>
          <pc:docMk/>
          <pc:sldMk cId="561629759" sldId="375"/>
        </pc:sldMkLst>
        <pc:picChg chg="mod">
          <ac:chgData name="SAAD Motaz" userId="f0cfe403-b148-429c-a439-77756e4cdd21" providerId="ADAL" clId="{CD61DAFD-BD99-482C-8696-820CFD839D53}" dt="2022-11-29T05:56:51.387" v="26" actId="208"/>
          <ac:picMkLst>
            <pc:docMk/>
            <pc:sldMk cId="561629759" sldId="375"/>
            <ac:picMk id="34818" creationId="{EC23D068-CDC6-40A9-8D0F-67A29A5194D1}"/>
          </ac:picMkLst>
        </pc:picChg>
      </pc:sldChg>
    </pc:docChg>
  </pc:docChgLst>
  <pc:docChgLst>
    <pc:chgData name="Motaz Saad" userId="2057ee3b-c1bc-4e6d-9f32-2f06a9bf521c" providerId="ADAL" clId="{CD61DAFD-BD99-482C-8696-820CFD839D53}"/>
    <pc:docChg chg="undo custSel addSld delSld modSld sldOrd">
      <pc:chgData name="Motaz Saad" userId="2057ee3b-c1bc-4e6d-9f32-2f06a9bf521c" providerId="ADAL" clId="{CD61DAFD-BD99-482C-8696-820CFD839D53}" dt="2022-11-27T07:03:42.173" v="650" actId="5793"/>
      <pc:docMkLst>
        <pc:docMk/>
      </pc:docMkLst>
      <pc:sldChg chg="modSp new del mod">
        <pc:chgData name="Motaz Saad" userId="2057ee3b-c1bc-4e6d-9f32-2f06a9bf521c" providerId="ADAL" clId="{CD61DAFD-BD99-482C-8696-820CFD839D53}" dt="2022-11-27T06:51:21.131" v="423" actId="2696"/>
        <pc:sldMkLst>
          <pc:docMk/>
          <pc:sldMk cId="3077988155" sldId="257"/>
        </pc:sldMkLst>
        <pc:spChg chg="mod">
          <ac:chgData name="Motaz Saad" userId="2057ee3b-c1bc-4e6d-9f32-2f06a9bf521c" providerId="ADAL" clId="{CD61DAFD-BD99-482C-8696-820CFD839D53}" dt="2022-11-27T05:49:44.703" v="19" actId="20577"/>
          <ac:spMkLst>
            <pc:docMk/>
            <pc:sldMk cId="3077988155" sldId="257"/>
            <ac:spMk id="2" creationId="{B3CEB4F3-799F-4B48-8A00-557EC87F4767}"/>
          </ac:spMkLst>
        </pc:spChg>
        <pc:spChg chg="mod">
          <ac:chgData name="Motaz Saad" userId="2057ee3b-c1bc-4e6d-9f32-2f06a9bf521c" providerId="ADAL" clId="{CD61DAFD-BD99-482C-8696-820CFD839D53}" dt="2022-11-27T06:07:10.080" v="135" actId="14100"/>
          <ac:spMkLst>
            <pc:docMk/>
            <pc:sldMk cId="3077988155" sldId="257"/>
            <ac:spMk id="3" creationId="{68AE60DA-1352-4E5E-9863-E15CEDA05F4D}"/>
          </ac:spMkLst>
        </pc:spChg>
      </pc:sldChg>
      <pc:sldChg chg="modSp add mod ord">
        <pc:chgData name="Motaz Saad" userId="2057ee3b-c1bc-4e6d-9f32-2f06a9bf521c" providerId="ADAL" clId="{CD61DAFD-BD99-482C-8696-820CFD839D53}" dt="2022-11-27T06:59:19.895" v="600" actId="2710"/>
        <pc:sldMkLst>
          <pc:docMk/>
          <pc:sldMk cId="3333621310" sldId="257"/>
        </pc:sldMkLst>
        <pc:spChg chg="mod">
          <ac:chgData name="Motaz Saad" userId="2057ee3b-c1bc-4e6d-9f32-2f06a9bf521c" providerId="ADAL" clId="{CD61DAFD-BD99-482C-8696-820CFD839D53}" dt="2022-11-27T06:59:19.895" v="600" actId="2710"/>
          <ac:spMkLst>
            <pc:docMk/>
            <pc:sldMk cId="3333621310" sldId="257"/>
            <ac:spMk id="3" creationId="{68AE60DA-1352-4E5E-9863-E15CEDA05F4D}"/>
          </ac:spMkLst>
        </pc:sp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743484337" sldId="258"/>
        </pc:sldMkLst>
        <pc:spChg chg="mod">
          <ac:chgData name="Motaz Saad" userId="2057ee3b-c1bc-4e6d-9f32-2f06a9bf521c" providerId="ADAL" clId="{CD61DAFD-BD99-482C-8696-820CFD839D53}" dt="2022-11-27T06:41:07.570" v="338" actId="313"/>
          <ac:spMkLst>
            <pc:docMk/>
            <pc:sldMk cId="743484337" sldId="258"/>
            <ac:spMk id="2" creationId="{DF1A3403-8EEC-449F-870D-383E93C851C3}"/>
          </ac:spMkLst>
        </pc:spChg>
        <pc:spChg chg="del">
          <ac:chgData name="Motaz Saad" userId="2057ee3b-c1bc-4e6d-9f32-2f06a9bf521c" providerId="ADAL" clId="{CD61DAFD-BD99-482C-8696-820CFD839D53}" dt="2022-11-27T05:50:16.731" v="38" actId="478"/>
          <ac:spMkLst>
            <pc:docMk/>
            <pc:sldMk cId="743484337" sldId="258"/>
            <ac:spMk id="3" creationId="{25B68CB4-AFBB-4098-BA83-43FD05B7CAAE}"/>
          </ac:spMkLst>
        </pc:spChg>
        <pc:picChg chg="add mod">
          <ac:chgData name="Motaz Saad" userId="2057ee3b-c1bc-4e6d-9f32-2f06a9bf521c" providerId="ADAL" clId="{CD61DAFD-BD99-482C-8696-820CFD839D53}" dt="2022-11-27T05:50:41.631" v="43" actId="14100"/>
          <ac:picMkLst>
            <pc:docMk/>
            <pc:sldMk cId="743484337" sldId="258"/>
            <ac:picMk id="34818" creationId="{EC23D068-CDC6-40A9-8D0F-67A29A5194D1}"/>
          </ac:picMkLst>
        </pc:picChg>
      </pc:sldChg>
      <pc:sldChg chg="addSp delSp modSp add mod ord">
        <pc:chgData name="Motaz Saad" userId="2057ee3b-c1bc-4e6d-9f32-2f06a9bf521c" providerId="ADAL" clId="{CD61DAFD-BD99-482C-8696-820CFD839D53}" dt="2022-11-27T06:59:32.274" v="601"/>
        <pc:sldMkLst>
          <pc:docMk/>
          <pc:sldMk cId="287259" sldId="259"/>
        </pc:sldMkLst>
        <pc:spChg chg="mod">
          <ac:chgData name="Motaz Saad" userId="2057ee3b-c1bc-4e6d-9f32-2f06a9bf521c" providerId="ADAL" clId="{CD61DAFD-BD99-482C-8696-820CFD839D53}" dt="2022-11-27T05:51:10.714" v="44"/>
          <ac:spMkLst>
            <pc:docMk/>
            <pc:sldMk cId="287259" sldId="259"/>
            <ac:spMk id="2" creationId="{DF1A3403-8EEC-449F-870D-383E93C851C3}"/>
          </ac:spMkLst>
        </pc:spChg>
        <pc:spChg chg="del">
          <ac:chgData name="Motaz Saad" userId="2057ee3b-c1bc-4e6d-9f32-2f06a9bf521c" providerId="ADAL" clId="{CD61DAFD-BD99-482C-8696-820CFD839D53}" dt="2022-11-27T05:51:17.618" v="45" actId="478"/>
          <ac:spMkLst>
            <pc:docMk/>
            <pc:sldMk cId="287259" sldId="259"/>
            <ac:spMk id="3" creationId="{25B68CB4-AFBB-4098-BA83-43FD05B7CAAE}"/>
          </ac:spMkLst>
        </pc:spChg>
        <pc:picChg chg="add mod">
          <ac:chgData name="Motaz Saad" userId="2057ee3b-c1bc-4e6d-9f32-2f06a9bf521c" providerId="ADAL" clId="{CD61DAFD-BD99-482C-8696-820CFD839D53}" dt="2022-11-27T06:59:32.274" v="601"/>
          <ac:picMkLst>
            <pc:docMk/>
            <pc:sldMk cId="287259" sldId="259"/>
            <ac:picMk id="35842" creationId="{2AED40B7-3FF3-4DCF-B313-CE5ED6CAB047}"/>
          </ac:picMkLst>
        </pc:pic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0"/>
        </pc:sldMkLst>
      </pc:sldChg>
      <pc:sldChg chg="modSp add del mod">
        <pc:chgData name="Motaz Saad" userId="2057ee3b-c1bc-4e6d-9f32-2f06a9bf521c" providerId="ADAL" clId="{CD61DAFD-BD99-482C-8696-820CFD839D53}" dt="2022-11-27T06:52:18.297" v="429" actId="47"/>
        <pc:sldMkLst>
          <pc:docMk/>
          <pc:sldMk cId="4012730047" sldId="260"/>
        </pc:sldMkLst>
        <pc:spChg chg="mod">
          <ac:chgData name="Motaz Saad" userId="2057ee3b-c1bc-4e6d-9f32-2f06a9bf521c" providerId="ADAL" clId="{CD61DAFD-BD99-482C-8696-820CFD839D53}" dt="2022-11-27T06:03:36.343" v="100" actId="20577"/>
          <ac:spMkLst>
            <pc:docMk/>
            <pc:sldMk cId="4012730047" sldId="260"/>
            <ac:spMk id="2" creationId="{DF1A3403-8EEC-449F-870D-383E93C851C3}"/>
          </ac:spMkLst>
        </pc:spChg>
        <pc:spChg chg="mod">
          <ac:chgData name="Motaz Saad" userId="2057ee3b-c1bc-4e6d-9f32-2f06a9bf521c" providerId="ADAL" clId="{CD61DAFD-BD99-482C-8696-820CFD839D53}" dt="2022-11-27T05:56:40.219" v="73" actId="14100"/>
          <ac:spMkLst>
            <pc:docMk/>
            <pc:sldMk cId="4012730047" sldId="260"/>
            <ac:spMk id="3" creationId="{25B68CB4-AFBB-4098-BA83-43FD05B7CAAE}"/>
          </ac:spMkLst>
        </pc:sp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1"/>
        </pc:sldMkLst>
      </pc:sldChg>
      <pc:sldChg chg="addSp delSp modSp add del mod">
        <pc:chgData name="Motaz Saad" userId="2057ee3b-c1bc-4e6d-9f32-2f06a9bf521c" providerId="ADAL" clId="{CD61DAFD-BD99-482C-8696-820CFD839D53}" dt="2022-11-27T06:52:18.297" v="429" actId="47"/>
        <pc:sldMkLst>
          <pc:docMk/>
          <pc:sldMk cId="2648420014" sldId="261"/>
        </pc:sldMkLst>
        <pc:spChg chg="mod">
          <ac:chgData name="Motaz Saad" userId="2057ee3b-c1bc-4e6d-9f32-2f06a9bf521c" providerId="ADAL" clId="{CD61DAFD-BD99-482C-8696-820CFD839D53}" dt="2022-11-27T05:53:58.764" v="62"/>
          <ac:spMkLst>
            <pc:docMk/>
            <pc:sldMk cId="2648420014" sldId="261"/>
            <ac:spMk id="2" creationId="{DF1A3403-8EEC-449F-870D-383E93C851C3}"/>
          </ac:spMkLst>
        </pc:spChg>
        <pc:spChg chg="del">
          <ac:chgData name="Motaz Saad" userId="2057ee3b-c1bc-4e6d-9f32-2f06a9bf521c" providerId="ADAL" clId="{CD61DAFD-BD99-482C-8696-820CFD839D53}" dt="2022-11-27T05:53:49.734" v="59" actId="478"/>
          <ac:spMkLst>
            <pc:docMk/>
            <pc:sldMk cId="2648420014" sldId="261"/>
            <ac:spMk id="3" creationId="{25B68CB4-AFBB-4098-BA83-43FD05B7CAAE}"/>
          </ac:spMkLst>
        </pc:spChg>
        <pc:spChg chg="add mod">
          <ac:chgData name="Motaz Saad" userId="2057ee3b-c1bc-4e6d-9f32-2f06a9bf521c" providerId="ADAL" clId="{CD61DAFD-BD99-482C-8696-820CFD839D53}" dt="2022-11-27T06:03:42.467" v="103" actId="20577"/>
          <ac:spMkLst>
            <pc:docMk/>
            <pc:sldMk cId="2648420014" sldId="261"/>
            <ac:spMk id="6" creationId="{5A4DBA01-EF2B-4DD5-A2C8-58A8F43FAFEF}"/>
          </ac:spMkLst>
        </pc:spChg>
        <pc:picChg chg="add mod">
          <ac:chgData name="Motaz Saad" userId="2057ee3b-c1bc-4e6d-9f32-2f06a9bf521c" providerId="ADAL" clId="{CD61DAFD-BD99-482C-8696-820CFD839D53}" dt="2022-11-27T05:54:49.112" v="65" actId="1076"/>
          <ac:picMkLst>
            <pc:docMk/>
            <pc:sldMk cId="2648420014" sldId="261"/>
            <ac:picMk id="36866" creationId="{15A26A35-C062-4F9B-B24B-070AFF2019DD}"/>
          </ac:picMkLst>
        </pc:pic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2"/>
        </pc:sldMkLst>
      </pc:sldChg>
      <pc:sldChg chg="addSp delSp modSp add del mod">
        <pc:chgData name="Motaz Saad" userId="2057ee3b-c1bc-4e6d-9f32-2f06a9bf521c" providerId="ADAL" clId="{CD61DAFD-BD99-482C-8696-820CFD839D53}" dt="2022-11-27T06:52:18.297" v="429" actId="47"/>
        <pc:sldMkLst>
          <pc:docMk/>
          <pc:sldMk cId="3365394401" sldId="262"/>
        </pc:sldMkLst>
        <pc:spChg chg="add del mod">
          <ac:chgData name="Motaz Saad" userId="2057ee3b-c1bc-4e6d-9f32-2f06a9bf521c" providerId="ADAL" clId="{CD61DAFD-BD99-482C-8696-820CFD839D53}" dt="2022-11-27T05:59:37.381" v="80"/>
          <ac:spMkLst>
            <pc:docMk/>
            <pc:sldMk cId="3365394401" sldId="262"/>
            <ac:spMk id="2" creationId="{DF1A3403-8EEC-449F-870D-383E93C851C3}"/>
          </ac:spMkLst>
        </pc:spChg>
        <pc:spChg chg="mod">
          <ac:chgData name="Motaz Saad" userId="2057ee3b-c1bc-4e6d-9f32-2f06a9bf521c" providerId="ADAL" clId="{CD61DAFD-BD99-482C-8696-820CFD839D53}" dt="2022-11-27T06:03:47.867" v="106" actId="20577"/>
          <ac:spMkLst>
            <pc:docMk/>
            <pc:sldMk cId="3365394401" sldId="262"/>
            <ac:spMk id="3" creationId="{25B68CB4-AFBB-4098-BA83-43FD05B7CAAE}"/>
          </ac:spMkLst>
        </pc:spChg>
        <pc:spChg chg="add del mod">
          <ac:chgData name="Motaz Saad" userId="2057ee3b-c1bc-4e6d-9f32-2f06a9bf521c" providerId="ADAL" clId="{CD61DAFD-BD99-482C-8696-820CFD839D53}" dt="2022-11-27T05:59:22.501" v="75"/>
          <ac:spMkLst>
            <pc:docMk/>
            <pc:sldMk cId="3365394401" sldId="262"/>
            <ac:spMk id="5" creationId="{6833B025-087F-4F76-8072-9CDA78CCADC5}"/>
          </ac:spMkLst>
        </pc:spChg>
        <pc:spChg chg="add del mod">
          <ac:chgData name="Motaz Saad" userId="2057ee3b-c1bc-4e6d-9f32-2f06a9bf521c" providerId="ADAL" clId="{CD61DAFD-BD99-482C-8696-820CFD839D53}" dt="2022-11-27T05:59:36.164" v="79"/>
          <ac:spMkLst>
            <pc:docMk/>
            <pc:sldMk cId="3365394401" sldId="262"/>
            <ac:spMk id="7" creationId="{B4F14DD8-3E78-43E8-A4F2-68A9802B6185}"/>
          </ac:spMkLst>
        </pc:spChg>
        <pc:graphicFrameChg chg="add del mod">
          <ac:chgData name="Motaz Saad" userId="2057ee3b-c1bc-4e6d-9f32-2f06a9bf521c" providerId="ADAL" clId="{CD61DAFD-BD99-482C-8696-820CFD839D53}" dt="2022-11-27T05:59:22.501" v="75"/>
          <ac:graphicFrameMkLst>
            <pc:docMk/>
            <pc:sldMk cId="3365394401" sldId="262"/>
            <ac:graphicFrameMk id="4" creationId="{C517F226-B104-45E4-955D-7C62232C272B}"/>
          </ac:graphicFrameMkLst>
        </pc:graphicFrameChg>
        <pc:graphicFrameChg chg="add del mod">
          <ac:chgData name="Motaz Saad" userId="2057ee3b-c1bc-4e6d-9f32-2f06a9bf521c" providerId="ADAL" clId="{CD61DAFD-BD99-482C-8696-820CFD839D53}" dt="2022-11-27T05:59:36.164" v="79"/>
          <ac:graphicFrameMkLst>
            <pc:docMk/>
            <pc:sldMk cId="3365394401" sldId="262"/>
            <ac:graphicFrameMk id="6" creationId="{A40110B9-588E-4456-8C56-00B127885C18}"/>
          </ac:graphicFrameMkLst>
        </pc:graphicFrame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3"/>
        </pc:sldMkLst>
      </pc:sldChg>
      <pc:sldChg chg="addSp delSp modSp add del mod">
        <pc:chgData name="Motaz Saad" userId="2057ee3b-c1bc-4e6d-9f32-2f06a9bf521c" providerId="ADAL" clId="{CD61DAFD-BD99-482C-8696-820CFD839D53}" dt="2022-11-27T06:52:18.297" v="429" actId="47"/>
        <pc:sldMkLst>
          <pc:docMk/>
          <pc:sldMk cId="1342608597" sldId="263"/>
        </pc:sldMkLst>
        <pc:spChg chg="mod">
          <ac:chgData name="Motaz Saad" userId="2057ee3b-c1bc-4e6d-9f32-2f06a9bf521c" providerId="ADAL" clId="{CD61DAFD-BD99-482C-8696-820CFD839D53}" dt="2022-11-27T06:04:03.489" v="107"/>
          <ac:spMkLst>
            <pc:docMk/>
            <pc:sldMk cId="1342608597" sldId="263"/>
            <ac:spMk id="2" creationId="{DF1A3403-8EEC-449F-870D-383E93C851C3}"/>
          </ac:spMkLst>
        </pc:spChg>
        <pc:spChg chg="del">
          <ac:chgData name="Motaz Saad" userId="2057ee3b-c1bc-4e6d-9f32-2f06a9bf521c" providerId="ADAL" clId="{CD61DAFD-BD99-482C-8696-820CFD839D53}" dt="2022-11-27T06:04:06.898" v="108" actId="478"/>
          <ac:spMkLst>
            <pc:docMk/>
            <pc:sldMk cId="1342608597" sldId="263"/>
            <ac:spMk id="3" creationId="{25B68CB4-AFBB-4098-BA83-43FD05B7CAAE}"/>
          </ac:spMkLst>
        </pc:spChg>
        <pc:spChg chg="add del mod">
          <ac:chgData name="Motaz Saad" userId="2057ee3b-c1bc-4e6d-9f32-2f06a9bf521c" providerId="ADAL" clId="{CD61DAFD-BD99-482C-8696-820CFD839D53}" dt="2022-11-27T06:03:29.675" v="96"/>
          <ac:spMkLst>
            <pc:docMk/>
            <pc:sldMk cId="1342608597" sldId="263"/>
            <ac:spMk id="4" creationId="{2101B727-B553-453B-8009-A0E2ACBFCFEA}"/>
          </ac:spMkLst>
        </pc:spChg>
        <pc:spChg chg="add mod">
          <ac:chgData name="Motaz Saad" userId="2057ee3b-c1bc-4e6d-9f32-2f06a9bf521c" providerId="ADAL" clId="{CD61DAFD-BD99-482C-8696-820CFD839D53}" dt="2022-11-27T06:04:42.679" v="117" actId="208"/>
          <ac:spMkLst>
            <pc:docMk/>
            <pc:sldMk cId="1342608597" sldId="263"/>
            <ac:spMk id="7" creationId="{04E6D429-D8F4-49F0-88A2-A6AE6A79DEA5}"/>
          </ac:spMkLst>
        </pc:spChg>
        <pc:picChg chg="add mod">
          <ac:chgData name="Motaz Saad" userId="2057ee3b-c1bc-4e6d-9f32-2f06a9bf521c" providerId="ADAL" clId="{CD61DAFD-BD99-482C-8696-820CFD839D53}" dt="2022-11-27T06:04:48.196" v="119" actId="1076"/>
          <ac:picMkLst>
            <pc:docMk/>
            <pc:sldMk cId="1342608597" sldId="263"/>
            <ac:picMk id="38914" creationId="{B42CFF03-CEBA-4DC0-AE2F-2F0C044BE776}"/>
          </ac:picMkLst>
        </pc:pic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4"/>
        </pc:sldMkLst>
      </pc:sldChg>
      <pc:sldChg chg="addSp delSp modSp add del mod">
        <pc:chgData name="Motaz Saad" userId="2057ee3b-c1bc-4e6d-9f32-2f06a9bf521c" providerId="ADAL" clId="{CD61DAFD-BD99-482C-8696-820CFD839D53}" dt="2022-11-27T06:53:10.291" v="430" actId="47"/>
        <pc:sldMkLst>
          <pc:docMk/>
          <pc:sldMk cId="2443794648" sldId="264"/>
        </pc:sldMkLst>
        <pc:spChg chg="add del mod">
          <ac:chgData name="Motaz Saad" userId="2057ee3b-c1bc-4e6d-9f32-2f06a9bf521c" providerId="ADAL" clId="{CD61DAFD-BD99-482C-8696-820CFD839D53}" dt="2022-11-27T06:05:08.047" v="124"/>
          <ac:spMkLst>
            <pc:docMk/>
            <pc:sldMk cId="2443794648" sldId="264"/>
            <ac:spMk id="2" creationId="{DF1A3403-8EEC-449F-870D-383E93C851C3}"/>
          </ac:spMkLst>
        </pc:spChg>
        <pc:spChg chg="mod">
          <ac:chgData name="Motaz Saad" userId="2057ee3b-c1bc-4e6d-9f32-2f06a9bf521c" providerId="ADAL" clId="{CD61DAFD-BD99-482C-8696-820CFD839D53}" dt="2022-11-27T06:05:17.761" v="126" actId="14100"/>
          <ac:spMkLst>
            <pc:docMk/>
            <pc:sldMk cId="2443794648" sldId="264"/>
            <ac:spMk id="3" creationId="{25B68CB4-AFBB-4098-BA83-43FD05B7CAAE}"/>
          </ac:spMkLst>
        </pc:spChg>
        <pc:spChg chg="add del mod">
          <ac:chgData name="Motaz Saad" userId="2057ee3b-c1bc-4e6d-9f32-2f06a9bf521c" providerId="ADAL" clId="{CD61DAFD-BD99-482C-8696-820CFD839D53}" dt="2022-11-27T06:05:00.178" v="121"/>
          <ac:spMkLst>
            <pc:docMk/>
            <pc:sldMk cId="2443794648" sldId="264"/>
            <ac:spMk id="5" creationId="{92720BEF-AEAB-4744-97D7-5D7F97ACC702}"/>
          </ac:spMkLst>
        </pc:spChg>
        <pc:spChg chg="add del mod">
          <ac:chgData name="Motaz Saad" userId="2057ee3b-c1bc-4e6d-9f32-2f06a9bf521c" providerId="ADAL" clId="{CD61DAFD-BD99-482C-8696-820CFD839D53}" dt="2022-11-27T06:05:06.991" v="123"/>
          <ac:spMkLst>
            <pc:docMk/>
            <pc:sldMk cId="2443794648" sldId="264"/>
            <ac:spMk id="7" creationId="{2170264E-29B5-4E25-A60E-A64E18A7A635}"/>
          </ac:spMkLst>
        </pc:spChg>
        <pc:graphicFrameChg chg="add del mod">
          <ac:chgData name="Motaz Saad" userId="2057ee3b-c1bc-4e6d-9f32-2f06a9bf521c" providerId="ADAL" clId="{CD61DAFD-BD99-482C-8696-820CFD839D53}" dt="2022-11-27T06:05:00.178" v="121"/>
          <ac:graphicFrameMkLst>
            <pc:docMk/>
            <pc:sldMk cId="2443794648" sldId="264"/>
            <ac:graphicFrameMk id="4" creationId="{1E3E7AB4-E02D-432A-A164-F3C87E8DA234}"/>
          </ac:graphicFrameMkLst>
        </pc:graphicFrameChg>
        <pc:graphicFrameChg chg="add del mod">
          <ac:chgData name="Motaz Saad" userId="2057ee3b-c1bc-4e6d-9f32-2f06a9bf521c" providerId="ADAL" clId="{CD61DAFD-BD99-482C-8696-820CFD839D53}" dt="2022-11-27T06:05:06.991" v="123"/>
          <ac:graphicFrameMkLst>
            <pc:docMk/>
            <pc:sldMk cId="2443794648" sldId="264"/>
            <ac:graphicFrameMk id="6" creationId="{A5938EF4-5E20-429E-9F04-1CDB306FEFAB}"/>
          </ac:graphicFrameMkLst>
        </pc:graphicFrame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5"/>
        </pc:sldMkLst>
      </pc:sldChg>
      <pc:sldChg chg="addSp delSp modSp add del mod">
        <pc:chgData name="Motaz Saad" userId="2057ee3b-c1bc-4e6d-9f32-2f06a9bf521c" providerId="ADAL" clId="{CD61DAFD-BD99-482C-8696-820CFD839D53}" dt="2022-11-27T06:53:11.014" v="431" actId="47"/>
        <pc:sldMkLst>
          <pc:docMk/>
          <pc:sldMk cId="630311091" sldId="265"/>
        </pc:sldMkLst>
        <pc:spChg chg="mod">
          <ac:chgData name="Motaz Saad" userId="2057ee3b-c1bc-4e6d-9f32-2f06a9bf521c" providerId="ADAL" clId="{CD61DAFD-BD99-482C-8696-820CFD839D53}" dt="2022-11-27T06:05:42.875" v="131"/>
          <ac:spMkLst>
            <pc:docMk/>
            <pc:sldMk cId="630311091" sldId="265"/>
            <ac:spMk id="2" creationId="{DF1A3403-8EEC-449F-870D-383E93C851C3}"/>
          </ac:spMkLst>
        </pc:spChg>
        <pc:spChg chg="del">
          <ac:chgData name="Motaz Saad" userId="2057ee3b-c1bc-4e6d-9f32-2f06a9bf521c" providerId="ADAL" clId="{CD61DAFD-BD99-482C-8696-820CFD839D53}" dt="2022-11-27T06:05:31.506" v="127" actId="478"/>
          <ac:spMkLst>
            <pc:docMk/>
            <pc:sldMk cId="630311091" sldId="265"/>
            <ac:spMk id="3" creationId="{25B68CB4-AFBB-4098-BA83-43FD05B7CAAE}"/>
          </ac:spMkLst>
        </pc:spChg>
        <pc:picChg chg="add mod">
          <ac:chgData name="Motaz Saad" userId="2057ee3b-c1bc-4e6d-9f32-2f06a9bf521c" providerId="ADAL" clId="{CD61DAFD-BD99-482C-8696-820CFD839D53}" dt="2022-11-27T06:05:37.047" v="130" actId="14100"/>
          <ac:picMkLst>
            <pc:docMk/>
            <pc:sldMk cId="630311091" sldId="265"/>
            <ac:picMk id="40962" creationId="{B6BAFEEF-17A7-4798-8BA1-9C50A9CEFFAA}"/>
          </ac:picMkLst>
        </pc:pic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6"/>
        </pc:sldMkLst>
      </pc:sldChg>
      <pc:sldChg chg="modSp add del mod">
        <pc:chgData name="Motaz Saad" userId="2057ee3b-c1bc-4e6d-9f32-2f06a9bf521c" providerId="ADAL" clId="{CD61DAFD-BD99-482C-8696-820CFD839D53}" dt="2022-11-27T06:53:11.841" v="432" actId="47"/>
        <pc:sldMkLst>
          <pc:docMk/>
          <pc:sldMk cId="3178823897" sldId="266"/>
        </pc:sldMkLst>
        <pc:spChg chg="mod">
          <ac:chgData name="Motaz Saad" userId="2057ee3b-c1bc-4e6d-9f32-2f06a9bf521c" providerId="ADAL" clId="{CD61DAFD-BD99-482C-8696-820CFD839D53}" dt="2022-11-27T06:06:16.651" v="133"/>
          <ac:spMkLst>
            <pc:docMk/>
            <pc:sldMk cId="3178823897" sldId="266"/>
            <ac:spMk id="2" creationId="{DF1A3403-8EEC-449F-870D-383E93C851C3}"/>
          </ac:spMkLst>
        </pc:spChg>
        <pc:spChg chg="mod">
          <ac:chgData name="Motaz Saad" userId="2057ee3b-c1bc-4e6d-9f32-2f06a9bf521c" providerId="ADAL" clId="{CD61DAFD-BD99-482C-8696-820CFD839D53}" dt="2022-11-27T06:07:04.336" v="134" actId="14100"/>
          <ac:spMkLst>
            <pc:docMk/>
            <pc:sldMk cId="3178823897" sldId="266"/>
            <ac:spMk id="3" creationId="{25B68CB4-AFBB-4098-BA83-43FD05B7CAAE}"/>
          </ac:spMkLst>
        </pc:sp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7"/>
        </pc:sldMkLst>
      </pc:sldChg>
      <pc:sldChg chg="add del">
        <pc:chgData name="Motaz Saad" userId="2057ee3b-c1bc-4e6d-9f32-2f06a9bf521c" providerId="ADAL" clId="{CD61DAFD-BD99-482C-8696-820CFD839D53}" dt="2022-11-27T06:53:12.331" v="433" actId="47"/>
        <pc:sldMkLst>
          <pc:docMk/>
          <pc:sldMk cId="1655334907" sldId="26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8"/>
        </pc:sldMkLst>
      </pc:sldChg>
      <pc:sldChg chg="add del">
        <pc:chgData name="Motaz Saad" userId="2057ee3b-c1bc-4e6d-9f32-2f06a9bf521c" providerId="ADAL" clId="{CD61DAFD-BD99-482C-8696-820CFD839D53}" dt="2022-11-27T06:53:12.822" v="434" actId="47"/>
        <pc:sldMkLst>
          <pc:docMk/>
          <pc:sldMk cId="886250024" sldId="26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69"/>
        </pc:sldMkLst>
      </pc:sldChg>
      <pc:sldChg chg="add del">
        <pc:chgData name="Motaz Saad" userId="2057ee3b-c1bc-4e6d-9f32-2f06a9bf521c" providerId="ADAL" clId="{CD61DAFD-BD99-482C-8696-820CFD839D53}" dt="2022-11-27T06:53:12.882" v="435" actId="47"/>
        <pc:sldMkLst>
          <pc:docMk/>
          <pc:sldMk cId="3829016209" sldId="26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70"/>
        </pc:sldMkLst>
      </pc:sldChg>
      <pc:sldChg chg="add del">
        <pc:chgData name="Motaz Saad" userId="2057ee3b-c1bc-4e6d-9f32-2f06a9bf521c" providerId="ADAL" clId="{CD61DAFD-BD99-482C-8696-820CFD839D53}" dt="2022-11-27T06:53:12.887" v="436" actId="47"/>
        <pc:sldMkLst>
          <pc:docMk/>
          <pc:sldMk cId="4109883382" sldId="27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71"/>
        </pc:sldMkLst>
      </pc:sldChg>
      <pc:sldChg chg="add del">
        <pc:chgData name="Motaz Saad" userId="2057ee3b-c1bc-4e6d-9f32-2f06a9bf521c" providerId="ADAL" clId="{CD61DAFD-BD99-482C-8696-820CFD839D53}" dt="2022-11-27T06:53:12.919" v="437" actId="47"/>
        <pc:sldMkLst>
          <pc:docMk/>
          <pc:sldMk cId="731271794" sldId="27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272"/>
        </pc:sldMkLst>
      </pc:sldChg>
      <pc:sldChg chg="add del">
        <pc:chgData name="Motaz Saad" userId="2057ee3b-c1bc-4e6d-9f32-2f06a9bf521c" providerId="ADAL" clId="{CD61DAFD-BD99-482C-8696-820CFD839D53}" dt="2022-11-27T06:53:12.966" v="438" actId="47"/>
        <pc:sldMkLst>
          <pc:docMk/>
          <pc:sldMk cId="2116299029" sldId="272"/>
        </pc:sldMkLst>
      </pc:sldChg>
      <pc:sldChg chg="addSp delSp modSp add del mod modClrScheme chgLayout">
        <pc:chgData name="Motaz Saad" userId="2057ee3b-c1bc-4e6d-9f32-2f06a9bf521c" providerId="ADAL" clId="{CD61DAFD-BD99-482C-8696-820CFD839D53}" dt="2022-11-27T06:54:12.614" v="504" actId="478"/>
        <pc:sldMkLst>
          <pc:docMk/>
          <pc:sldMk cId="1874333045" sldId="273"/>
        </pc:sldMkLst>
        <pc:spChg chg="del">
          <ac:chgData name="Motaz Saad" userId="2057ee3b-c1bc-4e6d-9f32-2f06a9bf521c" providerId="ADAL" clId="{CD61DAFD-BD99-482C-8696-820CFD839D53}" dt="2022-11-27T06:53:38.466" v="467" actId="700"/>
          <ac:spMkLst>
            <pc:docMk/>
            <pc:sldMk cId="1874333045" sldId="273"/>
            <ac:spMk id="2" creationId="{DF1A3403-8EEC-449F-870D-383E93C851C3}"/>
          </ac:spMkLst>
        </pc:spChg>
        <pc:spChg chg="del mod ord">
          <ac:chgData name="Motaz Saad" userId="2057ee3b-c1bc-4e6d-9f32-2f06a9bf521c" providerId="ADAL" clId="{CD61DAFD-BD99-482C-8696-820CFD839D53}" dt="2022-11-27T06:53:38.466" v="467" actId="700"/>
          <ac:spMkLst>
            <pc:docMk/>
            <pc:sldMk cId="1874333045" sldId="273"/>
            <ac:spMk id="3" creationId="{25B68CB4-AFBB-4098-BA83-43FD05B7CAAE}"/>
          </ac:spMkLst>
        </pc:spChg>
        <pc:spChg chg="add del mod ord">
          <ac:chgData name="Motaz Saad" userId="2057ee3b-c1bc-4e6d-9f32-2f06a9bf521c" providerId="ADAL" clId="{CD61DAFD-BD99-482C-8696-820CFD839D53}" dt="2022-11-27T06:53:57.420" v="480" actId="478"/>
          <ac:spMkLst>
            <pc:docMk/>
            <pc:sldMk cId="1874333045" sldId="273"/>
            <ac:spMk id="4" creationId="{D98B933B-C21C-434E-BC77-EFA83BF78F9E}"/>
          </ac:spMkLst>
        </pc:spChg>
        <pc:spChg chg="add del mod">
          <ac:chgData name="Motaz Saad" userId="2057ee3b-c1bc-4e6d-9f32-2f06a9bf521c" providerId="ADAL" clId="{CD61DAFD-BD99-482C-8696-820CFD839D53}" dt="2022-11-27T06:54:12.614" v="504" actId="478"/>
          <ac:spMkLst>
            <pc:docMk/>
            <pc:sldMk cId="1874333045" sldId="273"/>
            <ac:spMk id="6" creationId="{CA73E76E-3D9D-4259-82A1-ACACF4D27D1E}"/>
          </ac:spMkLst>
        </pc:spChg>
        <pc:spChg chg="add mod">
          <ac:chgData name="Motaz Saad" userId="2057ee3b-c1bc-4e6d-9f32-2f06a9bf521c" providerId="ADAL" clId="{CD61DAFD-BD99-482C-8696-820CFD839D53}" dt="2022-11-27T06:54:10.492" v="503" actId="1076"/>
          <ac:spMkLst>
            <pc:docMk/>
            <pc:sldMk cId="1874333045" sldId="273"/>
            <ac:spMk id="8" creationId="{76CD6D1F-44B1-4ED2-A291-ABFDA6B27CD1}"/>
          </ac:spMkLst>
        </pc:sp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996376164" sldId="274"/>
        </pc:sldMkLst>
        <pc:spChg chg="mod">
          <ac:chgData name="Motaz Saad" userId="2057ee3b-c1bc-4e6d-9f32-2f06a9bf521c" providerId="ADAL" clId="{CD61DAFD-BD99-482C-8696-820CFD839D53}" dt="2022-11-27T06:07:17.324" v="148" actId="5793"/>
          <ac:spMkLst>
            <pc:docMk/>
            <pc:sldMk cId="3996376164" sldId="274"/>
            <ac:spMk id="2" creationId="{520D315F-40DF-40A0-B331-7446EE01C0E6}"/>
          </ac:spMkLst>
        </pc:spChg>
        <pc:spChg chg="mod">
          <ac:chgData name="Motaz Saad" userId="2057ee3b-c1bc-4e6d-9f32-2f06a9bf521c" providerId="ADAL" clId="{CD61DAFD-BD99-482C-8696-820CFD839D53}" dt="2022-11-27T06:55:23.118" v="561" actId="6549"/>
          <ac:spMkLst>
            <pc:docMk/>
            <pc:sldMk cId="3996376164" sldId="274"/>
            <ac:spMk id="3" creationId="{7A690710-3EFD-4953-A0E8-E84A5AAB6CBC}"/>
          </ac:spMkLst>
        </pc:sp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571225587" sldId="275"/>
        </pc:sldMkLst>
        <pc:spChg chg="mod">
          <ac:chgData name="Motaz Saad" userId="2057ee3b-c1bc-4e6d-9f32-2f06a9bf521c" providerId="ADAL" clId="{CD61DAFD-BD99-482C-8696-820CFD839D53}" dt="2022-11-27T06:29:14.578" v="156"/>
          <ac:spMkLst>
            <pc:docMk/>
            <pc:sldMk cId="571225587" sldId="275"/>
            <ac:spMk id="2" creationId="{E6E517CF-080C-4954-A294-7037130A79D9}"/>
          </ac:spMkLst>
        </pc:spChg>
        <pc:spChg chg="mod">
          <ac:chgData name="Motaz Saad" userId="2057ee3b-c1bc-4e6d-9f32-2f06a9bf521c" providerId="ADAL" clId="{CD61DAFD-BD99-482C-8696-820CFD839D53}" dt="2022-11-27T06:55:57.599" v="569" actId="13926"/>
          <ac:spMkLst>
            <pc:docMk/>
            <pc:sldMk cId="571225587" sldId="275"/>
            <ac:spMk id="3" creationId="{4C7F03AE-826A-4A03-85AA-11F2D3516526}"/>
          </ac:spMkLst>
        </pc:spChg>
      </pc:sldChg>
      <pc:sldChg chg="modSp add del mod">
        <pc:chgData name="Motaz Saad" userId="2057ee3b-c1bc-4e6d-9f32-2f06a9bf521c" providerId="ADAL" clId="{CD61DAFD-BD99-482C-8696-820CFD839D53}" dt="2022-11-27T06:50:02.242" v="398" actId="47"/>
        <pc:sldMkLst>
          <pc:docMk/>
          <pc:sldMk cId="0" sldId="276"/>
        </pc:sldMkLst>
        <pc:spChg chg="mod">
          <ac:chgData name="Motaz Saad" userId="2057ee3b-c1bc-4e6d-9f32-2f06a9bf521c" providerId="ADAL" clId="{CD61DAFD-BD99-482C-8696-820CFD839D53}" dt="2022-11-27T06:49:53.515" v="397" actId="207"/>
          <ac:spMkLst>
            <pc:docMk/>
            <pc:sldMk cId="0" sldId="276"/>
            <ac:spMk id="53250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2:19.319" v="194" actId="27636"/>
          <ac:spMkLst>
            <pc:docMk/>
            <pc:sldMk cId="0" sldId="276"/>
            <ac:spMk id="53251" creationId="{00000000-0000-0000-0000-000000000000}"/>
          </ac:spMkLst>
        </pc:spChg>
      </pc:sldChg>
      <pc:sldChg chg="add del">
        <pc:chgData name="Motaz Saad" userId="2057ee3b-c1bc-4e6d-9f32-2f06a9bf521c" providerId="ADAL" clId="{CD61DAFD-BD99-482C-8696-820CFD839D53}" dt="2022-11-27T06:50:53.871" v="422" actId="47"/>
        <pc:sldMkLst>
          <pc:docMk/>
          <pc:sldMk cId="0" sldId="277"/>
        </pc:sldMkLst>
      </pc:sldChg>
      <pc:sldChg chg="modSp add del mod">
        <pc:chgData name="Motaz Saad" userId="2057ee3b-c1bc-4e6d-9f32-2f06a9bf521c" providerId="ADAL" clId="{CD61DAFD-BD99-482C-8696-820CFD839D53}" dt="2022-11-27T06:50:50.913" v="421" actId="47"/>
        <pc:sldMkLst>
          <pc:docMk/>
          <pc:sldMk cId="0" sldId="278"/>
        </pc:sldMkLst>
        <pc:spChg chg="mod">
          <ac:chgData name="Motaz Saad" userId="2057ee3b-c1bc-4e6d-9f32-2f06a9bf521c" providerId="ADAL" clId="{CD61DAFD-BD99-482C-8696-820CFD839D53}" dt="2022-11-27T06:32:19.457" v="202" actId="27636"/>
          <ac:spMkLst>
            <pc:docMk/>
            <pc:sldMk cId="0" sldId="278"/>
            <ac:spMk id="68610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3.001" v="458" actId="47"/>
        <pc:sldMkLst>
          <pc:docMk/>
          <pc:sldMk cId="0" sldId="279"/>
        </pc:sldMkLst>
        <pc:spChg chg="mod">
          <ac:chgData name="Motaz Saad" userId="2057ee3b-c1bc-4e6d-9f32-2f06a9bf521c" providerId="ADAL" clId="{CD61DAFD-BD99-482C-8696-820CFD839D53}" dt="2022-11-27T06:47:48.361" v="378" actId="207"/>
          <ac:spMkLst>
            <pc:docMk/>
            <pc:sldMk cId="0" sldId="279"/>
            <ac:spMk id="13315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8:06.588" v="379" actId="1076"/>
          <ac:spMkLst>
            <pc:docMk/>
            <pc:sldMk cId="0" sldId="279"/>
            <ac:spMk id="34819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32:44.038" v="205" actId="207"/>
        <pc:sldMkLst>
          <pc:docMk/>
          <pc:sldMk cId="0" sldId="280"/>
        </pc:sldMkLst>
        <pc:spChg chg="mod">
          <ac:chgData name="Motaz Saad" userId="2057ee3b-c1bc-4e6d-9f32-2f06a9bf521c" providerId="ADAL" clId="{CD61DAFD-BD99-482C-8696-820CFD839D53}" dt="2022-11-27T06:32:44.038" v="205" actId="207"/>
          <ac:spMkLst>
            <pc:docMk/>
            <pc:sldMk cId="0" sldId="280"/>
            <ac:spMk id="27650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2:19.209" v="183" actId="27636"/>
          <ac:spMkLst>
            <pc:docMk/>
            <pc:sldMk cId="0" sldId="280"/>
            <ac:spMk id="27651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9:58.887" v="602" actId="47"/>
        <pc:sldMkLst>
          <pc:docMk/>
          <pc:sldMk cId="0" sldId="282"/>
        </pc:sldMkLst>
        <pc:spChg chg="mod">
          <ac:chgData name="Motaz Saad" userId="2057ee3b-c1bc-4e6d-9f32-2f06a9bf521c" providerId="ADAL" clId="{CD61DAFD-BD99-482C-8696-820CFD839D53}" dt="2022-11-27T06:39:23.486" v="297" actId="207"/>
          <ac:spMkLst>
            <pc:docMk/>
            <pc:sldMk cId="0" sldId="282"/>
            <ac:spMk id="31746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9:44.233" v="300" actId="14"/>
          <ac:spMkLst>
            <pc:docMk/>
            <pc:sldMk cId="0" sldId="282"/>
            <ac:spMk id="31747" creationId="{00000000-0000-0000-0000-000000000000}"/>
          </ac:spMkLst>
        </pc:spChg>
      </pc:sldChg>
      <pc:sldChg chg="delSp modSp add mod">
        <pc:chgData name="Motaz Saad" userId="2057ee3b-c1bc-4e6d-9f32-2f06a9bf521c" providerId="ADAL" clId="{CD61DAFD-BD99-482C-8696-820CFD839D53}" dt="2022-11-27T07:00:53.116" v="620" actId="1076"/>
        <pc:sldMkLst>
          <pc:docMk/>
          <pc:sldMk cId="0" sldId="283"/>
        </pc:sldMkLst>
        <pc:spChg chg="mod">
          <ac:chgData name="Motaz Saad" userId="2057ee3b-c1bc-4e6d-9f32-2f06a9bf521c" providerId="ADAL" clId="{CD61DAFD-BD99-482C-8696-820CFD839D53}" dt="2022-11-27T06:39:27.679" v="298" actId="207"/>
          <ac:spMkLst>
            <pc:docMk/>
            <pc:sldMk cId="0" sldId="283"/>
            <ac:spMk id="11268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7:00:53.116" v="620" actId="1076"/>
          <ac:spMkLst>
            <pc:docMk/>
            <pc:sldMk cId="0" sldId="283"/>
            <ac:spMk id="11269" creationId="{00000000-0000-0000-0000-000000000000}"/>
          </ac:spMkLst>
        </pc:spChg>
        <pc:spChg chg="del">
          <ac:chgData name="Motaz Saad" userId="2057ee3b-c1bc-4e6d-9f32-2f06a9bf521c" providerId="ADAL" clId="{CD61DAFD-BD99-482C-8696-820CFD839D53}" dt="2022-11-27T07:00:11.761" v="604" actId="478"/>
          <ac:spMkLst>
            <pc:docMk/>
            <pc:sldMk cId="0" sldId="283"/>
            <ac:spMk id="11270" creationId="{00000000-0000-0000-0000-000000000000}"/>
          </ac:spMkLst>
        </pc:spChg>
        <pc:graphicFrameChg chg="mod">
          <ac:chgData name="Motaz Saad" userId="2057ee3b-c1bc-4e6d-9f32-2f06a9bf521c" providerId="ADAL" clId="{CD61DAFD-BD99-482C-8696-820CFD839D53}" dt="2022-11-27T07:00:19.196" v="607" actId="1076"/>
          <ac:graphicFrameMkLst>
            <pc:docMk/>
            <pc:sldMk cId="0" sldId="283"/>
            <ac:graphicFrameMk id="11266" creationId="{00000000-0000-0000-0000-000000000000}"/>
          </ac:graphicFrameMkLst>
        </pc:graphicFrameChg>
        <pc:graphicFrameChg chg="mod">
          <ac:chgData name="Motaz Saad" userId="2057ee3b-c1bc-4e6d-9f32-2f06a9bf521c" providerId="ADAL" clId="{CD61DAFD-BD99-482C-8696-820CFD839D53}" dt="2022-11-27T07:00:16.236" v="606" actId="1076"/>
          <ac:graphicFrameMkLst>
            <pc:docMk/>
            <pc:sldMk cId="0" sldId="283"/>
            <ac:graphicFrameMk id="11267" creationId="{00000000-0000-0000-0000-000000000000}"/>
          </ac:graphicFrameMkLst>
        </pc:graphicFrameChg>
      </pc:sldChg>
      <pc:sldChg chg="modSp add mod">
        <pc:chgData name="Motaz Saad" userId="2057ee3b-c1bc-4e6d-9f32-2f06a9bf521c" providerId="ADAL" clId="{CD61DAFD-BD99-482C-8696-820CFD839D53}" dt="2022-11-27T06:43:05.987" v="348" actId="2710"/>
        <pc:sldMkLst>
          <pc:docMk/>
          <pc:sldMk cId="0" sldId="284"/>
        </pc:sldMkLst>
        <pc:spChg chg="mod">
          <ac:chgData name="Motaz Saad" userId="2057ee3b-c1bc-4e6d-9f32-2f06a9bf521c" providerId="ADAL" clId="{CD61DAFD-BD99-482C-8696-820CFD839D53}" dt="2022-11-27T06:42:56.895" v="347" actId="207"/>
          <ac:spMkLst>
            <pc:docMk/>
            <pc:sldMk cId="0" sldId="284"/>
            <ac:spMk id="34818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3:05.987" v="348" actId="2710"/>
          <ac:spMkLst>
            <pc:docMk/>
            <pc:sldMk cId="0" sldId="284"/>
            <ac:spMk id="34819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7:01:46.497" v="623" actId="2710"/>
        <pc:sldMkLst>
          <pc:docMk/>
          <pc:sldMk cId="0" sldId="285"/>
        </pc:sldMkLst>
        <pc:spChg chg="mod">
          <ac:chgData name="Motaz Saad" userId="2057ee3b-c1bc-4e6d-9f32-2f06a9bf521c" providerId="ADAL" clId="{CD61DAFD-BD99-482C-8696-820CFD839D53}" dt="2022-11-27T06:43:30.376" v="351" actId="207"/>
          <ac:spMkLst>
            <pc:docMk/>
            <pc:sldMk cId="0" sldId="285"/>
            <ac:spMk id="35842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7:01:46.497" v="623" actId="2710"/>
          <ac:spMkLst>
            <pc:docMk/>
            <pc:sldMk cId="0" sldId="285"/>
            <ac:spMk id="35843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7:01:22.959" v="622" actId="2710"/>
        <pc:sldMkLst>
          <pc:docMk/>
          <pc:sldMk cId="0" sldId="286"/>
        </pc:sldMkLst>
        <pc:spChg chg="mod">
          <ac:chgData name="Motaz Saad" userId="2057ee3b-c1bc-4e6d-9f32-2f06a9bf521c" providerId="ADAL" clId="{CD61DAFD-BD99-482C-8696-820CFD839D53}" dt="2022-11-27T06:40:21.176" v="308" actId="207"/>
          <ac:spMkLst>
            <pc:docMk/>
            <pc:sldMk cId="0" sldId="286"/>
            <ac:spMk id="33794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7:01:22.959" v="622" actId="2710"/>
          <ac:spMkLst>
            <pc:docMk/>
            <pc:sldMk cId="0" sldId="286"/>
            <ac:spMk id="48131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40:38.820" v="309" actId="14100"/>
        <pc:sldMkLst>
          <pc:docMk/>
          <pc:sldMk cId="0" sldId="287"/>
        </pc:sldMkLst>
        <pc:spChg chg="mod">
          <ac:chgData name="Motaz Saad" userId="2057ee3b-c1bc-4e6d-9f32-2f06a9bf521c" providerId="ADAL" clId="{CD61DAFD-BD99-482C-8696-820CFD839D53}" dt="2022-11-27T06:39:06.831" v="295" actId="207"/>
          <ac:spMkLst>
            <pc:docMk/>
            <pc:sldMk cId="0" sldId="287"/>
            <ac:spMk id="29698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0:38.820" v="309" actId="14100"/>
          <ac:spMkLst>
            <pc:docMk/>
            <pc:sldMk cId="0" sldId="287"/>
            <ac:spMk id="29699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43:53.182" v="354" actId="207"/>
        <pc:sldMkLst>
          <pc:docMk/>
          <pc:sldMk cId="0" sldId="289"/>
        </pc:sldMkLst>
        <pc:spChg chg="mod">
          <ac:chgData name="Motaz Saad" userId="2057ee3b-c1bc-4e6d-9f32-2f06a9bf521c" providerId="ADAL" clId="{CD61DAFD-BD99-482C-8696-820CFD839D53}" dt="2022-11-27T06:43:53.182" v="354" actId="207"/>
          <ac:spMkLst>
            <pc:docMk/>
            <pc:sldMk cId="0" sldId="289"/>
            <ac:spMk id="12298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44:34.800" v="363" actId="404"/>
        <pc:sldMkLst>
          <pc:docMk/>
          <pc:sldMk cId="0" sldId="290"/>
        </pc:sldMkLst>
        <pc:spChg chg="mod">
          <ac:chgData name="Motaz Saad" userId="2057ee3b-c1bc-4e6d-9f32-2f06a9bf521c" providerId="ADAL" clId="{CD61DAFD-BD99-482C-8696-820CFD839D53}" dt="2022-11-27T06:44:05.876" v="357" actId="1076"/>
          <ac:spMkLst>
            <pc:docMk/>
            <pc:sldMk cId="0" sldId="290"/>
            <ac:spMk id="38914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4:34.800" v="363" actId="404"/>
          <ac:spMkLst>
            <pc:docMk/>
            <pc:sldMk cId="0" sldId="290"/>
            <ac:spMk id="38915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46:09.416" v="364" actId="207"/>
        <pc:sldMkLst>
          <pc:docMk/>
          <pc:sldMk cId="0" sldId="291"/>
        </pc:sldMkLst>
        <pc:spChg chg="mod">
          <ac:chgData name="Motaz Saad" userId="2057ee3b-c1bc-4e6d-9f32-2f06a9bf521c" providerId="ADAL" clId="{CD61DAFD-BD99-482C-8696-820CFD839D53}" dt="2022-11-27T06:46:09.416" v="364" actId="207"/>
          <ac:spMkLst>
            <pc:docMk/>
            <pc:sldMk cId="0" sldId="291"/>
            <ac:spMk id="39938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46:19.578" v="365" actId="207"/>
        <pc:sldMkLst>
          <pc:docMk/>
          <pc:sldMk cId="0" sldId="292"/>
        </pc:sldMkLst>
        <pc:spChg chg="mod">
          <ac:chgData name="Motaz Saad" userId="2057ee3b-c1bc-4e6d-9f32-2f06a9bf521c" providerId="ADAL" clId="{CD61DAFD-BD99-482C-8696-820CFD839D53}" dt="2022-11-27T06:46:19.578" v="365" actId="207"/>
          <ac:spMkLst>
            <pc:docMk/>
            <pc:sldMk cId="0" sldId="292"/>
            <ac:spMk id="41028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15.749" v="453" actId="47"/>
        <pc:sldMkLst>
          <pc:docMk/>
          <pc:sldMk cId="0" sldId="293"/>
        </pc:sldMkLst>
        <pc:spChg chg="mod">
          <ac:chgData name="Motaz Saad" userId="2057ee3b-c1bc-4e6d-9f32-2f06a9bf521c" providerId="ADAL" clId="{CD61DAFD-BD99-482C-8696-820CFD839D53}" dt="2022-11-27T06:46:24.586" v="366" actId="207"/>
          <ac:spMkLst>
            <pc:docMk/>
            <pc:sldMk cId="0" sldId="293"/>
            <ac:spMk id="42017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19.389" v="454" actId="47"/>
        <pc:sldMkLst>
          <pc:docMk/>
          <pc:sldMk cId="0" sldId="294"/>
        </pc:sldMkLst>
        <pc:spChg chg="mod">
          <ac:chgData name="Motaz Saad" userId="2057ee3b-c1bc-4e6d-9f32-2f06a9bf521c" providerId="ADAL" clId="{CD61DAFD-BD99-482C-8696-820CFD839D53}" dt="2022-11-27T06:47:10.211" v="374" actId="1076"/>
          <ac:spMkLst>
            <pc:docMk/>
            <pc:sldMk cId="0" sldId="294"/>
            <ac:spMk id="43010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6:49.935" v="368" actId="207"/>
          <ac:spMkLst>
            <pc:docMk/>
            <pc:sldMk cId="0" sldId="294"/>
            <ac:spMk id="43011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2.194" v="457" actId="47"/>
        <pc:sldMkLst>
          <pc:docMk/>
          <pc:sldMk cId="0" sldId="295"/>
        </pc:sldMkLst>
        <pc:spChg chg="mod">
          <ac:chgData name="Motaz Saad" userId="2057ee3b-c1bc-4e6d-9f32-2f06a9bf521c" providerId="ADAL" clId="{CD61DAFD-BD99-482C-8696-820CFD839D53}" dt="2022-11-27T06:47:31.002" v="376" actId="207"/>
          <ac:spMkLst>
            <pc:docMk/>
            <pc:sldMk cId="0" sldId="295"/>
            <ac:spMk id="46082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7:43.594" v="377" actId="14100"/>
          <ac:spMkLst>
            <pc:docMk/>
            <pc:sldMk cId="0" sldId="295"/>
            <ac:spMk id="66563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6.939" v="464" actId="47"/>
        <pc:sldMkLst>
          <pc:docMk/>
          <pc:sldMk cId="0" sldId="296"/>
        </pc:sldMkLst>
        <pc:spChg chg="mod">
          <ac:chgData name="Motaz Saad" userId="2057ee3b-c1bc-4e6d-9f32-2f06a9bf521c" providerId="ADAL" clId="{CD61DAFD-BD99-482C-8696-820CFD839D53}" dt="2022-11-27T06:49:38.931" v="394" actId="207"/>
          <ac:spMkLst>
            <pc:docMk/>
            <pc:sldMk cId="0" sldId="296"/>
            <ac:spMk id="51202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9:44.604" v="396" actId="14100"/>
          <ac:spMkLst>
            <pc:docMk/>
            <pc:sldMk cId="0" sldId="296"/>
            <ac:spMk id="51203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5.550" v="462" actId="47"/>
        <pc:sldMkLst>
          <pc:docMk/>
          <pc:sldMk cId="0" sldId="297"/>
        </pc:sldMkLst>
        <pc:spChg chg="mod">
          <ac:chgData name="Motaz Saad" userId="2057ee3b-c1bc-4e6d-9f32-2f06a9bf521c" providerId="ADAL" clId="{CD61DAFD-BD99-482C-8696-820CFD839D53}" dt="2022-11-27T06:49:01.687" v="387" actId="207"/>
          <ac:spMkLst>
            <pc:docMk/>
            <pc:sldMk cId="0" sldId="297"/>
            <ac:spMk id="50178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9:07.340" v="389" actId="14100"/>
          <ac:spMkLst>
            <pc:docMk/>
            <pc:sldMk cId="0" sldId="297"/>
            <ac:spMk id="50179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6.196" v="463" actId="47"/>
        <pc:sldMkLst>
          <pc:docMk/>
          <pc:sldMk cId="0" sldId="298"/>
        </pc:sldMkLst>
        <pc:spChg chg="mod">
          <ac:chgData name="Motaz Saad" userId="2057ee3b-c1bc-4e6d-9f32-2f06a9bf521c" providerId="ADAL" clId="{CD61DAFD-BD99-482C-8696-820CFD839D53}" dt="2022-11-27T06:49:17.721" v="391" actId="207"/>
          <ac:spMkLst>
            <pc:docMk/>
            <pc:sldMk cId="0" sldId="298"/>
            <ac:spMk id="14339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9:26.327" v="392" actId="33524"/>
          <ac:spMkLst>
            <pc:docMk/>
            <pc:sldMk cId="0" sldId="298"/>
            <ac:spMk id="14340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7.684" v="465" actId="47"/>
        <pc:sldMkLst>
          <pc:docMk/>
          <pc:sldMk cId="0" sldId="300"/>
        </pc:sldMkLst>
        <pc:spChg chg="mod">
          <ac:chgData name="Motaz Saad" userId="2057ee3b-c1bc-4e6d-9f32-2f06a9bf521c" providerId="ADAL" clId="{CD61DAFD-BD99-482C-8696-820CFD839D53}" dt="2022-11-27T06:49:34.730" v="393" actId="207"/>
          <ac:spMkLst>
            <pc:docMk/>
            <pc:sldMk cId="0" sldId="300"/>
            <ac:spMk id="52226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2:19.303" v="192" actId="27636"/>
          <ac:spMkLst>
            <pc:docMk/>
            <pc:sldMk cId="0" sldId="300"/>
            <ac:spMk id="52227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0:02.967" v="399" actId="47"/>
        <pc:sldMkLst>
          <pc:docMk/>
          <pc:sldMk cId="0" sldId="302"/>
        </pc:sldMkLst>
        <pc:spChg chg="mod">
          <ac:chgData name="Motaz Saad" userId="2057ee3b-c1bc-4e6d-9f32-2f06a9bf521c" providerId="ADAL" clId="{CD61DAFD-BD99-482C-8696-820CFD839D53}" dt="2022-11-27T06:32:19.319" v="195" actId="27636"/>
          <ac:spMkLst>
            <pc:docMk/>
            <pc:sldMk cId="0" sldId="302"/>
            <ac:spMk id="55298" creationId="{00000000-0000-0000-0000-000000000000}"/>
          </ac:spMkLst>
        </pc:spChg>
      </pc:sldChg>
      <pc:sldChg chg="add del">
        <pc:chgData name="Motaz Saad" userId="2057ee3b-c1bc-4e6d-9f32-2f06a9bf521c" providerId="ADAL" clId="{CD61DAFD-BD99-482C-8696-820CFD839D53}" dt="2022-11-27T06:50:03.740" v="400" actId="47"/>
        <pc:sldMkLst>
          <pc:docMk/>
          <pc:sldMk cId="0" sldId="303"/>
        </pc:sldMkLst>
      </pc:sldChg>
      <pc:sldChg chg="add del">
        <pc:chgData name="Motaz Saad" userId="2057ee3b-c1bc-4e6d-9f32-2f06a9bf521c" providerId="ADAL" clId="{CD61DAFD-BD99-482C-8696-820CFD839D53}" dt="2022-11-27T06:50:07.758" v="402" actId="47"/>
        <pc:sldMkLst>
          <pc:docMk/>
          <pc:sldMk cId="0" sldId="304"/>
        </pc:sldMkLst>
      </pc:sldChg>
      <pc:sldChg chg="add del">
        <pc:chgData name="Motaz Saad" userId="2057ee3b-c1bc-4e6d-9f32-2f06a9bf521c" providerId="ADAL" clId="{CD61DAFD-BD99-482C-8696-820CFD839D53}" dt="2022-11-27T06:50:08.827" v="403" actId="47"/>
        <pc:sldMkLst>
          <pc:docMk/>
          <pc:sldMk cId="0" sldId="305"/>
        </pc:sldMkLst>
      </pc:sldChg>
      <pc:sldChg chg="add del">
        <pc:chgData name="Motaz Saad" userId="2057ee3b-c1bc-4e6d-9f32-2f06a9bf521c" providerId="ADAL" clId="{CD61DAFD-BD99-482C-8696-820CFD839D53}" dt="2022-11-27T06:50:09.830" v="404" actId="47"/>
        <pc:sldMkLst>
          <pc:docMk/>
          <pc:sldMk cId="0" sldId="306"/>
        </pc:sldMkLst>
      </pc:sldChg>
      <pc:sldChg chg="add del">
        <pc:chgData name="Motaz Saad" userId="2057ee3b-c1bc-4e6d-9f32-2f06a9bf521c" providerId="ADAL" clId="{CD61DAFD-BD99-482C-8696-820CFD839D53}" dt="2022-11-27T06:50:11.197" v="406" actId="47"/>
        <pc:sldMkLst>
          <pc:docMk/>
          <pc:sldMk cId="0" sldId="307"/>
        </pc:sldMkLst>
      </pc:sldChg>
      <pc:sldChg chg="add del">
        <pc:chgData name="Motaz Saad" userId="2057ee3b-c1bc-4e6d-9f32-2f06a9bf521c" providerId="ADAL" clId="{CD61DAFD-BD99-482C-8696-820CFD839D53}" dt="2022-11-27T06:50:11.703" v="407" actId="47"/>
        <pc:sldMkLst>
          <pc:docMk/>
          <pc:sldMk cId="0" sldId="308"/>
        </pc:sldMkLst>
      </pc:sldChg>
      <pc:sldChg chg="add del">
        <pc:chgData name="Motaz Saad" userId="2057ee3b-c1bc-4e6d-9f32-2f06a9bf521c" providerId="ADAL" clId="{CD61DAFD-BD99-482C-8696-820CFD839D53}" dt="2022-11-27T06:50:12.272" v="408" actId="47"/>
        <pc:sldMkLst>
          <pc:docMk/>
          <pc:sldMk cId="0" sldId="310"/>
        </pc:sldMkLst>
      </pc:sldChg>
      <pc:sldChg chg="modSp add del mod">
        <pc:chgData name="Motaz Saad" userId="2057ee3b-c1bc-4e6d-9f32-2f06a9bf521c" providerId="ADAL" clId="{CD61DAFD-BD99-482C-8696-820CFD839D53}" dt="2022-11-27T06:50:14.995" v="412" actId="47"/>
        <pc:sldMkLst>
          <pc:docMk/>
          <pc:sldMk cId="0" sldId="311"/>
        </pc:sldMkLst>
        <pc:spChg chg="mod">
          <ac:chgData name="Motaz Saad" userId="2057ee3b-c1bc-4e6d-9f32-2f06a9bf521c" providerId="ADAL" clId="{CD61DAFD-BD99-482C-8696-820CFD839D53}" dt="2022-11-27T06:32:19.337" v="196" actId="27636"/>
          <ac:spMkLst>
            <pc:docMk/>
            <pc:sldMk cId="0" sldId="311"/>
            <ac:spMk id="67587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19.810" v="455" actId="47"/>
        <pc:sldMkLst>
          <pc:docMk/>
          <pc:sldMk cId="0" sldId="314"/>
        </pc:sldMkLst>
        <pc:spChg chg="mod">
          <ac:chgData name="Motaz Saad" userId="2057ee3b-c1bc-4e6d-9f32-2f06a9bf521c" providerId="ADAL" clId="{CD61DAFD-BD99-482C-8696-820CFD839D53}" dt="2022-11-27T06:46:58.196" v="370" actId="14100"/>
          <ac:spMkLst>
            <pc:docMk/>
            <pc:sldMk cId="0" sldId="314"/>
            <ac:spMk id="44034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6:54.322" v="369" actId="207"/>
          <ac:spMkLst>
            <pc:docMk/>
            <pc:sldMk cId="0" sldId="314"/>
            <ac:spMk id="44035" creationId="{00000000-0000-0000-0000-000000000000}"/>
          </ac:spMkLst>
        </pc:spChg>
      </pc:sldChg>
      <pc:sldChg chg="add del">
        <pc:chgData name="Motaz Saad" userId="2057ee3b-c1bc-4e6d-9f32-2f06a9bf521c" providerId="ADAL" clId="{CD61DAFD-BD99-482C-8696-820CFD839D53}" dt="2022-11-27T06:50:10.578" v="405" actId="47"/>
        <pc:sldMkLst>
          <pc:docMk/>
          <pc:sldMk cId="0" sldId="315"/>
        </pc:sldMkLst>
      </pc:sldChg>
      <pc:sldChg chg="modSp add mod">
        <pc:chgData name="Motaz Saad" userId="2057ee3b-c1bc-4e6d-9f32-2f06a9bf521c" providerId="ADAL" clId="{CD61DAFD-BD99-482C-8696-820CFD839D53}" dt="2022-11-27T06:54:35.042" v="507" actId="14100"/>
        <pc:sldMkLst>
          <pc:docMk/>
          <pc:sldMk cId="0" sldId="316"/>
        </pc:sldMkLst>
        <pc:spChg chg="mod">
          <ac:chgData name="Motaz Saad" userId="2057ee3b-c1bc-4e6d-9f32-2f06a9bf521c" providerId="ADAL" clId="{CD61DAFD-BD99-482C-8696-820CFD839D53}" dt="2022-11-27T06:30:43.752" v="177" actId="207"/>
          <ac:spMkLst>
            <pc:docMk/>
            <pc:sldMk cId="0" sldId="316"/>
            <ac:spMk id="26626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54:35.042" v="507" actId="14100"/>
          <ac:spMkLst>
            <pc:docMk/>
            <pc:sldMk cId="0" sldId="316"/>
            <ac:spMk id="26627" creationId="{00000000-0000-0000-0000-000000000000}"/>
          </ac:spMkLst>
        </pc:spChg>
        <pc:picChg chg="mod">
          <ac:chgData name="Motaz Saad" userId="2057ee3b-c1bc-4e6d-9f32-2f06a9bf521c" providerId="ADAL" clId="{CD61DAFD-BD99-482C-8696-820CFD839D53}" dt="2022-11-27T06:54:30.244" v="506" actId="14100"/>
          <ac:picMkLst>
            <pc:docMk/>
            <pc:sldMk cId="0" sldId="316"/>
            <ac:picMk id="6" creationId="{00000000-0000-0000-0000-000000000000}"/>
          </ac:picMkLst>
        </pc:picChg>
      </pc:sldChg>
      <pc:sldChg chg="add del">
        <pc:chgData name="Motaz Saad" userId="2057ee3b-c1bc-4e6d-9f32-2f06a9bf521c" providerId="ADAL" clId="{CD61DAFD-BD99-482C-8696-820CFD839D53}" dt="2022-11-27T06:50:05.242" v="401" actId="47"/>
        <pc:sldMkLst>
          <pc:docMk/>
          <pc:sldMk cId="0" sldId="317"/>
        </pc:sldMkLst>
      </pc:sldChg>
      <pc:sldChg chg="add del">
        <pc:chgData name="Motaz Saad" userId="2057ee3b-c1bc-4e6d-9f32-2f06a9bf521c" providerId="ADAL" clId="{CD61DAFD-BD99-482C-8696-820CFD839D53}" dt="2022-11-27T06:50:13.268" v="409" actId="47"/>
        <pc:sldMkLst>
          <pc:docMk/>
          <pc:sldMk cId="0" sldId="318"/>
        </pc:sldMkLst>
      </pc:sldChg>
      <pc:sldChg chg="add del">
        <pc:chgData name="Motaz Saad" userId="2057ee3b-c1bc-4e6d-9f32-2f06a9bf521c" providerId="ADAL" clId="{CD61DAFD-BD99-482C-8696-820CFD839D53}" dt="2022-11-27T06:50:13.820" v="410" actId="47"/>
        <pc:sldMkLst>
          <pc:docMk/>
          <pc:sldMk cId="0" sldId="319"/>
        </pc:sldMkLst>
      </pc:sldChg>
      <pc:sldChg chg="add del">
        <pc:chgData name="Motaz Saad" userId="2057ee3b-c1bc-4e6d-9f32-2f06a9bf521c" providerId="ADAL" clId="{CD61DAFD-BD99-482C-8696-820CFD839D53}" dt="2022-11-27T06:50:14.443" v="411" actId="47"/>
        <pc:sldMkLst>
          <pc:docMk/>
          <pc:sldMk cId="0" sldId="321"/>
        </pc:sldMkLst>
      </pc:sldChg>
      <pc:sldChg chg="modSp add mod">
        <pc:chgData name="Motaz Saad" userId="2057ee3b-c1bc-4e6d-9f32-2f06a9bf521c" providerId="ADAL" clId="{CD61DAFD-BD99-482C-8696-820CFD839D53}" dt="2022-11-27T06:34:38.714" v="226" actId="20577"/>
        <pc:sldMkLst>
          <pc:docMk/>
          <pc:sldMk cId="0" sldId="322"/>
        </pc:sldMkLst>
        <pc:spChg chg="mod">
          <ac:chgData name="Motaz Saad" userId="2057ee3b-c1bc-4e6d-9f32-2f06a9bf521c" providerId="ADAL" clId="{CD61DAFD-BD99-482C-8696-820CFD839D53}" dt="2022-11-27T06:33:34.153" v="218" actId="207"/>
          <ac:spMkLst>
            <pc:docMk/>
            <pc:sldMk cId="0" sldId="322"/>
            <ac:spMk id="677890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4:38.714" v="226" actId="20577"/>
          <ac:spMkLst>
            <pc:docMk/>
            <pc:sldMk cId="0" sldId="322"/>
            <ac:spMk id="677891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35:04.832" v="229" actId="47"/>
        <pc:sldMkLst>
          <pc:docMk/>
          <pc:sldMk cId="0" sldId="323"/>
        </pc:sldMkLst>
        <pc:spChg chg="mod">
          <ac:chgData name="Motaz Saad" userId="2057ee3b-c1bc-4e6d-9f32-2f06a9bf521c" providerId="ADAL" clId="{CD61DAFD-BD99-482C-8696-820CFD839D53}" dt="2022-11-27T06:34:47.721" v="228" actId="404"/>
          <ac:spMkLst>
            <pc:docMk/>
            <pc:sldMk cId="0" sldId="323"/>
            <ac:spMk id="687106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2:19.225" v="185" actId="27636"/>
          <ac:spMkLst>
            <pc:docMk/>
            <pc:sldMk cId="0" sldId="323"/>
            <ac:spMk id="687107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6:12.924" v="570" actId="47"/>
        <pc:sldMkLst>
          <pc:docMk/>
          <pc:sldMk cId="0" sldId="341"/>
        </pc:sldMkLst>
        <pc:spChg chg="mod">
          <ac:chgData name="Motaz Saad" userId="2057ee3b-c1bc-4e6d-9f32-2f06a9bf521c" providerId="ADAL" clId="{CD61DAFD-BD99-482C-8696-820CFD839D53}" dt="2022-11-27T06:30:50.436" v="178"/>
          <ac:spMkLst>
            <pc:docMk/>
            <pc:sldMk cId="0" sldId="341"/>
            <ac:spMk id="2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42:32.578" v="342"/>
        <pc:sldMkLst>
          <pc:docMk/>
          <pc:sldMk cId="0" sldId="342"/>
        </pc:sldMkLst>
        <pc:spChg chg="mod">
          <ac:chgData name="Motaz Saad" userId="2057ee3b-c1bc-4e6d-9f32-2f06a9bf521c" providerId="ADAL" clId="{CD61DAFD-BD99-482C-8696-820CFD839D53}" dt="2022-11-27T06:40:16.744" v="307" actId="207"/>
          <ac:spMkLst>
            <pc:docMk/>
            <pc:sldMk cId="0" sldId="342"/>
            <ac:spMk id="2" creationId="{00000000-0000-0000-0000-000000000000}"/>
          </ac:spMkLst>
        </pc:spChg>
        <pc:picChg chg="mod">
          <ac:chgData name="Motaz Saad" userId="2057ee3b-c1bc-4e6d-9f32-2f06a9bf521c" providerId="ADAL" clId="{CD61DAFD-BD99-482C-8696-820CFD839D53}" dt="2022-11-27T06:42:32.578" v="342"/>
          <ac:picMkLst>
            <pc:docMk/>
            <pc:sldMk cId="0" sldId="342"/>
            <ac:picMk id="112642" creationId="{00000000-0000-0000-0000-000000000000}"/>
          </ac:picMkLst>
        </pc:picChg>
      </pc:sldChg>
      <pc:sldChg chg="modSp add mod">
        <pc:chgData name="Motaz Saad" userId="2057ee3b-c1bc-4e6d-9f32-2f06a9bf521c" providerId="ADAL" clId="{CD61DAFD-BD99-482C-8696-820CFD839D53}" dt="2022-11-27T06:42:52.882" v="346" actId="1076"/>
        <pc:sldMkLst>
          <pc:docMk/>
          <pc:sldMk cId="0" sldId="343"/>
        </pc:sldMkLst>
        <pc:spChg chg="mod">
          <ac:chgData name="Motaz Saad" userId="2057ee3b-c1bc-4e6d-9f32-2f06a9bf521c" providerId="ADAL" clId="{CD61DAFD-BD99-482C-8696-820CFD839D53}" dt="2022-11-27T06:42:41.457" v="343" actId="207"/>
          <ac:spMkLst>
            <pc:docMk/>
            <pc:sldMk cId="0" sldId="343"/>
            <ac:spMk id="2" creationId="{00000000-0000-0000-0000-000000000000}"/>
          </ac:spMkLst>
        </pc:spChg>
        <pc:picChg chg="mod modCrop">
          <ac:chgData name="Motaz Saad" userId="2057ee3b-c1bc-4e6d-9f32-2f06a9bf521c" providerId="ADAL" clId="{CD61DAFD-BD99-482C-8696-820CFD839D53}" dt="2022-11-27T06:42:52.882" v="346" actId="1076"/>
          <ac:picMkLst>
            <pc:docMk/>
            <pc:sldMk cId="0" sldId="343"/>
            <ac:picMk id="113666" creationId="{00000000-0000-0000-0000-000000000000}"/>
          </ac:picMkLst>
        </pc:picChg>
      </pc:sldChg>
      <pc:sldChg chg="modSp add del mod">
        <pc:chgData name="Motaz Saad" userId="2057ee3b-c1bc-4e6d-9f32-2f06a9bf521c" providerId="ADAL" clId="{CD61DAFD-BD99-482C-8696-820CFD839D53}" dt="2022-11-27T06:50:30.122" v="415" actId="47"/>
        <pc:sldMkLst>
          <pc:docMk/>
          <pc:sldMk cId="0" sldId="344"/>
        </pc:sldMkLst>
        <pc:spChg chg="mod">
          <ac:chgData name="Motaz Saad" userId="2057ee3b-c1bc-4e6d-9f32-2f06a9bf521c" providerId="ADAL" clId="{CD61DAFD-BD99-482C-8696-820CFD839D53}" dt="2022-11-27T06:32:19.351" v="198" actId="27636"/>
          <ac:spMkLst>
            <pc:docMk/>
            <pc:sldMk cId="0" sldId="344"/>
            <ac:spMk id="694274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2:19.351" v="197" actId="27636"/>
          <ac:spMkLst>
            <pc:docMk/>
            <pc:sldMk cId="0" sldId="344"/>
            <ac:spMk id="694275" creationId="{00000000-0000-0000-0000-000000000000}"/>
          </ac:spMkLst>
        </pc:spChg>
      </pc:sldChg>
      <pc:sldChg chg="add del">
        <pc:chgData name="Motaz Saad" userId="2057ee3b-c1bc-4e6d-9f32-2f06a9bf521c" providerId="ADAL" clId="{CD61DAFD-BD99-482C-8696-820CFD839D53}" dt="2022-11-27T06:50:30.964" v="416" actId="47"/>
        <pc:sldMkLst>
          <pc:docMk/>
          <pc:sldMk cId="0" sldId="345"/>
        </pc:sldMkLst>
      </pc:sldChg>
      <pc:sldChg chg="add del">
        <pc:chgData name="Motaz Saad" userId="2057ee3b-c1bc-4e6d-9f32-2f06a9bf521c" providerId="ADAL" clId="{CD61DAFD-BD99-482C-8696-820CFD839D53}" dt="2022-11-27T06:50:41.891" v="417" actId="47"/>
        <pc:sldMkLst>
          <pc:docMk/>
          <pc:sldMk cId="0" sldId="346"/>
        </pc:sldMkLst>
      </pc:sldChg>
      <pc:sldChg chg="modSp add del mod">
        <pc:chgData name="Motaz Saad" userId="2057ee3b-c1bc-4e6d-9f32-2f06a9bf521c" providerId="ADAL" clId="{CD61DAFD-BD99-482C-8696-820CFD839D53}" dt="2022-11-27T06:50:48.833" v="419" actId="47"/>
        <pc:sldMkLst>
          <pc:docMk/>
          <pc:sldMk cId="0" sldId="349"/>
        </pc:sldMkLst>
        <pc:spChg chg="mod">
          <ac:chgData name="Motaz Saad" userId="2057ee3b-c1bc-4e6d-9f32-2f06a9bf521c" providerId="ADAL" clId="{CD61DAFD-BD99-482C-8696-820CFD839D53}" dt="2022-11-27T06:32:19.426" v="200" actId="27636"/>
          <ac:spMkLst>
            <pc:docMk/>
            <pc:sldMk cId="0" sldId="349"/>
            <ac:spMk id="3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0:47.477" v="418" actId="47"/>
        <pc:sldMkLst>
          <pc:docMk/>
          <pc:sldMk cId="0" sldId="350"/>
        </pc:sldMkLst>
        <pc:spChg chg="mod">
          <ac:chgData name="Motaz Saad" userId="2057ee3b-c1bc-4e6d-9f32-2f06a9bf521c" providerId="ADAL" clId="{CD61DAFD-BD99-482C-8696-820CFD839D53}" dt="2022-11-27T06:32:19.367" v="199" actId="27636"/>
          <ac:spMkLst>
            <pc:docMk/>
            <pc:sldMk cId="0" sldId="350"/>
            <ac:spMk id="242690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0:50.035" v="420" actId="47"/>
        <pc:sldMkLst>
          <pc:docMk/>
          <pc:sldMk cId="0" sldId="351"/>
        </pc:sldMkLst>
        <pc:spChg chg="mod">
          <ac:chgData name="Motaz Saad" userId="2057ee3b-c1bc-4e6d-9f32-2f06a9bf521c" providerId="ADAL" clId="{CD61DAFD-BD99-482C-8696-820CFD839D53}" dt="2022-11-27T06:32:19.451" v="201" actId="27636"/>
          <ac:spMkLst>
            <pc:docMk/>
            <pc:sldMk cId="0" sldId="351"/>
            <ac:spMk id="3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40:01.947" v="304" actId="1076"/>
        <pc:sldMkLst>
          <pc:docMk/>
          <pc:sldMk cId="0" sldId="352"/>
        </pc:sldMkLst>
        <pc:spChg chg="mod">
          <ac:chgData name="Motaz Saad" userId="2057ee3b-c1bc-4e6d-9f32-2f06a9bf521c" providerId="ADAL" clId="{CD61DAFD-BD99-482C-8696-820CFD839D53}" dt="2022-11-27T06:39:52.720" v="301" actId="207"/>
          <ac:spMkLst>
            <pc:docMk/>
            <pc:sldMk cId="0" sldId="352"/>
            <ac:spMk id="2" creationId="{00000000-0000-0000-0000-000000000000}"/>
          </ac:spMkLst>
        </pc:spChg>
        <pc:picChg chg="mod">
          <ac:chgData name="Motaz Saad" userId="2057ee3b-c1bc-4e6d-9f32-2f06a9bf521c" providerId="ADAL" clId="{CD61DAFD-BD99-482C-8696-820CFD839D53}" dt="2022-11-27T06:40:01.947" v="304" actId="1076"/>
          <ac:picMkLst>
            <pc:docMk/>
            <pc:sldMk cId="0" sldId="352"/>
            <ac:picMk id="89090" creationId="{00000000-0000-0000-0000-000000000000}"/>
          </ac:picMkLst>
        </pc:picChg>
      </pc:sldChg>
      <pc:sldChg chg="modSp add mod">
        <pc:chgData name="Motaz Saad" userId="2057ee3b-c1bc-4e6d-9f32-2f06a9bf521c" providerId="ADAL" clId="{CD61DAFD-BD99-482C-8696-820CFD839D53}" dt="2022-11-27T06:31:06.653" v="180" actId="27636"/>
        <pc:sldMkLst>
          <pc:docMk/>
          <pc:sldMk cId="0" sldId="353"/>
        </pc:sldMkLst>
        <pc:spChg chg="mod">
          <ac:chgData name="Motaz Saad" userId="2057ee3b-c1bc-4e6d-9f32-2f06a9bf521c" providerId="ADAL" clId="{CD61DAFD-BD99-482C-8696-820CFD839D53}" dt="2022-11-27T06:31:06.653" v="180" actId="27636"/>
          <ac:spMkLst>
            <pc:docMk/>
            <pc:sldMk cId="0" sldId="353"/>
            <ac:spMk id="6147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57:22.132" v="579" actId="1076"/>
        <pc:sldMkLst>
          <pc:docMk/>
          <pc:sldMk cId="0" sldId="354"/>
        </pc:sldMkLst>
        <pc:spChg chg="mod">
          <ac:chgData name="Motaz Saad" userId="2057ee3b-c1bc-4e6d-9f32-2f06a9bf521c" providerId="ADAL" clId="{CD61DAFD-BD99-482C-8696-820CFD839D53}" dt="2022-11-27T06:32:38.368" v="204" actId="207"/>
          <ac:spMkLst>
            <pc:docMk/>
            <pc:sldMk cId="0" sldId="354"/>
            <ac:spMk id="6147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57:22.132" v="579" actId="1076"/>
          <ac:spMkLst>
            <pc:docMk/>
            <pc:sldMk cId="0" sldId="354"/>
            <ac:spMk id="6148" creationId="{00000000-0000-0000-0000-000000000000}"/>
          </ac:spMkLst>
        </pc:spChg>
        <pc:graphicFrameChg chg="mod">
          <ac:chgData name="Motaz Saad" userId="2057ee3b-c1bc-4e6d-9f32-2f06a9bf521c" providerId="ADAL" clId="{CD61DAFD-BD99-482C-8696-820CFD839D53}" dt="2022-11-27T06:57:15.524" v="578" actId="14100"/>
          <ac:graphicFrameMkLst>
            <pc:docMk/>
            <pc:sldMk cId="0" sldId="354"/>
            <ac:graphicFrameMk id="6146" creationId="{00000000-0000-0000-0000-000000000000}"/>
          </ac:graphicFrameMkLst>
        </pc:graphicFrameChg>
      </pc:sldChg>
      <pc:sldChg chg="modSp add mod">
        <pc:chgData name="Motaz Saad" userId="2057ee3b-c1bc-4e6d-9f32-2f06a9bf521c" providerId="ADAL" clId="{CD61DAFD-BD99-482C-8696-820CFD839D53}" dt="2022-11-27T06:57:33.292" v="581" actId="1076"/>
        <pc:sldMkLst>
          <pc:docMk/>
          <pc:sldMk cId="0" sldId="355"/>
        </pc:sldMkLst>
        <pc:spChg chg="mod">
          <ac:chgData name="Motaz Saad" userId="2057ee3b-c1bc-4e6d-9f32-2f06a9bf521c" providerId="ADAL" clId="{CD61DAFD-BD99-482C-8696-820CFD839D53}" dt="2022-11-27T06:32:51.751" v="206" actId="207"/>
          <ac:spMkLst>
            <pc:docMk/>
            <pc:sldMk cId="0" sldId="355"/>
            <ac:spMk id="7171" creationId="{00000000-0000-0000-0000-000000000000}"/>
          </ac:spMkLst>
        </pc:spChg>
        <pc:graphicFrameChg chg="mod">
          <ac:chgData name="Motaz Saad" userId="2057ee3b-c1bc-4e6d-9f32-2f06a9bf521c" providerId="ADAL" clId="{CD61DAFD-BD99-482C-8696-820CFD839D53}" dt="2022-11-27T06:57:33.292" v="581" actId="1076"/>
          <ac:graphicFrameMkLst>
            <pc:docMk/>
            <pc:sldMk cId="0" sldId="355"/>
            <ac:graphicFrameMk id="7170" creationId="{00000000-0000-0000-0000-000000000000}"/>
          </ac:graphicFrameMkLst>
        </pc:graphicFrameChg>
      </pc:sldChg>
      <pc:sldChg chg="modSp add mod">
        <pc:chgData name="Motaz Saad" userId="2057ee3b-c1bc-4e6d-9f32-2f06a9bf521c" providerId="ADAL" clId="{CD61DAFD-BD99-482C-8696-820CFD839D53}" dt="2022-11-27T06:33:15.223" v="213" actId="6549"/>
        <pc:sldMkLst>
          <pc:docMk/>
          <pc:sldMk cId="0" sldId="356"/>
        </pc:sldMkLst>
        <pc:spChg chg="mod">
          <ac:chgData name="Motaz Saad" userId="2057ee3b-c1bc-4e6d-9f32-2f06a9bf521c" providerId="ADAL" clId="{CD61DAFD-BD99-482C-8696-820CFD839D53}" dt="2022-11-27T06:33:08.460" v="210" actId="1076"/>
          <ac:spMkLst>
            <pc:docMk/>
            <pc:sldMk cId="0" sldId="356"/>
            <ac:spMk id="8195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3:15.223" v="213" actId="6549"/>
          <ac:spMkLst>
            <pc:docMk/>
            <pc:sldMk cId="0" sldId="356"/>
            <ac:spMk id="8197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33:21.934" v="216" actId="27636"/>
        <pc:sldMkLst>
          <pc:docMk/>
          <pc:sldMk cId="0" sldId="357"/>
        </pc:sldMkLst>
        <pc:spChg chg="mod">
          <ac:chgData name="Motaz Saad" userId="2057ee3b-c1bc-4e6d-9f32-2f06a9bf521c" providerId="ADAL" clId="{CD61DAFD-BD99-482C-8696-820CFD839D53}" dt="2022-11-27T06:33:21.934" v="216" actId="27636"/>
          <ac:spMkLst>
            <pc:docMk/>
            <pc:sldMk cId="0" sldId="357"/>
            <ac:spMk id="9220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57:57.284" v="586" actId="1076"/>
        <pc:sldMkLst>
          <pc:docMk/>
          <pc:sldMk cId="0" sldId="358"/>
        </pc:sldMkLst>
        <pc:spChg chg="mod">
          <ac:chgData name="Motaz Saad" userId="2057ee3b-c1bc-4e6d-9f32-2f06a9bf521c" providerId="ADAL" clId="{CD61DAFD-BD99-482C-8696-820CFD839D53}" dt="2022-11-27T06:34:20.794" v="220" actId="207"/>
          <ac:spMkLst>
            <pc:docMk/>
            <pc:sldMk cId="0" sldId="358"/>
            <ac:spMk id="2" creationId="{00000000-0000-0000-0000-000000000000}"/>
          </ac:spMkLst>
        </pc:spChg>
        <pc:picChg chg="mod modCrop">
          <ac:chgData name="Motaz Saad" userId="2057ee3b-c1bc-4e6d-9f32-2f06a9bf521c" providerId="ADAL" clId="{CD61DAFD-BD99-482C-8696-820CFD839D53}" dt="2022-11-27T06:57:57.284" v="586" actId="1076"/>
          <ac:picMkLst>
            <pc:docMk/>
            <pc:sldMk cId="0" sldId="358"/>
            <ac:picMk id="92162" creationId="{00000000-0000-0000-0000-000000000000}"/>
          </ac:picMkLst>
        </pc:picChg>
      </pc:sldChg>
      <pc:sldChg chg="modSp add mod">
        <pc:chgData name="Motaz Saad" userId="2057ee3b-c1bc-4e6d-9f32-2f06a9bf521c" providerId="ADAL" clId="{CD61DAFD-BD99-482C-8696-820CFD839D53}" dt="2022-11-27T06:58:07.259" v="588" actId="122"/>
        <pc:sldMkLst>
          <pc:docMk/>
          <pc:sldMk cId="0" sldId="359"/>
        </pc:sldMkLst>
        <pc:spChg chg="mod">
          <ac:chgData name="Motaz Saad" userId="2057ee3b-c1bc-4e6d-9f32-2f06a9bf521c" providerId="ADAL" clId="{CD61DAFD-BD99-482C-8696-820CFD839D53}" dt="2022-11-27T06:35:31.032" v="235" actId="207"/>
          <ac:spMkLst>
            <pc:docMk/>
            <pc:sldMk cId="0" sldId="359"/>
            <ac:spMk id="2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5:27.495" v="234" actId="6549"/>
          <ac:spMkLst>
            <pc:docMk/>
            <pc:sldMk cId="0" sldId="359"/>
            <ac:spMk id="3" creationId="{00000000-0000-0000-0000-000000000000}"/>
          </ac:spMkLst>
        </pc:spChg>
        <pc:graphicFrameChg chg="mod modGraphic">
          <ac:chgData name="Motaz Saad" userId="2057ee3b-c1bc-4e6d-9f32-2f06a9bf521c" providerId="ADAL" clId="{CD61DAFD-BD99-482C-8696-820CFD839D53}" dt="2022-11-27T06:58:07.259" v="588" actId="122"/>
          <ac:graphicFrameMkLst>
            <pc:docMk/>
            <pc:sldMk cId="0" sldId="359"/>
            <ac:graphicFrameMk id="5" creationId="{00000000-0000-0000-0000-000000000000}"/>
          </ac:graphicFrameMkLst>
        </pc:graphicFrameChg>
      </pc:sldChg>
      <pc:sldChg chg="modSp add mod">
        <pc:chgData name="Motaz Saad" userId="2057ee3b-c1bc-4e6d-9f32-2f06a9bf521c" providerId="ADAL" clId="{CD61DAFD-BD99-482C-8696-820CFD839D53}" dt="2022-11-27T06:35:56.446" v="247" actId="207"/>
        <pc:sldMkLst>
          <pc:docMk/>
          <pc:sldMk cId="0" sldId="360"/>
        </pc:sldMkLst>
        <pc:spChg chg="mod">
          <ac:chgData name="Motaz Saad" userId="2057ee3b-c1bc-4e6d-9f32-2f06a9bf521c" providerId="ADAL" clId="{CD61DAFD-BD99-482C-8696-820CFD839D53}" dt="2022-11-27T06:35:56.446" v="247" actId="207"/>
          <ac:spMkLst>
            <pc:docMk/>
            <pc:sldMk cId="0" sldId="360"/>
            <ac:spMk id="2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58:17.625" v="589" actId="122"/>
        <pc:sldMkLst>
          <pc:docMk/>
          <pc:sldMk cId="0" sldId="361"/>
        </pc:sldMkLst>
        <pc:spChg chg="mod">
          <ac:chgData name="Motaz Saad" userId="2057ee3b-c1bc-4e6d-9f32-2f06a9bf521c" providerId="ADAL" clId="{CD61DAFD-BD99-482C-8696-820CFD839D53}" dt="2022-11-27T06:36:27.457" v="261" actId="207"/>
          <ac:spMkLst>
            <pc:docMk/>
            <pc:sldMk cId="0" sldId="361"/>
            <ac:spMk id="2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6:20.447" v="259" actId="20577"/>
          <ac:spMkLst>
            <pc:docMk/>
            <pc:sldMk cId="0" sldId="361"/>
            <ac:spMk id="3" creationId="{00000000-0000-0000-0000-000000000000}"/>
          </ac:spMkLst>
        </pc:spChg>
        <pc:graphicFrameChg chg="mod modGraphic">
          <ac:chgData name="Motaz Saad" userId="2057ee3b-c1bc-4e6d-9f32-2f06a9bf521c" providerId="ADAL" clId="{CD61DAFD-BD99-482C-8696-820CFD839D53}" dt="2022-11-27T06:58:17.625" v="589" actId="122"/>
          <ac:graphicFrameMkLst>
            <pc:docMk/>
            <pc:sldMk cId="0" sldId="361"/>
            <ac:graphicFrameMk id="4" creationId="{00000000-0000-0000-0000-000000000000}"/>
          </ac:graphicFrameMkLst>
        </pc:graphicFrameChg>
      </pc:sldChg>
      <pc:sldChg chg="modSp add mod">
        <pc:chgData name="Motaz Saad" userId="2057ee3b-c1bc-4e6d-9f32-2f06a9bf521c" providerId="ADAL" clId="{CD61DAFD-BD99-482C-8696-820CFD839D53}" dt="2022-11-27T06:58:27.449" v="592" actId="403"/>
        <pc:sldMkLst>
          <pc:docMk/>
          <pc:sldMk cId="0" sldId="362"/>
        </pc:sldMkLst>
        <pc:spChg chg="mod">
          <ac:chgData name="Motaz Saad" userId="2057ee3b-c1bc-4e6d-9f32-2f06a9bf521c" providerId="ADAL" clId="{CD61DAFD-BD99-482C-8696-820CFD839D53}" dt="2022-11-27T06:36:57.042" v="263" actId="207"/>
          <ac:spMkLst>
            <pc:docMk/>
            <pc:sldMk cId="0" sldId="362"/>
            <ac:spMk id="2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58:27.449" v="592" actId="403"/>
          <ac:spMkLst>
            <pc:docMk/>
            <pc:sldMk cId="0" sldId="362"/>
            <ac:spMk id="3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58:42.092" v="594" actId="14100"/>
        <pc:sldMkLst>
          <pc:docMk/>
          <pc:sldMk cId="0" sldId="363"/>
        </pc:sldMkLst>
        <pc:spChg chg="mod">
          <ac:chgData name="Motaz Saad" userId="2057ee3b-c1bc-4e6d-9f32-2f06a9bf521c" providerId="ADAL" clId="{CD61DAFD-BD99-482C-8696-820CFD839D53}" dt="2022-11-27T06:37:19.961" v="267" actId="207"/>
          <ac:spMkLst>
            <pc:docMk/>
            <pc:sldMk cId="0" sldId="363"/>
            <ac:spMk id="2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7:22.012" v="269" actId="20577"/>
          <ac:spMkLst>
            <pc:docMk/>
            <pc:sldMk cId="0" sldId="363"/>
            <ac:spMk id="3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58:37.939" v="593" actId="1076"/>
          <ac:spMkLst>
            <pc:docMk/>
            <pc:sldMk cId="0" sldId="363"/>
            <ac:spMk id="6" creationId="{00000000-0000-0000-0000-000000000000}"/>
          </ac:spMkLst>
        </pc:spChg>
        <pc:graphicFrameChg chg="mod modGraphic">
          <ac:chgData name="Motaz Saad" userId="2057ee3b-c1bc-4e6d-9f32-2f06a9bf521c" providerId="ADAL" clId="{CD61DAFD-BD99-482C-8696-820CFD839D53}" dt="2022-11-27T06:58:42.092" v="594" actId="14100"/>
          <ac:graphicFrameMkLst>
            <pc:docMk/>
            <pc:sldMk cId="0" sldId="363"/>
            <ac:graphicFrameMk id="4" creationId="{00000000-0000-0000-0000-000000000000}"/>
          </ac:graphicFrameMkLst>
        </pc:graphicFrameChg>
      </pc:sldChg>
      <pc:sldChg chg="modSp add mod">
        <pc:chgData name="Motaz Saad" userId="2057ee3b-c1bc-4e6d-9f32-2f06a9bf521c" providerId="ADAL" clId="{CD61DAFD-BD99-482C-8696-820CFD839D53}" dt="2022-11-27T06:38:48.953" v="290" actId="207"/>
        <pc:sldMkLst>
          <pc:docMk/>
          <pc:sldMk cId="0" sldId="364"/>
        </pc:sldMkLst>
        <pc:spChg chg="mod">
          <ac:chgData name="Motaz Saad" userId="2057ee3b-c1bc-4e6d-9f32-2f06a9bf521c" providerId="ADAL" clId="{CD61DAFD-BD99-482C-8696-820CFD839D53}" dt="2022-11-27T06:38:48.953" v="290" actId="207"/>
          <ac:spMkLst>
            <pc:docMk/>
            <pc:sldMk cId="0" sldId="364"/>
            <ac:spMk id="2" creationId="{00000000-0000-0000-0000-000000000000}"/>
          </ac:spMkLst>
        </pc:spChg>
        <pc:graphicFrameChg chg="mod modGraphic">
          <ac:chgData name="Motaz Saad" userId="2057ee3b-c1bc-4e6d-9f32-2f06a9bf521c" providerId="ADAL" clId="{CD61DAFD-BD99-482C-8696-820CFD839D53}" dt="2022-11-27T06:38:36.635" v="288" actId="14734"/>
          <ac:graphicFrameMkLst>
            <pc:docMk/>
            <pc:sldMk cId="0" sldId="364"/>
            <ac:graphicFrameMk id="4" creationId="{00000000-0000-0000-0000-000000000000}"/>
          </ac:graphicFrameMkLst>
        </pc:graphicFrameChg>
      </pc:sldChg>
      <pc:sldChg chg="modSp add mod">
        <pc:chgData name="Motaz Saad" userId="2057ee3b-c1bc-4e6d-9f32-2f06a9bf521c" providerId="ADAL" clId="{CD61DAFD-BD99-482C-8696-820CFD839D53}" dt="2022-11-27T06:39:02.537" v="294" actId="5793"/>
        <pc:sldMkLst>
          <pc:docMk/>
          <pc:sldMk cId="0" sldId="365"/>
        </pc:sldMkLst>
        <pc:spChg chg="mod">
          <ac:chgData name="Motaz Saad" userId="2057ee3b-c1bc-4e6d-9f32-2f06a9bf521c" providerId="ADAL" clId="{CD61DAFD-BD99-482C-8696-820CFD839D53}" dt="2022-11-27T06:39:00.064" v="293" actId="207"/>
          <ac:spMkLst>
            <pc:docMk/>
            <pc:sldMk cId="0" sldId="365"/>
            <ac:spMk id="28674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9:02.537" v="294" actId="5793"/>
          <ac:spMkLst>
            <pc:docMk/>
            <pc:sldMk cId="0" sldId="365"/>
            <ac:spMk id="28675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6:59:08.135" v="598" actId="2710"/>
        <pc:sldMkLst>
          <pc:docMk/>
          <pc:sldMk cId="0" sldId="366"/>
        </pc:sldMkLst>
        <pc:spChg chg="mod">
          <ac:chgData name="Motaz Saad" userId="2057ee3b-c1bc-4e6d-9f32-2f06a9bf521c" providerId="ADAL" clId="{CD61DAFD-BD99-482C-8696-820CFD839D53}" dt="2022-11-27T06:40:44.431" v="310" actId="207"/>
          <ac:spMkLst>
            <pc:docMk/>
            <pc:sldMk cId="0" sldId="366"/>
            <ac:spMk id="30722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59:08.135" v="598" actId="2710"/>
          <ac:spMkLst>
            <pc:docMk/>
            <pc:sldMk cId="0" sldId="366"/>
            <ac:spMk id="30723" creationId="{00000000-0000-0000-0000-000000000000}"/>
          </ac:spMkLst>
        </pc:spChg>
      </pc:sldChg>
      <pc:sldChg chg="delSp modSp add mod">
        <pc:chgData name="Motaz Saad" userId="2057ee3b-c1bc-4e6d-9f32-2f06a9bf521c" providerId="ADAL" clId="{CD61DAFD-BD99-482C-8696-820CFD839D53}" dt="2022-11-27T07:00:39.750" v="615" actId="208"/>
        <pc:sldMkLst>
          <pc:docMk/>
          <pc:sldMk cId="0" sldId="367"/>
        </pc:sldMkLst>
        <pc:spChg chg="mod">
          <ac:chgData name="Motaz Saad" userId="2057ee3b-c1bc-4e6d-9f32-2f06a9bf521c" providerId="ADAL" clId="{CD61DAFD-BD99-482C-8696-820CFD839D53}" dt="2022-11-27T06:39:18.063" v="296" actId="207"/>
          <ac:spMkLst>
            <pc:docMk/>
            <pc:sldMk cId="0" sldId="367"/>
            <ac:spMk id="10244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7:00:39.750" v="615" actId="208"/>
          <ac:spMkLst>
            <pc:docMk/>
            <pc:sldMk cId="0" sldId="367"/>
            <ac:spMk id="10245" creationId="{00000000-0000-0000-0000-000000000000}"/>
          </ac:spMkLst>
        </pc:spChg>
        <pc:spChg chg="del">
          <ac:chgData name="Motaz Saad" userId="2057ee3b-c1bc-4e6d-9f32-2f06a9bf521c" providerId="ADAL" clId="{CD61DAFD-BD99-482C-8696-820CFD839D53}" dt="2022-11-27T07:00:22.093" v="608" actId="478"/>
          <ac:spMkLst>
            <pc:docMk/>
            <pc:sldMk cId="0" sldId="367"/>
            <ac:spMk id="10246" creationId="{00000000-0000-0000-0000-000000000000}"/>
          </ac:spMkLst>
        </pc:spChg>
        <pc:graphicFrameChg chg="mod">
          <ac:chgData name="Motaz Saad" userId="2057ee3b-c1bc-4e6d-9f32-2f06a9bf521c" providerId="ADAL" clId="{CD61DAFD-BD99-482C-8696-820CFD839D53}" dt="2022-11-27T07:00:28.186" v="610" actId="14100"/>
          <ac:graphicFrameMkLst>
            <pc:docMk/>
            <pc:sldMk cId="0" sldId="367"/>
            <ac:graphicFrameMk id="10242" creationId="{00000000-0000-0000-0000-000000000000}"/>
          </ac:graphicFrameMkLst>
        </pc:graphicFrameChg>
        <pc:graphicFrameChg chg="mod">
          <ac:chgData name="Motaz Saad" userId="2057ee3b-c1bc-4e6d-9f32-2f06a9bf521c" providerId="ADAL" clId="{CD61DAFD-BD99-482C-8696-820CFD839D53}" dt="2022-11-27T07:00:24.666" v="609" actId="14100"/>
          <ac:graphicFrameMkLst>
            <pc:docMk/>
            <pc:sldMk cId="0" sldId="367"/>
            <ac:graphicFrameMk id="10243" creationId="{00000000-0000-0000-0000-000000000000}"/>
          </ac:graphicFrameMkLst>
        </pc:graphicFrameChg>
      </pc:sldChg>
      <pc:sldChg chg="modSp add mod">
        <pc:chgData name="Motaz Saad" userId="2057ee3b-c1bc-4e6d-9f32-2f06a9bf521c" providerId="ADAL" clId="{CD61DAFD-BD99-482C-8696-820CFD839D53}" dt="2022-11-27T06:40:09.821" v="306" actId="33524"/>
        <pc:sldMkLst>
          <pc:docMk/>
          <pc:sldMk cId="0" sldId="368"/>
        </pc:sldMkLst>
        <pc:spChg chg="mod">
          <ac:chgData name="Motaz Saad" userId="2057ee3b-c1bc-4e6d-9f32-2f06a9bf521c" providerId="ADAL" clId="{CD61DAFD-BD99-482C-8696-820CFD839D53}" dt="2022-11-27T06:40:06.641" v="305" actId="207"/>
          <ac:spMkLst>
            <pc:docMk/>
            <pc:sldMk cId="0" sldId="368"/>
            <ac:spMk id="32770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40:09.821" v="306" actId="33524"/>
          <ac:spMkLst>
            <pc:docMk/>
            <pc:sldMk cId="0" sldId="368"/>
            <ac:spMk id="32771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7:01:54.712" v="624" actId="2710"/>
        <pc:sldMkLst>
          <pc:docMk/>
          <pc:sldMk cId="0" sldId="369"/>
        </pc:sldMkLst>
        <pc:spChg chg="mod">
          <ac:chgData name="Motaz Saad" userId="2057ee3b-c1bc-4e6d-9f32-2f06a9bf521c" providerId="ADAL" clId="{CD61DAFD-BD99-482C-8696-820CFD839D53}" dt="2022-11-27T06:43:36.184" v="352" actId="207"/>
          <ac:spMkLst>
            <pc:docMk/>
            <pc:sldMk cId="0" sldId="369"/>
            <ac:spMk id="36866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7:01:54.712" v="624" actId="2710"/>
          <ac:spMkLst>
            <pc:docMk/>
            <pc:sldMk cId="0" sldId="369"/>
            <ac:spMk id="36867" creationId="{00000000-0000-0000-0000-000000000000}"/>
          </ac:spMkLst>
        </pc:spChg>
      </pc:sldChg>
      <pc:sldChg chg="modSp add mod">
        <pc:chgData name="Motaz Saad" userId="2057ee3b-c1bc-4e6d-9f32-2f06a9bf521c" providerId="ADAL" clId="{CD61DAFD-BD99-482C-8696-820CFD839D53}" dt="2022-11-27T07:03:42.173" v="650" actId="5793"/>
        <pc:sldMkLst>
          <pc:docMk/>
          <pc:sldMk cId="0" sldId="370"/>
        </pc:sldMkLst>
        <pc:spChg chg="mod">
          <ac:chgData name="Motaz Saad" userId="2057ee3b-c1bc-4e6d-9f32-2f06a9bf521c" providerId="ADAL" clId="{CD61DAFD-BD99-482C-8696-820CFD839D53}" dt="2022-11-27T07:02:20.072" v="632" actId="404"/>
          <ac:spMkLst>
            <pc:docMk/>
            <pc:sldMk cId="0" sldId="370"/>
            <ac:spMk id="37890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7:03:42.173" v="650" actId="5793"/>
          <ac:spMkLst>
            <pc:docMk/>
            <pc:sldMk cId="0" sldId="370"/>
            <ac:spMk id="37891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1.021" v="456" actId="47"/>
        <pc:sldMkLst>
          <pc:docMk/>
          <pc:sldMk cId="0" sldId="371"/>
        </pc:sldMkLst>
        <pc:spChg chg="mod">
          <ac:chgData name="Motaz Saad" userId="2057ee3b-c1bc-4e6d-9f32-2f06a9bf521c" providerId="ADAL" clId="{CD61DAFD-BD99-482C-8696-820CFD839D53}" dt="2022-11-27T06:47:24.353" v="375" actId="207"/>
          <ac:spMkLst>
            <pc:docMk/>
            <pc:sldMk cId="0" sldId="371"/>
            <ac:spMk id="45058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3.585" v="459" actId="47"/>
        <pc:sldMkLst>
          <pc:docMk/>
          <pc:sldMk cId="0" sldId="372"/>
        </pc:sldMkLst>
        <pc:spChg chg="mod">
          <ac:chgData name="Motaz Saad" userId="2057ee3b-c1bc-4e6d-9f32-2f06a9bf521c" providerId="ADAL" clId="{CD61DAFD-BD99-482C-8696-820CFD839D53}" dt="2022-11-27T06:48:12.465" v="380" actId="207"/>
          <ac:spMkLst>
            <pc:docMk/>
            <pc:sldMk cId="0" sldId="372"/>
            <ac:spMk id="47106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2:19.295" v="190" actId="27636"/>
          <ac:spMkLst>
            <pc:docMk/>
            <pc:sldMk cId="0" sldId="372"/>
            <ac:spMk id="47107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4.251" v="460" actId="47"/>
        <pc:sldMkLst>
          <pc:docMk/>
          <pc:sldMk cId="0" sldId="373"/>
        </pc:sldMkLst>
        <pc:spChg chg="mod">
          <ac:chgData name="Motaz Saad" userId="2057ee3b-c1bc-4e6d-9f32-2f06a9bf521c" providerId="ADAL" clId="{CD61DAFD-BD99-482C-8696-820CFD839D53}" dt="2022-11-27T06:48:50.236" v="385" actId="1076"/>
          <ac:spMkLst>
            <pc:docMk/>
            <pc:sldMk cId="0" sldId="373"/>
            <ac:spMk id="48130" creationId="{00000000-0000-0000-0000-000000000000}"/>
          </ac:spMkLst>
        </pc:spChg>
      </pc:sldChg>
      <pc:sldChg chg="modSp add del mod">
        <pc:chgData name="Motaz Saad" userId="2057ee3b-c1bc-4e6d-9f32-2f06a9bf521c" providerId="ADAL" clId="{CD61DAFD-BD99-482C-8696-820CFD839D53}" dt="2022-11-27T06:53:24.830" v="461" actId="47"/>
        <pc:sldMkLst>
          <pc:docMk/>
          <pc:sldMk cId="0" sldId="374"/>
        </pc:sldMkLst>
        <pc:spChg chg="mod">
          <ac:chgData name="Motaz Saad" userId="2057ee3b-c1bc-4e6d-9f32-2f06a9bf521c" providerId="ADAL" clId="{CD61DAFD-BD99-482C-8696-820CFD839D53}" dt="2022-11-27T06:48:56.471" v="386" actId="207"/>
          <ac:spMkLst>
            <pc:docMk/>
            <pc:sldMk cId="0" sldId="374"/>
            <ac:spMk id="49154" creationId="{00000000-0000-0000-0000-000000000000}"/>
          </ac:spMkLst>
        </pc:spChg>
        <pc:spChg chg="mod">
          <ac:chgData name="Motaz Saad" userId="2057ee3b-c1bc-4e6d-9f32-2f06a9bf521c" providerId="ADAL" clId="{CD61DAFD-BD99-482C-8696-820CFD839D53}" dt="2022-11-27T06:32:19.303" v="191" actId="27636"/>
          <ac:spMkLst>
            <pc:docMk/>
            <pc:sldMk cId="0" sldId="374"/>
            <ac:spMk id="49155" creationId="{00000000-0000-0000-0000-000000000000}"/>
          </ac:spMkLst>
        </pc:spChg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1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1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1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2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2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2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2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2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2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2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3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3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0" sldId="63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001748022" sldId="66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797925680" sldId="67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657938473" sldId="67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866221385" sldId="67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897381627" sldId="67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057908805" sldId="67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411447958" sldId="67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782658961" sldId="67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585892027" sldId="67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537325740" sldId="67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210623551" sldId="67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972053504" sldId="68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687794078" sldId="68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714391848" sldId="68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183544390" sldId="68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466195672" sldId="68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81842772" sldId="68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051498137" sldId="69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639611292" sldId="69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58780771" sldId="69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976968299" sldId="69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410346764" sldId="69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258167171" sldId="69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752459242" sldId="69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036179102" sldId="69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568931996" sldId="69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278879339" sldId="69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896727106" sldId="70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78550027" sldId="70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367336466" sldId="70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308282403" sldId="70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320906128" sldId="70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887586968" sldId="70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820353820" sldId="70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81865102" sldId="70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304631488" sldId="70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729170704" sldId="70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247714376" sldId="71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833208471" sldId="71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460205769" sldId="71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09489571" sldId="71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830318168" sldId="71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28207272" sldId="71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948143407" sldId="71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297816434" sldId="71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903805883" sldId="72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695918240" sldId="72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923232421" sldId="72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258407926" sldId="72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467615573" sldId="72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581029531" sldId="72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265829033" sldId="72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821405306" sldId="72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224219592" sldId="72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042669544" sldId="72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711982964" sldId="73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950119535" sldId="73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742786731" sldId="73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018549142" sldId="73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67422637" sldId="73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85588963" sldId="73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332508468" sldId="73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083289327" sldId="73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662067305" sldId="73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869212805" sldId="73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322909498" sldId="74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99629694" sldId="74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171291557" sldId="742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299843686" sldId="74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652554668" sldId="74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485342033" sldId="74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003690694" sldId="74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413015068" sldId="74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693054199" sldId="74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939849582" sldId="74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045375422" sldId="75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828262495" sldId="75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959335063" sldId="75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751919441" sldId="75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391565177" sldId="75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248654259" sldId="75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482327982" sldId="757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877448571" sldId="758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397714300" sldId="759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63404873" sldId="760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2289707563" sldId="761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873447592" sldId="763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138906366" sldId="764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3354084190" sldId="765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763993704" sldId="766"/>
        </pc:sldMkLst>
      </pc:sldChg>
      <pc:sldChg chg="del">
        <pc:chgData name="Motaz Saad" userId="2057ee3b-c1bc-4e6d-9f32-2f06a9bf521c" providerId="ADAL" clId="{CD61DAFD-BD99-482C-8696-820CFD839D53}" dt="2022-11-27T05:49:34.689" v="0" actId="47"/>
        <pc:sldMkLst>
          <pc:docMk/>
          <pc:sldMk cId="1698596300" sldId="767"/>
        </pc:sldMkLst>
      </pc:sldChg>
      <pc:sldMasterChg chg="delSldLayout">
        <pc:chgData name="Motaz Saad" userId="2057ee3b-c1bc-4e6d-9f32-2f06a9bf521c" providerId="ADAL" clId="{CD61DAFD-BD99-482C-8696-820CFD839D53}" dt="2022-11-27T06:50:13.820" v="410" actId="47"/>
        <pc:sldMasterMkLst>
          <pc:docMk/>
          <pc:sldMasterMk cId="0" sldId="2147483655"/>
        </pc:sldMasterMkLst>
        <pc:sldLayoutChg chg="del">
          <pc:chgData name="Motaz Saad" userId="2057ee3b-c1bc-4e6d-9f32-2f06a9bf521c" providerId="ADAL" clId="{CD61DAFD-BD99-482C-8696-820CFD839D53}" dt="2022-11-27T05:49:34.689" v="0" actId="47"/>
          <pc:sldLayoutMkLst>
            <pc:docMk/>
            <pc:sldMasterMk cId="0" sldId="2147483655"/>
            <pc:sldLayoutMk cId="0" sldId="2147483651"/>
          </pc:sldLayoutMkLst>
        </pc:sldLayoutChg>
        <pc:sldLayoutChg chg="del">
          <pc:chgData name="Motaz Saad" userId="2057ee3b-c1bc-4e6d-9f32-2f06a9bf521c" providerId="ADAL" clId="{CD61DAFD-BD99-482C-8696-820CFD839D53}" dt="2022-11-27T05:49:34.689" v="0" actId="47"/>
          <pc:sldLayoutMkLst>
            <pc:docMk/>
            <pc:sldMasterMk cId="0" sldId="2147483655"/>
            <pc:sldLayoutMk cId="0" sldId="2147483653"/>
          </pc:sldLayoutMkLst>
        </pc:sldLayoutChg>
        <pc:sldLayoutChg chg="del">
          <pc:chgData name="Motaz Saad" userId="2057ee3b-c1bc-4e6d-9f32-2f06a9bf521c" providerId="ADAL" clId="{CD61DAFD-BD99-482C-8696-820CFD839D53}" dt="2022-11-27T05:49:34.689" v="0" actId="47"/>
          <pc:sldLayoutMkLst>
            <pc:docMk/>
            <pc:sldMasterMk cId="0" sldId="2147483655"/>
            <pc:sldLayoutMk cId="0" sldId="2147483654"/>
          </pc:sldLayoutMkLst>
        </pc:sldLayoutChg>
        <pc:sldLayoutChg chg="del">
          <pc:chgData name="Motaz Saad" userId="2057ee3b-c1bc-4e6d-9f32-2f06a9bf521c" providerId="ADAL" clId="{CD61DAFD-BD99-482C-8696-820CFD839D53}" dt="2022-11-27T05:49:34.689" v="0" actId="47"/>
          <pc:sldLayoutMkLst>
            <pc:docMk/>
            <pc:sldMasterMk cId="0" sldId="2147483655"/>
            <pc:sldLayoutMk cId="2819574796" sldId="2147483656"/>
          </pc:sldLayoutMkLst>
        </pc:sldLayoutChg>
        <pc:sldLayoutChg chg="del">
          <pc:chgData name="Motaz Saad" userId="2057ee3b-c1bc-4e6d-9f32-2f06a9bf521c" providerId="ADAL" clId="{CD61DAFD-BD99-482C-8696-820CFD839D53}" dt="2022-11-27T06:50:07.758" v="402" actId="47"/>
          <pc:sldLayoutMkLst>
            <pc:docMk/>
            <pc:sldMasterMk cId="0" sldId="2147483655"/>
            <pc:sldLayoutMk cId="890894890" sldId="2147483660"/>
          </pc:sldLayoutMkLst>
        </pc:sldLayoutChg>
        <pc:sldLayoutChg chg="del">
          <pc:chgData name="Motaz Saad" userId="2057ee3b-c1bc-4e6d-9f32-2f06a9bf521c" providerId="ADAL" clId="{CD61DAFD-BD99-482C-8696-820CFD839D53}" dt="2022-11-27T06:50:13.820" v="410" actId="47"/>
          <pc:sldLayoutMkLst>
            <pc:docMk/>
            <pc:sldMasterMk cId="0" sldId="2147483655"/>
            <pc:sldLayoutMk cId="2942426759" sldId="2147483661"/>
          </pc:sldLayoutMkLst>
        </pc:sldLayoutChg>
      </pc:sldMasterChg>
    </pc:docChg>
  </pc:docChgLst>
  <pc:docChgLst>
    <pc:chgData name="Motaz Saad" userId="2057ee3b-c1bc-4e6d-9f32-2f06a9bf521c" providerId="ADAL" clId="{44E7B750-1F57-4841-AA71-3B92413517B4}"/>
    <pc:docChg chg="modSld sldOrd">
      <pc:chgData name="Motaz Saad" userId="2057ee3b-c1bc-4e6d-9f32-2f06a9bf521c" providerId="ADAL" clId="{44E7B750-1F57-4841-AA71-3B92413517B4}" dt="2022-11-29T10:31:46.690" v="2" actId="1076"/>
      <pc:docMkLst>
        <pc:docMk/>
      </pc:docMkLst>
      <pc:sldChg chg="ord">
        <pc:chgData name="Motaz Saad" userId="2057ee3b-c1bc-4e6d-9f32-2f06a9bf521c" providerId="ADAL" clId="{44E7B750-1F57-4841-AA71-3B92413517B4}" dt="2022-11-29T10:12:54.407" v="1"/>
        <pc:sldMkLst>
          <pc:docMk/>
          <pc:sldMk cId="0" sldId="284"/>
        </pc:sldMkLst>
      </pc:sldChg>
      <pc:sldChg chg="modSp mod">
        <pc:chgData name="Motaz Saad" userId="2057ee3b-c1bc-4e6d-9f32-2f06a9bf521c" providerId="ADAL" clId="{44E7B750-1F57-4841-AA71-3B92413517B4}" dt="2022-11-29T10:31:46.690" v="2" actId="1076"/>
        <pc:sldMkLst>
          <pc:docMk/>
          <pc:sldMk cId="0" sldId="298"/>
        </pc:sldMkLst>
        <pc:graphicFrameChg chg="mod">
          <ac:chgData name="Motaz Saad" userId="2057ee3b-c1bc-4e6d-9f32-2f06a9bf521c" providerId="ADAL" clId="{44E7B750-1F57-4841-AA71-3B92413517B4}" dt="2022-11-29T10:31:46.690" v="2" actId="1076"/>
          <ac:graphicFrameMkLst>
            <pc:docMk/>
            <pc:sldMk cId="0" sldId="298"/>
            <ac:graphicFrameMk id="1433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B6264-E76E-4CB0-85CD-F3667EF81584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E8E74-FC09-41CB-91BB-F7CB99EBF7EE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وان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7" name="عنصر نائب للمحتوى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0CCC-426B-4F73-A3B7-5F680146511B}" type="datetime1">
              <a:rPr lang="en-US" smtClean="0"/>
              <a:t>11/29/2022</a:t>
            </a:fld>
            <a:endParaRPr lang="en-US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11" name="Rectangle 3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08922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756CFB87-4C65-4F30-8462-A816EAB5995D}" type="datetime1">
              <a:rPr lang="en-US" smtClean="0"/>
              <a:t>11/29/2022</a:t>
            </a:fld>
            <a:endParaRPr lang="en-US"/>
          </a:p>
        </p:txBody>
      </p:sp>
      <p:sp>
        <p:nvSpPr>
          <p:cNvPr id="12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46344-28C0-49E2-A37C-97691EFAA2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عنوان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F26E-E1CE-4F46-A786-15AA5EC79C76}" type="datetime1">
              <a:rPr lang="en-US" smtClean="0"/>
              <a:t>11/29/2022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4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6322"/>
            <a:ext cx="4038600" cy="164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12" name="Rectangle 3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08922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44BD18BC-8051-498B-84D4-B0463D2E2988}" type="datetime1">
              <a:rPr lang="en-US" smtClean="0"/>
              <a:t>11/29/2022</a:t>
            </a:fld>
            <a:endParaRPr lang="en-US"/>
          </a:p>
        </p:txBody>
      </p:sp>
      <p:sp>
        <p:nvSpPr>
          <p:cNvPr id="13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98C95-9092-46EB-AED8-1798DED2CB3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2.cs.uregina.ca/~dbd/cs831/notes/itemsets/DIC_lattice2.gif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3.e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dcc.uchile.cl/~rbaeza/cursos/visual/sg/rulebest.gif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508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AutoNum type="arabicPeriod" startAt="6"/>
            </a:pPr>
            <a:r>
              <a:rPr lang="en-US" sz="4400" i="0" u="none" strike="noStrike" cap="none">
                <a:solidFill>
                  <a:srgbClr val="FFFFFF"/>
                </a:solidFill>
              </a:rPr>
              <a:t>Association Analysis</a:t>
            </a:r>
            <a:endParaRPr sz="4400" i="0" u="none" strike="noStrike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Transaction </a:t>
            </a:r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936442"/>
              </p:ext>
            </p:extLst>
          </p:nvPr>
        </p:nvGraphicFramePr>
        <p:xfrm>
          <a:off x="884612" y="1502342"/>
          <a:ext cx="2654576" cy="344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38032" imgH="3164137" progId="Word.Document.8">
                  <p:embed/>
                </p:oleObj>
              </mc:Choice>
              <mc:Fallback>
                <p:oleObj name="Document" r:id="rId2" imgW="2438032" imgH="3164137" progId="Word.Document.8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612" y="1502342"/>
                        <a:ext cx="2654576" cy="344460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1926912805"/>
              </p:ext>
            </p:extLst>
          </p:nvPr>
        </p:nvGraphicFramePr>
        <p:xfrm>
          <a:off x="4943786" y="1525154"/>
          <a:ext cx="3618775" cy="34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464137" imgH="3267637" progId="Word.Document.8">
                  <p:embed/>
                </p:oleObj>
              </mc:Choice>
              <mc:Fallback>
                <p:oleObj name="Document" r:id="rId4" imgW="3464137" imgH="3267637" progId="Word.Document.8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786" y="1525154"/>
                        <a:ext cx="3618775" cy="341236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645944" y="300275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kumimoji="1" lang="en-US" sz="1800" b="1" i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828543" y="878712"/>
            <a:ext cx="3467616" cy="36933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1800" dirty="0">
                <a:latin typeface="Times New Roman" pitchFamily="18" charset="0"/>
              </a:rPr>
              <a:t>Attributes converted to binary flags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F2BA03-ECE7-B9B2-4785-6CB188D0813D}"/>
              </a:ext>
            </a:extLst>
          </p:cNvPr>
          <p:cNvCxnSpPr/>
          <p:nvPr/>
        </p:nvCxnSpPr>
        <p:spPr>
          <a:xfrm>
            <a:off x="3562351" y="3224646"/>
            <a:ext cx="13814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BE95E-5784-28BB-F006-834CB89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data formats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246" y="1006079"/>
            <a:ext cx="8358553" cy="3563540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</a:pPr>
            <a:r>
              <a:rPr lang="en-US" sz="2400" dirty="0"/>
              <a:t>The data can be in transaction form or table form</a:t>
            </a:r>
          </a:p>
          <a:p>
            <a:pPr marL="557213" lvl="1" indent="-214313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Transaction form:</a:t>
            </a:r>
            <a:r>
              <a:rPr lang="en-US" sz="2400" dirty="0"/>
              <a:t>		a, b</a:t>
            </a:r>
          </a:p>
          <a:p>
            <a:pPr marL="557213" lvl="1" indent="-214313">
              <a:lnSpc>
                <a:spcPct val="90000"/>
              </a:lnSpc>
              <a:buNone/>
            </a:pPr>
            <a:r>
              <a:rPr lang="en-US" sz="2400" dirty="0"/>
              <a:t>					a, c, d, e</a:t>
            </a:r>
          </a:p>
          <a:p>
            <a:pPr marL="557213" lvl="1" indent="-214313">
              <a:lnSpc>
                <a:spcPct val="90000"/>
              </a:lnSpc>
              <a:spcAft>
                <a:spcPct val="40000"/>
              </a:spcAft>
              <a:buNone/>
            </a:pPr>
            <a:r>
              <a:rPr lang="en-US" sz="2400" dirty="0"/>
              <a:t>					a, d, f</a:t>
            </a:r>
          </a:p>
          <a:p>
            <a:pPr marL="557213" lvl="1" indent="-214313">
              <a:lnSpc>
                <a:spcPct val="9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557213" lvl="1" indent="-214313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Table form:</a:t>
            </a:r>
            <a:r>
              <a:rPr lang="en-US" sz="2400" dirty="0"/>
              <a:t>		Attr1	Attr2	Attr3</a:t>
            </a:r>
          </a:p>
          <a:p>
            <a:pPr marL="557213" lvl="1" indent="-214313">
              <a:lnSpc>
                <a:spcPct val="90000"/>
              </a:lnSpc>
              <a:buNone/>
            </a:pPr>
            <a:r>
              <a:rPr lang="en-US" sz="2400" dirty="0"/>
              <a:t>					a, 	b, 	d</a:t>
            </a:r>
          </a:p>
          <a:p>
            <a:pPr marL="557213" lvl="1" indent="-214313">
              <a:lnSpc>
                <a:spcPct val="90000"/>
              </a:lnSpc>
              <a:buNone/>
            </a:pPr>
            <a:r>
              <a:rPr lang="en-US" sz="2400" dirty="0"/>
              <a:t>					b, 	c,	e</a:t>
            </a:r>
          </a:p>
          <a:p>
            <a:pPr algn="l" rtl="0">
              <a:lnSpc>
                <a:spcPct val="90000"/>
              </a:lnSpc>
            </a:pPr>
            <a:endParaRPr lang="en-US" sz="2400" dirty="0">
              <a:solidFill>
                <a:srgbClr val="3333CC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sz="2400" dirty="0">
                <a:solidFill>
                  <a:srgbClr val="3333CC"/>
                </a:solidFill>
              </a:rPr>
              <a:t>Table data need to be converted to transaction form for association mining</a:t>
            </a:r>
            <a:r>
              <a:rPr lang="en-US" sz="24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611D8-5107-9AFF-BC75-AEBB161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data formats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60215" y="1063378"/>
            <a:ext cx="8823568" cy="3394500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: Given the following dataset, how association rules handles the data.</a:t>
            </a:r>
            <a:endParaRPr lang="ar-SA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2"/>
          <a:srcRect l="9273" r="11591" b="5269"/>
          <a:stretch/>
        </p:blipFill>
        <p:spPr bwMode="auto">
          <a:xfrm>
            <a:off x="569539" y="1458322"/>
            <a:ext cx="7668306" cy="339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D985-93BB-8ACA-3AFC-143B4DEA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data formats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96985" y="945662"/>
            <a:ext cx="8691567" cy="3648988"/>
          </a:xfrm>
        </p:spPr>
        <p:txBody>
          <a:bodyPr/>
          <a:lstStyle/>
          <a:p>
            <a:pPr algn="l" rtl="0"/>
            <a:r>
              <a:rPr lang="en-US" dirty="0"/>
              <a:t>Association rules only work with binary values in this case the table will work only with Buy and Gender :</a:t>
            </a:r>
          </a:p>
          <a:p>
            <a:pPr algn="l" rtl="0"/>
            <a:endParaRPr lang="en-US" dirty="0"/>
          </a:p>
          <a:p>
            <a:pPr algn="l" rtl="0"/>
            <a:endParaRPr lang="ar-SA" dirty="0"/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89325"/>
              </p:ext>
            </p:extLst>
          </p:nvPr>
        </p:nvGraphicFramePr>
        <p:xfrm>
          <a:off x="2018449" y="1914998"/>
          <a:ext cx="5858937" cy="2816424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95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1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Session 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Gender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Buy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noProof="0" dirty="0"/>
                        <a:t>1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Male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noProof="0" dirty="0"/>
                        <a:t>2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/>
                        <a:t>Female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noProof="0" dirty="0"/>
                        <a:t>3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/>
                        <a:t>Female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Yes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noProof="0" dirty="0"/>
                        <a:t>4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/>
                        <a:t>Male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Yes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noProof="0" dirty="0"/>
                        <a:t>5</a:t>
                      </a: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/>
                        <a:t>Male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/>
                        <a:t>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FC710-45C9-3C40-6616-E2A1FB9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data formats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26646" y="1200150"/>
            <a:ext cx="8761906" cy="3394500"/>
          </a:xfrm>
        </p:spPr>
        <p:txBody>
          <a:bodyPr/>
          <a:lstStyle/>
          <a:p>
            <a:pPr algn="l" rtl="0">
              <a:buNone/>
            </a:pPr>
            <a:r>
              <a:rPr lang="en-US" sz="2400" dirty="0"/>
              <a:t>So, it will be applied to  gender and Buy and generate rules such as:</a:t>
            </a:r>
          </a:p>
          <a:p>
            <a:pPr algn="l" rtl="0">
              <a:buNone/>
            </a:pPr>
            <a:r>
              <a:rPr lang="en-US" sz="2400" dirty="0"/>
              <a:t>Gender -&gt; Buy </a:t>
            </a:r>
          </a:p>
          <a:p>
            <a:pPr algn="l" rtl="0">
              <a:buNone/>
            </a:pPr>
            <a:r>
              <a:rPr lang="en-US" sz="2400" dirty="0">
                <a:highlight>
                  <a:srgbClr val="FFFF00"/>
                </a:highlight>
              </a:rPr>
              <a:t>That means gender = male  impales buy = yes</a:t>
            </a:r>
          </a:p>
          <a:p>
            <a:pPr algn="l" rtl="0">
              <a:buNone/>
            </a:pPr>
            <a:r>
              <a:rPr lang="en-US" sz="2400" dirty="0"/>
              <a:t>(note it take the first value as true and second as false)</a:t>
            </a:r>
          </a:p>
          <a:p>
            <a:endParaRPr lang="ar-S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32B3-97BC-A43F-90FD-D009891E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data formats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If we want to use gender and buy as categorical, we need to convert  nominal to binominal the table will be:</a:t>
            </a:r>
          </a:p>
          <a:p>
            <a:pPr marL="114300" indent="0" algn="l" rtl="0">
              <a:buNone/>
            </a:pPr>
            <a:endParaRPr lang="ar-SA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57972"/>
              </p:ext>
            </p:extLst>
          </p:nvPr>
        </p:nvGraphicFramePr>
        <p:xfrm>
          <a:off x="760105" y="1953845"/>
          <a:ext cx="7848971" cy="2839097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98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7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/>
                        <a:t>Gender=Female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/>
                        <a:t>Gender=Male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/>
                        <a:t>Buy=no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/>
                        <a:t>Buy=yes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/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/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/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/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26973-E358-8886-041A-1DCA6F31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data formats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800" dirty="0"/>
              <a:t>The association rules will be such as:</a:t>
            </a:r>
          </a:p>
          <a:p>
            <a:pPr algn="l" rtl="0"/>
            <a:r>
              <a:rPr lang="en-US" sz="2800" dirty="0"/>
              <a:t>[Gender = Male] --&gt; [Buy = Yes] </a:t>
            </a:r>
          </a:p>
          <a:p>
            <a:pPr algn="l" rtl="0"/>
            <a:r>
              <a:rPr lang="en-US" sz="2800" dirty="0"/>
              <a:t>[Buy = No] --&gt; [Gender = Female] </a:t>
            </a:r>
          </a:p>
          <a:p>
            <a:pPr algn="l" rtl="0"/>
            <a:r>
              <a:rPr lang="en-US" sz="2800" dirty="0"/>
              <a:t>[Buy = Yes] --&gt; [Gender = Male] </a:t>
            </a:r>
          </a:p>
          <a:p>
            <a:pPr algn="l" rtl="0"/>
            <a:r>
              <a:rPr lang="en-US" sz="2800" dirty="0"/>
              <a:t>[Gender = Female] --&gt; [Buy = No] </a:t>
            </a:r>
          </a:p>
          <a:p>
            <a:pPr algn="l" rtl="0"/>
            <a:r>
              <a:rPr lang="en-US" sz="2800" dirty="0"/>
              <a:t>[Gender = Female] --&gt; [Buy = Yes]</a:t>
            </a:r>
            <a:endParaRPr lang="ar-S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9D8AE-A6B2-0EEB-1AED-95097DFB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data formats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976923"/>
            <a:ext cx="8229600" cy="3617727"/>
          </a:xfrm>
        </p:spPr>
        <p:txBody>
          <a:bodyPr/>
          <a:lstStyle/>
          <a:p>
            <a:pPr algn="l" rtl="0"/>
            <a:r>
              <a:rPr lang="en-US" dirty="0"/>
              <a:t>If we include all  nominal attributes: </a:t>
            </a:r>
            <a:endParaRPr lang="ar-SA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88945"/>
              </p:ext>
            </p:extLst>
          </p:nvPr>
        </p:nvGraphicFramePr>
        <p:xfrm>
          <a:off x="442628" y="1768069"/>
          <a:ext cx="8244172" cy="1832352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27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7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44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…….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 = 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….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/>
                        <a:t>Browser = 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/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/>
                        <a:t>Country = China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/>
                        <a:t>Country = USA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82"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ar-SA" sz="1200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/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82"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ar-SA" sz="1200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82"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ar-SA" sz="1200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82"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ar-SA" sz="1200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82"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ar-SA" sz="12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ar-SA" sz="1200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مستطيل 5"/>
          <p:cNvSpPr/>
          <p:nvPr/>
        </p:nvSpPr>
        <p:spPr>
          <a:xfrm>
            <a:off x="1495881" y="3737193"/>
            <a:ext cx="5625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dirty="0"/>
              <a:t>Association rules:</a:t>
            </a:r>
          </a:p>
          <a:p>
            <a:pPr algn="l" rtl="0"/>
            <a:r>
              <a:rPr lang="en-US" sz="1800" dirty="0"/>
              <a:t>[Gender = Male] --&gt; [Country = USA] </a:t>
            </a:r>
          </a:p>
          <a:p>
            <a:pPr algn="l" rtl="0"/>
            <a:r>
              <a:rPr lang="en-US" sz="1800" dirty="0"/>
              <a:t>[Gender = Male] --&gt; [Buy = Yes] (</a:t>
            </a:r>
          </a:p>
          <a:p>
            <a:pPr algn="l" rtl="0"/>
            <a:r>
              <a:rPr lang="en-US" sz="1800" dirty="0"/>
              <a:t>[Gender = Male] --&gt; [Browser Type = Mozilla]</a:t>
            </a:r>
            <a:endParaRPr lang="ar-SA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6D689-6E35-66C9-6C5E-30ABAA88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data formats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If we include numerical vales e need to  use Discretization to convert numbers to nominal </a:t>
            </a:r>
            <a:endParaRPr lang="ar-SA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72412"/>
              </p:ext>
            </p:extLst>
          </p:nvPr>
        </p:nvGraphicFramePr>
        <p:xfrm>
          <a:off x="530848" y="1955207"/>
          <a:ext cx="8155951" cy="1773282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16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6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Len = range2 [790.333 - 1457.667]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/>
                        <a:t>Len = range1 [-∞ - 790.333]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/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مستطيل 4"/>
          <p:cNvSpPr/>
          <p:nvPr/>
        </p:nvSpPr>
        <p:spPr>
          <a:xfrm>
            <a:off x="1296936" y="4117300"/>
            <a:ext cx="616152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800" dirty="0"/>
              <a:t>Association rules:</a:t>
            </a:r>
          </a:p>
          <a:p>
            <a:pPr algn="l" rtl="0"/>
            <a:r>
              <a:rPr lang="en-US" sz="1800" dirty="0"/>
              <a:t>[Len= range1 [-∞ - 17.667]] --&gt; [Gender = Female]</a:t>
            </a:r>
          </a:p>
          <a:p>
            <a:pPr algn="l" rtl="0"/>
            <a:r>
              <a:rPr lang="en-US" sz="1800" dirty="0"/>
              <a:t> Len = range1 [-∞ - 17.667]] --&gt; [Country = USA]</a:t>
            </a:r>
            <a:endParaRPr lang="ar-SA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6949-5F4E-6359-F304-9BD0ECBD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000" dirty="0">
                <a:solidFill>
                  <a:srgbClr val="FF0000"/>
                </a:solidFill>
              </a:rPr>
              <a:t>Association Rules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i="1" dirty="0">
                <a:solidFill>
                  <a:srgbClr val="FF0000"/>
                </a:solidFill>
              </a:rPr>
              <a:t>association rule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about relationships between two disjoint </a:t>
            </a:r>
            <a:r>
              <a:rPr lang="en-US" dirty="0" err="1"/>
              <a:t>itemsets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i="1" dirty="0"/>
              <a:t>		</a:t>
            </a:r>
            <a:r>
              <a:rPr lang="en-US" i="1" dirty="0">
                <a:solidFill>
                  <a:srgbClr val="C00000"/>
                </a:solidFill>
              </a:rPr>
              <a:t>X </a:t>
            </a:r>
            <a:r>
              <a:rPr lang="en-US" i="1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i="1" dirty="0">
                <a:solidFill>
                  <a:srgbClr val="C00000"/>
                </a:solidFill>
              </a:rPr>
              <a:t> Y</a:t>
            </a:r>
            <a:endParaRPr lang="en-US" dirty="0">
              <a:solidFill>
                <a:srgbClr val="C00000"/>
              </a:solidFill>
            </a:endParaRPr>
          </a:p>
          <a:p>
            <a:pPr algn="l" rtl="0" eaLnBrk="1" hangingPunct="1"/>
            <a:r>
              <a:rPr lang="en-US" dirty="0"/>
              <a:t>It presents the pattern when </a:t>
            </a:r>
            <a:r>
              <a:rPr lang="en-US" i="1" dirty="0"/>
              <a:t>X</a:t>
            </a:r>
            <a:r>
              <a:rPr lang="en-US" dirty="0"/>
              <a:t> occurs, </a:t>
            </a:r>
            <a:r>
              <a:rPr lang="en-US" i="1" dirty="0"/>
              <a:t>Y </a:t>
            </a:r>
            <a:r>
              <a:rPr lang="en-US" dirty="0"/>
              <a:t> also occurs.</a:t>
            </a:r>
          </a:p>
          <a:p>
            <a:pPr marL="114300" indent="0" algn="l" rtl="0" eaLnBrk="1" hangingPunct="1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031AC8-DB86-69BD-5E0C-42524E91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315F-40DF-40A0-B331-7446EE01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0710-3EFD-4953-A0E8-E84A5AAB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26" y="1258638"/>
            <a:ext cx="7845287" cy="3630300"/>
          </a:xfrm>
        </p:spPr>
        <p:txBody>
          <a:bodyPr/>
          <a:lstStyle/>
          <a:p>
            <a:pPr algn="just" rtl="0" eaLnBrk="1" hangingPunct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Mining association rules </a:t>
            </a:r>
            <a:r>
              <a:rPr lang="en-US" sz="1800" dirty="0"/>
              <a:t>search for interesting relationship among </a:t>
            </a:r>
            <a:r>
              <a:rPr lang="en-US" sz="1800" b="1" dirty="0"/>
              <a:t>items</a:t>
            </a:r>
            <a:r>
              <a:rPr lang="en-US" sz="1800" dirty="0"/>
              <a:t> in given data set.</a:t>
            </a:r>
          </a:p>
          <a:p>
            <a:pPr algn="just" rtl="0" eaLnBrk="1" hangingPunct="1">
              <a:lnSpc>
                <a:spcPct val="80000"/>
              </a:lnSpc>
            </a:pPr>
            <a:endParaRPr lang="en-US" sz="1800" dirty="0"/>
          </a:p>
          <a:p>
            <a:pPr algn="just" rtl="0" eaLnBrk="1" hangingPunct="1">
              <a:lnSpc>
                <a:spcPct val="80000"/>
              </a:lnSpc>
            </a:pPr>
            <a:r>
              <a:rPr lang="en-US" sz="1800" dirty="0"/>
              <a:t>One of the Most common technique in data science </a:t>
            </a:r>
          </a:p>
          <a:p>
            <a:pPr algn="just" rtl="0" eaLnBrk="1" hangingPunct="1">
              <a:lnSpc>
                <a:spcPct val="80000"/>
              </a:lnSpc>
            </a:pPr>
            <a:endParaRPr lang="en-US" sz="1800" dirty="0"/>
          </a:p>
          <a:p>
            <a:pPr algn="just" rtl="0" eaLnBrk="1" hangingPunct="1">
              <a:lnSpc>
                <a:spcPct val="80000"/>
              </a:lnSpc>
            </a:pPr>
            <a:r>
              <a:rPr lang="en-US" sz="1800" dirty="0"/>
              <a:t>It is unsupervised learning systems.    </a:t>
            </a:r>
          </a:p>
          <a:p>
            <a:pPr marL="114300" indent="0" algn="just" rtl="0"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algn="just">
              <a:lnSpc>
                <a:spcPct val="80000"/>
              </a:lnSpc>
            </a:pPr>
            <a:r>
              <a:rPr lang="en-US" dirty="0"/>
              <a:t>Discover elements (items) that </a:t>
            </a:r>
            <a:r>
              <a:rPr lang="en-US" b="1" dirty="0"/>
              <a:t>co-occur frequently </a:t>
            </a:r>
            <a:r>
              <a:rPr lang="en-US" dirty="0"/>
              <a:t>within a data set. </a:t>
            </a:r>
          </a:p>
          <a:p>
            <a:pPr algn="just" rtl="0" eaLnBrk="1" hangingPunct="1">
              <a:lnSpc>
                <a:spcPct val="80000"/>
              </a:lnSpc>
            </a:pPr>
            <a:endParaRPr lang="en-US" sz="1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7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685"/>
            <a:ext cx="8229600" cy="857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Association Rules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5448" y="679939"/>
            <a:ext cx="8902583" cy="4268300"/>
          </a:xfrm>
        </p:spPr>
        <p:txBody>
          <a:bodyPr>
            <a:normAutofit/>
          </a:bodyPr>
          <a:lstStyle/>
          <a:p>
            <a:pPr marL="169069" indent="-169069" algn="just">
              <a:lnSpc>
                <a:spcPct val="150000"/>
              </a:lnSpc>
            </a:pPr>
            <a:r>
              <a:rPr lang="en-US" sz="2000" dirty="0"/>
              <a:t>Association rule </a:t>
            </a:r>
            <a:r>
              <a:rPr lang="en-US" sz="2000" i="1" dirty="0"/>
              <a:t>R</a:t>
            </a:r>
            <a:r>
              <a:rPr lang="en-US" sz="2000" dirty="0"/>
              <a:t> :  </a:t>
            </a:r>
            <a:r>
              <a:rPr lang="en-US" sz="1600" i="1" dirty="0">
                <a:solidFill>
                  <a:srgbClr val="C00000"/>
                </a:solidFill>
              </a:rPr>
              <a:t>Itemset1</a:t>
            </a:r>
            <a:r>
              <a:rPr lang="en-US" sz="1600" dirty="0">
                <a:solidFill>
                  <a:srgbClr val="C00000"/>
                </a:solidFill>
              </a:rPr>
              <a:t> =&gt; </a:t>
            </a:r>
            <a:r>
              <a:rPr lang="en-US" sz="1600" i="1" dirty="0">
                <a:solidFill>
                  <a:srgbClr val="C00000"/>
                </a:solidFill>
              </a:rPr>
              <a:t>Itemset2</a:t>
            </a:r>
            <a:endParaRPr lang="en-US" sz="2000" dirty="0">
              <a:solidFill>
                <a:srgbClr val="C00000"/>
              </a:solidFill>
            </a:endParaRPr>
          </a:p>
          <a:p>
            <a:pPr marL="425054" lvl="1" indent="-169069" algn="just">
              <a:lnSpc>
                <a:spcPct val="150000"/>
              </a:lnSpc>
            </a:pPr>
            <a:r>
              <a:rPr lang="en-US" sz="2000" i="1" dirty="0"/>
              <a:t>Itemset1, 2</a:t>
            </a:r>
            <a:r>
              <a:rPr lang="en-US" sz="2000" dirty="0"/>
              <a:t>  are disjoint and </a:t>
            </a:r>
            <a:r>
              <a:rPr lang="en-US" sz="2000" i="1" dirty="0"/>
              <a:t>Itemset2</a:t>
            </a:r>
            <a:r>
              <a:rPr lang="en-US" sz="2000" dirty="0"/>
              <a:t> is non-empty</a:t>
            </a:r>
            <a:endParaRPr lang="en-US" sz="2000" dirty="0">
              <a:sym typeface="Symbol" pitchFamily="18" charset="2"/>
            </a:endParaRPr>
          </a:p>
          <a:p>
            <a:pPr marL="425054" lvl="1" indent="-169069" algn="just">
              <a:lnSpc>
                <a:spcPct val="150000"/>
              </a:lnSpc>
            </a:pPr>
            <a:r>
              <a:rPr lang="en-US" sz="2000" dirty="0"/>
              <a:t>meaning: if transaction includes </a:t>
            </a:r>
            <a:r>
              <a:rPr lang="en-US" sz="2000" i="1" dirty="0"/>
              <a:t>Itemset1</a:t>
            </a:r>
            <a:r>
              <a:rPr lang="en-US" sz="2000" dirty="0"/>
              <a:t>  then it also has </a:t>
            </a:r>
            <a:r>
              <a:rPr lang="en-US" sz="2000" i="1" dirty="0"/>
              <a:t>Itemset2</a:t>
            </a:r>
          </a:p>
          <a:p>
            <a:pPr marL="425054" lvl="1" indent="-169069" algn="just">
              <a:lnSpc>
                <a:spcPct val="150000"/>
              </a:lnSpc>
            </a:pPr>
            <a:r>
              <a:rPr lang="en-US" sz="2000" dirty="0"/>
              <a:t>Rule form:  “</a:t>
            </a:r>
            <a:r>
              <a:rPr lang="en-US" sz="2000" dirty="0">
                <a:solidFill>
                  <a:schemeClr val="hlink"/>
                </a:solidFill>
              </a:rPr>
              <a:t>Body </a:t>
            </a:r>
            <a:r>
              <a:rPr lang="en-US" sz="2000" dirty="0"/>
              <a:t>=&gt;</a:t>
            </a:r>
            <a:r>
              <a:rPr lang="en-US" sz="2000" dirty="0">
                <a:solidFill>
                  <a:schemeClr val="hlink"/>
                </a:solidFill>
                <a:latin typeface="Symbol" pitchFamily="18" charset="2"/>
              </a:rPr>
              <a:t> H</a:t>
            </a:r>
            <a:r>
              <a:rPr lang="en-US" sz="2000" dirty="0">
                <a:solidFill>
                  <a:schemeClr val="hlink"/>
                </a:solidFill>
              </a:rPr>
              <a:t>ead [support, confidence]”</a:t>
            </a:r>
          </a:p>
          <a:p>
            <a:pPr marL="169069" indent="-169069" algn="just"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Examples</a:t>
            </a:r>
          </a:p>
          <a:p>
            <a:pPr marL="425054" lvl="1" indent="-169069" algn="just">
              <a:lnSpc>
                <a:spcPct val="150000"/>
              </a:lnSpc>
            </a:pPr>
            <a:r>
              <a:rPr lang="en-US" sz="2000" dirty="0"/>
              <a:t>A,B =&gt; E,C</a:t>
            </a:r>
          </a:p>
          <a:p>
            <a:pPr marL="425054" lvl="1" indent="-169069" algn="just">
              <a:lnSpc>
                <a:spcPct val="150000"/>
              </a:lnSpc>
            </a:pPr>
            <a:r>
              <a:rPr lang="en-US" sz="2000" dirty="0"/>
              <a:t>A =&gt; B,C</a:t>
            </a:r>
          </a:p>
          <a:p>
            <a:pPr marL="425054" lvl="1" indent="-169069" algn="just">
              <a:lnSpc>
                <a:spcPct val="150000"/>
              </a:lnSpc>
            </a:pPr>
            <a:r>
              <a:rPr lang="en-US" sz="2000" dirty="0"/>
              <a:t>major(x, “CS”) ^ takes(x, “DB”) =&gt;</a:t>
            </a:r>
            <a:r>
              <a:rPr lang="en-US" sz="2000" dirty="0">
                <a:latin typeface="Symbol" pitchFamily="18" charset="2"/>
              </a:rPr>
              <a:t>  </a:t>
            </a:r>
            <a:r>
              <a:rPr lang="en-US" sz="2000" dirty="0"/>
              <a:t>grade(x, “A”) [1%, 75%]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FEC11-B759-D252-D1E9-71DD27E0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B4F3-799F-4B48-8A00-557EC87F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E60DA-1352-4E5E-9863-E15CEDA0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78516"/>
            <a:ext cx="7983415" cy="3630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Association Rules find all sets of items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itemsets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that have </a:t>
            </a:r>
            <a:r>
              <a:rPr lang="en-US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support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greater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than the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minimum support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then using the large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itemsets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generate the desired rules that have </a:t>
            </a:r>
            <a:r>
              <a:rPr lang="en-US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confidence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greater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than the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minimum confidence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 </a:t>
            </a:r>
            <a:r>
              <a:rPr lang="en-US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lift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of a rule is the ratio of the observed support to that expected if X and Y were independent. 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chemeClr val="tx1"/>
                </a:solidFill>
                <a:effectLst/>
                <a:latin typeface="source-serif-pro"/>
              </a:rPr>
              <a:t>Lift is a relative strength indicator showing the association between 2 Items.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chemeClr val="tx1"/>
                </a:solidFill>
                <a:effectLst/>
                <a:latin typeface="source-serif-pro"/>
              </a:rPr>
              <a:t>Lift (Item 1, Item 2) = Confidence (Item 1, Item 2) / Support (Item 2)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213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3403-8EEC-449F-870D-383E93C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Support, confidence, lift 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EC23D068-CDC6-40A9-8D0F-67A29A519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8"/>
          <a:stretch/>
        </p:blipFill>
        <p:spPr bwMode="auto">
          <a:xfrm>
            <a:off x="873223" y="1629830"/>
            <a:ext cx="7575896" cy="26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8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3403-8EEC-449F-870D-383E93C8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101"/>
            <a:ext cx="7315500" cy="774222"/>
          </a:xfrm>
        </p:spPr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447B5-D4B3-21C1-D605-E9C3A33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5"/>
            <a:ext cx="5124450" cy="391477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B7D2B0B-B434-41AB-843C-4FC0F5195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8"/>
          <a:stretch/>
        </p:blipFill>
        <p:spPr bwMode="auto">
          <a:xfrm>
            <a:off x="4559493" y="2755245"/>
            <a:ext cx="4584507" cy="15846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Support and Confidence</a:t>
            </a:r>
          </a:p>
        </p:txBody>
      </p:sp>
      <p:graphicFrame>
        <p:nvGraphicFramePr>
          <p:cNvPr id="10242" name="Object 7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6175719"/>
              </p:ext>
            </p:extLst>
          </p:nvPr>
        </p:nvGraphicFramePr>
        <p:xfrm>
          <a:off x="4733924" y="1011388"/>
          <a:ext cx="3279041" cy="309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64137" imgH="3267637" progId="Word.Document.8">
                  <p:embed/>
                </p:oleObj>
              </mc:Choice>
              <mc:Fallback>
                <p:oleObj name="Document" r:id="rId2" imgW="3464137" imgH="3267637" progId="Word.Document.8">
                  <p:embed/>
                  <p:pic>
                    <p:nvPicPr>
                      <p:cNvPr id="10242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4" y="1011388"/>
                        <a:ext cx="3279041" cy="309269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6724868"/>
              </p:ext>
            </p:extLst>
          </p:nvPr>
        </p:nvGraphicFramePr>
        <p:xfrm>
          <a:off x="1131147" y="1011388"/>
          <a:ext cx="2407391" cy="312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438032" imgH="3164137" progId="Word.Document.8">
                  <p:embed/>
                </p:oleObj>
              </mc:Choice>
              <mc:Fallback>
                <p:oleObj name="Document" r:id="rId4" imgW="2438032" imgH="3164137" progId="Word.Document.8">
                  <p:embed/>
                  <p:pic>
                    <p:nvPicPr>
                      <p:cNvPr id="10243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147" y="1011388"/>
                        <a:ext cx="2407391" cy="312365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70"/>
          <p:cNvSpPr>
            <a:spLocks noChangeArrowheads="1"/>
          </p:cNvSpPr>
          <p:nvPr/>
        </p:nvSpPr>
        <p:spPr bwMode="auto">
          <a:xfrm>
            <a:off x="1562167" y="4255847"/>
            <a:ext cx="395274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rtl="0"/>
            <a:r>
              <a:rPr lang="en-US" sz="1800" dirty="0"/>
              <a:t>Support ( A </a:t>
            </a:r>
            <a:r>
              <a:rPr lang="en-US" sz="1800" dirty="0">
                <a:sym typeface="Symbol" pitchFamily="18" charset="2"/>
              </a:rPr>
              <a:t>B)= 4/9=0.45</a:t>
            </a:r>
          </a:p>
          <a:p>
            <a:pPr algn="l" rtl="0"/>
            <a:r>
              <a:rPr lang="en-US" sz="1800" dirty="0">
                <a:sym typeface="Symbol" pitchFamily="18" charset="2"/>
              </a:rPr>
              <a:t>Support(A,B  C)=2/9= 0.22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B43D3-B21A-7648-A24B-3530CF37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Support and Confidence</a:t>
            </a:r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9392229"/>
              </p:ext>
            </p:extLst>
          </p:nvPr>
        </p:nvGraphicFramePr>
        <p:xfrm>
          <a:off x="4665785" y="973292"/>
          <a:ext cx="3286109" cy="309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64137" imgH="3267637" progId="Word.Document.8">
                  <p:embed/>
                </p:oleObj>
              </mc:Choice>
              <mc:Fallback>
                <p:oleObj name="Document" r:id="rId2" imgW="3464137" imgH="3267637" progId="Word.Document.8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785" y="973292"/>
                        <a:ext cx="3286109" cy="30993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2481184"/>
              </p:ext>
            </p:extLst>
          </p:nvPr>
        </p:nvGraphicFramePr>
        <p:xfrm>
          <a:off x="1192106" y="973292"/>
          <a:ext cx="2384213" cy="309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438032" imgH="3164137" progId="Word.Document.8">
                  <p:embed/>
                </p:oleObj>
              </mc:Choice>
              <mc:Fallback>
                <p:oleObj name="Document" r:id="rId4" imgW="2438032" imgH="3164137" progId="Word.Document.8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106" y="973292"/>
                        <a:ext cx="2384213" cy="309357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559599" y="4170208"/>
            <a:ext cx="403344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rtl="0"/>
            <a:r>
              <a:rPr lang="en-US" sz="1800" dirty="0"/>
              <a:t>Confidence( A </a:t>
            </a:r>
            <a:r>
              <a:rPr lang="en-US" sz="1800" dirty="0">
                <a:sym typeface="Symbol" pitchFamily="18" charset="2"/>
              </a:rPr>
              <a:t>B)= 4/6=0.67</a:t>
            </a:r>
          </a:p>
          <a:p>
            <a:pPr algn="l" rtl="0"/>
            <a:r>
              <a:rPr lang="en-US" sz="1800" dirty="0"/>
              <a:t>Confidence</a:t>
            </a:r>
            <a:r>
              <a:rPr lang="en-US" sz="1800" dirty="0">
                <a:sym typeface="Symbol" pitchFamily="18" charset="2"/>
              </a:rPr>
              <a:t>(A,B  C)=2/4= 0.50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A0C70F-A684-7E71-88E8-DF90AB5D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Support and Confidence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79510" y="973836"/>
            <a:ext cx="6083058" cy="384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41A63-3451-005F-04ED-565DCE85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eaLnBrk="1" hangingPunct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itemset</a:t>
            </a:r>
            <a:r>
              <a:rPr lang="en-US" dirty="0">
                <a:solidFill>
                  <a:srgbClr val="FF0000"/>
                </a:solidFill>
              </a:rPr>
              <a:t> frequency </a:t>
            </a:r>
            <a:r>
              <a:rPr lang="en-US" dirty="0"/>
              <a:t>is the number of transactions that contain the particular </a:t>
            </a:r>
            <a:r>
              <a:rPr lang="en-US" dirty="0" err="1"/>
              <a:t>itemset</a:t>
            </a:r>
            <a:r>
              <a:rPr lang="en-US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For example, </a:t>
            </a:r>
            <a:r>
              <a:rPr lang="en-US" dirty="0"/>
              <a:t>frequency (AB)= 4.</a:t>
            </a:r>
          </a:p>
          <a:p>
            <a:pPr algn="just" rtl="0" eaLnBrk="1" hangingPunct="1"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Frequent </a:t>
            </a:r>
            <a:r>
              <a:rPr lang="en-US" i="1" dirty="0" err="1">
                <a:solidFill>
                  <a:srgbClr val="FF0000"/>
                </a:solidFill>
              </a:rPr>
              <a:t>itemset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 </a:t>
            </a:r>
            <a:r>
              <a:rPr lang="en-US" dirty="0" err="1"/>
              <a:t>itemset</a:t>
            </a:r>
            <a:r>
              <a:rPr lang="en-US" dirty="0"/>
              <a:t> that occurs at a certain minimum number of times, having </a:t>
            </a:r>
            <a:r>
              <a:rPr lang="en-US" b="1" dirty="0" err="1"/>
              <a:t>itemset</a:t>
            </a:r>
            <a:r>
              <a:rPr lang="en-US" b="1" dirty="0"/>
              <a:t> frequency ≥ </a:t>
            </a:r>
            <a:r>
              <a:rPr lang="el-GR" b="1" dirty="0">
                <a:cs typeface="Tahoma" pitchFamily="34" charset="0"/>
              </a:rPr>
              <a:t>Φ</a:t>
            </a:r>
            <a:r>
              <a:rPr lang="en-US" dirty="0">
                <a:cs typeface="Tahoma" pitchFamily="34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cs typeface="Tahoma" pitchFamily="34" charset="0"/>
              </a:rPr>
              <a:t>For example </a:t>
            </a:r>
            <a:r>
              <a:rPr lang="en-US" dirty="0">
                <a:cs typeface="Tahoma" pitchFamily="34" charset="0"/>
              </a:rPr>
              <a:t>, suppose </a:t>
            </a:r>
            <a:r>
              <a:rPr lang="el-GR" dirty="0">
                <a:cs typeface="Tahoma" pitchFamily="34" charset="0"/>
              </a:rPr>
              <a:t>Φ</a:t>
            </a:r>
            <a:r>
              <a:rPr lang="en-US" dirty="0">
                <a:cs typeface="Tahoma" pitchFamily="34" charset="0"/>
              </a:rPr>
              <a:t>=3 then </a:t>
            </a:r>
            <a:r>
              <a:rPr lang="en-US" dirty="0" err="1">
                <a:cs typeface="Tahoma" pitchFamily="34" charset="0"/>
              </a:rPr>
              <a:t>itemsets</a:t>
            </a:r>
            <a:r>
              <a:rPr lang="en-US" dirty="0">
                <a:cs typeface="Tahoma" pitchFamily="34" charset="0"/>
              </a:rPr>
              <a:t> that occurs more than three times are said to be </a:t>
            </a:r>
            <a:r>
              <a:rPr lang="en-US" b="1" i="1" dirty="0">
                <a:cs typeface="Tahoma" pitchFamily="34" charset="0"/>
              </a:rPr>
              <a:t>frequent or Large </a:t>
            </a:r>
            <a:r>
              <a:rPr lang="en-US" dirty="0" err="1"/>
              <a:t>itemset</a:t>
            </a:r>
            <a:r>
              <a:rPr lang="en-US" i="1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. </a:t>
            </a:r>
            <a:endParaRPr lang="el-GR" dirty="0">
              <a:cs typeface="Tahoma" pitchFamily="34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32772" name="Picture 5" descr="مشاهدة الصورة بالحجم الكامل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1" y="214296"/>
            <a:ext cx="5929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A1BF6-EC6E-880E-C737-15504B7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5448" y="897731"/>
            <a:ext cx="8473779" cy="3995738"/>
          </a:xfrm>
        </p:spPr>
        <p:txBody>
          <a:bodyPr/>
          <a:lstStyle/>
          <a:p>
            <a:pPr marL="169069" indent="-169069" algn="just">
              <a:lnSpc>
                <a:spcPct val="20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Important concept:</a:t>
            </a:r>
          </a:p>
          <a:p>
            <a:pPr marL="169069" indent="-169069" algn="just">
              <a:lnSpc>
                <a:spcPct val="200000"/>
              </a:lnSpc>
              <a:buNone/>
            </a:pPr>
            <a:r>
              <a:rPr lang="en-US" sz="2000" dirty="0">
                <a:solidFill>
                  <a:srgbClr val="7030A0"/>
                </a:solidFill>
              </a:rPr>
              <a:t>“Every subset of a frequent set is frequent!”</a:t>
            </a:r>
          </a:p>
          <a:p>
            <a:pPr marL="169069" indent="-169069" algn="just">
              <a:lnSpc>
                <a:spcPct val="200000"/>
              </a:lnSpc>
            </a:pPr>
            <a:r>
              <a:rPr lang="en-US" sz="2000" dirty="0">
                <a:solidFill>
                  <a:srgbClr val="C00000"/>
                </a:solidFill>
              </a:rPr>
              <a:t>Example: </a:t>
            </a:r>
          </a:p>
          <a:p>
            <a:pPr marL="626269" lvl="1" indent="-169069" algn="just">
              <a:lnSpc>
                <a:spcPct val="200000"/>
              </a:lnSpc>
            </a:pPr>
            <a:r>
              <a:rPr lang="en-US" sz="2000" dirty="0"/>
              <a:t>Suppose {A,B} is frequent. </a:t>
            </a:r>
            <a:r>
              <a:rPr lang="en-US" sz="2000" dirty="0">
                <a:sym typeface="Wingdings" panose="05000000000000000000" pitchFamily="2" charset="2"/>
              </a:rPr>
              <a:t> {A} is frequent and {b} is frequent </a:t>
            </a:r>
            <a:endParaRPr lang="en-US" sz="2000" dirty="0"/>
          </a:p>
          <a:p>
            <a:pPr marL="169069" indent="-169069" algn="just">
              <a:lnSpc>
                <a:spcPct val="200000"/>
              </a:lnSpc>
            </a:pPr>
            <a:r>
              <a:rPr lang="en-US" sz="2000" dirty="0"/>
              <a:t>Similar argument for larger </a:t>
            </a:r>
            <a:r>
              <a:rPr lang="en-US" sz="2000" dirty="0" err="1"/>
              <a:t>itemsets</a:t>
            </a:r>
            <a:endParaRPr lang="en-US" sz="2000" dirty="0">
              <a:solidFill>
                <a:srgbClr val="E5405D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27259-BE27-5103-F3FE-782D2221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2318" y="32591"/>
            <a:ext cx="8229600" cy="7489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92503" y="781538"/>
            <a:ext cx="7359932" cy="432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40A1F-27FF-CE7A-0F90-2A88F62D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17CF-080C-4954-A294-7037130A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F03AE-826A-4A03-85AA-11F2D3516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165013"/>
            <a:ext cx="8994987" cy="3743803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Questions such as </a:t>
            </a:r>
            <a:r>
              <a:rPr lang="en-US" dirty="0">
                <a:solidFill>
                  <a:srgbClr val="C00000"/>
                </a:solidFill>
              </a:rPr>
              <a:t>"if a customer purchases product A, how likely is he to purchase product B?" </a:t>
            </a:r>
            <a:r>
              <a:rPr lang="en-US" dirty="0"/>
              <a:t>and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"What products will a customer buy if he buys C and D?" </a:t>
            </a:r>
            <a:r>
              <a:rPr lang="en-US" dirty="0"/>
              <a:t>are answered by association-finding algorithms.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Association Rules</a:t>
            </a:r>
            <a:r>
              <a:rPr lang="en-US" dirty="0"/>
              <a:t> is to find rules of the kind </a:t>
            </a:r>
            <a:r>
              <a:rPr lang="en-US" i="1" dirty="0">
                <a:solidFill>
                  <a:srgbClr val="C00000"/>
                </a:solidFill>
              </a:rPr>
              <a:t>If X then (likely) Y</a:t>
            </a:r>
            <a:r>
              <a:rPr lang="en-US" i="1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can be single values, items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rgbClr val="C00000"/>
                </a:solidFill>
                <a:highlight>
                  <a:srgbClr val="FFFF00"/>
                </a:highlight>
              </a:rPr>
              <a:t>if (Car=Porsche and Gender=Male and Age&lt;20) then (Risk=High and Insurance=High)</a:t>
            </a:r>
            <a:r>
              <a:rPr lang="en-US" dirty="0">
                <a:highlight>
                  <a:srgbClr val="FFFF00"/>
                </a:highlight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7122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 rotWithShape="1">
          <a:blip r:embed="rId2"/>
          <a:srcRect b="4788"/>
          <a:stretch/>
        </p:blipFill>
        <p:spPr bwMode="auto">
          <a:xfrm>
            <a:off x="457200" y="1017907"/>
            <a:ext cx="7283500" cy="412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A52A8F-F931-2182-397D-BAF28073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Mining Association Rules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200000"/>
              </a:lnSpc>
            </a:pPr>
            <a:r>
              <a:rPr lang="en-US" dirty="0"/>
              <a:t>The mining of association rules from large database  is a two-step process:</a:t>
            </a:r>
          </a:p>
          <a:p>
            <a:pPr algn="l" rtl="0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dirty="0"/>
              <a:t>1) </a:t>
            </a:r>
            <a:r>
              <a:rPr lang="en-US" dirty="0">
                <a:solidFill>
                  <a:srgbClr val="FF0000"/>
                </a:solidFill>
              </a:rPr>
              <a:t>Find all 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r>
              <a:rPr lang="en-US" dirty="0">
                <a:solidFill>
                  <a:srgbClr val="92D050"/>
                </a:solidFill>
              </a:rPr>
              <a:t>: </a:t>
            </a:r>
            <a:r>
              <a:rPr lang="en-US" dirty="0"/>
              <a:t>That is, find all </a:t>
            </a:r>
            <a:r>
              <a:rPr lang="en-US" dirty="0" err="1"/>
              <a:t>itemsets</a:t>
            </a:r>
            <a:r>
              <a:rPr lang="en-US" dirty="0"/>
              <a:t> with frequency ≥ </a:t>
            </a:r>
            <a:r>
              <a:rPr lang="el-GR" dirty="0">
                <a:cs typeface="Tahoma" pitchFamily="34" charset="0"/>
              </a:rPr>
              <a:t>Φ</a:t>
            </a:r>
            <a:r>
              <a:rPr lang="en-US" dirty="0">
                <a:cs typeface="Tahoma" pitchFamily="34" charset="0"/>
              </a:rPr>
              <a:t>.</a:t>
            </a:r>
          </a:p>
          <a:p>
            <a:pPr algn="l" rtl="0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dirty="0">
                <a:cs typeface="Tahoma" pitchFamily="34" charset="0"/>
              </a:rPr>
              <a:t>2) From the frequent </a:t>
            </a:r>
            <a:r>
              <a:rPr lang="en-US" dirty="0" err="1">
                <a:cs typeface="Tahoma" pitchFamily="34" charset="0"/>
              </a:rPr>
              <a:t>itemsets</a:t>
            </a:r>
            <a:r>
              <a:rPr lang="en-US" dirty="0">
                <a:cs typeface="Tahoma" pitchFamily="34" charset="0"/>
              </a:rPr>
              <a:t> , </a:t>
            </a:r>
            <a:r>
              <a:rPr lang="en-US" dirty="0">
                <a:solidFill>
                  <a:srgbClr val="FF0000"/>
                </a:solidFill>
                <a:cs typeface="Tahoma" pitchFamily="34" charset="0"/>
              </a:rPr>
              <a:t>generate association rules </a:t>
            </a:r>
            <a:r>
              <a:rPr lang="en-US" dirty="0">
                <a:cs typeface="Tahoma" pitchFamily="34" charset="0"/>
              </a:rPr>
              <a:t>satisfying the minimum support and minimum confidence conditions.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CCFA36-928B-EE3D-26AE-27599849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Strong Rules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4707" y="1200150"/>
            <a:ext cx="9026769" cy="3394500"/>
          </a:xfrm>
        </p:spPr>
        <p:txBody>
          <a:bodyPr>
            <a:normAutofit/>
          </a:bodyPr>
          <a:lstStyle/>
          <a:p>
            <a:pPr algn="just" rtl="0" eaLnBrk="1" hangingPunct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Strong</a:t>
            </a:r>
            <a:r>
              <a:rPr lang="en-US" dirty="0">
                <a:solidFill>
                  <a:srgbClr val="C00000"/>
                </a:solidFill>
              </a:rPr>
              <a:t> rules </a:t>
            </a:r>
            <a:r>
              <a:rPr lang="en-US" dirty="0"/>
              <a:t>are those that meet more than certain minimum support</a:t>
            </a:r>
            <a:r>
              <a:rPr lang="ar-SA" dirty="0"/>
              <a:t> </a:t>
            </a:r>
            <a:r>
              <a:rPr lang="en-US" dirty="0"/>
              <a:t>(</a:t>
            </a:r>
            <a:r>
              <a:rPr lang="en-US" b="1" i="1" dirty="0" err="1"/>
              <a:t>minsup</a:t>
            </a:r>
            <a:r>
              <a:rPr lang="en-US" i="1" dirty="0"/>
              <a:t>) </a:t>
            </a:r>
            <a:r>
              <a:rPr lang="en-US" dirty="0"/>
              <a:t>and minimum confidence (</a:t>
            </a:r>
            <a:r>
              <a:rPr lang="en-US" b="1" i="1" dirty="0" err="1"/>
              <a:t>minconf</a:t>
            </a:r>
            <a:r>
              <a:rPr lang="en-US" dirty="0"/>
              <a:t>)</a:t>
            </a:r>
          </a:p>
          <a:p>
            <a:pPr algn="just" rtl="0" eaLnBrk="1" hangingPunct="1"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An analyst interested in finding which </a:t>
            </a:r>
            <a:r>
              <a:rPr lang="en-US" b="1" dirty="0"/>
              <a:t>supermarket</a:t>
            </a:r>
            <a:r>
              <a:rPr lang="en-US" dirty="0"/>
              <a:t> item are purchased together may set a </a:t>
            </a:r>
            <a:r>
              <a:rPr lang="en-US" dirty="0" err="1"/>
              <a:t>minsup</a:t>
            </a:r>
            <a:r>
              <a:rPr lang="en-US" dirty="0"/>
              <a:t> to level of 20% and </a:t>
            </a:r>
            <a:r>
              <a:rPr lang="en-US" dirty="0" err="1"/>
              <a:t>minconf</a:t>
            </a:r>
            <a:r>
              <a:rPr lang="en-US" dirty="0"/>
              <a:t> level to 70%.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fraud detection </a:t>
            </a:r>
            <a:r>
              <a:rPr lang="en-US" dirty="0"/>
              <a:t>analyst would need to reduce the minimum support level to 1%  or less, since few transactions are </a:t>
            </a:r>
            <a:r>
              <a:rPr lang="en-US" b="1" dirty="0"/>
              <a:t>fraudulent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D340C-D94A-CDAD-1226-61544959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888" y="195263"/>
            <a:ext cx="6858000" cy="5715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Find all 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17231" y="1200150"/>
            <a:ext cx="8569569" cy="3394500"/>
          </a:xfrm>
        </p:spPr>
        <p:txBody>
          <a:bodyPr/>
          <a:lstStyle/>
          <a:p>
            <a:pPr algn="justLow" rtl="0" eaLnBrk="1" hangingPunct="1"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Step 1:</a:t>
            </a:r>
            <a:r>
              <a:rPr lang="en-US" dirty="0"/>
              <a:t> Find all frequent </a:t>
            </a:r>
            <a:r>
              <a:rPr lang="en-US" dirty="0" err="1"/>
              <a:t>itemsets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  <a:p>
            <a:pPr lvl="1" algn="justLow">
              <a:lnSpc>
                <a:spcPct val="200000"/>
              </a:lnSpc>
            </a:pPr>
            <a:r>
              <a:rPr lang="en-US" dirty="0"/>
              <a:t>The algorithm </a:t>
            </a:r>
            <a:r>
              <a:rPr lang="en-US" i="1" dirty="0" err="1"/>
              <a:t>Apriori</a:t>
            </a:r>
            <a:r>
              <a:rPr lang="en-US" dirty="0"/>
              <a:t> computes the frequent </a:t>
            </a:r>
            <a:r>
              <a:rPr lang="en-US" dirty="0" err="1"/>
              <a:t>itemsets</a:t>
            </a:r>
            <a:r>
              <a:rPr lang="en-US" dirty="0"/>
              <a:t> in the database through several iterations. </a:t>
            </a:r>
          </a:p>
          <a:p>
            <a:pPr lvl="1" algn="justLow">
              <a:lnSpc>
                <a:spcPct val="200000"/>
              </a:lnSpc>
            </a:pPr>
            <a:r>
              <a:rPr lang="en-US" dirty="0"/>
              <a:t>Iterations </a:t>
            </a:r>
            <a:r>
              <a:rPr lang="en-US" i="1" dirty="0"/>
              <a:t>i</a:t>
            </a:r>
            <a:r>
              <a:rPr lang="en-US" dirty="0"/>
              <a:t> computes all frequent </a:t>
            </a:r>
            <a:r>
              <a:rPr lang="en-US" i="1" dirty="0"/>
              <a:t>i</a:t>
            </a:r>
            <a:r>
              <a:rPr lang="en-US" dirty="0"/>
              <a:t>-</a:t>
            </a:r>
            <a:r>
              <a:rPr lang="en-US" dirty="0" err="1"/>
              <a:t>itemsets</a:t>
            </a:r>
            <a:r>
              <a:rPr lang="en-US" dirty="0"/>
              <a:t> (</a:t>
            </a:r>
            <a:r>
              <a:rPr lang="en-US" dirty="0" err="1"/>
              <a:t>itemsets</a:t>
            </a:r>
            <a:r>
              <a:rPr lang="en-US" dirty="0"/>
              <a:t> with </a:t>
            </a:r>
            <a:r>
              <a:rPr lang="en-US" i="1" dirty="0"/>
              <a:t>i</a:t>
            </a:r>
            <a:r>
              <a:rPr lang="en-US" dirty="0"/>
              <a:t> elements). Each iteration has </a:t>
            </a:r>
            <a:r>
              <a:rPr lang="en-US" b="1" dirty="0"/>
              <a:t>two steps</a:t>
            </a:r>
            <a:r>
              <a:rPr lang="en-US" dirty="0"/>
              <a:t>: </a:t>
            </a:r>
            <a:r>
              <a:rPr lang="en-US" b="1" i="1" dirty="0"/>
              <a:t>candidate</a:t>
            </a:r>
            <a:r>
              <a:rPr lang="en-US" i="1" dirty="0"/>
              <a:t> (c) generation</a:t>
            </a:r>
            <a:r>
              <a:rPr lang="en-US" dirty="0"/>
              <a:t> and </a:t>
            </a:r>
            <a:r>
              <a:rPr lang="en-US" i="1" dirty="0"/>
              <a:t>candidate counting and </a:t>
            </a:r>
            <a:r>
              <a:rPr lang="en-US" b="1" i="1" dirty="0"/>
              <a:t>selection</a:t>
            </a:r>
            <a:r>
              <a:rPr lang="en-US" dirty="0"/>
              <a:t> (L)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A56168-AE30-AAE5-4941-3456C1C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9204"/>
            <a:ext cx="8229600" cy="539089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APRIORI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1760" y="657013"/>
            <a:ext cx="8920479" cy="4219787"/>
          </a:xfrm>
        </p:spPr>
        <p:txBody>
          <a:bodyPr/>
          <a:lstStyle/>
          <a:p>
            <a:pPr marL="114300" indent="0" algn="l" rtl="0" eaLnBrk="1" hangingPunct="1">
              <a:lnSpc>
                <a:spcPct val="150000"/>
              </a:lnSpc>
              <a:buNone/>
            </a:pPr>
            <a:r>
              <a:rPr lang="en-US" dirty="0" err="1"/>
              <a:t>Apriori</a:t>
            </a:r>
            <a:r>
              <a:rPr lang="en-US" dirty="0" err="1">
                <a:latin typeface="Arial" pitchFamily="34" charset="0"/>
              </a:rPr>
              <a:t>’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b="1" dirty="0"/>
              <a:t>Candidate Generation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dirty="0"/>
              <a:t>For k=1, C1 = all 1-itemsets.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k&gt;1, generate Ck from Lk-1 as follows:</a:t>
            </a:r>
            <a:endParaRPr lang="en-US" i="1" dirty="0"/>
          </a:p>
          <a:p>
            <a:pPr lvl="2">
              <a:lnSpc>
                <a:spcPct val="150000"/>
              </a:lnSpc>
            </a:pPr>
            <a:r>
              <a:rPr lang="en-US" sz="1500" i="1" dirty="0"/>
              <a:t>The join step</a:t>
            </a:r>
            <a:endParaRPr lang="en-US" sz="1500" dirty="0"/>
          </a:p>
          <a:p>
            <a:pPr lvl="2">
              <a:lnSpc>
                <a:spcPct val="150000"/>
              </a:lnSpc>
            </a:pPr>
            <a:r>
              <a:rPr lang="en-US" dirty="0"/>
              <a:t>Ck = k-2 way join of Lk-1 with itself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If both {a1, </a:t>
            </a:r>
            <a:r>
              <a:rPr lang="en-US" dirty="0">
                <a:latin typeface="Arial" pitchFamily="34" charset="0"/>
              </a:rPr>
              <a:t>…</a:t>
            </a:r>
            <a:r>
              <a:rPr lang="en-US" dirty="0"/>
              <a:t>,ak-2, ak-1} &amp; {a1, </a:t>
            </a:r>
            <a:r>
              <a:rPr lang="en-US" dirty="0">
                <a:latin typeface="Arial" pitchFamily="34" charset="0"/>
              </a:rPr>
              <a:t>…</a:t>
            </a:r>
            <a:r>
              <a:rPr lang="en-US" dirty="0"/>
              <a:t>, ak-2, </a:t>
            </a:r>
            <a:r>
              <a:rPr lang="en-US" dirty="0" err="1"/>
              <a:t>ak</a:t>
            </a:r>
            <a:r>
              <a:rPr lang="en-US" dirty="0"/>
              <a:t>} are in Lk-1, </a:t>
            </a:r>
          </a:p>
          <a:p>
            <a:pPr lvl="4">
              <a:lnSpc>
                <a:spcPct val="150000"/>
              </a:lnSpc>
            </a:pPr>
            <a:r>
              <a:rPr lang="en-US" dirty="0"/>
              <a:t>then add {a1, </a:t>
            </a:r>
            <a:r>
              <a:rPr lang="en-US" dirty="0">
                <a:latin typeface="Arial" pitchFamily="34" charset="0"/>
              </a:rPr>
              <a:t>…</a:t>
            </a:r>
            <a:r>
              <a:rPr lang="en-US" dirty="0"/>
              <a:t>,ak-2, ak-1, </a:t>
            </a:r>
            <a:r>
              <a:rPr lang="en-US" dirty="0" err="1"/>
              <a:t>ak</a:t>
            </a:r>
            <a:r>
              <a:rPr lang="en-US" dirty="0"/>
              <a:t>} to Ck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(We keep items sorted).</a:t>
            </a:r>
            <a:endParaRPr lang="en-US" i="1" dirty="0"/>
          </a:p>
          <a:p>
            <a:pPr lvl="3">
              <a:lnSpc>
                <a:spcPct val="150000"/>
              </a:lnSpc>
            </a:pPr>
            <a:r>
              <a:rPr lang="en-US" sz="1500" i="1" dirty="0"/>
              <a:t>The prune step</a:t>
            </a:r>
            <a:r>
              <a:rPr lang="en-US" sz="15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Remove {a1, </a:t>
            </a:r>
            <a:r>
              <a:rPr lang="en-US" dirty="0">
                <a:latin typeface="Arial" pitchFamily="34" charset="0"/>
              </a:rPr>
              <a:t>…</a:t>
            </a:r>
            <a:r>
              <a:rPr lang="en-US" dirty="0"/>
              <a:t>,ak-2, ak-1, </a:t>
            </a:r>
            <a:r>
              <a:rPr lang="en-US" dirty="0" err="1"/>
              <a:t>ak</a:t>
            </a:r>
            <a:r>
              <a:rPr lang="en-US" dirty="0"/>
              <a:t>} if it contains a non-frequent (k-1) subset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E28B4B-24C8-A154-7F9F-BD0E1C95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25" y="14346"/>
            <a:ext cx="5844779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 err="1">
                <a:solidFill>
                  <a:srgbClr val="FF0000"/>
                </a:solidFill>
              </a:rPr>
              <a:t>Apriori</a:t>
            </a:r>
            <a:r>
              <a:rPr lang="en-US" sz="2400" dirty="0">
                <a:solidFill>
                  <a:srgbClr val="FF0000"/>
                </a:solidFill>
              </a:rPr>
              <a:t> Algorithm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22527"/>
              </p:ext>
            </p:extLst>
          </p:nvPr>
        </p:nvGraphicFramePr>
        <p:xfrm>
          <a:off x="1174321" y="819150"/>
          <a:ext cx="1360885" cy="1215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61760" imgH="1734840" progId="Excel.Sheet.8">
                  <p:embed/>
                </p:oleObj>
              </mc:Choice>
              <mc:Fallback>
                <p:oleObj name="Worksheet" r:id="rId2" imgW="1661760" imgH="1734840" progId="Excel.Sheet.8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321" y="819150"/>
                        <a:ext cx="1360885" cy="1215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4"/>
          <p:cNvSpPr txBox="1">
            <a:spLocks noChangeArrowheads="1"/>
          </p:cNvSpPr>
          <p:nvPr/>
        </p:nvSpPr>
        <p:spPr bwMode="auto">
          <a:xfrm>
            <a:off x="1200238" y="427315"/>
            <a:ext cx="12554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12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86510"/>
              </p:ext>
            </p:extLst>
          </p:nvPr>
        </p:nvGraphicFramePr>
        <p:xfrm>
          <a:off x="3432937" y="428624"/>
          <a:ext cx="1368028" cy="146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614240" imgH="2076120" progId="Excel.Sheet.8">
                  <p:embed/>
                </p:oleObj>
              </mc:Choice>
              <mc:Fallback>
                <p:oleObj name="Worksheet" r:id="rId4" imgW="1614240" imgH="2076120" progId="Excel.Sheet.8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937" y="428624"/>
                        <a:ext cx="1368028" cy="1460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81111"/>
              </p:ext>
            </p:extLst>
          </p:nvPr>
        </p:nvGraphicFramePr>
        <p:xfrm>
          <a:off x="5324840" y="497681"/>
          <a:ext cx="1534716" cy="124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614240" imgH="1734840" progId="Excel.Sheet.8">
                  <p:embed/>
                </p:oleObj>
              </mc:Choice>
              <mc:Fallback>
                <p:oleObj name="Worksheet" r:id="rId6" imgW="1614240" imgH="1734840" progId="Excel.Sheet.8">
                  <p:embed/>
                  <p:pic>
                    <p:nvPicPr>
                      <p:cNvPr id="122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840" y="497681"/>
                        <a:ext cx="1534716" cy="1246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7"/>
          <p:cNvSpPr txBox="1">
            <a:spLocks noChangeArrowheads="1"/>
          </p:cNvSpPr>
          <p:nvPr/>
        </p:nvSpPr>
        <p:spPr bwMode="auto">
          <a:xfrm>
            <a:off x="2595589" y="1019056"/>
            <a:ext cx="8579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>
                <a:latin typeface="Times New Roman" pitchFamily="18" charset="0"/>
              </a:rPr>
              <a:t>Scan D</a:t>
            </a:r>
          </a:p>
        </p:txBody>
      </p:sp>
      <p:sp>
        <p:nvSpPr>
          <p:cNvPr id="12301" name="Line 8"/>
          <p:cNvSpPr>
            <a:spLocks noChangeShapeType="1"/>
          </p:cNvSpPr>
          <p:nvPr/>
        </p:nvSpPr>
        <p:spPr bwMode="auto">
          <a:xfrm>
            <a:off x="2709037" y="1366837"/>
            <a:ext cx="623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ar-SA" sz="1050"/>
          </a:p>
        </p:txBody>
      </p:sp>
      <p:sp>
        <p:nvSpPr>
          <p:cNvPr id="12302" name="Text Box 9"/>
          <p:cNvSpPr txBox="1">
            <a:spLocks noChangeArrowheads="1"/>
          </p:cNvSpPr>
          <p:nvPr/>
        </p:nvSpPr>
        <p:spPr bwMode="auto">
          <a:xfrm>
            <a:off x="3031116" y="604718"/>
            <a:ext cx="415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 i="1">
                <a:latin typeface="Times New Roman" pitchFamily="18" charset="0"/>
              </a:rPr>
              <a:t>C</a:t>
            </a:r>
            <a:r>
              <a:rPr lang="en-US" sz="18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2303" name="Text Box 10"/>
          <p:cNvSpPr txBox="1">
            <a:spLocks noChangeArrowheads="1"/>
          </p:cNvSpPr>
          <p:nvPr/>
        </p:nvSpPr>
        <p:spPr bwMode="auto">
          <a:xfrm>
            <a:off x="4972157" y="486847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 i="1">
                <a:latin typeface="Times New Roman" pitchFamily="18" charset="0"/>
              </a:rPr>
              <a:t>L</a:t>
            </a:r>
            <a:r>
              <a:rPr lang="en-US" sz="1800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229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05853"/>
              </p:ext>
            </p:extLst>
          </p:nvPr>
        </p:nvGraphicFramePr>
        <p:xfrm>
          <a:off x="5943965" y="1864121"/>
          <a:ext cx="8413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987480" imgH="2417400" progId="Excel.Sheet.8">
                  <p:embed/>
                </p:oleObj>
              </mc:Choice>
              <mc:Fallback>
                <p:oleObj name="Worksheet" r:id="rId8" imgW="987480" imgH="2417400" progId="Excel.Sheet.8">
                  <p:embed/>
                  <p:pic>
                    <p:nvPicPr>
                      <p:cNvPr id="1229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965" y="1864121"/>
                        <a:ext cx="841375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34227"/>
              </p:ext>
            </p:extLst>
          </p:nvPr>
        </p:nvGraphicFramePr>
        <p:xfrm>
          <a:off x="3386502" y="1946671"/>
          <a:ext cx="1302544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576080" imgH="2417400" progId="Excel.Sheet.8">
                  <p:embed/>
                </p:oleObj>
              </mc:Choice>
              <mc:Fallback>
                <p:oleObj name="Worksheet" r:id="rId10" imgW="1576080" imgH="2417400" progId="Excel.Sheet.8">
                  <p:embed/>
                  <p:pic>
                    <p:nvPicPr>
                      <p:cNvPr id="1229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502" y="1946671"/>
                        <a:ext cx="1302544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878101"/>
              </p:ext>
            </p:extLst>
          </p:nvPr>
        </p:nvGraphicFramePr>
        <p:xfrm>
          <a:off x="1595803" y="2144315"/>
          <a:ext cx="1288256" cy="135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576080" imgH="1734840" progId="Excel.Sheet.8">
                  <p:embed/>
                </p:oleObj>
              </mc:Choice>
              <mc:Fallback>
                <p:oleObj name="Worksheet" r:id="rId12" imgW="1576080" imgH="1734840" progId="Excel.Sheet.8">
                  <p:embed/>
                  <p:pic>
                    <p:nvPicPr>
                      <p:cNvPr id="1229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803" y="2144315"/>
                        <a:ext cx="1288256" cy="135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4"/>
          <p:cNvSpPr txBox="1">
            <a:spLocks noChangeArrowheads="1"/>
          </p:cNvSpPr>
          <p:nvPr/>
        </p:nvSpPr>
        <p:spPr bwMode="auto">
          <a:xfrm>
            <a:off x="1188350" y="2110859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 i="1">
                <a:latin typeface="Times New Roman" pitchFamily="18" charset="0"/>
              </a:rPr>
              <a:t>L</a:t>
            </a:r>
            <a:r>
              <a:rPr lang="en-US" sz="18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2305" name="Text Box 15"/>
          <p:cNvSpPr txBox="1">
            <a:spLocks noChangeArrowheads="1"/>
          </p:cNvSpPr>
          <p:nvPr/>
        </p:nvSpPr>
        <p:spPr bwMode="auto">
          <a:xfrm>
            <a:off x="3008494" y="1813203"/>
            <a:ext cx="415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 i="1">
                <a:latin typeface="Times New Roman" pitchFamily="18" charset="0"/>
              </a:rPr>
              <a:t>C</a:t>
            </a:r>
            <a:r>
              <a:rPr lang="en-US" sz="18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2306" name="Text Box 16"/>
          <p:cNvSpPr txBox="1">
            <a:spLocks noChangeArrowheads="1"/>
          </p:cNvSpPr>
          <p:nvPr/>
        </p:nvSpPr>
        <p:spPr bwMode="auto">
          <a:xfrm>
            <a:off x="5474278" y="1851303"/>
            <a:ext cx="415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 i="1">
                <a:latin typeface="Times New Roman" pitchFamily="18" charset="0"/>
              </a:rPr>
              <a:t>C</a:t>
            </a:r>
            <a:r>
              <a:rPr lang="en-US" sz="18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 flipH="1">
            <a:off x="4831921" y="2516981"/>
            <a:ext cx="8405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ar-SA" sz="1050"/>
          </a:p>
        </p:txBody>
      </p:sp>
      <p:sp>
        <p:nvSpPr>
          <p:cNvPr id="12308" name="Text Box 18"/>
          <p:cNvSpPr txBox="1">
            <a:spLocks noChangeArrowheads="1"/>
          </p:cNvSpPr>
          <p:nvPr/>
        </p:nvSpPr>
        <p:spPr bwMode="auto">
          <a:xfrm>
            <a:off x="4820867" y="2127528"/>
            <a:ext cx="8579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>
                <a:latin typeface="Times New Roman" pitchFamily="18" charset="0"/>
              </a:rPr>
              <a:t>Scan D</a:t>
            </a:r>
          </a:p>
        </p:txBody>
      </p:sp>
      <p:sp>
        <p:nvSpPr>
          <p:cNvPr id="12309" name="AutoShape 19"/>
          <p:cNvSpPr>
            <a:spLocks noChangeArrowheads="1"/>
          </p:cNvSpPr>
          <p:nvPr/>
        </p:nvSpPr>
        <p:spPr bwMode="auto">
          <a:xfrm>
            <a:off x="6882178" y="1823881"/>
            <a:ext cx="470297" cy="25391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ar-SA" sz="1050"/>
          </a:p>
        </p:txBody>
      </p:sp>
      <p:sp>
        <p:nvSpPr>
          <p:cNvPr id="12310" name="Line 20"/>
          <p:cNvSpPr>
            <a:spLocks noChangeShapeType="1"/>
          </p:cNvSpPr>
          <p:nvPr/>
        </p:nvSpPr>
        <p:spPr bwMode="auto">
          <a:xfrm>
            <a:off x="2887631" y="4051696"/>
            <a:ext cx="126920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ar-SA" sz="1050"/>
          </a:p>
        </p:txBody>
      </p:sp>
      <p:sp>
        <p:nvSpPr>
          <p:cNvPr id="12311" name="Text Box 21"/>
          <p:cNvSpPr txBox="1">
            <a:spLocks noChangeArrowheads="1"/>
          </p:cNvSpPr>
          <p:nvPr/>
        </p:nvSpPr>
        <p:spPr bwMode="auto">
          <a:xfrm>
            <a:off x="1485684" y="3665815"/>
            <a:ext cx="415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 i="1">
                <a:latin typeface="Times New Roman" pitchFamily="18" charset="0"/>
              </a:rPr>
              <a:t>C</a:t>
            </a:r>
            <a:r>
              <a:rPr lang="en-US" sz="18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4048232" y="3657481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 i="1">
                <a:latin typeface="Times New Roman" pitchFamily="18" charset="0"/>
              </a:rPr>
              <a:t>L</a:t>
            </a:r>
            <a:r>
              <a:rPr lang="en-US" sz="1800" i="1" baseline="-25000"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1229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45848"/>
              </p:ext>
            </p:extLst>
          </p:nvPr>
        </p:nvGraphicFramePr>
        <p:xfrm>
          <a:off x="1852613" y="3636963"/>
          <a:ext cx="8651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013413" imgH="723709" progId="Excel.Sheet.8">
                  <p:embed/>
                </p:oleObj>
              </mc:Choice>
              <mc:Fallback>
                <p:oleObj name="Worksheet" r:id="rId14" imgW="1013413" imgH="723709" progId="Excel.Sheet.8">
                  <p:embed/>
                  <p:pic>
                    <p:nvPicPr>
                      <p:cNvPr id="1229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636963"/>
                        <a:ext cx="865187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3008736" y="3725347"/>
            <a:ext cx="8579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rtl="0" eaLnBrk="0" hangingPunct="0"/>
            <a:r>
              <a:rPr lang="en-US" sz="1800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122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543849"/>
              </p:ext>
            </p:extLst>
          </p:nvPr>
        </p:nvGraphicFramePr>
        <p:xfrm>
          <a:off x="4412821" y="3704034"/>
          <a:ext cx="1315641" cy="60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1576080" imgH="701640" progId="Excel.Sheet.8">
                  <p:embed/>
                </p:oleObj>
              </mc:Choice>
              <mc:Fallback>
                <p:oleObj name="Worksheet" r:id="rId16" imgW="1576080" imgH="701640" progId="Excel.Sheet.8">
                  <p:embed/>
                  <p:pic>
                    <p:nvPicPr>
                      <p:cNvPr id="122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821" y="3704034"/>
                        <a:ext cx="1315641" cy="608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1137412" y="3303828"/>
            <a:ext cx="184731" cy="253916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ar-SA" sz="1050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4872402" y="1156096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ar-SA" sz="1050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2986452" y="2813446"/>
            <a:ext cx="28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ar-SA" sz="1050"/>
          </a:p>
        </p:txBody>
      </p:sp>
      <p:sp>
        <p:nvSpPr>
          <p:cNvPr id="12317" name="Rectangle 28"/>
          <p:cNvSpPr>
            <a:spLocks noChangeArrowheads="1"/>
          </p:cNvSpPr>
          <p:nvPr/>
        </p:nvSpPr>
        <p:spPr bwMode="auto">
          <a:xfrm>
            <a:off x="8061652" y="57495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DB794-30B2-54E1-E385-2333125E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3750"/>
            <a:ext cx="8229600" cy="623111"/>
          </a:xfrm>
        </p:spPr>
        <p:txBody>
          <a:bodyPr/>
          <a:lstStyle/>
          <a:p>
            <a:pPr eaLnBrk="1" hangingPunct="1"/>
            <a:r>
              <a:rPr lang="en-US" sz="2625" dirty="0">
                <a:solidFill>
                  <a:srgbClr val="FF0000"/>
                </a:solidFill>
              </a:rPr>
              <a:t>The </a:t>
            </a:r>
            <a:r>
              <a:rPr lang="en-US" sz="2625" dirty="0" err="1">
                <a:solidFill>
                  <a:srgbClr val="FF0000"/>
                </a:solidFill>
              </a:rPr>
              <a:t>Apriori</a:t>
            </a:r>
            <a:r>
              <a:rPr lang="en-US" sz="2625" dirty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49013" y="897731"/>
            <a:ext cx="8913707" cy="3957733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 the first iteration of the algorithm , each item is a member of the candidate 1-itemsets, C</a:t>
            </a:r>
            <a:r>
              <a:rPr lang="en-US" sz="1600" baseline="-25000" dirty="0"/>
              <a:t>1</a:t>
            </a:r>
          </a:p>
          <a:p>
            <a:pPr algn="l" rtl="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Suppose that the minimum transaction support count required is 2 (i.e. </a:t>
            </a:r>
            <a:r>
              <a:rPr lang="en-US" sz="1600" dirty="0" err="1"/>
              <a:t>minsup</a:t>
            </a:r>
            <a:r>
              <a:rPr lang="en-US" sz="1600" dirty="0"/>
              <a:t> = 2/ 4 = 50%).  The set of frequent 1-itemset L</a:t>
            </a:r>
            <a:r>
              <a:rPr lang="en-US" sz="1600" baseline="-25000" dirty="0"/>
              <a:t>1</a:t>
            </a:r>
            <a:r>
              <a:rPr lang="en-US" sz="1600" dirty="0"/>
              <a:t> can be determined . It consists of the 1 </a:t>
            </a:r>
            <a:r>
              <a:rPr lang="en-US" sz="1600" dirty="0">
                <a:latin typeface="Arial" pitchFamily="34" charset="0"/>
              </a:rPr>
              <a:t>–</a:t>
            </a:r>
            <a:r>
              <a:rPr lang="en-US" sz="1600" dirty="0" err="1"/>
              <a:t>itemsets</a:t>
            </a:r>
            <a:r>
              <a:rPr lang="en-US" sz="1600" dirty="0"/>
              <a:t> satisfying the minimum support. </a:t>
            </a:r>
          </a:p>
          <a:p>
            <a:pPr algn="l" rtl="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To discover the set of frequent 2-itemset, L</a:t>
            </a:r>
            <a:r>
              <a:rPr lang="en-US" sz="1600" baseline="-25000" dirty="0"/>
              <a:t>2</a:t>
            </a:r>
            <a:r>
              <a:rPr lang="en-US" sz="1600" dirty="0"/>
              <a:t>, the algorithm uses L</a:t>
            </a:r>
            <a:r>
              <a:rPr lang="en-US" sz="1600" baseline="-25000" dirty="0"/>
              <a:t>1</a:t>
            </a:r>
            <a:r>
              <a:rPr lang="en-US" sz="1600" dirty="0"/>
              <a:t> * L</a:t>
            </a:r>
            <a:r>
              <a:rPr lang="en-US" sz="1600" baseline="-25000" dirty="0"/>
              <a:t>1</a:t>
            </a:r>
            <a:r>
              <a:rPr lang="en-US" sz="1600" dirty="0"/>
              <a:t> to generate a  set of 2-itemsets C</a:t>
            </a:r>
            <a:r>
              <a:rPr lang="en-US" sz="1600" baseline="-25000" dirty="0"/>
              <a:t>2</a:t>
            </a:r>
          </a:p>
          <a:p>
            <a:pPr algn="l" rtl="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Then D are scanned and support count of each candidate in C</a:t>
            </a:r>
            <a:r>
              <a:rPr lang="en-US" sz="1600" baseline="-25000" dirty="0"/>
              <a:t>2 </a:t>
            </a:r>
            <a:r>
              <a:rPr lang="en-US" sz="1600" dirty="0"/>
              <a:t>is accumulated.</a:t>
            </a:r>
          </a:p>
          <a:p>
            <a:pPr algn="l" rtl="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The set of frequent 2-itemsets , L</a:t>
            </a:r>
            <a:r>
              <a:rPr lang="en-US" sz="1600" baseline="-25000" dirty="0"/>
              <a:t>2</a:t>
            </a:r>
            <a:r>
              <a:rPr lang="en-US" sz="1600" dirty="0"/>
              <a:t>, is then determined , consisting of those candidate 2-itemsets in C</a:t>
            </a:r>
            <a:r>
              <a:rPr lang="en-US" sz="1600" baseline="-25000" dirty="0"/>
              <a:t>2</a:t>
            </a:r>
            <a:r>
              <a:rPr lang="en-US" sz="1600" dirty="0"/>
              <a:t> having minimum support.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9545C-651E-DF73-2445-856198EF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235" y="0"/>
            <a:ext cx="6172200" cy="85486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</p:txBody>
      </p:sp>
      <p:graphicFrame>
        <p:nvGraphicFramePr>
          <p:cNvPr id="55370" name="Group 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3968793"/>
              </p:ext>
            </p:extLst>
          </p:nvPr>
        </p:nvGraphicFramePr>
        <p:xfrm>
          <a:off x="1494235" y="1745456"/>
          <a:ext cx="3028950" cy="339805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87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items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TID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I1,I2,I5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I2,I4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T200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I2,I3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T300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I1,I2,I4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T400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I1,I3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T500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I2,I3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T600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I1,I3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T700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I1,I2,I3,I5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T800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I1,I2,I3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T900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5459" name="Group 16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14579148"/>
              </p:ext>
            </p:extLst>
          </p:nvPr>
        </p:nvGraphicFramePr>
        <p:xfrm>
          <a:off x="4629150" y="1113235"/>
          <a:ext cx="3028950" cy="1882379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52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79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support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itemset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6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7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{I2}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6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{I3}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{I4}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{I5}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5460" name="Group 16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32566462"/>
              </p:ext>
            </p:extLst>
          </p:nvPr>
        </p:nvGraphicFramePr>
        <p:xfrm>
          <a:off x="4680346" y="3237310"/>
          <a:ext cx="3028951" cy="1909763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52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support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itemset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6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7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{I2}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6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{I3}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{I4}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{I5}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020" name="Text Box 91"/>
          <p:cNvSpPr txBox="1">
            <a:spLocks noChangeArrowheads="1"/>
          </p:cNvSpPr>
          <p:nvPr/>
        </p:nvSpPr>
        <p:spPr bwMode="auto">
          <a:xfrm>
            <a:off x="1547812" y="1221582"/>
            <a:ext cx="43473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700"/>
              <a:t>D</a:t>
            </a:r>
          </a:p>
        </p:txBody>
      </p:sp>
      <p:sp>
        <p:nvSpPr>
          <p:cNvPr id="40021" name="Text Box 92"/>
          <p:cNvSpPr txBox="1">
            <a:spLocks noChangeArrowheads="1"/>
          </p:cNvSpPr>
          <p:nvPr/>
        </p:nvSpPr>
        <p:spPr bwMode="auto">
          <a:xfrm>
            <a:off x="4429126" y="726282"/>
            <a:ext cx="62709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700"/>
              <a:t>C1</a:t>
            </a:r>
          </a:p>
        </p:txBody>
      </p:sp>
      <p:sp>
        <p:nvSpPr>
          <p:cNvPr id="40022" name="Rectangle 165"/>
          <p:cNvSpPr>
            <a:spLocks noChangeArrowheads="1"/>
          </p:cNvSpPr>
          <p:nvPr/>
        </p:nvSpPr>
        <p:spPr bwMode="auto">
          <a:xfrm>
            <a:off x="4635103" y="2950369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L1</a:t>
            </a:r>
            <a:endParaRPr lang="en-US" sz="1050"/>
          </a:p>
        </p:txBody>
      </p:sp>
      <p:sp>
        <p:nvSpPr>
          <p:cNvPr id="40023" name="Rectangle 8"/>
          <p:cNvSpPr>
            <a:spLocks noChangeArrowheads="1"/>
          </p:cNvSpPr>
          <p:nvPr/>
        </p:nvSpPr>
        <p:spPr bwMode="auto">
          <a:xfrm>
            <a:off x="1143000" y="951310"/>
            <a:ext cx="19543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Another Example</a:t>
            </a:r>
            <a:endParaRPr lang="en-US" sz="105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44E9AE-DA03-FBCC-22BD-5F4F943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98C95-9092-46EB-AED8-1798DED2CB3D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235" y="0"/>
            <a:ext cx="6172200" cy="85486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</p:txBody>
      </p:sp>
      <p:graphicFrame>
        <p:nvGraphicFramePr>
          <p:cNvPr id="59565" name="Group 17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5071194"/>
              </p:ext>
            </p:extLst>
          </p:nvPr>
        </p:nvGraphicFramePr>
        <p:xfrm>
          <a:off x="1494235" y="1168004"/>
          <a:ext cx="3000375" cy="344424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36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support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itemset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{I1,I2}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{I1,I3}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{I1,I4}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{I1,I5}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{I2,I3}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{I2,I4}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{I2,I5}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{I3,I4}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{I3,I5}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{I4,I5}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9607" name="Group 2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6647118"/>
              </p:ext>
            </p:extLst>
          </p:nvPr>
        </p:nvGraphicFramePr>
        <p:xfrm>
          <a:off x="4680347" y="1491854"/>
          <a:ext cx="3000375" cy="2214086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36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support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itemset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{I1,I2}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{I1,I3}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{I1,I5}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{I2,I3}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{I2,I4}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{I2,I5}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26" name="Text Box 42"/>
          <p:cNvSpPr txBox="1">
            <a:spLocks noChangeArrowheads="1"/>
          </p:cNvSpPr>
          <p:nvPr/>
        </p:nvSpPr>
        <p:spPr bwMode="auto">
          <a:xfrm>
            <a:off x="1601392" y="789385"/>
            <a:ext cx="62709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700"/>
              <a:t>C2</a:t>
            </a:r>
          </a:p>
        </p:txBody>
      </p:sp>
      <p:sp>
        <p:nvSpPr>
          <p:cNvPr id="41027" name="Text Box 260"/>
          <p:cNvSpPr txBox="1">
            <a:spLocks noChangeArrowheads="1"/>
          </p:cNvSpPr>
          <p:nvPr/>
        </p:nvSpPr>
        <p:spPr bwMode="auto">
          <a:xfrm>
            <a:off x="4733926" y="844154"/>
            <a:ext cx="56938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700"/>
              <a:t>L2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D0E8A-920A-D033-232F-0671544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235" y="0"/>
            <a:ext cx="6172200" cy="85486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</p:txBody>
      </p:sp>
      <p:graphicFrame>
        <p:nvGraphicFramePr>
          <p:cNvPr id="64580" name="Group 6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0044768"/>
              </p:ext>
            </p:extLst>
          </p:nvPr>
        </p:nvGraphicFramePr>
        <p:xfrm>
          <a:off x="1494235" y="1383507"/>
          <a:ext cx="3000375" cy="1025366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36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support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itemset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{I1,I2,I3}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{I1,I2,I5}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7933" marR="67933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582" name="Group 7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0616799"/>
              </p:ext>
            </p:extLst>
          </p:nvPr>
        </p:nvGraphicFramePr>
        <p:xfrm>
          <a:off x="4625579" y="1491854"/>
          <a:ext cx="3028950" cy="89154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141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support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itemset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{I1,I2,I3}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{I1,I2,I5}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14" name="Text Box 40"/>
          <p:cNvSpPr txBox="1">
            <a:spLocks noChangeArrowheads="1"/>
          </p:cNvSpPr>
          <p:nvPr/>
        </p:nvSpPr>
        <p:spPr bwMode="auto">
          <a:xfrm>
            <a:off x="1601392" y="789385"/>
            <a:ext cx="62709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700"/>
              <a:t>C3</a:t>
            </a:r>
          </a:p>
        </p:txBody>
      </p:sp>
      <p:sp>
        <p:nvSpPr>
          <p:cNvPr id="42015" name="Text Box 67"/>
          <p:cNvSpPr txBox="1">
            <a:spLocks noChangeArrowheads="1"/>
          </p:cNvSpPr>
          <p:nvPr/>
        </p:nvSpPr>
        <p:spPr bwMode="auto">
          <a:xfrm>
            <a:off x="4680348" y="844154"/>
            <a:ext cx="56938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700"/>
              <a:t>L3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40497-F2ED-4AC0-D59B-A1A0B5B0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10817" y="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728870"/>
            <a:ext cx="9144000" cy="3865780"/>
          </a:xfrm>
        </p:spPr>
        <p:txBody>
          <a:bodyPr>
            <a:normAutofit/>
          </a:bodyPr>
          <a:lstStyle/>
          <a:p>
            <a:pPr algn="just" rtl="0" eaLnBrk="1" hangingPunct="1">
              <a:lnSpc>
                <a:spcPct val="150000"/>
              </a:lnSpc>
            </a:pPr>
            <a:r>
              <a:rPr lang="en-US" sz="1600" dirty="0"/>
              <a:t>Typical example is </a:t>
            </a:r>
            <a:r>
              <a:rPr lang="en-US" sz="1600" u="sng" dirty="0">
                <a:solidFill>
                  <a:srgbClr val="FF0000"/>
                </a:solidFill>
              </a:rPr>
              <a:t>market basket analysis</a:t>
            </a:r>
            <a:r>
              <a:rPr lang="en-US" sz="1600" dirty="0"/>
              <a:t>. </a:t>
            </a:r>
          </a:p>
          <a:p>
            <a:pPr algn="just" rtl="0" eaLnBrk="1" hangingPunct="1">
              <a:lnSpc>
                <a:spcPct val="150000"/>
              </a:lnSpc>
            </a:pPr>
            <a:r>
              <a:rPr lang="en-US" sz="1600" dirty="0"/>
              <a:t>This process analyses customer </a:t>
            </a:r>
            <a:r>
              <a:rPr lang="en-US" sz="1600" b="1" dirty="0"/>
              <a:t>buying habits</a:t>
            </a:r>
            <a:r>
              <a:rPr lang="en-US" sz="1600" dirty="0"/>
              <a:t> by finding association between different items that customer place in their </a:t>
            </a:r>
            <a:r>
              <a:rPr lang="en-US" sz="1600" dirty="0">
                <a:latin typeface="Arial" pitchFamily="34" charset="0"/>
              </a:rPr>
              <a:t>“</a:t>
            </a:r>
            <a:r>
              <a:rPr lang="en-US" sz="1600" dirty="0"/>
              <a:t>shopping Basket</a:t>
            </a:r>
            <a:r>
              <a:rPr lang="en-US" sz="1600" dirty="0">
                <a:latin typeface="Arial" pitchFamily="34" charset="0"/>
              </a:rPr>
              <a:t>”</a:t>
            </a:r>
            <a:r>
              <a:rPr lang="en-US" sz="1600" dirty="0"/>
              <a:t>. </a:t>
            </a:r>
          </a:p>
          <a:p>
            <a:pPr algn="just" rtl="0" eaLnBrk="1" hangingPunct="1">
              <a:lnSpc>
                <a:spcPct val="150000"/>
              </a:lnSpc>
            </a:pPr>
            <a:r>
              <a:rPr lang="en-US" sz="1600" dirty="0"/>
              <a:t>In other words, finding out which items in the supermarket are purchase  together, and which items never purchase together.</a:t>
            </a:r>
          </a:p>
          <a:p>
            <a:pPr algn="just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Graphic 4" descr="Shopping cart outline">
            <a:extLst>
              <a:ext uri="{FF2B5EF4-FFF2-40B4-BE49-F238E27FC236}">
                <a16:creationId xmlns:a16="http://schemas.microsoft.com/office/drawing/2014/main" id="{D4247D58-F3B4-1E5A-7C10-7FA773AD8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903" y="3406636"/>
            <a:ext cx="1742661" cy="1742661"/>
          </a:xfrm>
          <a:prstGeom prst="rect">
            <a:avLst/>
          </a:prstGeom>
        </p:spPr>
      </p:pic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7D88C005-07FE-F051-5037-76D02E62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2886" y="3400839"/>
            <a:ext cx="1742661" cy="1742661"/>
          </a:xfrm>
          <a:prstGeom prst="rect">
            <a:avLst/>
          </a:prstGeom>
        </p:spPr>
      </p:pic>
      <p:pic>
        <p:nvPicPr>
          <p:cNvPr id="8" name="Graphic 7" descr="Shopping cart outline">
            <a:extLst>
              <a:ext uri="{FF2B5EF4-FFF2-40B4-BE49-F238E27FC236}">
                <a16:creationId xmlns:a16="http://schemas.microsoft.com/office/drawing/2014/main" id="{FDD9C4D3-F656-F942-0AC1-8542CE211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842" y="3473726"/>
            <a:ext cx="1742661" cy="1742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181B2-846F-B92D-400B-49D1C0444793}"/>
              </a:ext>
            </a:extLst>
          </p:cNvPr>
          <p:cNvSpPr txBox="1"/>
          <p:nvPr/>
        </p:nvSpPr>
        <p:spPr>
          <a:xfrm>
            <a:off x="740465" y="3054626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Customer1: </a:t>
            </a:r>
          </a:p>
          <a:p>
            <a:pPr algn="ctr"/>
            <a:r>
              <a:rPr lang="en-US" dirty="0"/>
              <a:t>Milk, eggs, sugar, bread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D395F-50B8-5AF9-145D-BF6D45933792}"/>
              </a:ext>
            </a:extLst>
          </p:cNvPr>
          <p:cNvSpPr txBox="1"/>
          <p:nvPr/>
        </p:nvSpPr>
        <p:spPr>
          <a:xfrm>
            <a:off x="3694049" y="3054626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Customer2: </a:t>
            </a:r>
          </a:p>
          <a:p>
            <a:pPr algn="ctr"/>
            <a:r>
              <a:rPr lang="en-US" dirty="0"/>
              <a:t>Milk, eggs, cereal, bread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CAAAD-0F92-CEFF-EAA6-5F43F1C3487E}"/>
              </a:ext>
            </a:extLst>
          </p:cNvPr>
          <p:cNvSpPr txBox="1"/>
          <p:nvPr/>
        </p:nvSpPr>
        <p:spPr>
          <a:xfrm>
            <a:off x="6624432" y="2983636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Customer3: </a:t>
            </a:r>
          </a:p>
          <a:p>
            <a:r>
              <a:rPr lang="en-US" dirty="0"/>
              <a:t>Milk, eggs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30C6D5-1ECA-1CCD-4F0E-B8566647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235" y="0"/>
            <a:ext cx="6172200" cy="85486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06399" y="952923"/>
            <a:ext cx="8582153" cy="3673079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Generation of 3-itemsets C2 from L2 using the </a:t>
            </a:r>
            <a:r>
              <a:rPr lang="en-US" sz="2000" dirty="0" err="1"/>
              <a:t>Apriori</a:t>
            </a:r>
            <a:r>
              <a:rPr lang="en-US" sz="2000" dirty="0"/>
              <a:t> property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Join step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C3=L2 * L2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C3={{I1,I2},{I1,I3},{I1,I5},{I2,I3},{I2,I4},I2,I5}} * {{I1,I2},{I1,I3},{I1,I5},{I2,I3},{I2,I4},I2,I5}}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C3= {{I1,I2,I3},{I1,I2,I5},{I1,I3,I5},{I2,I3,I4},{I2,I3,I5},{I2,I4,I5}}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F2497-8EEA-EAB2-16DE-5E6112BC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17231" y="1217032"/>
            <a:ext cx="8940800" cy="3558167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2- Prune using the </a:t>
            </a:r>
            <a:r>
              <a:rPr lang="en-US" dirty="0" err="1"/>
              <a:t>apriori</a:t>
            </a:r>
            <a:r>
              <a:rPr lang="en-US" dirty="0"/>
              <a:t> property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-The 2-item subset of {I1,I2,I3} are {I1,I2},{I1,I3},{I2,I3}. All 2-item subsets of {I1,I2,I3} are members of L2. Therefore keep {I1,I2,I3} in C3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-The 2-item subset of {I1,I2,I5} are {I1,I2},{I1,I5},{I2,I5}. All 2-item subsets of {I1,I2,I5} are members of L2. Therefore keep {I1,I2,I3} in C3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-The 2-item subset of {I1,I3,I5} are {I1,I3},{I1,I5},but {I3,I5} not member of L2. Therefore remove  {I1,I2,I3} from C3</a:t>
            </a:r>
          </a:p>
          <a:p>
            <a:pPr algn="l" rtl="0"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The 2-item subset of {I2,I3,I5} are {I2,I3},{I2,I5},but {I3,I5} not member of L2. Therefore remove  {I2,I3,I5} from C3</a:t>
            </a:r>
          </a:p>
          <a:p>
            <a:pPr algn="l" rtl="0"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The 2-item subset of {I2,I4,I5} are {I2,I4},{I2,I5},but {I4,I5} not member of L2. Therefore remove  {I2,I4,I5} from C3</a:t>
            </a:r>
          </a:p>
          <a:p>
            <a:pPr algn="l" rtl="0"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Therefore C3= {{I1,I2,I3,{I1,I2,I5}}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61CFA-2FD9-89B8-7FC4-16E97C23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solidFill>
                  <a:srgbClr val="FF0000"/>
                </a:solidFill>
                <a:cs typeface="Tahoma" pitchFamily="34" charset="0"/>
              </a:rPr>
              <a:t>Generate Association Rules 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en-US" sz="2100" dirty="0">
                <a:solidFill>
                  <a:srgbClr val="FF0000"/>
                </a:solidFill>
              </a:rPr>
              <a:t>Step 2: Derive rules from frequent </a:t>
            </a:r>
            <a:r>
              <a:rPr lang="en-US" sz="2100" dirty="0" err="1">
                <a:solidFill>
                  <a:srgbClr val="FF0000"/>
                </a:solidFill>
              </a:rPr>
              <a:t>itemsets</a:t>
            </a:r>
            <a:endParaRPr lang="en-US" sz="2100" dirty="0">
              <a:solidFill>
                <a:srgbClr val="FF0000"/>
              </a:solidFill>
            </a:endParaRPr>
          </a:p>
          <a:p>
            <a:pPr algn="l" rtl="0" eaLnBrk="1" hangingPunct="1">
              <a:lnSpc>
                <a:spcPct val="80000"/>
              </a:lnSpc>
            </a:pPr>
            <a:r>
              <a:rPr lang="en-US" sz="2100" dirty="0"/>
              <a:t>Frequent </a:t>
            </a:r>
            <a:r>
              <a:rPr lang="en-US" sz="2100" dirty="0" err="1"/>
              <a:t>itemsets</a:t>
            </a:r>
            <a:r>
              <a:rPr lang="en-US" sz="2100" dirty="0"/>
              <a:t> != association rules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US" sz="2100" dirty="0"/>
              <a:t>One more step is required to find association rules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US" sz="2100" dirty="0"/>
              <a:t>For each frequent </a:t>
            </a:r>
            <a:r>
              <a:rPr lang="en-US" sz="2100" dirty="0" err="1"/>
              <a:t>itemset</a:t>
            </a:r>
            <a:r>
              <a:rPr lang="en-US" sz="2100" dirty="0"/>
              <a:t> </a:t>
            </a:r>
            <a:r>
              <a:rPr lang="en-US" sz="2100" i="1" dirty="0"/>
              <a:t>X</a:t>
            </a:r>
            <a:r>
              <a:rPr lang="en-US" sz="21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For each proper nonempty subset </a:t>
            </a:r>
            <a:r>
              <a:rPr lang="en-US" sz="2100" i="1" dirty="0"/>
              <a:t>A</a:t>
            </a:r>
            <a:r>
              <a:rPr lang="en-US" sz="2100" dirty="0"/>
              <a:t> of </a:t>
            </a:r>
            <a:r>
              <a:rPr lang="en-US" sz="2100" i="1" dirty="0"/>
              <a:t>X</a:t>
            </a:r>
            <a:r>
              <a:rPr lang="en-US" sz="2100" dirty="0"/>
              <a:t>,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B is an association rule if </a:t>
            </a:r>
          </a:p>
          <a:p>
            <a:pPr lvl="3">
              <a:lnSpc>
                <a:spcPct val="80000"/>
              </a:lnSpc>
            </a:pPr>
            <a:r>
              <a:rPr lang="en-US" sz="1500" dirty="0"/>
              <a:t>Confidence (A </a:t>
            </a:r>
            <a:r>
              <a:rPr lang="en-US" sz="1500" dirty="0">
                <a:sym typeface="Symbol" pitchFamily="18" charset="2"/>
              </a:rPr>
              <a:t></a:t>
            </a:r>
            <a:r>
              <a:rPr lang="en-US" sz="1500" dirty="0"/>
              <a:t> B) ≥ </a:t>
            </a:r>
            <a:r>
              <a:rPr lang="en-US" sz="1500" dirty="0" err="1"/>
              <a:t>minConf</a:t>
            </a:r>
            <a:r>
              <a:rPr lang="en-US" sz="1500" dirty="0"/>
              <a:t>,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where support (A </a:t>
            </a:r>
            <a:r>
              <a:rPr lang="en-US" sz="2100" dirty="0">
                <a:sym typeface="Symbol" pitchFamily="18" charset="2"/>
              </a:rPr>
              <a:t></a:t>
            </a:r>
            <a:r>
              <a:rPr lang="en-US" sz="2100" dirty="0"/>
              <a:t> B) = support (AB) and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confidence (A </a:t>
            </a:r>
            <a:r>
              <a:rPr lang="en-US" sz="2100" dirty="0">
                <a:sym typeface="Symbol" pitchFamily="18" charset="2"/>
              </a:rPr>
              <a:t></a:t>
            </a:r>
            <a:r>
              <a:rPr lang="en-US" sz="2100" dirty="0"/>
              <a:t> B) = support (AB) / support (A)</a:t>
            </a:r>
          </a:p>
        </p:txBody>
      </p:sp>
      <p:pic>
        <p:nvPicPr>
          <p:cNvPr id="45060" name="Picture 5" descr="مشاهدة الصورة بالحجم الكامل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6611" y="321454"/>
            <a:ext cx="664369" cy="56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C9DD3-843C-EFD7-87A8-0A65DCB7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235" y="141685"/>
            <a:ext cx="6172200" cy="8572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FF0000"/>
                </a:solidFill>
                <a:cs typeface="Tahoma" pitchFamily="34" charset="0"/>
              </a:rPr>
              <a:t>Generate Association Rules 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6308" y="1200151"/>
            <a:ext cx="8987692" cy="3473449"/>
          </a:xfrm>
        </p:spPr>
        <p:txBody>
          <a:bodyPr>
            <a:noAutofit/>
          </a:bodyPr>
          <a:lstStyle/>
          <a:p>
            <a:pPr marL="169069" indent="-169069"/>
            <a:r>
              <a:rPr lang="en-US" sz="2400" i="1" dirty="0">
                <a:solidFill>
                  <a:srgbClr val="E5405D"/>
                </a:solidFill>
              </a:rPr>
              <a:t>Given frequent set {A,B,E}, what are possible association rules</a:t>
            </a:r>
          </a:p>
          <a:p>
            <a:pPr marL="425054" lvl="1" indent="-169069"/>
            <a:r>
              <a:rPr lang="en-US" sz="2400" dirty="0"/>
              <a:t>A =&gt; B, E</a:t>
            </a:r>
          </a:p>
          <a:p>
            <a:pPr marL="425054" lvl="1" indent="-169069"/>
            <a:r>
              <a:rPr lang="en-US" sz="2400" dirty="0"/>
              <a:t>A, B =&gt; E</a:t>
            </a:r>
          </a:p>
          <a:p>
            <a:pPr marL="425054" lvl="1" indent="-169069"/>
            <a:r>
              <a:rPr lang="en-US" sz="2400" dirty="0"/>
              <a:t>A, E =&gt; B</a:t>
            </a:r>
          </a:p>
          <a:p>
            <a:pPr marL="425054" lvl="1" indent="-169069"/>
            <a:r>
              <a:rPr lang="en-US" sz="2400" dirty="0"/>
              <a:t>B =&gt; A, E</a:t>
            </a:r>
          </a:p>
          <a:p>
            <a:pPr marL="425054" lvl="1" indent="-169069"/>
            <a:r>
              <a:rPr lang="en-US" sz="2400" dirty="0"/>
              <a:t>B, E =&gt; A</a:t>
            </a:r>
          </a:p>
          <a:p>
            <a:pPr marL="425054" lvl="1" indent="-169069"/>
            <a:r>
              <a:rPr lang="en-US" sz="2400" dirty="0"/>
              <a:t>E =&gt; A, B </a:t>
            </a:r>
          </a:p>
          <a:p>
            <a:pPr marL="425054" lvl="1" indent="-169069"/>
            <a:r>
              <a:rPr lang="en-US" sz="2400" dirty="0"/>
              <a:t>__ =&gt; A,B,E (empty rule), or true =&gt; A,B,E</a:t>
            </a:r>
          </a:p>
          <a:p>
            <a:pPr marL="425054" lvl="1" indent="-169069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D7E60-E8BA-ACB9-53B8-EA85ECE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46344-28C0-49E2-A37C-97691EFAA262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cs typeface="Tahoma" pitchFamily="34" charset="0"/>
              </a:rPr>
              <a:t>Generate Association Rules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5138" y="945144"/>
            <a:ext cx="5275463" cy="3771900"/>
          </a:xfrm>
        </p:spPr>
        <p:txBody>
          <a:bodyPr/>
          <a:lstStyle/>
          <a:p>
            <a:pPr marL="169069" indent="-169069"/>
            <a:r>
              <a:rPr lang="en-US" sz="2000" i="1" dirty="0">
                <a:solidFill>
                  <a:srgbClr val="E5405D"/>
                </a:solidFill>
              </a:rPr>
              <a:t>Example</a:t>
            </a:r>
          </a:p>
          <a:p>
            <a:pPr marL="169069" indent="-169069"/>
            <a:r>
              <a:rPr lang="en-US" sz="2000" i="1" dirty="0">
                <a:solidFill>
                  <a:srgbClr val="0070C0"/>
                </a:solidFill>
              </a:rPr>
              <a:t>Given frequent set {A,B,E}, what association rules have </a:t>
            </a:r>
            <a:r>
              <a:rPr lang="en-US" sz="2000" i="1" dirty="0" err="1">
                <a:solidFill>
                  <a:srgbClr val="0070C0"/>
                </a:solidFill>
              </a:rPr>
              <a:t>minsup</a:t>
            </a:r>
            <a:r>
              <a:rPr lang="en-US" sz="2000" i="1" dirty="0">
                <a:solidFill>
                  <a:srgbClr val="0070C0"/>
                </a:solidFill>
              </a:rPr>
              <a:t> = 2 and </a:t>
            </a:r>
            <a:r>
              <a:rPr lang="en-US" sz="2000" i="1" dirty="0" err="1">
                <a:solidFill>
                  <a:srgbClr val="0070C0"/>
                </a:solidFill>
              </a:rPr>
              <a:t>minconf</a:t>
            </a:r>
            <a:r>
              <a:rPr lang="en-US" sz="2000" i="1" dirty="0">
                <a:solidFill>
                  <a:srgbClr val="0070C0"/>
                </a:solidFill>
              </a:rPr>
              <a:t>= 50% ?</a:t>
            </a:r>
          </a:p>
          <a:p>
            <a:pPr marL="169069" indent="-169069">
              <a:buNone/>
            </a:pPr>
            <a:r>
              <a:rPr lang="en-US" sz="2000" dirty="0"/>
              <a:t>     A, B =&gt; E  : conf=2/4 = 50%</a:t>
            </a:r>
          </a:p>
          <a:p>
            <a:pPr marL="169069" indent="-169069">
              <a:buNone/>
            </a:pPr>
            <a:r>
              <a:rPr lang="en-US" sz="2000" dirty="0"/>
              <a:t>     A, E =&gt; B  : conf=2/2 = 100%</a:t>
            </a:r>
          </a:p>
          <a:p>
            <a:pPr marL="169069" indent="-169069">
              <a:buNone/>
            </a:pPr>
            <a:r>
              <a:rPr lang="en-US" sz="2000" dirty="0"/>
              <a:t>     B, E =&gt; A  : conf=2/2 = 100%</a:t>
            </a:r>
          </a:p>
          <a:p>
            <a:pPr marL="169069" indent="-169069">
              <a:buNone/>
            </a:pPr>
            <a:r>
              <a:rPr lang="en-US" sz="2000" dirty="0"/>
              <a:t>     E =&gt; A, B  : conf=2/2 = 100%</a:t>
            </a:r>
          </a:p>
          <a:p>
            <a:pPr marL="169069" indent="-169069">
              <a:buNone/>
            </a:pPr>
            <a:r>
              <a:rPr lang="en-US" sz="2000" dirty="0"/>
              <a:t>Don</a:t>
            </a:r>
            <a:r>
              <a:rPr lang="en-US" sz="2000" dirty="0">
                <a:latin typeface="Arial" pitchFamily="34" charset="0"/>
              </a:rPr>
              <a:t>’</a:t>
            </a:r>
            <a:r>
              <a:rPr lang="en-US" sz="2000" dirty="0"/>
              <a:t>t qualify</a:t>
            </a:r>
          </a:p>
          <a:p>
            <a:pPr marL="169069" indent="-169069">
              <a:buNone/>
            </a:pPr>
            <a:r>
              <a:rPr lang="en-US" sz="2000" dirty="0"/>
              <a:t>   </a:t>
            </a:r>
            <a:r>
              <a:rPr lang="en-US" sz="1600" dirty="0"/>
              <a:t>A =&gt;B, E : conf=2/6 =33%&lt; 50%</a:t>
            </a:r>
          </a:p>
          <a:p>
            <a:pPr marL="169069" indent="-169069">
              <a:buNone/>
            </a:pPr>
            <a:r>
              <a:rPr lang="en-US" sz="1600" dirty="0"/>
              <a:t>    B =&gt; A, E : conf=2/7 = 28% &lt; 50%</a:t>
            </a:r>
          </a:p>
          <a:p>
            <a:pPr marL="169069" indent="-169069">
              <a:buNone/>
            </a:pPr>
            <a:r>
              <a:rPr lang="en-US" sz="1600" dirty="0"/>
              <a:t>    __ =&gt; A,B,E : conf: 2/9 = 22% &lt; 50%</a:t>
            </a:r>
          </a:p>
          <a:p>
            <a:pPr marL="169069" indent="-169069">
              <a:buNone/>
            </a:pPr>
            <a:r>
              <a:rPr lang="en-US" sz="1600" dirty="0"/>
              <a:t>     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6951707"/>
              </p:ext>
            </p:extLst>
          </p:nvPr>
        </p:nvGraphicFramePr>
        <p:xfrm>
          <a:off x="6030516" y="1168003"/>
          <a:ext cx="2738346" cy="353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41043" imgH="3147783" progId="Word.Document.8">
                  <p:embed/>
                </p:oleObj>
              </mc:Choice>
              <mc:Fallback>
                <p:oleObj name="Document" r:id="rId2" imgW="2441043" imgH="3147783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516" y="1168003"/>
                        <a:ext cx="2738346" cy="353083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D5684-899B-C691-B59E-37376C71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46344-28C0-49E2-A37C-97691EFAA262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solidFill>
                  <a:srgbClr val="FF0000"/>
                </a:solidFill>
                <a:cs typeface="Tahoma" pitchFamily="34" charset="0"/>
              </a:rPr>
              <a:t>Generate Association Rules 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 eaLnBrk="1" hangingPunct="1"/>
            <a:r>
              <a:rPr lang="en-US" sz="2400" dirty="0">
                <a:solidFill>
                  <a:srgbClr val="FF0000"/>
                </a:solidFill>
              </a:rPr>
              <a:t>Another Example:</a:t>
            </a:r>
          </a:p>
          <a:p>
            <a:pPr algn="l" rtl="0" eaLnBrk="1" hangingPunct="1"/>
            <a:r>
              <a:rPr lang="en-US" sz="2400" dirty="0"/>
              <a:t>Suppose 234 is frequent, with supp=50%</a:t>
            </a:r>
          </a:p>
          <a:p>
            <a:pPr lvl="1" algn="l" rtl="0" eaLnBrk="1" hangingPunct="1"/>
            <a:r>
              <a:rPr lang="en-US" sz="2400" dirty="0"/>
              <a:t>Proper nonempty subsets: 23, 24, 34, 2, 3, 4, with supp=50%, 50%, 75%, 75%, 75%, 75% respectively</a:t>
            </a:r>
          </a:p>
          <a:p>
            <a:pPr lvl="1" algn="l" rtl="0" eaLnBrk="1" hangingPunct="1"/>
            <a:r>
              <a:rPr lang="en-US" sz="2400" dirty="0"/>
              <a:t>These generate these association rules:</a:t>
            </a:r>
          </a:p>
          <a:p>
            <a:pPr lvl="2" algn="l" rtl="0" eaLnBrk="1" hangingPunct="1"/>
            <a:r>
              <a:rPr lang="en-US" dirty="0"/>
              <a:t>23 =&gt; 4, 	confidence=100%</a:t>
            </a:r>
          </a:p>
          <a:p>
            <a:pPr lvl="2" algn="l" rtl="0" eaLnBrk="1" hangingPunct="1"/>
            <a:r>
              <a:rPr lang="en-US" dirty="0"/>
              <a:t>24 =&gt; 3, 	confidence=100%</a:t>
            </a:r>
          </a:p>
          <a:p>
            <a:pPr lvl="2" algn="l" rtl="0" eaLnBrk="1" hangingPunct="1"/>
            <a:r>
              <a:rPr lang="en-US" dirty="0"/>
              <a:t>34 =&gt; 2, 	confidence=67%</a:t>
            </a:r>
          </a:p>
          <a:p>
            <a:pPr lvl="2" algn="l" rtl="0" eaLnBrk="1" hangingPunct="1"/>
            <a:r>
              <a:rPr lang="en-US" dirty="0"/>
              <a:t>2 =&gt; 34, 	confidence=67%</a:t>
            </a:r>
          </a:p>
          <a:p>
            <a:pPr lvl="2" algn="l" rtl="0" eaLnBrk="1" hangingPunct="1"/>
            <a:r>
              <a:rPr lang="en-US" dirty="0"/>
              <a:t>3 =&gt; 24, 	confidence=67%</a:t>
            </a:r>
          </a:p>
          <a:p>
            <a:pPr lvl="2" algn="l" rtl="0" eaLnBrk="1" hangingPunct="1"/>
            <a:r>
              <a:rPr lang="en-US" dirty="0"/>
              <a:t>4 =&gt; 23, 	confidence=67%</a:t>
            </a:r>
          </a:p>
          <a:p>
            <a:pPr lvl="2" algn="l" rtl="0" eaLnBrk="1" hangingPunct="1"/>
            <a:r>
              <a:rPr lang="en-US" dirty="0"/>
              <a:t>All rules have support = 50%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50012-8A09-F1F3-21E9-5523386A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100"/>
            <a:ext cx="8341360" cy="5715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cs typeface="Tahoma" pitchFamily="34" charset="0"/>
              </a:rPr>
              <a:t>Generate Association Rules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7965"/>
            <a:ext cx="8229600" cy="3394500"/>
          </a:xfrm>
        </p:spPr>
        <p:txBody>
          <a:bodyPr/>
          <a:lstStyle/>
          <a:p>
            <a:pPr algn="l" rtl="0" eaLnBrk="1" hangingPunct="1">
              <a:lnSpc>
                <a:spcPct val="200000"/>
              </a:lnSpc>
            </a:pPr>
            <a:r>
              <a:rPr lang="en-US" dirty="0"/>
              <a:t>In order to obtain A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B, we need to have Support(AB) and Support(A)</a:t>
            </a:r>
          </a:p>
          <a:p>
            <a:pPr algn="l" rtl="0" eaLnBrk="1" hangingPunct="1">
              <a:lnSpc>
                <a:spcPct val="200000"/>
              </a:lnSpc>
            </a:pPr>
            <a:r>
              <a:rPr lang="en-US" dirty="0"/>
              <a:t>This step is not as time-consuming as frequent </a:t>
            </a:r>
            <a:r>
              <a:rPr lang="en-US" dirty="0" err="1"/>
              <a:t>itemsets</a:t>
            </a:r>
            <a:r>
              <a:rPr lang="en-US" dirty="0"/>
              <a:t> generation</a:t>
            </a:r>
          </a:p>
          <a:p>
            <a:pPr algn="l" rtl="0" eaLnBrk="1" hangingPunct="1">
              <a:lnSpc>
                <a:spcPct val="200000"/>
              </a:lnSpc>
            </a:pPr>
            <a:r>
              <a:rPr lang="en-US" dirty="0"/>
              <a:t>It</a:t>
            </a:r>
            <a:r>
              <a:rPr lang="en-US" dirty="0">
                <a:latin typeface="Arial" pitchFamily="34" charset="0"/>
              </a:rPr>
              <a:t>’</a:t>
            </a:r>
            <a:r>
              <a:rPr lang="en-US" dirty="0"/>
              <a:t>s also easy to </a:t>
            </a:r>
            <a:r>
              <a:rPr lang="en-US" b="1" dirty="0"/>
              <a:t>speedup</a:t>
            </a:r>
            <a:r>
              <a:rPr lang="en-US" dirty="0"/>
              <a:t> using techniques such as </a:t>
            </a:r>
            <a:r>
              <a:rPr lang="en-US" b="1" dirty="0"/>
              <a:t>parallel processing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336B5-4DE3-F57A-4D42-0159B91D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solidFill>
                  <a:srgbClr val="FF0000"/>
                </a:solidFill>
              </a:rPr>
              <a:t>Measuring Interestingness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71938" y="984738"/>
            <a:ext cx="8816614" cy="3870726"/>
          </a:xfrm>
        </p:spPr>
        <p:txBody>
          <a:bodyPr>
            <a:normAutofit fontScale="92500" lnSpcReduction="20000"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What are interesting association rules</a:t>
            </a:r>
          </a:p>
          <a:p>
            <a:pPr lvl="1" algn="l" rtl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Two popular measurements: </a:t>
            </a:r>
          </a:p>
          <a:p>
            <a:pPr lvl="1" algn="l" rtl="0" eaLnBrk="1" hangingPunct="1">
              <a:lnSpc>
                <a:spcPct val="150000"/>
              </a:lnSpc>
              <a:buFont typeface="Monotype Sorts" pitchFamily="2" charset="2"/>
              <a:buChar char="¶"/>
            </a:pPr>
            <a:r>
              <a:rPr lang="en-US" sz="2400" i="1" dirty="0">
                <a:solidFill>
                  <a:srgbClr val="CC3300"/>
                </a:solidFill>
              </a:rPr>
              <a:t>support; </a:t>
            </a:r>
            <a:r>
              <a:rPr lang="en-US" sz="2400" dirty="0"/>
              <a:t> and </a:t>
            </a:r>
          </a:p>
          <a:p>
            <a:pPr lvl="1" algn="l" rtl="0" eaLnBrk="1" hangingPunct="1">
              <a:lnSpc>
                <a:spcPct val="150000"/>
              </a:lnSpc>
              <a:buFont typeface="Monotype Sorts" pitchFamily="2" charset="2"/>
              <a:buChar char="·"/>
            </a:pPr>
            <a:r>
              <a:rPr lang="en-US" sz="2400" i="1" dirty="0">
                <a:solidFill>
                  <a:srgbClr val="CC3300"/>
                </a:solidFill>
              </a:rPr>
              <a:t>confidence</a:t>
            </a:r>
            <a:endParaRPr lang="en-US" sz="2400" dirty="0"/>
          </a:p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Large support &amp; confidence thresholds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 only a small number of association rules, and they are likely known facts. 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Small support &amp; confidence thresholds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 too many association rules.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6E179-8246-1F54-78B8-0B5C7D02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Measuring Interestingness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73932" y="1348505"/>
            <a:ext cx="8496530" cy="322183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Monotype Sorts" pitchFamily="2" charset="2"/>
              <a:buChar char="·"/>
            </a:pPr>
            <a:endParaRPr lang="en-US" sz="2400" i="1" dirty="0">
              <a:solidFill>
                <a:srgbClr val="CC3300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Subjective  measures A rule (pattern) is interesting if</a:t>
            </a:r>
          </a:p>
          <a:p>
            <a:pPr lvl="1" algn="l" rtl="0" eaLnBrk="1" hangingPunct="1">
              <a:lnSpc>
                <a:spcPct val="90000"/>
              </a:lnSpc>
              <a:buFont typeface="Monotype Sorts" pitchFamily="2" charset="2"/>
              <a:buChar char="¶"/>
            </a:pPr>
            <a:r>
              <a:rPr lang="en-US" sz="2400" dirty="0">
                <a:sym typeface="Symbol" pitchFamily="18" charset="2"/>
              </a:rPr>
              <a:t>it is </a:t>
            </a:r>
            <a:r>
              <a:rPr lang="en-US" sz="2400" i="1" dirty="0">
                <a:solidFill>
                  <a:srgbClr val="CC3300"/>
                </a:solidFill>
                <a:sym typeface="Symbol" pitchFamily="18" charset="2"/>
              </a:rPr>
              <a:t>unexpected</a:t>
            </a:r>
            <a:r>
              <a:rPr lang="en-US" sz="2400" dirty="0">
                <a:sym typeface="Symbol" pitchFamily="18" charset="2"/>
              </a:rPr>
              <a:t> (surprising to the user); and/or</a:t>
            </a:r>
          </a:p>
          <a:p>
            <a:pPr lvl="1" algn="l" rtl="0" eaLnBrk="1" hangingPunct="1">
              <a:lnSpc>
                <a:spcPct val="90000"/>
              </a:lnSpc>
              <a:buFont typeface="Monotype Sorts" pitchFamily="2" charset="2"/>
              <a:buChar char="·"/>
            </a:pPr>
            <a:r>
              <a:rPr lang="en-US" sz="2400" i="1" dirty="0">
                <a:solidFill>
                  <a:srgbClr val="CC3300"/>
                </a:solidFill>
                <a:sym typeface="Symbol" pitchFamily="18" charset="2"/>
              </a:rPr>
              <a:t>actionable</a:t>
            </a:r>
            <a:r>
              <a:rPr lang="en-US" sz="2400" dirty="0">
                <a:sym typeface="Symbol" pitchFamily="18" charset="2"/>
              </a:rPr>
              <a:t> (the user can do something with it)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C78C0-8F7C-8744-2109-7B31CC2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268"/>
            <a:ext cx="8229600" cy="857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Measuring Interestingness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" y="1132449"/>
            <a:ext cx="9052560" cy="3839601"/>
          </a:xfrm>
        </p:spPr>
        <p:txBody>
          <a:bodyPr/>
          <a:lstStyle/>
          <a:p>
            <a:r>
              <a:rPr lang="en-US" dirty="0"/>
              <a:t>Among 5000 students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3000 play basketball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3750 eat cereal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2000 both play basketball and eat cereal</a:t>
            </a:r>
          </a:p>
          <a:p>
            <a:r>
              <a:rPr lang="en-US" i="1" dirty="0"/>
              <a:t>play basketball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i="1" dirty="0">
                <a:sym typeface="Symbol" pitchFamily="18" charset="2"/>
              </a:rPr>
              <a:t>eat cereal</a:t>
            </a:r>
            <a:r>
              <a:rPr lang="en-US" dirty="0">
                <a:sym typeface="Symbol" pitchFamily="18" charset="2"/>
              </a:rPr>
              <a:t> [40%, 66.7%]  is misleading because the overall percentage of students eating cereal is 75% which is higher than 66.7%.</a:t>
            </a:r>
          </a:p>
          <a:p>
            <a:r>
              <a:rPr lang="en-US" i="1" dirty="0"/>
              <a:t>play basketball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i="1" dirty="0">
                <a:sym typeface="Symbol" pitchFamily="18" charset="2"/>
              </a:rPr>
              <a:t>not eat cereal</a:t>
            </a:r>
            <a:r>
              <a:rPr lang="en-US" dirty="0">
                <a:sym typeface="Symbol" pitchFamily="18" charset="2"/>
              </a:rPr>
              <a:t> [20%, 33.3%] is far more accurate, although with lower support and confidence</a:t>
            </a:r>
          </a:p>
          <a:p>
            <a:pPr algn="l" rtl="0" eaLnBrk="1" hangingPunct="1"/>
            <a:endParaRPr lang="en-US" dirty="0">
              <a:sym typeface="Symbol" pitchFamily="18" charset="2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51940"/>
              </p:ext>
            </p:extLst>
          </p:nvPr>
        </p:nvGraphicFramePr>
        <p:xfrm>
          <a:off x="1847863" y="3391809"/>
          <a:ext cx="5801101" cy="15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50000" imgH="776160" progId="Excel.Sheet.8">
                  <p:embed/>
                </p:oleObj>
              </mc:Choice>
              <mc:Fallback>
                <p:oleObj name="Worksheet" r:id="rId2" imgW="3150000" imgH="776160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63" y="3391809"/>
                        <a:ext cx="5801101" cy="1556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134772" y="666466"/>
            <a:ext cx="38779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Criticism to Support and Confidence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68D40-8A9D-93B4-828F-523CBDB8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Applications</a:t>
            </a:r>
            <a:endParaRPr lang="nl-NL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65" y="1245704"/>
            <a:ext cx="8918713" cy="3691818"/>
          </a:xfrm>
        </p:spPr>
        <p:txBody>
          <a:bodyPr>
            <a:normAutofit fontScale="92500"/>
          </a:bodyPr>
          <a:lstStyle/>
          <a:p>
            <a:pPr algn="just" rtl="0">
              <a:lnSpc>
                <a:spcPct val="150000"/>
              </a:lnSpc>
              <a:spcBef>
                <a:spcPct val="40000"/>
              </a:spcBef>
            </a:pPr>
            <a:r>
              <a:rPr lang="en-US" dirty="0">
                <a:solidFill>
                  <a:srgbClr val="FF0000"/>
                </a:solidFill>
              </a:rPr>
              <a:t>Telecommunication: </a:t>
            </a:r>
            <a:r>
              <a:rPr lang="en-US" dirty="0"/>
              <a:t>each customer is a transaction containing the set of phone calls.</a:t>
            </a:r>
          </a:p>
          <a:p>
            <a:pPr algn="just" rtl="0">
              <a:lnSpc>
                <a:spcPct val="150000"/>
              </a:lnSpc>
              <a:spcBef>
                <a:spcPct val="40000"/>
              </a:spcBef>
            </a:pPr>
            <a:r>
              <a:rPr lang="en-US" dirty="0">
                <a:solidFill>
                  <a:srgbClr val="FF0000"/>
                </a:solidFill>
              </a:rPr>
              <a:t>Credit Cards</a:t>
            </a:r>
            <a:r>
              <a:rPr lang="en-US" dirty="0"/>
              <a:t>/ </a:t>
            </a:r>
            <a:r>
              <a:rPr lang="en-US" dirty="0">
                <a:solidFill>
                  <a:srgbClr val="FF0000"/>
                </a:solidFill>
              </a:rPr>
              <a:t>Banking Services </a:t>
            </a:r>
            <a:r>
              <a:rPr lang="en-US" dirty="0"/>
              <a:t> each card/account is a transaction containing the set of customer’s payments</a:t>
            </a:r>
          </a:p>
          <a:p>
            <a:pPr algn="just" rtl="0">
              <a:lnSpc>
                <a:spcPct val="150000"/>
              </a:lnSpc>
              <a:spcBef>
                <a:spcPct val="40000"/>
              </a:spcBef>
            </a:pPr>
            <a:r>
              <a:rPr lang="en-US" dirty="0">
                <a:solidFill>
                  <a:srgbClr val="FF0000"/>
                </a:solidFill>
              </a:rPr>
              <a:t>Medical Treatments </a:t>
            </a:r>
            <a:r>
              <a:rPr lang="en-US" dirty="0"/>
              <a:t>each patient is represented as a transaction containing the ordered set of diseases</a:t>
            </a:r>
          </a:p>
          <a:p>
            <a:pPr algn="just" rtl="0">
              <a:lnSpc>
                <a:spcPct val="150000"/>
              </a:lnSpc>
              <a:spcBef>
                <a:spcPct val="40000"/>
              </a:spcBef>
            </a:pPr>
            <a:r>
              <a:rPr lang="en-US" dirty="0">
                <a:solidFill>
                  <a:srgbClr val="FF0000"/>
                </a:solidFill>
              </a:rPr>
              <a:t>Basketball-Game</a:t>
            </a:r>
            <a:r>
              <a:rPr lang="en-US" dirty="0"/>
              <a:t> Analysis each game is represented as a transaction containing the ordered set of ball passes</a:t>
            </a:r>
          </a:p>
          <a:p>
            <a:pPr algn="just">
              <a:lnSpc>
                <a:spcPct val="80000"/>
              </a:lnSpc>
            </a:pPr>
            <a:endParaRPr lang="en-US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nl-NL" sz="15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B1317-6FDE-4C82-0BCD-3B329DA7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Measuring Interestingness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093" y="1200150"/>
            <a:ext cx="7960230" cy="3398044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Association Rule LIFT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i="1" dirty="0"/>
              <a:t>lift</a:t>
            </a:r>
            <a:r>
              <a:rPr lang="en-US" sz="2400" dirty="0"/>
              <a:t> of an association rule </a:t>
            </a:r>
            <a:r>
              <a:rPr lang="en-US" sz="2400" i="1" dirty="0"/>
              <a:t>I =&gt; J</a:t>
            </a:r>
            <a:r>
              <a:rPr lang="en-US" sz="2400" dirty="0"/>
              <a:t> is defined as: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lift = P(J|I) / P(J)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Lift (A </a:t>
            </a:r>
            <a:r>
              <a:rPr lang="en-US" sz="2400" dirty="0">
                <a:sym typeface="Symbol" pitchFamily="18" charset="2"/>
              </a:rPr>
              <a:t>=&gt; C) =</a:t>
            </a:r>
            <a:r>
              <a:rPr lang="ar-SA" sz="24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confidence (</a:t>
            </a: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=&gt; C) / Support (C) </a:t>
            </a:r>
            <a:endParaRPr lang="en-US" sz="2400" dirty="0"/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Note, P(I) = (support of I) / (no. of transactions)</a:t>
            </a:r>
          </a:p>
          <a:p>
            <a:pPr lvl="1" algn="l" rtl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ratio of confidence to expected confidence</a:t>
            </a:r>
          </a:p>
          <a:p>
            <a:pPr lvl="1"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algn="l" rtl="0" eaLnBrk="1" hangingPunct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21352-2CD6-8777-E4BF-15868D84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46344-28C0-49E2-A37C-97691EFAA262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Measuring Interestingness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91440" y="1200150"/>
            <a:ext cx="9052560" cy="339450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200000"/>
              </a:lnSpc>
            </a:pP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lift(A </a:t>
            </a:r>
            <a:r>
              <a:rPr lang="en-US" i="1" dirty="0"/>
              <a:t>=&gt;</a:t>
            </a: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 B) &gt;1</a:t>
            </a:r>
            <a:r>
              <a:rPr lang="en-US" dirty="0">
                <a:latin typeface="Book Antiqua" pitchFamily="18" charset="0"/>
              </a:rPr>
              <a:t>   means that A and B are</a:t>
            </a: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 positively correlated </a:t>
            </a:r>
            <a:r>
              <a:rPr lang="en-US" dirty="0">
                <a:latin typeface="Book Antiqua" pitchFamily="18" charset="0"/>
              </a:rPr>
              <a:t>i.e. the occurrence of one implies the occurrence of the other.</a:t>
            </a:r>
          </a:p>
          <a:p>
            <a:pPr algn="l" rtl="0" eaLnBrk="1" hangingPunct="1">
              <a:lnSpc>
                <a:spcPct val="200000"/>
              </a:lnSpc>
            </a:pP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lift(A </a:t>
            </a:r>
            <a:r>
              <a:rPr lang="en-US" i="1" dirty="0"/>
              <a:t>=&gt;</a:t>
            </a: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 B) &lt; 1  </a:t>
            </a:r>
            <a:r>
              <a:rPr lang="en-US" dirty="0">
                <a:latin typeface="Book Antiqua" pitchFamily="18" charset="0"/>
              </a:rPr>
              <a:t>means that the occurrence of A is  </a:t>
            </a: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negatively correlated</a:t>
            </a:r>
            <a:r>
              <a:rPr lang="en-US" dirty="0">
                <a:latin typeface="Book Antiqua" pitchFamily="18" charset="0"/>
              </a:rPr>
              <a:t> with  ( or discourages) the occurrence of B.</a:t>
            </a:r>
            <a:endParaRPr lang="en-US" sz="1650" dirty="0">
              <a:latin typeface="Book Antiqua" pitchFamily="18" charset="0"/>
            </a:endParaRPr>
          </a:p>
          <a:p>
            <a:pPr algn="l" rtl="0" eaLnBrk="1" hangingPunct="1">
              <a:lnSpc>
                <a:spcPct val="200000"/>
              </a:lnSpc>
            </a:pP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lift(A </a:t>
            </a:r>
            <a:r>
              <a:rPr lang="en-US" i="1" dirty="0"/>
              <a:t>=&gt;</a:t>
            </a: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 B) =1</a:t>
            </a:r>
            <a:r>
              <a:rPr lang="en-US" dirty="0">
                <a:latin typeface="Book Antiqua" pitchFamily="18" charset="0"/>
              </a:rPr>
              <a:t>  means that A and B are </a:t>
            </a: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independent </a:t>
            </a:r>
            <a:r>
              <a:rPr lang="en-US" dirty="0">
                <a:latin typeface="Book Antiqua" pitchFamily="18" charset="0"/>
              </a:rPr>
              <a:t>and there is </a:t>
            </a:r>
            <a:r>
              <a:rPr lang="en-US" dirty="0">
                <a:solidFill>
                  <a:schemeClr val="hlink"/>
                </a:solidFill>
                <a:latin typeface="Book Antiqua" pitchFamily="18" charset="0"/>
              </a:rPr>
              <a:t>no correlation</a:t>
            </a:r>
            <a:r>
              <a:rPr lang="en-US" dirty="0">
                <a:latin typeface="Book Antiqua" pitchFamily="18" charset="0"/>
              </a:rPr>
              <a:t> between them.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B68E1-BF46-3CF8-6E19-34A0C550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D6D1F-44B1-4ED2-A291-ABFDA6B27CD1}"/>
              </a:ext>
            </a:extLst>
          </p:cNvPr>
          <p:cNvSpPr txBox="1"/>
          <p:nvPr/>
        </p:nvSpPr>
        <p:spPr>
          <a:xfrm>
            <a:off x="2992119" y="1248311"/>
            <a:ext cx="216916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dirty="0">
                <a:sym typeface="Wingdings" panose="05000000000000000000" pitchFamily="2" charset="2"/>
              </a:rPr>
              <a:t>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7433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45199" y="0"/>
            <a:ext cx="8229600" cy="85725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Transactions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71391"/>
            <a:ext cx="9144000" cy="1236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item</a:t>
            </a:r>
            <a:r>
              <a:rPr lang="en-US" dirty="0"/>
              <a:t>:  an article in a basket, or an attribute-value pair (e.g., Milk)</a:t>
            </a:r>
          </a:p>
          <a:p>
            <a:pPr>
              <a:lnSpc>
                <a:spcPct val="150000"/>
              </a:lnSpc>
            </a:pPr>
            <a:r>
              <a:rPr lang="en-US" dirty="0"/>
              <a:t>A  </a:t>
            </a:r>
            <a:r>
              <a:rPr lang="en-US" i="1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: items purchased in a basket; it may have TID (transaction ID)</a:t>
            </a:r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transactional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dataset</a:t>
            </a:r>
            <a:r>
              <a:rPr lang="en-US" dirty="0"/>
              <a:t>: A set of transactions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6314130"/>
              </p:ext>
            </p:extLst>
          </p:nvPr>
        </p:nvGraphicFramePr>
        <p:xfrm>
          <a:off x="2580792" y="2360332"/>
          <a:ext cx="3176127" cy="201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64620" imgH="3144422" progId="Word.Document.8">
                  <p:embed/>
                </p:oleObj>
              </mc:Choice>
              <mc:Fallback>
                <p:oleObj name="Document" r:id="rId2" imgW="4964620" imgH="3144422" progId="Word.Document.8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792" y="2360332"/>
                        <a:ext cx="3176127" cy="201177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158A-7CA9-3190-0062-2951C2DF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46344-28C0-49E2-A37C-97691EFAA262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Transactions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380834"/>
              </p:ext>
            </p:extLst>
          </p:nvPr>
        </p:nvGraphicFramePr>
        <p:xfrm>
          <a:off x="956733" y="1255253"/>
          <a:ext cx="5986175" cy="378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65323" imgH="3140336" progId="Word.Document.8">
                  <p:embed/>
                </p:oleObj>
              </mc:Choice>
              <mc:Fallback>
                <p:oleObj name="Document" r:id="rId2" imgW="4965323" imgH="3140336" progId="Word.Document.8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33" y="1255253"/>
                        <a:ext cx="5986175" cy="378537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BA696-6464-8161-4E62-92FF2EAA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5" y="436493"/>
            <a:ext cx="6000750" cy="5715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Transactions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34818" y="1291001"/>
            <a:ext cx="5930348" cy="2262192"/>
          </a:xfrm>
        </p:spPr>
        <p:txBody>
          <a:bodyPr>
            <a:normAutofit fontScale="85000" lnSpcReduction="10000"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sz="2800" dirty="0" err="1">
                <a:solidFill>
                  <a:srgbClr val="FF0000"/>
                </a:solidFill>
              </a:rPr>
              <a:t>Itemset</a:t>
            </a:r>
            <a:r>
              <a:rPr lang="en-US" sz="2800" dirty="0"/>
              <a:t>: A set of one or more items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2800" dirty="0"/>
              <a:t> { milk, bread, eggs} </a:t>
            </a:r>
            <a:r>
              <a:rPr lang="en-US" sz="2800" dirty="0">
                <a:sym typeface="Symbol" pitchFamily="18" charset="2"/>
              </a:rPr>
              <a:t>(order unimportant)</a:t>
            </a:r>
            <a:endParaRPr lang="en-US" sz="2800" dirty="0"/>
          </a:p>
          <a:p>
            <a:pPr algn="l" rtl="0" eaLnBrk="1" hangingPunct="1">
              <a:lnSpc>
                <a:spcPct val="90000"/>
              </a:lnSpc>
            </a:pPr>
            <a:r>
              <a:rPr lang="en-US" sz="2800" dirty="0" err="1">
                <a:solidFill>
                  <a:srgbClr val="FF0000"/>
                </a:solidFill>
              </a:rPr>
              <a:t>Itemset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I </a:t>
            </a:r>
            <a:r>
              <a:rPr lang="en-US" sz="2800" dirty="0"/>
              <a:t>: a subset of possible items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e.g</a:t>
            </a:r>
            <a:r>
              <a:rPr lang="en-US" sz="2800" dirty="0"/>
              <a:t> { milk, bread, eggs}</a:t>
            </a:r>
            <a:endParaRPr lang="en-US" sz="2800" dirty="0">
              <a:sym typeface="Symbol" pitchFamily="18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Or {</a:t>
            </a:r>
            <a:r>
              <a:rPr lang="en-US" sz="2800" dirty="0" err="1"/>
              <a:t>milk,eggs</a:t>
            </a:r>
            <a:r>
              <a:rPr lang="en-US" sz="2800" dirty="0"/>
              <a:t>}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k-</a:t>
            </a:r>
            <a:r>
              <a:rPr lang="en-US" sz="2800" dirty="0" err="1">
                <a:solidFill>
                  <a:srgbClr val="FF0000"/>
                </a:solidFill>
              </a:rPr>
              <a:t>itemset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X = {x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dirty="0">
                <a:latin typeface="Arial" pitchFamily="34" charset="0"/>
              </a:rPr>
              <a:t>…</a:t>
            </a:r>
            <a:r>
              <a:rPr lang="en-US" sz="2800" dirty="0"/>
              <a:t>, 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r>
              <a:rPr lang="en-US" sz="2800" dirty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F9614-E122-4A03-4C74-52E4BE4C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645944" y="300275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kumimoji="1" lang="en-US" sz="1800" b="1" i="1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6899"/>
              </p:ext>
            </p:extLst>
          </p:nvPr>
        </p:nvGraphicFramePr>
        <p:xfrm>
          <a:off x="1494235" y="1221581"/>
          <a:ext cx="2819348" cy="36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38032" imgH="3142139" progId="Word.Document.8">
                  <p:embed/>
                </p:oleObj>
              </mc:Choice>
              <mc:Fallback>
                <p:oleObj name="Document" r:id="rId2" imgW="2438032" imgH="3142139" progId="Word.Documen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235" y="1221581"/>
                        <a:ext cx="2819348" cy="363787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25873" y="1168004"/>
            <a:ext cx="2241117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endParaRPr kumimoji="1" lang="en-US" sz="1200" b="1" i="1" dirty="0">
              <a:latin typeface="Times New Roman" pitchFamily="18" charset="0"/>
            </a:endParaRPr>
          </a:p>
          <a:p>
            <a:pPr algn="l" rtl="0"/>
            <a:r>
              <a:rPr kumimoji="1" lang="en-US" sz="2400" b="1" i="1" dirty="0">
                <a:solidFill>
                  <a:srgbClr val="00B0F0"/>
                </a:solidFill>
                <a:latin typeface="Times New Roman" pitchFamily="18" charset="0"/>
              </a:rPr>
              <a:t>ITEMS:</a:t>
            </a:r>
          </a:p>
          <a:p>
            <a:pPr algn="l" rtl="0"/>
            <a:r>
              <a:rPr kumimoji="1" lang="en-US" sz="2400" b="1" dirty="0">
                <a:latin typeface="Times New Roman" pitchFamily="18" charset="0"/>
              </a:rPr>
              <a:t>A = milk</a:t>
            </a:r>
          </a:p>
          <a:p>
            <a:pPr algn="l" rtl="0"/>
            <a:r>
              <a:rPr kumimoji="1" lang="en-US" sz="2400" b="1" dirty="0">
                <a:latin typeface="Times New Roman" pitchFamily="18" charset="0"/>
              </a:rPr>
              <a:t>B=bread</a:t>
            </a:r>
          </a:p>
          <a:p>
            <a:pPr algn="l" rtl="0"/>
            <a:r>
              <a:rPr kumimoji="1" lang="en-US" sz="2400" b="1" dirty="0">
                <a:latin typeface="Times New Roman" pitchFamily="18" charset="0"/>
              </a:rPr>
              <a:t>C=cereal</a:t>
            </a:r>
          </a:p>
          <a:p>
            <a:pPr algn="l" rtl="0"/>
            <a:r>
              <a:rPr kumimoji="1" lang="en-US" sz="2400" b="1" dirty="0">
                <a:latin typeface="Times New Roman" pitchFamily="18" charset="0"/>
              </a:rPr>
              <a:t>D=sugar</a:t>
            </a:r>
          </a:p>
          <a:p>
            <a:pPr algn="l" rtl="0"/>
            <a:r>
              <a:rPr kumimoji="1" lang="en-US" sz="2400" b="1" dirty="0">
                <a:latin typeface="Times New Roman" pitchFamily="18" charset="0"/>
              </a:rPr>
              <a:t>E= eggs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A04C6-5784-DE69-A61F-25F4C9A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3ADA6-8C68-4966-AB0C-38424276D443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01">
    <a:dk1>
      <a:srgbClr val="000000"/>
    </a:dk1>
    <a:lt1>
      <a:srgbClr val="EFEDE2"/>
    </a:lt1>
    <a:dk2>
      <a:srgbClr val="1F497D"/>
    </a:dk2>
    <a:lt2>
      <a:srgbClr val="FDFFFF"/>
    </a:lt2>
    <a:accent1>
      <a:srgbClr val="4F81BD"/>
    </a:accent1>
    <a:accent2>
      <a:srgbClr val="AB0101"/>
    </a:accent2>
    <a:accent3>
      <a:srgbClr val="86B060"/>
    </a:accent3>
    <a:accent4>
      <a:srgbClr val="7760A0"/>
    </a:accent4>
    <a:accent5>
      <a:srgbClr val="739395"/>
    </a:accent5>
    <a:accent6>
      <a:srgbClr val="968B52"/>
    </a:accent6>
    <a:hlink>
      <a:srgbClr val="336699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3110</Words>
  <Application>Microsoft Office PowerPoint</Application>
  <PresentationFormat>On-screen Show (16:9)</PresentationFormat>
  <Paragraphs>499</Paragraphs>
  <Slides>52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Book Antiqua</vt:lpstr>
      <vt:lpstr>Calibri</vt:lpstr>
      <vt:lpstr>Monotype Sorts</vt:lpstr>
      <vt:lpstr>source-serif-pro</vt:lpstr>
      <vt:lpstr>Symbol</vt:lpstr>
      <vt:lpstr>Tahoma</vt:lpstr>
      <vt:lpstr>Times New Roman</vt:lpstr>
      <vt:lpstr>Wingdings</vt:lpstr>
      <vt:lpstr>Lesson Plan</vt:lpstr>
      <vt:lpstr>Document</vt:lpstr>
      <vt:lpstr>Worksheet</vt:lpstr>
      <vt:lpstr>Association Analysis</vt:lpstr>
      <vt:lpstr>Definition </vt:lpstr>
      <vt:lpstr>Definition</vt:lpstr>
      <vt:lpstr>Example</vt:lpstr>
      <vt:lpstr>Applications</vt:lpstr>
      <vt:lpstr>Transactions</vt:lpstr>
      <vt:lpstr>Transactions</vt:lpstr>
      <vt:lpstr>Transactions</vt:lpstr>
      <vt:lpstr>Transaction </vt:lpstr>
      <vt:lpstr>Transaction </vt:lpstr>
      <vt:lpstr>Different data formats</vt:lpstr>
      <vt:lpstr>Different data formats</vt:lpstr>
      <vt:lpstr>Different data formats</vt:lpstr>
      <vt:lpstr>Different data formats</vt:lpstr>
      <vt:lpstr>Different data formats</vt:lpstr>
      <vt:lpstr>Different data formats</vt:lpstr>
      <vt:lpstr>Different data formats</vt:lpstr>
      <vt:lpstr>Different data formats</vt:lpstr>
      <vt:lpstr>Association Rules</vt:lpstr>
      <vt:lpstr>Association Rules</vt:lpstr>
      <vt:lpstr>Association Rules </vt:lpstr>
      <vt:lpstr>Support, confidence, lift </vt:lpstr>
      <vt:lpstr>Example</vt:lpstr>
      <vt:lpstr>Support and Confidence</vt:lpstr>
      <vt:lpstr>Support and Confidence</vt:lpstr>
      <vt:lpstr>Support and Confidence</vt:lpstr>
      <vt:lpstr>Frequent itemsets</vt:lpstr>
      <vt:lpstr>Frequent itemsets</vt:lpstr>
      <vt:lpstr>Frequent itemsets</vt:lpstr>
      <vt:lpstr>Frequent itemsets</vt:lpstr>
      <vt:lpstr>Mining Association Rules</vt:lpstr>
      <vt:lpstr>Strong Rules</vt:lpstr>
      <vt:lpstr>Find all frequent itemsets</vt:lpstr>
      <vt:lpstr>APRIORI algorithm</vt:lpstr>
      <vt:lpstr>The Apriori Algorithm</vt:lpstr>
      <vt:lpstr>The Apriori Algorithm</vt:lpstr>
      <vt:lpstr>The Apriori Algorithm</vt:lpstr>
      <vt:lpstr>The Apriori Algorithm</vt:lpstr>
      <vt:lpstr>The Apriori Algorithm</vt:lpstr>
      <vt:lpstr>The Apriori Algorithm</vt:lpstr>
      <vt:lpstr>The Apriori Algorithm</vt:lpstr>
      <vt:lpstr>Generate Association Rules </vt:lpstr>
      <vt:lpstr>Generate Association Rules </vt:lpstr>
      <vt:lpstr>Generate Association Rules </vt:lpstr>
      <vt:lpstr>Generate Association Rules </vt:lpstr>
      <vt:lpstr>Generate Association Rules </vt:lpstr>
      <vt:lpstr>Measuring Interestingness</vt:lpstr>
      <vt:lpstr>Measuring Interestingness</vt:lpstr>
      <vt:lpstr>Measuring Interestingness</vt:lpstr>
      <vt:lpstr>Measuring Interestingness</vt:lpstr>
      <vt:lpstr>Measuring Interestingness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</dc:title>
  <cp:lastModifiedBy>SAAD Motaz</cp:lastModifiedBy>
  <cp:revision>4</cp:revision>
  <dcterms:modified xsi:type="dcterms:W3CDTF">2022-11-29T12:27:20Z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2022-11-27T07:59:06Z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8cbdf054-e927-43a3-90e1-03ff1003f9f0</vt:lpwstr>
  </property>
  <property fmtid="{D5CDD505-2E9C-101B-9397-08002B2CF9AE}" pid="8" name="MSIP_Label_995f8ddb-c25f-497d-94ef-0e25e41810d1_ContentBits">
    <vt:lpwstr>0</vt:lpwstr>
  </property>
</Properties>
</file>