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40"/>
  </p:notesMasterIdLst>
  <p:sldIdLst>
    <p:sldId id="256" r:id="rId2"/>
    <p:sldId id="266" r:id="rId3"/>
    <p:sldId id="267" r:id="rId4"/>
    <p:sldId id="625" r:id="rId5"/>
    <p:sldId id="626" r:id="rId6"/>
    <p:sldId id="268" r:id="rId7"/>
    <p:sldId id="624" r:id="rId8"/>
    <p:sldId id="568" r:id="rId9"/>
    <p:sldId id="633" r:id="rId10"/>
    <p:sldId id="598" r:id="rId11"/>
    <p:sldId id="599" r:id="rId12"/>
    <p:sldId id="600" r:id="rId13"/>
    <p:sldId id="601" r:id="rId14"/>
    <p:sldId id="602" r:id="rId15"/>
    <p:sldId id="603" r:id="rId16"/>
    <p:sldId id="606" r:id="rId17"/>
    <p:sldId id="611" r:id="rId18"/>
    <p:sldId id="597" r:id="rId19"/>
    <p:sldId id="521" r:id="rId20"/>
    <p:sldId id="632" r:id="rId21"/>
    <p:sldId id="607" r:id="rId22"/>
    <p:sldId id="596" r:id="rId23"/>
    <p:sldId id="627" r:id="rId24"/>
    <p:sldId id="628" r:id="rId25"/>
    <p:sldId id="631" r:id="rId26"/>
    <p:sldId id="629" r:id="rId27"/>
    <p:sldId id="630" r:id="rId28"/>
    <p:sldId id="269" r:id="rId29"/>
    <p:sldId id="270" r:id="rId30"/>
    <p:sldId id="271" r:id="rId31"/>
    <p:sldId id="272" r:id="rId32"/>
    <p:sldId id="273" r:id="rId33"/>
    <p:sldId id="634" r:id="rId34"/>
    <p:sldId id="274" r:id="rId35"/>
    <p:sldId id="275" r:id="rId36"/>
    <p:sldId id="276" r:id="rId37"/>
    <p:sldId id="278" r:id="rId38"/>
    <p:sldId id="279"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41D578-BC3F-4E5F-A6BF-B8E1F12B6681}" v="65" dt="2022-12-18T08:12:11.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4660"/>
  </p:normalViewPr>
  <p:slideViewPr>
    <p:cSldViewPr snapToGrid="0">
      <p:cViewPr varScale="1">
        <p:scale>
          <a:sx n="120" d="100"/>
          <a:sy n="120" d="100"/>
        </p:scale>
        <p:origin x="81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D Motaz" userId="f0cfe403-b148-429c-a439-77756e4cdd21" providerId="ADAL" clId="{1AF33E04-12A5-47B1-8F2B-807EED7CA3C9}"/>
    <pc:docChg chg="undo custSel addSld delSld modSld">
      <pc:chgData name="SAAD Motaz" userId="f0cfe403-b148-429c-a439-77756e4cdd21" providerId="ADAL" clId="{1AF33E04-12A5-47B1-8F2B-807EED7CA3C9}" dt="2022-12-11T06:12:06.608" v="668" actId="1076"/>
      <pc:docMkLst>
        <pc:docMk/>
      </pc:docMkLst>
      <pc:sldChg chg="del">
        <pc:chgData name="SAAD Motaz" userId="f0cfe403-b148-429c-a439-77756e4cdd21" providerId="ADAL" clId="{1AF33E04-12A5-47B1-8F2B-807EED7CA3C9}" dt="2022-12-11T05:17:09.663" v="396" actId="47"/>
        <pc:sldMkLst>
          <pc:docMk/>
          <pc:sldMk cId="0" sldId="257"/>
        </pc:sldMkLst>
      </pc:sldChg>
      <pc:sldChg chg="modSp del mod">
        <pc:chgData name="SAAD Motaz" userId="f0cfe403-b148-429c-a439-77756e4cdd21" providerId="ADAL" clId="{1AF33E04-12A5-47B1-8F2B-807EED7CA3C9}" dt="2022-12-11T05:17:10.912" v="397" actId="47"/>
        <pc:sldMkLst>
          <pc:docMk/>
          <pc:sldMk cId="0" sldId="258"/>
        </pc:sldMkLst>
        <pc:picChg chg="mod">
          <ac:chgData name="SAAD Motaz" userId="f0cfe403-b148-429c-a439-77756e4cdd21" providerId="ADAL" clId="{1AF33E04-12A5-47B1-8F2B-807EED7CA3C9}" dt="2022-12-11T04:48:36.503" v="1" actId="1036"/>
          <ac:picMkLst>
            <pc:docMk/>
            <pc:sldMk cId="0" sldId="258"/>
            <ac:picMk id="90" creationId="{00000000-0000-0000-0000-000000000000}"/>
          </ac:picMkLst>
        </pc:picChg>
      </pc:sldChg>
      <pc:sldChg chg="del">
        <pc:chgData name="SAAD Motaz" userId="f0cfe403-b148-429c-a439-77756e4cdd21" providerId="ADAL" clId="{1AF33E04-12A5-47B1-8F2B-807EED7CA3C9}" dt="2022-12-11T05:17:11.278" v="398" actId="47"/>
        <pc:sldMkLst>
          <pc:docMk/>
          <pc:sldMk cId="0" sldId="259"/>
        </pc:sldMkLst>
      </pc:sldChg>
      <pc:sldChg chg="del">
        <pc:chgData name="SAAD Motaz" userId="f0cfe403-b148-429c-a439-77756e4cdd21" providerId="ADAL" clId="{1AF33E04-12A5-47B1-8F2B-807EED7CA3C9}" dt="2022-12-11T05:17:11.739" v="399" actId="47"/>
        <pc:sldMkLst>
          <pc:docMk/>
          <pc:sldMk cId="0" sldId="260"/>
        </pc:sldMkLst>
      </pc:sldChg>
      <pc:sldChg chg="del">
        <pc:chgData name="SAAD Motaz" userId="f0cfe403-b148-429c-a439-77756e4cdd21" providerId="ADAL" clId="{1AF33E04-12A5-47B1-8F2B-807EED7CA3C9}" dt="2022-12-11T05:17:12.374" v="400" actId="47"/>
        <pc:sldMkLst>
          <pc:docMk/>
          <pc:sldMk cId="0" sldId="261"/>
        </pc:sldMkLst>
      </pc:sldChg>
      <pc:sldChg chg="del">
        <pc:chgData name="SAAD Motaz" userId="f0cfe403-b148-429c-a439-77756e4cdd21" providerId="ADAL" clId="{1AF33E04-12A5-47B1-8F2B-807EED7CA3C9}" dt="2022-12-11T05:17:12.973" v="401" actId="47"/>
        <pc:sldMkLst>
          <pc:docMk/>
          <pc:sldMk cId="0" sldId="262"/>
        </pc:sldMkLst>
      </pc:sldChg>
      <pc:sldChg chg="del">
        <pc:chgData name="SAAD Motaz" userId="f0cfe403-b148-429c-a439-77756e4cdd21" providerId="ADAL" clId="{1AF33E04-12A5-47B1-8F2B-807EED7CA3C9}" dt="2022-12-11T05:17:13.653" v="402" actId="47"/>
        <pc:sldMkLst>
          <pc:docMk/>
          <pc:sldMk cId="0" sldId="263"/>
        </pc:sldMkLst>
      </pc:sldChg>
      <pc:sldChg chg="del">
        <pc:chgData name="SAAD Motaz" userId="f0cfe403-b148-429c-a439-77756e4cdd21" providerId="ADAL" clId="{1AF33E04-12A5-47B1-8F2B-807EED7CA3C9}" dt="2022-12-11T05:17:14.183" v="403" actId="47"/>
        <pc:sldMkLst>
          <pc:docMk/>
          <pc:sldMk cId="0" sldId="264"/>
        </pc:sldMkLst>
      </pc:sldChg>
      <pc:sldChg chg="del">
        <pc:chgData name="SAAD Motaz" userId="f0cfe403-b148-429c-a439-77756e4cdd21" providerId="ADAL" clId="{1AF33E04-12A5-47B1-8F2B-807EED7CA3C9}" dt="2022-12-11T05:17:14.845" v="404" actId="47"/>
        <pc:sldMkLst>
          <pc:docMk/>
          <pc:sldMk cId="0" sldId="265"/>
        </pc:sldMkLst>
      </pc:sldChg>
      <pc:sldChg chg="addSp delSp modSp new mod">
        <pc:chgData name="SAAD Motaz" userId="f0cfe403-b148-429c-a439-77756e4cdd21" providerId="ADAL" clId="{1AF33E04-12A5-47B1-8F2B-807EED7CA3C9}" dt="2022-12-11T04:53:27.084" v="37" actId="14100"/>
        <pc:sldMkLst>
          <pc:docMk/>
          <pc:sldMk cId="253049786" sldId="266"/>
        </pc:sldMkLst>
        <pc:spChg chg="add del mod">
          <ac:chgData name="SAAD Motaz" userId="f0cfe403-b148-429c-a439-77756e4cdd21" providerId="ADAL" clId="{1AF33E04-12A5-47B1-8F2B-807EED7CA3C9}" dt="2022-12-11T04:52:02.925" v="20"/>
          <ac:spMkLst>
            <pc:docMk/>
            <pc:sldMk cId="253049786" sldId="266"/>
            <ac:spMk id="2" creationId="{073DC0CC-E2D9-4C3F-86A0-202C50F77107}"/>
          </ac:spMkLst>
        </pc:spChg>
        <pc:spChg chg="mod">
          <ac:chgData name="SAAD Motaz" userId="f0cfe403-b148-429c-a439-77756e4cdd21" providerId="ADAL" clId="{1AF33E04-12A5-47B1-8F2B-807EED7CA3C9}" dt="2022-12-11T04:53:27.084" v="37" actId="14100"/>
          <ac:spMkLst>
            <pc:docMk/>
            <pc:sldMk cId="253049786" sldId="266"/>
            <ac:spMk id="3" creationId="{6FC98000-0ECA-4CA0-B377-549078386271}"/>
          </ac:spMkLst>
        </pc:spChg>
        <pc:spChg chg="add del mod">
          <ac:chgData name="SAAD Motaz" userId="f0cfe403-b148-429c-a439-77756e4cdd21" providerId="ADAL" clId="{1AF33E04-12A5-47B1-8F2B-807EED7CA3C9}" dt="2022-12-11T04:51:56.247" v="19"/>
          <ac:spMkLst>
            <pc:docMk/>
            <pc:sldMk cId="253049786" sldId="266"/>
            <ac:spMk id="5" creationId="{B864FA4D-E1C9-45AC-B3BB-BE025B386DA2}"/>
          </ac:spMkLst>
        </pc:spChg>
        <pc:graphicFrameChg chg="add del mod">
          <ac:chgData name="SAAD Motaz" userId="f0cfe403-b148-429c-a439-77756e4cdd21" providerId="ADAL" clId="{1AF33E04-12A5-47B1-8F2B-807EED7CA3C9}" dt="2022-12-11T04:51:56.247" v="19"/>
          <ac:graphicFrameMkLst>
            <pc:docMk/>
            <pc:sldMk cId="253049786" sldId="266"/>
            <ac:graphicFrameMk id="4" creationId="{D83EB01A-A55E-43C8-A9F4-9D65BFBB4105}"/>
          </ac:graphicFrameMkLst>
        </pc:graphicFrameChg>
      </pc:sldChg>
      <pc:sldChg chg="addSp delSp modSp add mod">
        <pc:chgData name="SAAD Motaz" userId="f0cfe403-b148-429c-a439-77756e4cdd21" providerId="ADAL" clId="{1AF33E04-12A5-47B1-8F2B-807EED7CA3C9}" dt="2022-12-11T04:54:10.799" v="44" actId="15"/>
        <pc:sldMkLst>
          <pc:docMk/>
          <pc:sldMk cId="1342508657" sldId="267"/>
        </pc:sldMkLst>
        <pc:spChg chg="mod">
          <ac:chgData name="SAAD Motaz" userId="f0cfe403-b148-429c-a439-77756e4cdd21" providerId="ADAL" clId="{1AF33E04-12A5-47B1-8F2B-807EED7CA3C9}" dt="2022-12-11T04:53:47.743" v="38"/>
          <ac:spMkLst>
            <pc:docMk/>
            <pc:sldMk cId="1342508657" sldId="267"/>
            <ac:spMk id="2" creationId="{073DC0CC-E2D9-4C3F-86A0-202C50F77107}"/>
          </ac:spMkLst>
        </pc:spChg>
        <pc:spChg chg="add del mod">
          <ac:chgData name="SAAD Motaz" userId="f0cfe403-b148-429c-a439-77756e4cdd21" providerId="ADAL" clId="{1AF33E04-12A5-47B1-8F2B-807EED7CA3C9}" dt="2022-12-11T04:54:10.799" v="44" actId="15"/>
          <ac:spMkLst>
            <pc:docMk/>
            <pc:sldMk cId="1342508657" sldId="267"/>
            <ac:spMk id="3" creationId="{6FC98000-0ECA-4CA0-B377-549078386271}"/>
          </ac:spMkLst>
        </pc:spChg>
        <pc:spChg chg="add del mod">
          <ac:chgData name="SAAD Motaz" userId="f0cfe403-b148-429c-a439-77756e4cdd21" providerId="ADAL" clId="{1AF33E04-12A5-47B1-8F2B-807EED7CA3C9}" dt="2022-12-11T04:53:53.306" v="40"/>
          <ac:spMkLst>
            <pc:docMk/>
            <pc:sldMk cId="1342508657" sldId="267"/>
            <ac:spMk id="5" creationId="{597A9B07-7B81-4CC7-A02A-217BA5D93F4F}"/>
          </ac:spMkLst>
        </pc:spChg>
        <pc:graphicFrameChg chg="add del mod">
          <ac:chgData name="SAAD Motaz" userId="f0cfe403-b148-429c-a439-77756e4cdd21" providerId="ADAL" clId="{1AF33E04-12A5-47B1-8F2B-807EED7CA3C9}" dt="2022-12-11T04:53:53.306" v="40"/>
          <ac:graphicFrameMkLst>
            <pc:docMk/>
            <pc:sldMk cId="1342508657" sldId="267"/>
            <ac:graphicFrameMk id="4" creationId="{3C9A524C-5866-4DC3-8554-4F528D9047D3}"/>
          </ac:graphicFrameMkLst>
        </pc:graphicFrameChg>
      </pc:sldChg>
      <pc:sldChg chg="addSp delSp modSp add mod">
        <pc:chgData name="SAAD Motaz" userId="f0cfe403-b148-429c-a439-77756e4cdd21" providerId="ADAL" clId="{1AF33E04-12A5-47B1-8F2B-807EED7CA3C9}" dt="2022-12-11T05:12:36.720" v="355" actId="14100"/>
        <pc:sldMkLst>
          <pc:docMk/>
          <pc:sldMk cId="1066753245" sldId="268"/>
        </pc:sldMkLst>
        <pc:spChg chg="mod">
          <ac:chgData name="SAAD Motaz" userId="f0cfe403-b148-429c-a439-77756e4cdd21" providerId="ADAL" clId="{1AF33E04-12A5-47B1-8F2B-807EED7CA3C9}" dt="2022-12-11T04:54:21.435" v="45"/>
          <ac:spMkLst>
            <pc:docMk/>
            <pc:sldMk cId="1066753245" sldId="268"/>
            <ac:spMk id="2" creationId="{073DC0CC-E2D9-4C3F-86A0-202C50F77107}"/>
          </ac:spMkLst>
        </pc:spChg>
        <pc:spChg chg="mod">
          <ac:chgData name="SAAD Motaz" userId="f0cfe403-b148-429c-a439-77756e4cdd21" providerId="ADAL" clId="{1AF33E04-12A5-47B1-8F2B-807EED7CA3C9}" dt="2022-12-11T05:12:36.720" v="355" actId="14100"/>
          <ac:spMkLst>
            <pc:docMk/>
            <pc:sldMk cId="1066753245" sldId="268"/>
            <ac:spMk id="3" creationId="{6FC98000-0ECA-4CA0-B377-549078386271}"/>
          </ac:spMkLst>
        </pc:spChg>
        <pc:picChg chg="add del mod">
          <ac:chgData name="SAAD Motaz" userId="f0cfe403-b148-429c-a439-77756e4cdd21" providerId="ADAL" clId="{1AF33E04-12A5-47B1-8F2B-807EED7CA3C9}" dt="2022-12-11T05:12:09.784" v="325" actId="21"/>
          <ac:picMkLst>
            <pc:docMk/>
            <pc:sldMk cId="1066753245" sldId="268"/>
            <ac:picMk id="18434" creationId="{95DFA474-1C3E-4C9E-8BD8-74998113D490}"/>
          </ac:picMkLst>
        </pc:picChg>
      </pc:sldChg>
      <pc:sldChg chg="modSp add mod">
        <pc:chgData name="SAAD Motaz" userId="f0cfe403-b148-429c-a439-77756e4cdd21" providerId="ADAL" clId="{1AF33E04-12A5-47B1-8F2B-807EED7CA3C9}" dt="2022-12-11T04:55:46.643" v="126" actId="20577"/>
        <pc:sldMkLst>
          <pc:docMk/>
          <pc:sldMk cId="114796678" sldId="269"/>
        </pc:sldMkLst>
        <pc:spChg chg="mod">
          <ac:chgData name="SAAD Motaz" userId="f0cfe403-b148-429c-a439-77756e4cdd21" providerId="ADAL" clId="{1AF33E04-12A5-47B1-8F2B-807EED7CA3C9}" dt="2022-12-11T04:55:32.176" v="69" actId="6549"/>
          <ac:spMkLst>
            <pc:docMk/>
            <pc:sldMk cId="114796678" sldId="269"/>
            <ac:spMk id="2" creationId="{073DC0CC-E2D9-4C3F-86A0-202C50F77107}"/>
          </ac:spMkLst>
        </pc:spChg>
        <pc:spChg chg="mod">
          <ac:chgData name="SAAD Motaz" userId="f0cfe403-b148-429c-a439-77756e4cdd21" providerId="ADAL" clId="{1AF33E04-12A5-47B1-8F2B-807EED7CA3C9}" dt="2022-12-11T04:55:46.643" v="126" actId="20577"/>
          <ac:spMkLst>
            <pc:docMk/>
            <pc:sldMk cId="114796678" sldId="269"/>
            <ac:spMk id="3" creationId="{6FC98000-0ECA-4CA0-B377-549078386271}"/>
          </ac:spMkLst>
        </pc:spChg>
      </pc:sldChg>
      <pc:sldChg chg="delSp modSp add mod">
        <pc:chgData name="SAAD Motaz" userId="f0cfe403-b148-429c-a439-77756e4cdd21" providerId="ADAL" clId="{1AF33E04-12A5-47B1-8F2B-807EED7CA3C9}" dt="2022-12-11T04:56:23.109" v="172" actId="478"/>
        <pc:sldMkLst>
          <pc:docMk/>
          <pc:sldMk cId="715679632" sldId="270"/>
        </pc:sldMkLst>
        <pc:spChg chg="mod">
          <ac:chgData name="SAAD Motaz" userId="f0cfe403-b148-429c-a439-77756e4cdd21" providerId="ADAL" clId="{1AF33E04-12A5-47B1-8F2B-807EED7CA3C9}" dt="2022-12-11T04:56:21.098" v="171" actId="1076"/>
          <ac:spMkLst>
            <pc:docMk/>
            <pc:sldMk cId="715679632" sldId="270"/>
            <ac:spMk id="2" creationId="{073DC0CC-E2D9-4C3F-86A0-202C50F77107}"/>
          </ac:spMkLst>
        </pc:spChg>
        <pc:spChg chg="del">
          <ac:chgData name="SAAD Motaz" userId="f0cfe403-b148-429c-a439-77756e4cdd21" providerId="ADAL" clId="{1AF33E04-12A5-47B1-8F2B-807EED7CA3C9}" dt="2022-12-11T04:56:23.109" v="172" actId="478"/>
          <ac:spMkLst>
            <pc:docMk/>
            <pc:sldMk cId="715679632" sldId="270"/>
            <ac:spMk id="3" creationId="{6FC98000-0ECA-4CA0-B377-549078386271}"/>
          </ac:spMkLst>
        </pc:spChg>
      </pc:sldChg>
      <pc:sldChg chg="modSp add mod">
        <pc:chgData name="SAAD Motaz" userId="f0cfe403-b148-429c-a439-77756e4cdd21" providerId="ADAL" clId="{1AF33E04-12A5-47B1-8F2B-807EED7CA3C9}" dt="2022-12-11T04:56:54.926" v="179" actId="20577"/>
        <pc:sldMkLst>
          <pc:docMk/>
          <pc:sldMk cId="1247663332" sldId="271"/>
        </pc:sldMkLst>
        <pc:spChg chg="mod">
          <ac:chgData name="SAAD Motaz" userId="f0cfe403-b148-429c-a439-77756e4cdd21" providerId="ADAL" clId="{1AF33E04-12A5-47B1-8F2B-807EED7CA3C9}" dt="2022-12-11T04:56:34.502" v="175" actId="20577"/>
          <ac:spMkLst>
            <pc:docMk/>
            <pc:sldMk cId="1247663332" sldId="271"/>
            <ac:spMk id="2" creationId="{073DC0CC-E2D9-4C3F-86A0-202C50F77107}"/>
          </ac:spMkLst>
        </pc:spChg>
        <pc:spChg chg="mod">
          <ac:chgData name="SAAD Motaz" userId="f0cfe403-b148-429c-a439-77756e4cdd21" providerId="ADAL" clId="{1AF33E04-12A5-47B1-8F2B-807EED7CA3C9}" dt="2022-12-11T04:56:54.926" v="179" actId="20577"/>
          <ac:spMkLst>
            <pc:docMk/>
            <pc:sldMk cId="1247663332" sldId="271"/>
            <ac:spMk id="3" creationId="{6FC98000-0ECA-4CA0-B377-549078386271}"/>
          </ac:spMkLst>
        </pc:spChg>
      </pc:sldChg>
      <pc:sldChg chg="addSp delSp modSp add mod modClrScheme chgLayout">
        <pc:chgData name="SAAD Motaz" userId="f0cfe403-b148-429c-a439-77756e4cdd21" providerId="ADAL" clId="{1AF33E04-12A5-47B1-8F2B-807EED7CA3C9}" dt="2022-12-11T05:02:11.161" v="226" actId="1076"/>
        <pc:sldMkLst>
          <pc:docMk/>
          <pc:sldMk cId="231582655" sldId="272"/>
        </pc:sldMkLst>
        <pc:spChg chg="add del mod">
          <ac:chgData name="SAAD Motaz" userId="f0cfe403-b148-429c-a439-77756e4cdd21" providerId="ADAL" clId="{1AF33E04-12A5-47B1-8F2B-807EED7CA3C9}" dt="2022-12-11T05:02:03.291" v="225" actId="1076"/>
          <ac:spMkLst>
            <pc:docMk/>
            <pc:sldMk cId="231582655" sldId="272"/>
            <ac:spMk id="2" creationId="{073DC0CC-E2D9-4C3F-86A0-202C50F77107}"/>
          </ac:spMkLst>
        </pc:spChg>
        <pc:spChg chg="add del mod">
          <ac:chgData name="SAAD Motaz" userId="f0cfe403-b148-429c-a439-77756e4cdd21" providerId="ADAL" clId="{1AF33E04-12A5-47B1-8F2B-807EED7CA3C9}" dt="2022-12-11T04:59:11.857" v="203" actId="404"/>
          <ac:spMkLst>
            <pc:docMk/>
            <pc:sldMk cId="231582655" sldId="272"/>
            <ac:spMk id="3" creationId="{6FC98000-0ECA-4CA0-B377-549078386271}"/>
          </ac:spMkLst>
        </pc:spChg>
        <pc:spChg chg="add del mod">
          <ac:chgData name="SAAD Motaz" userId="f0cfe403-b148-429c-a439-77756e4cdd21" providerId="ADAL" clId="{1AF33E04-12A5-47B1-8F2B-807EED7CA3C9}" dt="2022-12-11T04:57:25.736" v="182" actId="26606"/>
          <ac:spMkLst>
            <pc:docMk/>
            <pc:sldMk cId="231582655" sldId="272"/>
            <ac:spMk id="9" creationId="{B66CF581-998F-2E79-B866-A55A50E09EFE}"/>
          </ac:spMkLst>
        </pc:spChg>
        <pc:spChg chg="add del mod">
          <ac:chgData name="SAAD Motaz" userId="f0cfe403-b148-429c-a439-77756e4cdd21" providerId="ADAL" clId="{1AF33E04-12A5-47B1-8F2B-807EED7CA3C9}" dt="2022-12-11T04:57:25.736" v="182" actId="26606"/>
          <ac:spMkLst>
            <pc:docMk/>
            <pc:sldMk cId="231582655" sldId="272"/>
            <ac:spMk id="11" creationId="{96E28105-146C-AB5F-B93B-D5F4FB4E273C}"/>
          </ac:spMkLst>
        </pc:spChg>
        <pc:graphicFrameChg chg="add del mod modGraphic">
          <ac:chgData name="SAAD Motaz" userId="f0cfe403-b148-429c-a439-77756e4cdd21" providerId="ADAL" clId="{1AF33E04-12A5-47B1-8F2B-807EED7CA3C9}" dt="2022-12-11T05:00:59.662" v="209" actId="478"/>
          <ac:graphicFrameMkLst>
            <pc:docMk/>
            <pc:sldMk cId="231582655" sldId="272"/>
            <ac:graphicFrameMk id="4" creationId="{7035ECB7-2DAF-4E99-A280-4BB12CF2142D}"/>
          </ac:graphicFrameMkLst>
        </pc:graphicFrameChg>
        <pc:graphicFrameChg chg="add mod modGraphic">
          <ac:chgData name="SAAD Motaz" userId="f0cfe403-b148-429c-a439-77756e4cdd21" providerId="ADAL" clId="{1AF33E04-12A5-47B1-8F2B-807EED7CA3C9}" dt="2022-12-11T05:02:11.161" v="226" actId="1076"/>
          <ac:graphicFrameMkLst>
            <pc:docMk/>
            <pc:sldMk cId="231582655" sldId="272"/>
            <ac:graphicFrameMk id="5" creationId="{B036FDED-0121-4245-A980-DB36EF3B0026}"/>
          </ac:graphicFrameMkLst>
        </pc:graphicFrameChg>
      </pc:sldChg>
      <pc:sldChg chg="addSp delSp modSp add mod">
        <pc:chgData name="SAAD Motaz" userId="f0cfe403-b148-429c-a439-77756e4cdd21" providerId="ADAL" clId="{1AF33E04-12A5-47B1-8F2B-807EED7CA3C9}" dt="2022-12-11T05:02:22.712" v="228"/>
        <pc:sldMkLst>
          <pc:docMk/>
          <pc:sldMk cId="1873935808" sldId="273"/>
        </pc:sldMkLst>
        <pc:spChg chg="mod">
          <ac:chgData name="SAAD Motaz" userId="f0cfe403-b148-429c-a439-77756e4cdd21" providerId="ADAL" clId="{1AF33E04-12A5-47B1-8F2B-807EED7CA3C9}" dt="2022-12-11T05:00:19.476" v="204"/>
          <ac:spMkLst>
            <pc:docMk/>
            <pc:sldMk cId="1873935808" sldId="273"/>
            <ac:spMk id="2" creationId="{073DC0CC-E2D9-4C3F-86A0-202C50F77107}"/>
          </ac:spMkLst>
        </pc:spChg>
        <pc:spChg chg="del">
          <ac:chgData name="SAAD Motaz" userId="f0cfe403-b148-429c-a439-77756e4cdd21" providerId="ADAL" clId="{1AF33E04-12A5-47B1-8F2B-807EED7CA3C9}" dt="2022-12-11T05:00:40.778" v="208" actId="478"/>
          <ac:spMkLst>
            <pc:docMk/>
            <pc:sldMk cId="1873935808" sldId="273"/>
            <ac:spMk id="3" creationId="{6FC98000-0ECA-4CA0-B377-549078386271}"/>
          </ac:spMkLst>
        </pc:spChg>
        <pc:graphicFrameChg chg="add mod modGraphic">
          <ac:chgData name="SAAD Motaz" userId="f0cfe403-b148-429c-a439-77756e4cdd21" providerId="ADAL" clId="{1AF33E04-12A5-47B1-8F2B-807EED7CA3C9}" dt="2022-12-11T05:02:22.712" v="228"/>
          <ac:graphicFrameMkLst>
            <pc:docMk/>
            <pc:sldMk cId="1873935808" sldId="273"/>
            <ac:graphicFrameMk id="4" creationId="{8BD17D99-3372-425E-9FE0-4D5F348499C6}"/>
          </ac:graphicFrameMkLst>
        </pc:graphicFrameChg>
      </pc:sldChg>
      <pc:sldChg chg="delSp modSp add mod">
        <pc:chgData name="SAAD Motaz" userId="f0cfe403-b148-429c-a439-77756e4cdd21" providerId="ADAL" clId="{1AF33E04-12A5-47B1-8F2B-807EED7CA3C9}" dt="2022-12-11T05:04:08.375" v="237" actId="478"/>
        <pc:sldMkLst>
          <pc:docMk/>
          <pc:sldMk cId="1263975798" sldId="274"/>
        </pc:sldMkLst>
        <pc:spChg chg="mod">
          <ac:chgData name="SAAD Motaz" userId="f0cfe403-b148-429c-a439-77756e4cdd21" providerId="ADAL" clId="{1AF33E04-12A5-47B1-8F2B-807EED7CA3C9}" dt="2022-12-11T05:04:06.816" v="236" actId="1076"/>
          <ac:spMkLst>
            <pc:docMk/>
            <pc:sldMk cId="1263975798" sldId="274"/>
            <ac:spMk id="2" creationId="{073DC0CC-E2D9-4C3F-86A0-202C50F77107}"/>
          </ac:spMkLst>
        </pc:spChg>
        <pc:spChg chg="del">
          <ac:chgData name="SAAD Motaz" userId="f0cfe403-b148-429c-a439-77756e4cdd21" providerId="ADAL" clId="{1AF33E04-12A5-47B1-8F2B-807EED7CA3C9}" dt="2022-12-11T05:04:08.375" v="237" actId="478"/>
          <ac:spMkLst>
            <pc:docMk/>
            <pc:sldMk cId="1263975798" sldId="274"/>
            <ac:spMk id="3" creationId="{6FC98000-0ECA-4CA0-B377-549078386271}"/>
          </ac:spMkLst>
        </pc:spChg>
      </pc:sldChg>
      <pc:sldChg chg="addSp delSp modSp add mod">
        <pc:chgData name="SAAD Motaz" userId="f0cfe403-b148-429c-a439-77756e4cdd21" providerId="ADAL" clId="{1AF33E04-12A5-47B1-8F2B-807EED7CA3C9}" dt="2022-12-11T05:05:57.036" v="270" actId="113"/>
        <pc:sldMkLst>
          <pc:docMk/>
          <pc:sldMk cId="169045572" sldId="275"/>
        </pc:sldMkLst>
        <pc:spChg chg="mod">
          <ac:chgData name="SAAD Motaz" userId="f0cfe403-b148-429c-a439-77756e4cdd21" providerId="ADAL" clId="{1AF33E04-12A5-47B1-8F2B-807EED7CA3C9}" dt="2022-12-11T05:04:13.378" v="240"/>
          <ac:spMkLst>
            <pc:docMk/>
            <pc:sldMk cId="169045572" sldId="275"/>
            <ac:spMk id="2" creationId="{073DC0CC-E2D9-4C3F-86A0-202C50F77107}"/>
          </ac:spMkLst>
        </pc:spChg>
        <pc:spChg chg="mod">
          <ac:chgData name="SAAD Motaz" userId="f0cfe403-b148-429c-a439-77756e4cdd21" providerId="ADAL" clId="{1AF33E04-12A5-47B1-8F2B-807EED7CA3C9}" dt="2022-12-11T05:05:57.036" v="270" actId="113"/>
          <ac:spMkLst>
            <pc:docMk/>
            <pc:sldMk cId="169045572" sldId="275"/>
            <ac:spMk id="3" creationId="{6FC98000-0ECA-4CA0-B377-549078386271}"/>
          </ac:spMkLst>
        </pc:spChg>
        <pc:spChg chg="add del mod">
          <ac:chgData name="SAAD Motaz" userId="f0cfe403-b148-429c-a439-77756e4cdd21" providerId="ADAL" clId="{1AF33E04-12A5-47B1-8F2B-807EED7CA3C9}" dt="2022-12-11T05:04:42.611" v="248" actId="478"/>
          <ac:spMkLst>
            <pc:docMk/>
            <pc:sldMk cId="169045572" sldId="275"/>
            <ac:spMk id="7" creationId="{7F56CBF9-D02B-40AA-B48A-ABD221A6833C}"/>
          </ac:spMkLst>
        </pc:spChg>
        <pc:graphicFrameChg chg="add del mod">
          <ac:chgData name="SAAD Motaz" userId="f0cfe403-b148-429c-a439-77756e4cdd21" providerId="ADAL" clId="{1AF33E04-12A5-47B1-8F2B-807EED7CA3C9}" dt="2022-12-11T05:04:27.249" v="242"/>
          <ac:graphicFrameMkLst>
            <pc:docMk/>
            <pc:sldMk cId="169045572" sldId="275"/>
            <ac:graphicFrameMk id="4" creationId="{37FBEB81-06D9-46CB-9652-0A6E94622EAF}"/>
          </ac:graphicFrameMkLst>
        </pc:graphicFrameChg>
        <pc:graphicFrameChg chg="add del mod">
          <ac:chgData name="SAAD Motaz" userId="f0cfe403-b148-429c-a439-77756e4cdd21" providerId="ADAL" clId="{1AF33E04-12A5-47B1-8F2B-807EED7CA3C9}" dt="2022-12-11T05:04:34.760" v="244"/>
          <ac:graphicFrameMkLst>
            <pc:docMk/>
            <pc:sldMk cId="169045572" sldId="275"/>
            <ac:graphicFrameMk id="5" creationId="{528962B6-B1D0-4E37-AA9F-BDFAD703F71C}"/>
          </ac:graphicFrameMkLst>
        </pc:graphicFrameChg>
        <pc:picChg chg="add mod">
          <ac:chgData name="SAAD Motaz" userId="f0cfe403-b148-429c-a439-77756e4cdd21" providerId="ADAL" clId="{1AF33E04-12A5-47B1-8F2B-807EED7CA3C9}" dt="2022-12-11T05:05:25.987" v="263" actId="14100"/>
          <ac:picMkLst>
            <pc:docMk/>
            <pc:sldMk cId="169045572" sldId="275"/>
            <ac:picMk id="13314" creationId="{042A930D-873E-4928-BD42-3E664A4C045B}"/>
          </ac:picMkLst>
        </pc:picChg>
      </pc:sldChg>
      <pc:sldChg chg="addSp delSp modSp add mod">
        <pc:chgData name="SAAD Motaz" userId="f0cfe403-b148-429c-a439-77756e4cdd21" providerId="ADAL" clId="{1AF33E04-12A5-47B1-8F2B-807EED7CA3C9}" dt="2022-12-11T05:06:23.124" v="277" actId="1076"/>
        <pc:sldMkLst>
          <pc:docMk/>
          <pc:sldMk cId="2391904983" sldId="276"/>
        </pc:sldMkLst>
        <pc:spChg chg="mod">
          <ac:chgData name="SAAD Motaz" userId="f0cfe403-b148-429c-a439-77756e4cdd21" providerId="ADAL" clId="{1AF33E04-12A5-47B1-8F2B-807EED7CA3C9}" dt="2022-12-11T05:06:10.467" v="274"/>
          <ac:spMkLst>
            <pc:docMk/>
            <pc:sldMk cId="2391904983" sldId="276"/>
            <ac:spMk id="2" creationId="{073DC0CC-E2D9-4C3F-86A0-202C50F77107}"/>
          </ac:spMkLst>
        </pc:spChg>
        <pc:spChg chg="mod">
          <ac:chgData name="SAAD Motaz" userId="f0cfe403-b148-429c-a439-77756e4cdd21" providerId="ADAL" clId="{1AF33E04-12A5-47B1-8F2B-807EED7CA3C9}" dt="2022-12-11T05:06:03.775" v="273" actId="113"/>
          <ac:spMkLst>
            <pc:docMk/>
            <pc:sldMk cId="2391904983" sldId="276"/>
            <ac:spMk id="3" creationId="{6FC98000-0ECA-4CA0-B377-549078386271}"/>
          </ac:spMkLst>
        </pc:spChg>
        <pc:graphicFrameChg chg="add del mod">
          <ac:chgData name="SAAD Motaz" userId="f0cfe403-b148-429c-a439-77756e4cdd21" providerId="ADAL" clId="{1AF33E04-12A5-47B1-8F2B-807EED7CA3C9}" dt="2022-12-11T05:05:47.902" v="265"/>
          <ac:graphicFrameMkLst>
            <pc:docMk/>
            <pc:sldMk cId="2391904983" sldId="276"/>
            <ac:graphicFrameMk id="4" creationId="{DDB7920B-83AA-4E7E-9B6F-383B26ED0A00}"/>
          </ac:graphicFrameMkLst>
        </pc:graphicFrameChg>
        <pc:graphicFrameChg chg="add del mod">
          <ac:chgData name="SAAD Motaz" userId="f0cfe403-b148-429c-a439-77756e4cdd21" providerId="ADAL" clId="{1AF33E04-12A5-47B1-8F2B-807EED7CA3C9}" dt="2022-12-11T05:06:01.845" v="272"/>
          <ac:graphicFrameMkLst>
            <pc:docMk/>
            <pc:sldMk cId="2391904983" sldId="276"/>
            <ac:graphicFrameMk id="5" creationId="{F602B343-A3E4-483D-8120-62840F98074E}"/>
          </ac:graphicFrameMkLst>
        </pc:graphicFrameChg>
        <pc:picChg chg="add mod">
          <ac:chgData name="SAAD Motaz" userId="f0cfe403-b148-429c-a439-77756e4cdd21" providerId="ADAL" clId="{1AF33E04-12A5-47B1-8F2B-807EED7CA3C9}" dt="2022-12-11T05:06:23.124" v="277" actId="1076"/>
          <ac:picMkLst>
            <pc:docMk/>
            <pc:sldMk cId="2391904983" sldId="276"/>
            <ac:picMk id="14338" creationId="{C35ACFE5-B741-4725-B340-D59A71D9AC21}"/>
          </ac:picMkLst>
        </pc:picChg>
      </pc:sldChg>
      <pc:sldChg chg="addSp modSp add mod">
        <pc:chgData name="SAAD Motaz" userId="f0cfe403-b148-429c-a439-77756e4cdd21" providerId="ADAL" clId="{1AF33E04-12A5-47B1-8F2B-807EED7CA3C9}" dt="2022-12-11T05:08:37.007" v="314"/>
        <pc:sldMkLst>
          <pc:docMk/>
          <pc:sldMk cId="2866782970" sldId="277"/>
        </pc:sldMkLst>
        <pc:spChg chg="mod">
          <ac:chgData name="SAAD Motaz" userId="f0cfe403-b148-429c-a439-77756e4cdd21" providerId="ADAL" clId="{1AF33E04-12A5-47B1-8F2B-807EED7CA3C9}" dt="2022-12-11T05:08:37.007" v="314"/>
          <ac:spMkLst>
            <pc:docMk/>
            <pc:sldMk cId="2866782970" sldId="277"/>
            <ac:spMk id="2" creationId="{073DC0CC-E2D9-4C3F-86A0-202C50F77107}"/>
          </ac:spMkLst>
        </pc:spChg>
        <pc:spChg chg="mod">
          <ac:chgData name="SAAD Motaz" userId="f0cfe403-b148-429c-a439-77756e4cdd21" providerId="ADAL" clId="{1AF33E04-12A5-47B1-8F2B-807EED7CA3C9}" dt="2022-12-11T05:06:48.708" v="282" actId="113"/>
          <ac:spMkLst>
            <pc:docMk/>
            <pc:sldMk cId="2866782970" sldId="277"/>
            <ac:spMk id="3" creationId="{6FC98000-0ECA-4CA0-B377-549078386271}"/>
          </ac:spMkLst>
        </pc:spChg>
        <pc:picChg chg="add mod">
          <ac:chgData name="SAAD Motaz" userId="f0cfe403-b148-429c-a439-77756e4cdd21" providerId="ADAL" clId="{1AF33E04-12A5-47B1-8F2B-807EED7CA3C9}" dt="2022-12-11T05:07:01.342" v="285" actId="14100"/>
          <ac:picMkLst>
            <pc:docMk/>
            <pc:sldMk cId="2866782970" sldId="277"/>
            <ac:picMk id="15362" creationId="{F14EA1BE-95CF-48A8-B446-D3DDB40C0A71}"/>
          </ac:picMkLst>
        </pc:picChg>
      </pc:sldChg>
      <pc:sldChg chg="addSp modSp add mod">
        <pc:chgData name="SAAD Motaz" userId="f0cfe403-b148-429c-a439-77756e4cdd21" providerId="ADAL" clId="{1AF33E04-12A5-47B1-8F2B-807EED7CA3C9}" dt="2022-12-11T05:08:40.379" v="315"/>
        <pc:sldMkLst>
          <pc:docMk/>
          <pc:sldMk cId="3408909115" sldId="278"/>
        </pc:sldMkLst>
        <pc:spChg chg="mod">
          <ac:chgData name="SAAD Motaz" userId="f0cfe403-b148-429c-a439-77756e4cdd21" providerId="ADAL" clId="{1AF33E04-12A5-47B1-8F2B-807EED7CA3C9}" dt="2022-12-11T05:08:40.379" v="315"/>
          <ac:spMkLst>
            <pc:docMk/>
            <pc:sldMk cId="3408909115" sldId="278"/>
            <ac:spMk id="2" creationId="{073DC0CC-E2D9-4C3F-86A0-202C50F77107}"/>
          </ac:spMkLst>
        </pc:spChg>
        <pc:spChg chg="mod">
          <ac:chgData name="SAAD Motaz" userId="f0cfe403-b148-429c-a439-77756e4cdd21" providerId="ADAL" clId="{1AF33E04-12A5-47B1-8F2B-807EED7CA3C9}" dt="2022-12-11T05:07:14.406" v="288" actId="15"/>
          <ac:spMkLst>
            <pc:docMk/>
            <pc:sldMk cId="3408909115" sldId="278"/>
            <ac:spMk id="3" creationId="{6FC98000-0ECA-4CA0-B377-549078386271}"/>
          </ac:spMkLst>
        </pc:spChg>
        <pc:picChg chg="add mod">
          <ac:chgData name="SAAD Motaz" userId="f0cfe403-b148-429c-a439-77756e4cdd21" providerId="ADAL" clId="{1AF33E04-12A5-47B1-8F2B-807EED7CA3C9}" dt="2022-12-11T05:07:25.080" v="291" actId="14100"/>
          <ac:picMkLst>
            <pc:docMk/>
            <pc:sldMk cId="3408909115" sldId="278"/>
            <ac:picMk id="16386" creationId="{B7C345E6-FF08-421D-9E9F-2E4DFD03F71A}"/>
          </ac:picMkLst>
        </pc:picChg>
      </pc:sldChg>
      <pc:sldChg chg="addSp delSp modSp add mod">
        <pc:chgData name="SAAD Motaz" userId="f0cfe403-b148-429c-a439-77756e4cdd21" providerId="ADAL" clId="{1AF33E04-12A5-47B1-8F2B-807EED7CA3C9}" dt="2022-12-11T05:08:42.463" v="316"/>
        <pc:sldMkLst>
          <pc:docMk/>
          <pc:sldMk cId="2348948810" sldId="279"/>
        </pc:sldMkLst>
        <pc:spChg chg="mod">
          <ac:chgData name="SAAD Motaz" userId="f0cfe403-b148-429c-a439-77756e4cdd21" providerId="ADAL" clId="{1AF33E04-12A5-47B1-8F2B-807EED7CA3C9}" dt="2022-12-11T05:08:42.463" v="316"/>
          <ac:spMkLst>
            <pc:docMk/>
            <pc:sldMk cId="2348948810" sldId="279"/>
            <ac:spMk id="2" creationId="{073DC0CC-E2D9-4C3F-86A0-202C50F77107}"/>
          </ac:spMkLst>
        </pc:spChg>
        <pc:spChg chg="mod">
          <ac:chgData name="SAAD Motaz" userId="f0cfe403-b148-429c-a439-77756e4cdd21" providerId="ADAL" clId="{1AF33E04-12A5-47B1-8F2B-807EED7CA3C9}" dt="2022-12-11T05:07:44.935" v="299" actId="15"/>
          <ac:spMkLst>
            <pc:docMk/>
            <pc:sldMk cId="2348948810" sldId="279"/>
            <ac:spMk id="3" creationId="{6FC98000-0ECA-4CA0-B377-549078386271}"/>
          </ac:spMkLst>
        </pc:spChg>
        <pc:spChg chg="add del mod">
          <ac:chgData name="SAAD Motaz" userId="f0cfe403-b148-429c-a439-77756e4cdd21" providerId="ADAL" clId="{1AF33E04-12A5-47B1-8F2B-807EED7CA3C9}" dt="2022-12-11T05:07:42.237" v="297" actId="478"/>
          <ac:spMkLst>
            <pc:docMk/>
            <pc:sldMk cId="2348948810" sldId="279"/>
            <ac:spMk id="6" creationId="{AF8432E9-46BF-4C13-8F50-1E6F636DF41E}"/>
          </ac:spMkLst>
        </pc:spChg>
        <pc:graphicFrameChg chg="add del mod">
          <ac:chgData name="SAAD Motaz" userId="f0cfe403-b148-429c-a439-77756e4cdd21" providerId="ADAL" clId="{1AF33E04-12A5-47B1-8F2B-807EED7CA3C9}" dt="2022-12-11T05:07:36.161" v="293"/>
          <ac:graphicFrameMkLst>
            <pc:docMk/>
            <pc:sldMk cId="2348948810" sldId="279"/>
            <ac:graphicFrameMk id="4" creationId="{DA22B5A7-2D63-43A4-93B7-EEE818C36193}"/>
          </ac:graphicFrameMkLst>
        </pc:graphicFrameChg>
        <pc:picChg chg="add mod">
          <ac:chgData name="SAAD Motaz" userId="f0cfe403-b148-429c-a439-77756e4cdd21" providerId="ADAL" clId="{1AF33E04-12A5-47B1-8F2B-807EED7CA3C9}" dt="2022-12-11T05:08:12.013" v="313" actId="1076"/>
          <ac:picMkLst>
            <pc:docMk/>
            <pc:sldMk cId="2348948810" sldId="279"/>
            <ac:picMk id="17410" creationId="{747AF8A2-F903-433C-B5E1-92FB291D9F45}"/>
          </ac:picMkLst>
        </pc:picChg>
      </pc:sldChg>
      <pc:sldChg chg="add">
        <pc:chgData name="SAAD Motaz" userId="f0cfe403-b148-429c-a439-77756e4cdd21" providerId="ADAL" clId="{1AF33E04-12A5-47B1-8F2B-807EED7CA3C9}" dt="2022-12-11T04:49:11.692" v="16"/>
        <pc:sldMkLst>
          <pc:docMk/>
          <pc:sldMk cId="1357004609" sldId="521"/>
        </pc:sldMkLst>
      </pc:sldChg>
      <pc:sldChg chg="add del">
        <pc:chgData name="SAAD Motaz" userId="f0cfe403-b148-429c-a439-77756e4cdd21" providerId="ADAL" clId="{1AF33E04-12A5-47B1-8F2B-807EED7CA3C9}" dt="2022-12-11T05:21:48.269" v="475" actId="47"/>
        <pc:sldMkLst>
          <pc:docMk/>
          <pc:sldMk cId="0" sldId="523"/>
        </pc:sldMkLst>
      </pc:sldChg>
      <pc:sldChg chg="add del">
        <pc:chgData name="SAAD Motaz" userId="f0cfe403-b148-429c-a439-77756e4cdd21" providerId="ADAL" clId="{1AF33E04-12A5-47B1-8F2B-807EED7CA3C9}" dt="2022-12-11T05:21:51.031" v="476" actId="47"/>
        <pc:sldMkLst>
          <pc:docMk/>
          <pc:sldMk cId="0" sldId="524"/>
        </pc:sldMkLst>
      </pc:sldChg>
      <pc:sldChg chg="add del">
        <pc:chgData name="SAAD Motaz" userId="f0cfe403-b148-429c-a439-77756e4cdd21" providerId="ADAL" clId="{1AF33E04-12A5-47B1-8F2B-807EED7CA3C9}" dt="2022-12-11T05:21:53.795" v="477" actId="47"/>
        <pc:sldMkLst>
          <pc:docMk/>
          <pc:sldMk cId="0" sldId="525"/>
        </pc:sldMkLst>
      </pc:sldChg>
      <pc:sldChg chg="add del">
        <pc:chgData name="SAAD Motaz" userId="f0cfe403-b148-429c-a439-77756e4cdd21" providerId="ADAL" clId="{1AF33E04-12A5-47B1-8F2B-807EED7CA3C9}" dt="2022-12-11T05:21:54.909" v="478" actId="47"/>
        <pc:sldMkLst>
          <pc:docMk/>
          <pc:sldMk cId="0" sldId="526"/>
        </pc:sldMkLst>
      </pc:sldChg>
      <pc:sldChg chg="add del">
        <pc:chgData name="SAAD Motaz" userId="f0cfe403-b148-429c-a439-77756e4cdd21" providerId="ADAL" clId="{1AF33E04-12A5-47B1-8F2B-807EED7CA3C9}" dt="2022-12-11T05:20:35.597" v="470" actId="47"/>
        <pc:sldMkLst>
          <pc:docMk/>
          <pc:sldMk cId="0" sldId="534"/>
        </pc:sldMkLst>
      </pc:sldChg>
      <pc:sldChg chg="add del">
        <pc:chgData name="SAAD Motaz" userId="f0cfe403-b148-429c-a439-77756e4cdd21" providerId="ADAL" clId="{1AF33E04-12A5-47B1-8F2B-807EED7CA3C9}" dt="2022-12-11T05:21:55.635" v="479" actId="47"/>
        <pc:sldMkLst>
          <pc:docMk/>
          <pc:sldMk cId="0" sldId="535"/>
        </pc:sldMkLst>
      </pc:sldChg>
      <pc:sldChg chg="modSp add mod">
        <pc:chgData name="SAAD Motaz" userId="f0cfe403-b148-429c-a439-77756e4cdd21" providerId="ADAL" clId="{1AF33E04-12A5-47B1-8F2B-807EED7CA3C9}" dt="2022-12-11T05:19:41.198" v="464" actId="1076"/>
        <pc:sldMkLst>
          <pc:docMk/>
          <pc:sldMk cId="2142962695" sldId="568"/>
        </pc:sldMkLst>
        <pc:spChg chg="mod">
          <ac:chgData name="SAAD Motaz" userId="f0cfe403-b148-429c-a439-77756e4cdd21" providerId="ADAL" clId="{1AF33E04-12A5-47B1-8F2B-807EED7CA3C9}" dt="2022-12-11T05:19:17.958" v="457" actId="6549"/>
          <ac:spMkLst>
            <pc:docMk/>
            <pc:sldMk cId="2142962695" sldId="568"/>
            <ac:spMk id="6145" creationId="{00000000-0000-0000-0000-000000000000}"/>
          </ac:spMkLst>
        </pc:spChg>
        <pc:spChg chg="mod">
          <ac:chgData name="SAAD Motaz" userId="f0cfe403-b148-429c-a439-77756e4cdd21" providerId="ADAL" clId="{1AF33E04-12A5-47B1-8F2B-807EED7CA3C9}" dt="2022-12-11T05:19:33.205" v="462" actId="403"/>
          <ac:spMkLst>
            <pc:docMk/>
            <pc:sldMk cId="2142962695" sldId="568"/>
            <ac:spMk id="6146" creationId="{00000000-0000-0000-0000-000000000000}"/>
          </ac:spMkLst>
        </pc:spChg>
        <pc:graphicFrameChg chg="mod">
          <ac:chgData name="SAAD Motaz" userId="f0cfe403-b148-429c-a439-77756e4cdd21" providerId="ADAL" clId="{1AF33E04-12A5-47B1-8F2B-807EED7CA3C9}" dt="2022-12-11T05:19:41.198" v="464" actId="1076"/>
          <ac:graphicFrameMkLst>
            <pc:docMk/>
            <pc:sldMk cId="2142962695" sldId="568"/>
            <ac:graphicFrameMk id="4" creationId="{EA275511-3D72-4E9A-B133-E7DF2C3BDE39}"/>
          </ac:graphicFrameMkLst>
        </pc:graphicFrameChg>
      </pc:sldChg>
      <pc:sldChg chg="add del">
        <pc:chgData name="SAAD Motaz" userId="f0cfe403-b148-429c-a439-77756e4cdd21" providerId="ADAL" clId="{1AF33E04-12A5-47B1-8F2B-807EED7CA3C9}" dt="2022-12-11T05:20:21.512" v="466" actId="47"/>
        <pc:sldMkLst>
          <pc:docMk/>
          <pc:sldMk cId="0" sldId="569"/>
        </pc:sldMkLst>
      </pc:sldChg>
      <pc:sldChg chg="add del">
        <pc:chgData name="SAAD Motaz" userId="f0cfe403-b148-429c-a439-77756e4cdd21" providerId="ADAL" clId="{1AF33E04-12A5-47B1-8F2B-807EED7CA3C9}" dt="2022-12-11T05:20:22.496" v="467" actId="47"/>
        <pc:sldMkLst>
          <pc:docMk/>
          <pc:sldMk cId="0" sldId="571"/>
        </pc:sldMkLst>
      </pc:sldChg>
      <pc:sldChg chg="add del">
        <pc:chgData name="SAAD Motaz" userId="f0cfe403-b148-429c-a439-77756e4cdd21" providerId="ADAL" clId="{1AF33E04-12A5-47B1-8F2B-807EED7CA3C9}" dt="2022-12-11T05:20:23.544" v="468" actId="47"/>
        <pc:sldMkLst>
          <pc:docMk/>
          <pc:sldMk cId="0" sldId="572"/>
        </pc:sldMkLst>
      </pc:sldChg>
      <pc:sldChg chg="add del">
        <pc:chgData name="SAAD Motaz" userId="f0cfe403-b148-429c-a439-77756e4cdd21" providerId="ADAL" clId="{1AF33E04-12A5-47B1-8F2B-807EED7CA3C9}" dt="2022-12-11T05:21:45.413" v="474" actId="47"/>
        <pc:sldMkLst>
          <pc:docMk/>
          <pc:sldMk cId="0" sldId="573"/>
        </pc:sldMkLst>
      </pc:sldChg>
      <pc:sldChg chg="add del">
        <pc:chgData name="SAAD Motaz" userId="f0cfe403-b148-429c-a439-77756e4cdd21" providerId="ADAL" clId="{1AF33E04-12A5-47B1-8F2B-807EED7CA3C9}" dt="2022-12-11T05:21:37.942" v="471" actId="47"/>
        <pc:sldMkLst>
          <pc:docMk/>
          <pc:sldMk cId="0" sldId="574"/>
        </pc:sldMkLst>
      </pc:sldChg>
      <pc:sldChg chg="add">
        <pc:chgData name="SAAD Motaz" userId="f0cfe403-b148-429c-a439-77756e4cdd21" providerId="ADAL" clId="{1AF33E04-12A5-47B1-8F2B-807EED7CA3C9}" dt="2022-12-11T04:49:11.692" v="16"/>
        <pc:sldMkLst>
          <pc:docMk/>
          <pc:sldMk cId="1993024121" sldId="596"/>
        </pc:sldMkLst>
      </pc:sldChg>
      <pc:sldChg chg="modSp add mod">
        <pc:chgData name="SAAD Motaz" userId="f0cfe403-b148-429c-a439-77756e4cdd21" providerId="ADAL" clId="{1AF33E04-12A5-47B1-8F2B-807EED7CA3C9}" dt="2022-12-11T05:20:16.992" v="465" actId="6549"/>
        <pc:sldMkLst>
          <pc:docMk/>
          <pc:sldMk cId="1192634454" sldId="597"/>
        </pc:sldMkLst>
        <pc:spChg chg="mod">
          <ac:chgData name="SAAD Motaz" userId="f0cfe403-b148-429c-a439-77756e4cdd21" providerId="ADAL" clId="{1AF33E04-12A5-47B1-8F2B-807EED7CA3C9}" dt="2022-12-11T05:20:16.992" v="465" actId="6549"/>
          <ac:spMkLst>
            <pc:docMk/>
            <pc:sldMk cId="1192634454" sldId="597"/>
            <ac:spMk id="14338" creationId="{00000000-0000-0000-0000-000000000000}"/>
          </ac:spMkLst>
        </pc:spChg>
      </pc:sldChg>
      <pc:sldChg chg="add">
        <pc:chgData name="SAAD Motaz" userId="f0cfe403-b148-429c-a439-77756e4cdd21" providerId="ADAL" clId="{1AF33E04-12A5-47B1-8F2B-807EED7CA3C9}" dt="2022-12-11T04:49:11.692" v="16"/>
        <pc:sldMkLst>
          <pc:docMk/>
          <pc:sldMk cId="3038804143" sldId="598"/>
        </pc:sldMkLst>
      </pc:sldChg>
      <pc:sldChg chg="add">
        <pc:chgData name="SAAD Motaz" userId="f0cfe403-b148-429c-a439-77756e4cdd21" providerId="ADAL" clId="{1AF33E04-12A5-47B1-8F2B-807EED7CA3C9}" dt="2022-12-11T04:49:11.692" v="16"/>
        <pc:sldMkLst>
          <pc:docMk/>
          <pc:sldMk cId="329346753" sldId="599"/>
        </pc:sldMkLst>
      </pc:sldChg>
      <pc:sldChg chg="add">
        <pc:chgData name="SAAD Motaz" userId="f0cfe403-b148-429c-a439-77756e4cdd21" providerId="ADAL" clId="{1AF33E04-12A5-47B1-8F2B-807EED7CA3C9}" dt="2022-12-11T04:49:11.692" v="16"/>
        <pc:sldMkLst>
          <pc:docMk/>
          <pc:sldMk cId="1402934776" sldId="600"/>
        </pc:sldMkLst>
      </pc:sldChg>
      <pc:sldChg chg="add">
        <pc:chgData name="SAAD Motaz" userId="f0cfe403-b148-429c-a439-77756e4cdd21" providerId="ADAL" clId="{1AF33E04-12A5-47B1-8F2B-807EED7CA3C9}" dt="2022-12-11T04:49:11.692" v="16"/>
        <pc:sldMkLst>
          <pc:docMk/>
          <pc:sldMk cId="3905059514" sldId="601"/>
        </pc:sldMkLst>
      </pc:sldChg>
      <pc:sldChg chg="add">
        <pc:chgData name="SAAD Motaz" userId="f0cfe403-b148-429c-a439-77756e4cdd21" providerId="ADAL" clId="{1AF33E04-12A5-47B1-8F2B-807EED7CA3C9}" dt="2022-12-11T04:49:11.692" v="16"/>
        <pc:sldMkLst>
          <pc:docMk/>
          <pc:sldMk cId="1812775754" sldId="602"/>
        </pc:sldMkLst>
      </pc:sldChg>
      <pc:sldChg chg="add">
        <pc:chgData name="SAAD Motaz" userId="f0cfe403-b148-429c-a439-77756e4cdd21" providerId="ADAL" clId="{1AF33E04-12A5-47B1-8F2B-807EED7CA3C9}" dt="2022-12-11T04:49:11.692" v="16"/>
        <pc:sldMkLst>
          <pc:docMk/>
          <pc:sldMk cId="4126004687" sldId="603"/>
        </pc:sldMkLst>
      </pc:sldChg>
      <pc:sldChg chg="add del">
        <pc:chgData name="SAAD Motaz" userId="f0cfe403-b148-429c-a439-77756e4cdd21" providerId="ADAL" clId="{1AF33E04-12A5-47B1-8F2B-807EED7CA3C9}" dt="2022-12-11T05:20:26.035" v="469" actId="47"/>
        <pc:sldMkLst>
          <pc:docMk/>
          <pc:sldMk cId="0" sldId="604"/>
        </pc:sldMkLst>
      </pc:sldChg>
      <pc:sldChg chg="add">
        <pc:chgData name="SAAD Motaz" userId="f0cfe403-b148-429c-a439-77756e4cdd21" providerId="ADAL" clId="{1AF33E04-12A5-47B1-8F2B-807EED7CA3C9}" dt="2022-12-11T04:49:11.692" v="16"/>
        <pc:sldMkLst>
          <pc:docMk/>
          <pc:sldMk cId="3122496823" sldId="606"/>
        </pc:sldMkLst>
      </pc:sldChg>
      <pc:sldChg chg="add">
        <pc:chgData name="SAAD Motaz" userId="f0cfe403-b148-429c-a439-77756e4cdd21" providerId="ADAL" clId="{1AF33E04-12A5-47B1-8F2B-807EED7CA3C9}" dt="2022-12-11T04:49:11.692" v="16"/>
        <pc:sldMkLst>
          <pc:docMk/>
          <pc:sldMk cId="305636989" sldId="607"/>
        </pc:sldMkLst>
      </pc:sldChg>
      <pc:sldChg chg="add del">
        <pc:chgData name="SAAD Motaz" userId="f0cfe403-b148-429c-a439-77756e4cdd21" providerId="ADAL" clId="{1AF33E04-12A5-47B1-8F2B-807EED7CA3C9}" dt="2022-12-11T05:21:39.953" v="472" actId="47"/>
        <pc:sldMkLst>
          <pc:docMk/>
          <pc:sldMk cId="1431419379" sldId="608"/>
        </pc:sldMkLst>
      </pc:sldChg>
      <pc:sldChg chg="add del">
        <pc:chgData name="SAAD Motaz" userId="f0cfe403-b148-429c-a439-77756e4cdd21" providerId="ADAL" clId="{1AF33E04-12A5-47B1-8F2B-807EED7CA3C9}" dt="2022-12-11T05:21:42.063" v="473" actId="47"/>
        <pc:sldMkLst>
          <pc:docMk/>
          <pc:sldMk cId="620145550" sldId="609"/>
        </pc:sldMkLst>
      </pc:sldChg>
      <pc:sldChg chg="add del">
        <pc:chgData name="SAAD Motaz" userId="f0cfe403-b148-429c-a439-77756e4cdd21" providerId="ADAL" clId="{1AF33E04-12A5-47B1-8F2B-807EED7CA3C9}" dt="2022-12-11T05:22:09.405" v="480" actId="47"/>
        <pc:sldMkLst>
          <pc:docMk/>
          <pc:sldMk cId="857490000" sldId="610"/>
        </pc:sldMkLst>
      </pc:sldChg>
      <pc:sldChg chg="add">
        <pc:chgData name="SAAD Motaz" userId="f0cfe403-b148-429c-a439-77756e4cdd21" providerId="ADAL" clId="{1AF33E04-12A5-47B1-8F2B-807EED7CA3C9}" dt="2022-12-11T04:49:11.692" v="16"/>
        <pc:sldMkLst>
          <pc:docMk/>
          <pc:sldMk cId="2364238591" sldId="611"/>
        </pc:sldMkLst>
      </pc:sldChg>
      <pc:sldChg chg="modSp add del mod">
        <pc:chgData name="SAAD Motaz" userId="f0cfe403-b148-429c-a439-77756e4cdd21" providerId="ADAL" clId="{1AF33E04-12A5-47B1-8F2B-807EED7CA3C9}" dt="2022-12-11T05:22:10.550" v="481" actId="47"/>
        <pc:sldMkLst>
          <pc:docMk/>
          <pc:sldMk cId="1404558376" sldId="612"/>
        </pc:sldMkLst>
        <pc:spChg chg="mod">
          <ac:chgData name="SAAD Motaz" userId="f0cfe403-b148-429c-a439-77756e4cdd21" providerId="ADAL" clId="{1AF33E04-12A5-47B1-8F2B-807EED7CA3C9}" dt="2022-12-11T04:49:11.834" v="17" actId="27636"/>
          <ac:spMkLst>
            <pc:docMk/>
            <pc:sldMk cId="1404558376" sldId="612"/>
            <ac:spMk id="3" creationId="{54CA74A7-DC75-4ADB-B83B-01151631B71E}"/>
          </ac:spMkLst>
        </pc:spChg>
      </pc:sldChg>
      <pc:sldChg chg="new del">
        <pc:chgData name="SAAD Motaz" userId="f0cfe403-b148-429c-a439-77756e4cdd21" providerId="ADAL" clId="{1AF33E04-12A5-47B1-8F2B-807EED7CA3C9}" dt="2022-12-11T05:18:41.112" v="445" actId="47"/>
        <pc:sldMkLst>
          <pc:docMk/>
          <pc:sldMk cId="1409298287" sldId="613"/>
        </pc:sldMkLst>
      </pc:sldChg>
      <pc:sldChg chg="add del">
        <pc:chgData name="SAAD Motaz" userId="f0cfe403-b148-429c-a439-77756e4cdd21" providerId="ADAL" clId="{1AF33E04-12A5-47B1-8F2B-807EED7CA3C9}" dt="2022-12-11T05:18:41.316" v="446" actId="47"/>
        <pc:sldMkLst>
          <pc:docMk/>
          <pc:sldMk cId="1943346268" sldId="614"/>
        </pc:sldMkLst>
      </pc:sldChg>
      <pc:sldChg chg="add del">
        <pc:chgData name="SAAD Motaz" userId="f0cfe403-b148-429c-a439-77756e4cdd21" providerId="ADAL" clId="{1AF33E04-12A5-47B1-8F2B-807EED7CA3C9}" dt="2022-12-11T05:18:41.968" v="447" actId="47"/>
        <pc:sldMkLst>
          <pc:docMk/>
          <pc:sldMk cId="476674733" sldId="615"/>
        </pc:sldMkLst>
      </pc:sldChg>
      <pc:sldChg chg="add del">
        <pc:chgData name="SAAD Motaz" userId="f0cfe403-b148-429c-a439-77756e4cdd21" providerId="ADAL" clId="{1AF33E04-12A5-47B1-8F2B-807EED7CA3C9}" dt="2022-12-11T05:18:42.447" v="448" actId="47"/>
        <pc:sldMkLst>
          <pc:docMk/>
          <pc:sldMk cId="705232097" sldId="616"/>
        </pc:sldMkLst>
      </pc:sldChg>
      <pc:sldChg chg="add del">
        <pc:chgData name="SAAD Motaz" userId="f0cfe403-b148-429c-a439-77756e4cdd21" providerId="ADAL" clId="{1AF33E04-12A5-47B1-8F2B-807EED7CA3C9}" dt="2022-12-11T05:18:43.017" v="449" actId="47"/>
        <pc:sldMkLst>
          <pc:docMk/>
          <pc:sldMk cId="2928482720" sldId="617"/>
        </pc:sldMkLst>
      </pc:sldChg>
      <pc:sldChg chg="add del">
        <pc:chgData name="SAAD Motaz" userId="f0cfe403-b148-429c-a439-77756e4cdd21" providerId="ADAL" clId="{1AF33E04-12A5-47B1-8F2B-807EED7CA3C9}" dt="2022-12-11T05:18:43.600" v="450" actId="47"/>
        <pc:sldMkLst>
          <pc:docMk/>
          <pc:sldMk cId="3605137425" sldId="618"/>
        </pc:sldMkLst>
      </pc:sldChg>
      <pc:sldChg chg="add del">
        <pc:chgData name="SAAD Motaz" userId="f0cfe403-b148-429c-a439-77756e4cdd21" providerId="ADAL" clId="{1AF33E04-12A5-47B1-8F2B-807EED7CA3C9}" dt="2022-12-11T05:18:44.463" v="451" actId="47"/>
        <pc:sldMkLst>
          <pc:docMk/>
          <pc:sldMk cId="3111596891" sldId="619"/>
        </pc:sldMkLst>
      </pc:sldChg>
      <pc:sldChg chg="add del">
        <pc:chgData name="SAAD Motaz" userId="f0cfe403-b148-429c-a439-77756e4cdd21" providerId="ADAL" clId="{1AF33E04-12A5-47B1-8F2B-807EED7CA3C9}" dt="2022-12-11T05:18:45.216" v="452" actId="47"/>
        <pc:sldMkLst>
          <pc:docMk/>
          <pc:sldMk cId="2619529790" sldId="620"/>
        </pc:sldMkLst>
      </pc:sldChg>
      <pc:sldChg chg="add del">
        <pc:chgData name="SAAD Motaz" userId="f0cfe403-b148-429c-a439-77756e4cdd21" providerId="ADAL" clId="{1AF33E04-12A5-47B1-8F2B-807EED7CA3C9}" dt="2022-12-11T05:18:45.913" v="453" actId="47"/>
        <pc:sldMkLst>
          <pc:docMk/>
          <pc:sldMk cId="2911680902" sldId="621"/>
        </pc:sldMkLst>
      </pc:sldChg>
      <pc:sldChg chg="add del">
        <pc:chgData name="SAAD Motaz" userId="f0cfe403-b148-429c-a439-77756e4cdd21" providerId="ADAL" clId="{1AF33E04-12A5-47B1-8F2B-807EED7CA3C9}" dt="2022-12-11T05:18:46.598" v="454" actId="47"/>
        <pc:sldMkLst>
          <pc:docMk/>
          <pc:sldMk cId="229313827" sldId="622"/>
        </pc:sldMkLst>
      </pc:sldChg>
      <pc:sldChg chg="add del">
        <pc:chgData name="SAAD Motaz" userId="f0cfe403-b148-429c-a439-77756e4cdd21" providerId="ADAL" clId="{1AF33E04-12A5-47B1-8F2B-807EED7CA3C9}" dt="2022-12-11T05:18:47.280" v="455" actId="47"/>
        <pc:sldMkLst>
          <pc:docMk/>
          <pc:sldMk cId="3226075835" sldId="623"/>
        </pc:sldMkLst>
      </pc:sldChg>
      <pc:sldChg chg="addSp delSp modSp new mod">
        <pc:chgData name="SAAD Motaz" userId="f0cfe403-b148-429c-a439-77756e4cdd21" providerId="ADAL" clId="{1AF33E04-12A5-47B1-8F2B-807EED7CA3C9}" dt="2022-12-11T05:16:48.319" v="395" actId="20577"/>
        <pc:sldMkLst>
          <pc:docMk/>
          <pc:sldMk cId="4110675034" sldId="624"/>
        </pc:sldMkLst>
        <pc:spChg chg="mod">
          <ac:chgData name="SAAD Motaz" userId="f0cfe403-b148-429c-a439-77756e4cdd21" providerId="ADAL" clId="{1AF33E04-12A5-47B1-8F2B-807EED7CA3C9}" dt="2022-12-11T05:16:48.319" v="395" actId="20577"/>
          <ac:spMkLst>
            <pc:docMk/>
            <pc:sldMk cId="4110675034" sldId="624"/>
            <ac:spMk id="2" creationId="{39507CCC-3843-4956-9374-8274832335F1}"/>
          </ac:spMkLst>
        </pc:spChg>
        <pc:spChg chg="del">
          <ac:chgData name="SAAD Motaz" userId="f0cfe403-b148-429c-a439-77756e4cdd21" providerId="ADAL" clId="{1AF33E04-12A5-47B1-8F2B-807EED7CA3C9}" dt="2022-12-11T05:12:14.345" v="327" actId="478"/>
          <ac:spMkLst>
            <pc:docMk/>
            <pc:sldMk cId="4110675034" sldId="624"/>
            <ac:spMk id="3" creationId="{F3BBE83A-0115-4972-B5EB-513758EFA97E}"/>
          </ac:spMkLst>
        </pc:spChg>
        <pc:picChg chg="add mod">
          <ac:chgData name="SAAD Motaz" userId="f0cfe403-b148-429c-a439-77756e4cdd21" providerId="ADAL" clId="{1AF33E04-12A5-47B1-8F2B-807EED7CA3C9}" dt="2022-12-11T05:12:23.416" v="333" actId="1076"/>
          <ac:picMkLst>
            <pc:docMk/>
            <pc:sldMk cId="4110675034" sldId="624"/>
            <ac:picMk id="4" creationId="{145D69FE-5260-4556-B1B8-281F5915F9D3}"/>
          </ac:picMkLst>
        </pc:picChg>
      </pc:sldChg>
      <pc:sldChg chg="addSp delSp modSp new mod">
        <pc:chgData name="SAAD Motaz" userId="f0cfe403-b148-429c-a439-77756e4cdd21" providerId="ADAL" clId="{1AF33E04-12A5-47B1-8F2B-807EED7CA3C9}" dt="2022-12-11T05:14:02.953" v="368" actId="1076"/>
        <pc:sldMkLst>
          <pc:docMk/>
          <pc:sldMk cId="61035490" sldId="625"/>
        </pc:sldMkLst>
        <pc:spChg chg="mod">
          <ac:chgData name="SAAD Motaz" userId="f0cfe403-b148-429c-a439-77756e4cdd21" providerId="ADAL" clId="{1AF33E04-12A5-47B1-8F2B-807EED7CA3C9}" dt="2022-12-11T05:12:49.762" v="365" actId="20577"/>
          <ac:spMkLst>
            <pc:docMk/>
            <pc:sldMk cId="61035490" sldId="625"/>
            <ac:spMk id="2" creationId="{7A112392-A068-469B-A1D4-5282B927DD17}"/>
          </ac:spMkLst>
        </pc:spChg>
        <pc:spChg chg="del">
          <ac:chgData name="SAAD Motaz" userId="f0cfe403-b148-429c-a439-77756e4cdd21" providerId="ADAL" clId="{1AF33E04-12A5-47B1-8F2B-807EED7CA3C9}" dt="2022-12-11T05:12:53.719" v="366" actId="478"/>
          <ac:spMkLst>
            <pc:docMk/>
            <pc:sldMk cId="61035490" sldId="625"/>
            <ac:spMk id="3" creationId="{E5FAE443-C8F4-412F-9634-3F381B26AFFC}"/>
          </ac:spMkLst>
        </pc:spChg>
        <pc:picChg chg="add mod">
          <ac:chgData name="SAAD Motaz" userId="f0cfe403-b148-429c-a439-77756e4cdd21" providerId="ADAL" clId="{1AF33E04-12A5-47B1-8F2B-807EED7CA3C9}" dt="2022-12-11T05:14:02.953" v="368" actId="1076"/>
          <ac:picMkLst>
            <pc:docMk/>
            <pc:sldMk cId="61035490" sldId="625"/>
            <ac:picMk id="19458" creationId="{0D0ADA30-9A56-4B41-BD1A-19ABD58E2DF0}"/>
          </ac:picMkLst>
        </pc:picChg>
      </pc:sldChg>
      <pc:sldChg chg="addSp delSp modSp new mod">
        <pc:chgData name="SAAD Motaz" userId="f0cfe403-b148-429c-a439-77756e4cdd21" providerId="ADAL" clId="{1AF33E04-12A5-47B1-8F2B-807EED7CA3C9}" dt="2022-12-11T05:18:30.943" v="444" actId="208"/>
        <pc:sldMkLst>
          <pc:docMk/>
          <pc:sldMk cId="2318395489" sldId="626"/>
        </pc:sldMkLst>
        <pc:spChg chg="mod">
          <ac:chgData name="SAAD Motaz" userId="f0cfe403-b148-429c-a439-77756e4cdd21" providerId="ADAL" clId="{1AF33E04-12A5-47B1-8F2B-807EED7CA3C9}" dt="2022-12-11T05:14:10.059" v="370"/>
          <ac:spMkLst>
            <pc:docMk/>
            <pc:sldMk cId="2318395489" sldId="626"/>
            <ac:spMk id="2" creationId="{670DB6D9-5504-464B-8DEF-2AA1D92BF949}"/>
          </ac:spMkLst>
        </pc:spChg>
        <pc:spChg chg="del">
          <ac:chgData name="SAAD Motaz" userId="f0cfe403-b148-429c-a439-77756e4cdd21" providerId="ADAL" clId="{1AF33E04-12A5-47B1-8F2B-807EED7CA3C9}" dt="2022-12-11T05:14:13.053" v="371" actId="478"/>
          <ac:spMkLst>
            <pc:docMk/>
            <pc:sldMk cId="2318395489" sldId="626"/>
            <ac:spMk id="3" creationId="{CFF253BD-C95C-4EB5-B20B-97C86FAB6883}"/>
          </ac:spMkLst>
        </pc:spChg>
        <pc:spChg chg="add mod">
          <ac:chgData name="SAAD Motaz" userId="f0cfe403-b148-429c-a439-77756e4cdd21" providerId="ADAL" clId="{1AF33E04-12A5-47B1-8F2B-807EED7CA3C9}" dt="2022-12-11T05:18:30.943" v="444" actId="208"/>
          <ac:spMkLst>
            <pc:docMk/>
            <pc:sldMk cId="2318395489" sldId="626"/>
            <ac:spMk id="4" creationId="{9D18397B-6549-43DE-B034-869C78C9E123}"/>
          </ac:spMkLst>
        </pc:spChg>
        <pc:picChg chg="add del mod">
          <ac:chgData name="SAAD Motaz" userId="f0cfe403-b148-429c-a439-77756e4cdd21" providerId="ADAL" clId="{1AF33E04-12A5-47B1-8F2B-807EED7CA3C9}" dt="2022-12-11T05:15:36.296" v="377" actId="478"/>
          <ac:picMkLst>
            <pc:docMk/>
            <pc:sldMk cId="2318395489" sldId="626"/>
            <ac:picMk id="21506" creationId="{B0A644BE-2ADF-4423-AC3C-3C50CDC10C9C}"/>
          </ac:picMkLst>
        </pc:picChg>
        <pc:picChg chg="add mod">
          <ac:chgData name="SAAD Motaz" userId="f0cfe403-b148-429c-a439-77756e4cdd21" providerId="ADAL" clId="{1AF33E04-12A5-47B1-8F2B-807EED7CA3C9}" dt="2022-12-11T05:16:14.288" v="383" actId="1076"/>
          <ac:picMkLst>
            <pc:docMk/>
            <pc:sldMk cId="2318395489" sldId="626"/>
            <ac:picMk id="21508" creationId="{C25A8BC5-C0A9-43FE-816A-10EF68CAF252}"/>
          </ac:picMkLst>
        </pc:picChg>
      </pc:sldChg>
      <pc:sldChg chg="modSp new mod">
        <pc:chgData name="SAAD Motaz" userId="f0cfe403-b148-429c-a439-77756e4cdd21" providerId="ADAL" clId="{1AF33E04-12A5-47B1-8F2B-807EED7CA3C9}" dt="2022-12-11T05:26:36.307" v="648" actId="20577"/>
        <pc:sldMkLst>
          <pc:docMk/>
          <pc:sldMk cId="3842769632" sldId="627"/>
        </pc:sldMkLst>
        <pc:spChg chg="mod">
          <ac:chgData name="SAAD Motaz" userId="f0cfe403-b148-429c-a439-77756e4cdd21" providerId="ADAL" clId="{1AF33E04-12A5-47B1-8F2B-807EED7CA3C9}" dt="2022-12-11T05:23:06.392" v="512" actId="20577"/>
          <ac:spMkLst>
            <pc:docMk/>
            <pc:sldMk cId="3842769632" sldId="627"/>
            <ac:spMk id="2" creationId="{E43C4FD6-2D8F-492A-B89A-5D97B6CAB49E}"/>
          </ac:spMkLst>
        </pc:spChg>
        <pc:spChg chg="mod">
          <ac:chgData name="SAAD Motaz" userId="f0cfe403-b148-429c-a439-77756e4cdd21" providerId="ADAL" clId="{1AF33E04-12A5-47B1-8F2B-807EED7CA3C9}" dt="2022-12-11T05:26:36.307" v="648" actId="20577"/>
          <ac:spMkLst>
            <pc:docMk/>
            <pc:sldMk cId="3842769632" sldId="627"/>
            <ac:spMk id="3" creationId="{0011132C-392A-4E2B-A709-43BB19ED0B50}"/>
          </ac:spMkLst>
        </pc:spChg>
      </pc:sldChg>
      <pc:sldChg chg="addSp delSp new mod">
        <pc:chgData name="SAAD Motaz" userId="f0cfe403-b148-429c-a439-77756e4cdd21" providerId="ADAL" clId="{1AF33E04-12A5-47B1-8F2B-807EED7CA3C9}" dt="2022-12-11T05:28:01.796" v="649" actId="478"/>
        <pc:sldMkLst>
          <pc:docMk/>
          <pc:sldMk cId="3273251421" sldId="628"/>
        </pc:sldMkLst>
        <pc:spChg chg="del">
          <ac:chgData name="SAAD Motaz" userId="f0cfe403-b148-429c-a439-77756e4cdd21" providerId="ADAL" clId="{1AF33E04-12A5-47B1-8F2B-807EED7CA3C9}" dt="2022-12-11T05:28:01.796" v="649" actId="478"/>
          <ac:spMkLst>
            <pc:docMk/>
            <pc:sldMk cId="3273251421" sldId="628"/>
            <ac:spMk id="2" creationId="{42F4AF37-A33C-4083-AB4D-1F4133260609}"/>
          </ac:spMkLst>
        </pc:spChg>
        <pc:spChg chg="del">
          <ac:chgData name="SAAD Motaz" userId="f0cfe403-b148-429c-a439-77756e4cdd21" providerId="ADAL" clId="{1AF33E04-12A5-47B1-8F2B-807EED7CA3C9}" dt="2022-12-11T05:24:37.399" v="619" actId="478"/>
          <ac:spMkLst>
            <pc:docMk/>
            <pc:sldMk cId="3273251421" sldId="628"/>
            <ac:spMk id="3" creationId="{03F77506-12FB-4E64-920A-D989D852E00E}"/>
          </ac:spMkLst>
        </pc:spChg>
        <pc:picChg chg="add">
          <ac:chgData name="SAAD Motaz" userId="f0cfe403-b148-429c-a439-77756e4cdd21" providerId="ADAL" clId="{1AF33E04-12A5-47B1-8F2B-807EED7CA3C9}" dt="2022-12-11T05:24:38.565" v="620"/>
          <ac:picMkLst>
            <pc:docMk/>
            <pc:sldMk cId="3273251421" sldId="628"/>
            <ac:picMk id="22530" creationId="{8B664C2D-BD1D-40E1-BAE2-0734F3E29AB8}"/>
          </ac:picMkLst>
        </pc:picChg>
      </pc:sldChg>
      <pc:sldChg chg="addSp delSp modSp new mod">
        <pc:chgData name="SAAD Motaz" userId="f0cfe403-b148-429c-a439-77756e4cdd21" providerId="ADAL" clId="{1AF33E04-12A5-47B1-8F2B-807EED7CA3C9}" dt="2022-12-11T05:26:16.549" v="627" actId="1076"/>
        <pc:sldMkLst>
          <pc:docMk/>
          <pc:sldMk cId="1214882035" sldId="629"/>
        </pc:sldMkLst>
        <pc:spChg chg="del">
          <ac:chgData name="SAAD Motaz" userId="f0cfe403-b148-429c-a439-77756e4cdd21" providerId="ADAL" clId="{1AF33E04-12A5-47B1-8F2B-807EED7CA3C9}" dt="2022-12-11T05:26:12.031" v="625" actId="478"/>
          <ac:spMkLst>
            <pc:docMk/>
            <pc:sldMk cId="1214882035" sldId="629"/>
            <ac:spMk id="2" creationId="{7460055D-993B-4A0C-8333-DF9C1AADA56F}"/>
          </ac:spMkLst>
        </pc:spChg>
        <pc:spChg chg="del">
          <ac:chgData name="SAAD Motaz" userId="f0cfe403-b148-429c-a439-77756e4cdd21" providerId="ADAL" clId="{1AF33E04-12A5-47B1-8F2B-807EED7CA3C9}" dt="2022-12-11T05:26:07.887" v="623" actId="478"/>
          <ac:spMkLst>
            <pc:docMk/>
            <pc:sldMk cId="1214882035" sldId="629"/>
            <ac:spMk id="3" creationId="{325B2EF6-86B9-49EB-9C70-8589F9A4F8B9}"/>
          </ac:spMkLst>
        </pc:spChg>
        <pc:picChg chg="add mod">
          <ac:chgData name="SAAD Motaz" userId="f0cfe403-b148-429c-a439-77756e4cdd21" providerId="ADAL" clId="{1AF33E04-12A5-47B1-8F2B-807EED7CA3C9}" dt="2022-12-11T05:26:16.549" v="627" actId="1076"/>
          <ac:picMkLst>
            <pc:docMk/>
            <pc:sldMk cId="1214882035" sldId="629"/>
            <ac:picMk id="23554" creationId="{CBE37C0F-EA05-40D9-8BD3-5269E3621221}"/>
          </ac:picMkLst>
        </pc:picChg>
      </pc:sldChg>
      <pc:sldChg chg="addSp delSp modSp new mod">
        <pc:chgData name="SAAD Motaz" userId="f0cfe403-b148-429c-a439-77756e4cdd21" providerId="ADAL" clId="{1AF33E04-12A5-47B1-8F2B-807EED7CA3C9}" dt="2022-12-11T06:09:46.208" v="657"/>
        <pc:sldMkLst>
          <pc:docMk/>
          <pc:sldMk cId="1801855619" sldId="630"/>
        </pc:sldMkLst>
        <pc:spChg chg="del">
          <ac:chgData name="SAAD Motaz" userId="f0cfe403-b148-429c-a439-77756e4cdd21" providerId="ADAL" clId="{1AF33E04-12A5-47B1-8F2B-807EED7CA3C9}" dt="2022-12-11T06:09:45.433" v="656" actId="478"/>
          <ac:spMkLst>
            <pc:docMk/>
            <pc:sldMk cId="1801855619" sldId="630"/>
            <ac:spMk id="2" creationId="{7E4D4E55-695A-4A9B-B70D-23305AD57DF8}"/>
          </ac:spMkLst>
        </pc:spChg>
        <pc:spChg chg="del">
          <ac:chgData name="SAAD Motaz" userId="f0cfe403-b148-429c-a439-77756e4cdd21" providerId="ADAL" clId="{1AF33E04-12A5-47B1-8F2B-807EED7CA3C9}" dt="2022-12-11T06:09:14.705" v="650" actId="478"/>
          <ac:spMkLst>
            <pc:docMk/>
            <pc:sldMk cId="1801855619" sldId="630"/>
            <ac:spMk id="3" creationId="{B88BC2D6-0AA1-4417-A76B-7CE690558A2F}"/>
          </ac:spMkLst>
        </pc:spChg>
        <pc:picChg chg="add del mod">
          <ac:chgData name="SAAD Motaz" userId="f0cfe403-b148-429c-a439-77756e4cdd21" providerId="ADAL" clId="{1AF33E04-12A5-47B1-8F2B-807EED7CA3C9}" dt="2022-12-11T06:09:43.416" v="655" actId="478"/>
          <ac:picMkLst>
            <pc:docMk/>
            <pc:sldMk cId="1801855619" sldId="630"/>
            <ac:picMk id="1026" creationId="{C2FDE46B-C4E1-4A57-B7A6-13D77435D6CE}"/>
          </ac:picMkLst>
        </pc:picChg>
        <pc:picChg chg="add">
          <ac:chgData name="SAAD Motaz" userId="f0cfe403-b148-429c-a439-77756e4cdd21" providerId="ADAL" clId="{1AF33E04-12A5-47B1-8F2B-807EED7CA3C9}" dt="2022-12-11T06:09:46.208" v="657"/>
          <ac:picMkLst>
            <pc:docMk/>
            <pc:sldMk cId="1801855619" sldId="630"/>
            <ac:picMk id="1028" creationId="{EA3E3840-8447-4472-9ACD-9BFA55F9416F}"/>
          </ac:picMkLst>
        </pc:picChg>
      </pc:sldChg>
      <pc:sldChg chg="addSp delSp new mod">
        <pc:chgData name="SAAD Motaz" userId="f0cfe403-b148-429c-a439-77756e4cdd21" providerId="ADAL" clId="{1AF33E04-12A5-47B1-8F2B-807EED7CA3C9}" dt="2022-12-11T06:10:54.678" v="661" actId="478"/>
        <pc:sldMkLst>
          <pc:docMk/>
          <pc:sldMk cId="4004403561" sldId="631"/>
        </pc:sldMkLst>
        <pc:spChg chg="del">
          <ac:chgData name="SAAD Motaz" userId="f0cfe403-b148-429c-a439-77756e4cdd21" providerId="ADAL" clId="{1AF33E04-12A5-47B1-8F2B-807EED7CA3C9}" dt="2022-12-11T06:10:54.678" v="661" actId="478"/>
          <ac:spMkLst>
            <pc:docMk/>
            <pc:sldMk cId="4004403561" sldId="631"/>
            <ac:spMk id="2" creationId="{124867BE-4538-4131-859E-BC10B542CE2A}"/>
          </ac:spMkLst>
        </pc:spChg>
        <pc:spChg chg="del">
          <ac:chgData name="SAAD Motaz" userId="f0cfe403-b148-429c-a439-77756e4cdd21" providerId="ADAL" clId="{1AF33E04-12A5-47B1-8F2B-807EED7CA3C9}" dt="2022-12-11T06:10:49.143" v="659" actId="478"/>
          <ac:spMkLst>
            <pc:docMk/>
            <pc:sldMk cId="4004403561" sldId="631"/>
            <ac:spMk id="3" creationId="{F17AB773-D5E8-4DBC-A90D-A19C7DF5D3D3}"/>
          </ac:spMkLst>
        </pc:spChg>
        <pc:picChg chg="add">
          <ac:chgData name="SAAD Motaz" userId="f0cfe403-b148-429c-a439-77756e4cdd21" providerId="ADAL" clId="{1AF33E04-12A5-47B1-8F2B-807EED7CA3C9}" dt="2022-12-11T06:10:50.571" v="660"/>
          <ac:picMkLst>
            <pc:docMk/>
            <pc:sldMk cId="4004403561" sldId="631"/>
            <ac:picMk id="2050" creationId="{BB6FD7C6-9655-4332-84E7-1A9C775FE599}"/>
          </ac:picMkLst>
        </pc:picChg>
      </pc:sldChg>
      <pc:sldChg chg="addSp delSp modSp new mod">
        <pc:chgData name="SAAD Motaz" userId="f0cfe403-b148-429c-a439-77756e4cdd21" providerId="ADAL" clId="{1AF33E04-12A5-47B1-8F2B-807EED7CA3C9}" dt="2022-12-11T06:12:06.608" v="668" actId="1076"/>
        <pc:sldMkLst>
          <pc:docMk/>
          <pc:sldMk cId="3169912536" sldId="632"/>
        </pc:sldMkLst>
        <pc:spChg chg="del">
          <ac:chgData name="SAAD Motaz" userId="f0cfe403-b148-429c-a439-77756e4cdd21" providerId="ADAL" clId="{1AF33E04-12A5-47B1-8F2B-807EED7CA3C9}" dt="2022-12-11T06:12:00.606" v="665" actId="478"/>
          <ac:spMkLst>
            <pc:docMk/>
            <pc:sldMk cId="3169912536" sldId="632"/>
            <ac:spMk id="2" creationId="{F2A7DFEE-DA3B-416B-9A24-EBE9A330E2C2}"/>
          </ac:spMkLst>
        </pc:spChg>
        <pc:spChg chg="del">
          <ac:chgData name="SAAD Motaz" userId="f0cfe403-b148-429c-a439-77756e4cdd21" providerId="ADAL" clId="{1AF33E04-12A5-47B1-8F2B-807EED7CA3C9}" dt="2022-12-11T06:11:55.576" v="663" actId="478"/>
          <ac:spMkLst>
            <pc:docMk/>
            <pc:sldMk cId="3169912536" sldId="632"/>
            <ac:spMk id="3" creationId="{5770FDD6-7D56-4B88-9B8F-557CBA4F4A8B}"/>
          </ac:spMkLst>
        </pc:spChg>
        <pc:picChg chg="add mod">
          <ac:chgData name="SAAD Motaz" userId="f0cfe403-b148-429c-a439-77756e4cdd21" providerId="ADAL" clId="{1AF33E04-12A5-47B1-8F2B-807EED7CA3C9}" dt="2022-12-11T06:12:06.608" v="668" actId="1076"/>
          <ac:picMkLst>
            <pc:docMk/>
            <pc:sldMk cId="3169912536" sldId="632"/>
            <ac:picMk id="3074" creationId="{D6E53306-F555-465F-A9E9-C812C381E579}"/>
          </ac:picMkLst>
        </pc:picChg>
      </pc:sldChg>
      <pc:sldMasterChg chg="delSldLayout">
        <pc:chgData name="SAAD Motaz" userId="f0cfe403-b148-429c-a439-77756e4cdd21" providerId="ADAL" clId="{1AF33E04-12A5-47B1-8F2B-807EED7CA3C9}" dt="2022-12-11T05:21:54.909" v="478" actId="47"/>
        <pc:sldMasterMkLst>
          <pc:docMk/>
          <pc:sldMasterMk cId="0" sldId="2147483655"/>
        </pc:sldMasterMkLst>
        <pc:sldLayoutChg chg="del">
          <pc:chgData name="SAAD Motaz" userId="f0cfe403-b148-429c-a439-77756e4cdd21" providerId="ADAL" clId="{1AF33E04-12A5-47B1-8F2B-807EED7CA3C9}" dt="2022-12-11T05:21:54.909" v="478" actId="47"/>
          <pc:sldLayoutMkLst>
            <pc:docMk/>
            <pc:sldMasterMk cId="0" sldId="2147483655"/>
            <pc:sldLayoutMk cId="0" sldId="2147483651"/>
          </pc:sldLayoutMkLst>
        </pc:sldLayoutChg>
        <pc:sldLayoutChg chg="del">
          <pc:chgData name="SAAD Motaz" userId="f0cfe403-b148-429c-a439-77756e4cdd21" providerId="ADAL" clId="{1AF33E04-12A5-47B1-8F2B-807EED7CA3C9}" dt="2022-12-11T05:20:21.512" v="466" actId="47"/>
          <pc:sldLayoutMkLst>
            <pc:docMk/>
            <pc:sldMasterMk cId="0" sldId="2147483655"/>
            <pc:sldLayoutMk cId="2245155418" sldId="2147483657"/>
          </pc:sldLayoutMkLst>
        </pc:sldLayoutChg>
      </pc:sldMasterChg>
    </pc:docChg>
  </pc:docChgLst>
  <pc:docChgLst>
    <pc:chgData name="SAAD Motaz" userId="f0cfe403-b148-429c-a439-77756e4cdd21" providerId="ADAL" clId="{5441D578-BC3F-4E5F-A6BF-B8E1F12B6681}"/>
    <pc:docChg chg="undo custSel addSld delSld modSld sldOrd">
      <pc:chgData name="SAAD Motaz" userId="f0cfe403-b148-429c-a439-77756e4cdd21" providerId="ADAL" clId="{5441D578-BC3F-4E5F-A6BF-B8E1F12B6681}" dt="2022-12-18T08:12:11.809" v="629"/>
      <pc:docMkLst>
        <pc:docMk/>
      </pc:docMkLst>
      <pc:sldChg chg="modSp mod">
        <pc:chgData name="SAAD Motaz" userId="f0cfe403-b148-429c-a439-77756e4cdd21" providerId="ADAL" clId="{5441D578-BC3F-4E5F-A6BF-B8E1F12B6681}" dt="2022-12-13T07:49:36.744" v="47" actId="115"/>
        <pc:sldMkLst>
          <pc:docMk/>
          <pc:sldMk cId="1342508657" sldId="267"/>
        </pc:sldMkLst>
        <pc:spChg chg="mod">
          <ac:chgData name="SAAD Motaz" userId="f0cfe403-b148-429c-a439-77756e4cdd21" providerId="ADAL" clId="{5441D578-BC3F-4E5F-A6BF-B8E1F12B6681}" dt="2022-12-13T07:49:36.744" v="47" actId="115"/>
          <ac:spMkLst>
            <pc:docMk/>
            <pc:sldMk cId="1342508657" sldId="267"/>
            <ac:spMk id="3" creationId="{6FC98000-0ECA-4CA0-B377-549078386271}"/>
          </ac:spMkLst>
        </pc:spChg>
      </pc:sldChg>
      <pc:sldChg chg="modSp mod">
        <pc:chgData name="SAAD Motaz" userId="f0cfe403-b148-429c-a439-77756e4cdd21" providerId="ADAL" clId="{5441D578-BC3F-4E5F-A6BF-B8E1F12B6681}" dt="2022-12-18T07:42:35.207" v="353" actId="113"/>
        <pc:sldMkLst>
          <pc:docMk/>
          <pc:sldMk cId="1247663332" sldId="271"/>
        </pc:sldMkLst>
        <pc:spChg chg="mod">
          <ac:chgData name="SAAD Motaz" userId="f0cfe403-b148-429c-a439-77756e4cdd21" providerId="ADAL" clId="{5441D578-BC3F-4E5F-A6BF-B8E1F12B6681}" dt="2022-12-18T07:42:35.207" v="353" actId="113"/>
          <ac:spMkLst>
            <pc:docMk/>
            <pc:sldMk cId="1247663332" sldId="271"/>
            <ac:spMk id="3" creationId="{6FC98000-0ECA-4CA0-B377-549078386271}"/>
          </ac:spMkLst>
        </pc:spChg>
      </pc:sldChg>
      <pc:sldChg chg="modSp mod">
        <pc:chgData name="SAAD Motaz" userId="f0cfe403-b148-429c-a439-77756e4cdd21" providerId="ADAL" clId="{5441D578-BC3F-4E5F-A6BF-B8E1F12B6681}" dt="2022-12-18T07:54:35.915" v="481" actId="14734"/>
        <pc:sldMkLst>
          <pc:docMk/>
          <pc:sldMk cId="231582655" sldId="272"/>
        </pc:sldMkLst>
        <pc:spChg chg="mod">
          <ac:chgData name="SAAD Motaz" userId="f0cfe403-b148-429c-a439-77756e4cdd21" providerId="ADAL" clId="{5441D578-BC3F-4E5F-A6BF-B8E1F12B6681}" dt="2022-12-18T07:50:48.086" v="420" actId="1076"/>
          <ac:spMkLst>
            <pc:docMk/>
            <pc:sldMk cId="231582655" sldId="272"/>
            <ac:spMk id="3" creationId="{6FC98000-0ECA-4CA0-B377-549078386271}"/>
          </ac:spMkLst>
        </pc:spChg>
        <pc:graphicFrameChg chg="mod modGraphic">
          <ac:chgData name="SAAD Motaz" userId="f0cfe403-b148-429c-a439-77756e4cdd21" providerId="ADAL" clId="{5441D578-BC3F-4E5F-A6BF-B8E1F12B6681}" dt="2022-12-18T07:54:35.915" v="481" actId="14734"/>
          <ac:graphicFrameMkLst>
            <pc:docMk/>
            <pc:sldMk cId="231582655" sldId="272"/>
            <ac:graphicFrameMk id="5" creationId="{B036FDED-0121-4245-A980-DB36EF3B0026}"/>
          </ac:graphicFrameMkLst>
        </pc:graphicFrameChg>
      </pc:sldChg>
      <pc:sldChg chg="addSp modSp mod">
        <pc:chgData name="SAAD Motaz" userId="f0cfe403-b148-429c-a439-77756e4cdd21" providerId="ADAL" clId="{5441D578-BC3F-4E5F-A6BF-B8E1F12B6681}" dt="2022-12-18T07:58:51.229" v="558" actId="20577"/>
        <pc:sldMkLst>
          <pc:docMk/>
          <pc:sldMk cId="1873935808" sldId="273"/>
        </pc:sldMkLst>
        <pc:spChg chg="add mod">
          <ac:chgData name="SAAD Motaz" userId="f0cfe403-b148-429c-a439-77756e4cdd21" providerId="ADAL" clId="{5441D578-BC3F-4E5F-A6BF-B8E1F12B6681}" dt="2022-12-18T07:58:51.229" v="558" actId="20577"/>
          <ac:spMkLst>
            <pc:docMk/>
            <pc:sldMk cId="1873935808" sldId="273"/>
            <ac:spMk id="3" creationId="{B9345EB2-E5B7-7AB0-F434-8EF6DDE80F49}"/>
          </ac:spMkLst>
        </pc:spChg>
      </pc:sldChg>
      <pc:sldChg chg="addSp delSp modSp mod">
        <pc:chgData name="SAAD Motaz" userId="f0cfe403-b148-429c-a439-77756e4cdd21" providerId="ADAL" clId="{5441D578-BC3F-4E5F-A6BF-B8E1F12B6681}" dt="2022-12-18T08:12:11.809" v="629"/>
        <pc:sldMkLst>
          <pc:docMk/>
          <pc:sldMk cId="1263975798" sldId="274"/>
        </pc:sldMkLst>
        <pc:grpChg chg="del mod">
          <ac:chgData name="SAAD Motaz" userId="f0cfe403-b148-429c-a439-77756e4cdd21" providerId="ADAL" clId="{5441D578-BC3F-4E5F-A6BF-B8E1F12B6681}" dt="2022-12-18T08:06:27.298" v="603"/>
          <ac:grpSpMkLst>
            <pc:docMk/>
            <pc:sldMk cId="1263975798" sldId="274"/>
            <ac:grpSpMk id="5" creationId="{335BCEE7-F5E3-B503-64A0-CB607CDCD71E}"/>
          </ac:grpSpMkLst>
        </pc:grpChg>
        <pc:grpChg chg="del mod">
          <ac:chgData name="SAAD Motaz" userId="f0cfe403-b148-429c-a439-77756e4cdd21" providerId="ADAL" clId="{5441D578-BC3F-4E5F-A6BF-B8E1F12B6681}" dt="2022-12-18T08:06:27.298" v="603"/>
          <ac:grpSpMkLst>
            <pc:docMk/>
            <pc:sldMk cId="1263975798" sldId="274"/>
            <ac:grpSpMk id="8" creationId="{A781E5BB-0636-C6CC-C5B8-1DE492A0A2FF}"/>
          </ac:grpSpMkLst>
        </pc:grpChg>
        <pc:grpChg chg="del mod">
          <ac:chgData name="SAAD Motaz" userId="f0cfe403-b148-429c-a439-77756e4cdd21" providerId="ADAL" clId="{5441D578-BC3F-4E5F-A6BF-B8E1F12B6681}" dt="2022-12-18T08:06:27.298" v="603"/>
          <ac:grpSpMkLst>
            <pc:docMk/>
            <pc:sldMk cId="1263975798" sldId="274"/>
            <ac:grpSpMk id="11" creationId="{16B81F65-01CC-D741-D11E-B9D745043051}"/>
          </ac:grpSpMkLst>
        </pc:grpChg>
        <pc:grpChg chg="del mod">
          <ac:chgData name="SAAD Motaz" userId="f0cfe403-b148-429c-a439-77756e4cdd21" providerId="ADAL" clId="{5441D578-BC3F-4E5F-A6BF-B8E1F12B6681}" dt="2022-12-18T08:06:32.307" v="609"/>
          <ac:grpSpMkLst>
            <pc:docMk/>
            <pc:sldMk cId="1263975798" sldId="274"/>
            <ac:grpSpMk id="14" creationId="{5A973687-5801-C4C1-BD8C-5B2CF4F4E173}"/>
          </ac:grpSpMkLst>
        </pc:grpChg>
        <pc:grpChg chg="del mod">
          <ac:chgData name="SAAD Motaz" userId="f0cfe403-b148-429c-a439-77756e4cdd21" providerId="ADAL" clId="{5441D578-BC3F-4E5F-A6BF-B8E1F12B6681}" dt="2022-12-18T08:09:01.880" v="621"/>
          <ac:grpSpMkLst>
            <pc:docMk/>
            <pc:sldMk cId="1263975798" sldId="274"/>
            <ac:grpSpMk id="20" creationId="{77559945-F797-9E8D-D6FF-33C33DD59979}"/>
          </ac:grpSpMkLst>
        </pc:grpChg>
        <pc:grpChg chg="del mod">
          <ac:chgData name="SAAD Motaz" userId="f0cfe403-b148-429c-a439-77756e4cdd21" providerId="ADAL" clId="{5441D578-BC3F-4E5F-A6BF-B8E1F12B6681}" dt="2022-12-18T08:09:01.880" v="621"/>
          <ac:grpSpMkLst>
            <pc:docMk/>
            <pc:sldMk cId="1263975798" sldId="274"/>
            <ac:grpSpMk id="25" creationId="{D279D8B9-C163-3383-D8C9-D382373A3F20}"/>
          </ac:grpSpMkLst>
        </pc:grpChg>
        <pc:grpChg chg="mod">
          <ac:chgData name="SAAD Motaz" userId="f0cfe403-b148-429c-a439-77756e4cdd21" providerId="ADAL" clId="{5441D578-BC3F-4E5F-A6BF-B8E1F12B6681}" dt="2022-12-18T08:09:01.880" v="621"/>
          <ac:grpSpMkLst>
            <pc:docMk/>
            <pc:sldMk cId="1263975798" sldId="274"/>
            <ac:grpSpMk id="32" creationId="{D99A89E5-D72D-C275-87DC-EA38BE8369E3}"/>
          </ac:grpSpMkLst>
        </pc:grpChg>
        <pc:grpChg chg="del mod">
          <ac:chgData name="SAAD Motaz" userId="f0cfe403-b148-429c-a439-77756e4cdd21" providerId="ADAL" clId="{5441D578-BC3F-4E5F-A6BF-B8E1F12B6681}" dt="2022-12-18T08:12:11.809" v="629"/>
          <ac:grpSpMkLst>
            <pc:docMk/>
            <pc:sldMk cId="1263975798" sldId="274"/>
            <ac:grpSpMk id="37" creationId="{23593164-5816-3453-913A-0D7ED5AA4A2E}"/>
          </ac:grpSpMkLst>
        </pc:grpChg>
        <pc:grpChg chg="mod">
          <ac:chgData name="SAAD Motaz" userId="f0cfe403-b148-429c-a439-77756e4cdd21" providerId="ADAL" clId="{5441D578-BC3F-4E5F-A6BF-B8E1F12B6681}" dt="2022-12-18T08:12:11.809" v="629"/>
          <ac:grpSpMkLst>
            <pc:docMk/>
            <pc:sldMk cId="1263975798" sldId="274"/>
            <ac:grpSpMk id="40" creationId="{0DADCDD9-DA05-E72C-4633-606FC5486CB5}"/>
          </ac:grpSpMkLst>
        </pc:grpChg>
        <pc:inkChg chg="add mod">
          <ac:chgData name="SAAD Motaz" userId="f0cfe403-b148-429c-a439-77756e4cdd21" providerId="ADAL" clId="{5441D578-BC3F-4E5F-A6BF-B8E1F12B6681}" dt="2022-12-18T08:09:01.880" v="621"/>
          <ac:inkMkLst>
            <pc:docMk/>
            <pc:sldMk cId="1263975798" sldId="274"/>
            <ac:inkMk id="3" creationId="{CE40E743-FAF0-4D6E-7668-4057EF25F757}"/>
          </ac:inkMkLst>
        </pc:inkChg>
        <pc:inkChg chg="add mod">
          <ac:chgData name="SAAD Motaz" userId="f0cfe403-b148-429c-a439-77756e4cdd21" providerId="ADAL" clId="{5441D578-BC3F-4E5F-A6BF-B8E1F12B6681}" dt="2022-12-18T08:09:01.880" v="621"/>
          <ac:inkMkLst>
            <pc:docMk/>
            <pc:sldMk cId="1263975798" sldId="274"/>
            <ac:inkMk id="4" creationId="{6C1D3908-C8CD-8E35-44F6-06BBFCE13140}"/>
          </ac:inkMkLst>
        </pc:inkChg>
        <pc:inkChg chg="add mod">
          <ac:chgData name="SAAD Motaz" userId="f0cfe403-b148-429c-a439-77756e4cdd21" providerId="ADAL" clId="{5441D578-BC3F-4E5F-A6BF-B8E1F12B6681}" dt="2022-12-18T08:09:01.880" v="621"/>
          <ac:inkMkLst>
            <pc:docMk/>
            <pc:sldMk cId="1263975798" sldId="274"/>
            <ac:inkMk id="6" creationId="{F2552DA6-DA8A-91C3-E9CF-D96A03B9C39D}"/>
          </ac:inkMkLst>
        </pc:inkChg>
        <pc:inkChg chg="add mod">
          <ac:chgData name="SAAD Motaz" userId="f0cfe403-b148-429c-a439-77756e4cdd21" providerId="ADAL" clId="{5441D578-BC3F-4E5F-A6BF-B8E1F12B6681}" dt="2022-12-18T08:09:01.880" v="621"/>
          <ac:inkMkLst>
            <pc:docMk/>
            <pc:sldMk cId="1263975798" sldId="274"/>
            <ac:inkMk id="7" creationId="{0CE99B86-AE81-A503-CF10-3D85C994FCEB}"/>
          </ac:inkMkLst>
        </pc:inkChg>
        <pc:inkChg chg="add mod">
          <ac:chgData name="SAAD Motaz" userId="f0cfe403-b148-429c-a439-77756e4cdd21" providerId="ADAL" clId="{5441D578-BC3F-4E5F-A6BF-B8E1F12B6681}" dt="2022-12-18T08:09:01.880" v="621"/>
          <ac:inkMkLst>
            <pc:docMk/>
            <pc:sldMk cId="1263975798" sldId="274"/>
            <ac:inkMk id="9" creationId="{5A63731E-5EEC-9EBE-9065-55A560B6000C}"/>
          </ac:inkMkLst>
        </pc:inkChg>
        <pc:inkChg chg="add mod">
          <ac:chgData name="SAAD Motaz" userId="f0cfe403-b148-429c-a439-77756e4cdd21" providerId="ADAL" clId="{5441D578-BC3F-4E5F-A6BF-B8E1F12B6681}" dt="2022-12-18T08:09:01.880" v="621"/>
          <ac:inkMkLst>
            <pc:docMk/>
            <pc:sldMk cId="1263975798" sldId="274"/>
            <ac:inkMk id="10" creationId="{9D19F84C-9EF6-CC20-18E7-8245185718FB}"/>
          </ac:inkMkLst>
        </pc:inkChg>
        <pc:inkChg chg="add mod">
          <ac:chgData name="SAAD Motaz" userId="f0cfe403-b148-429c-a439-77756e4cdd21" providerId="ADAL" clId="{5441D578-BC3F-4E5F-A6BF-B8E1F12B6681}" dt="2022-12-18T08:09:01.880" v="621"/>
          <ac:inkMkLst>
            <pc:docMk/>
            <pc:sldMk cId="1263975798" sldId="274"/>
            <ac:inkMk id="12" creationId="{CC76AF47-DE94-7823-F4F6-4817A66721ED}"/>
          </ac:inkMkLst>
        </pc:inkChg>
        <pc:inkChg chg="add mod">
          <ac:chgData name="SAAD Motaz" userId="f0cfe403-b148-429c-a439-77756e4cdd21" providerId="ADAL" clId="{5441D578-BC3F-4E5F-A6BF-B8E1F12B6681}" dt="2022-12-18T08:09:01.880" v="621"/>
          <ac:inkMkLst>
            <pc:docMk/>
            <pc:sldMk cId="1263975798" sldId="274"/>
            <ac:inkMk id="13" creationId="{C28C674C-1EAD-0231-D375-47854FE20DCA}"/>
          </ac:inkMkLst>
        </pc:inkChg>
        <pc:inkChg chg="add mod">
          <ac:chgData name="SAAD Motaz" userId="f0cfe403-b148-429c-a439-77756e4cdd21" providerId="ADAL" clId="{5441D578-BC3F-4E5F-A6BF-B8E1F12B6681}" dt="2022-12-18T08:09:01.880" v="621"/>
          <ac:inkMkLst>
            <pc:docMk/>
            <pc:sldMk cId="1263975798" sldId="274"/>
            <ac:inkMk id="15" creationId="{8D81240A-72E8-A93A-E363-0A333357C0B0}"/>
          </ac:inkMkLst>
        </pc:inkChg>
        <pc:inkChg chg="add mod">
          <ac:chgData name="SAAD Motaz" userId="f0cfe403-b148-429c-a439-77756e4cdd21" providerId="ADAL" clId="{5441D578-BC3F-4E5F-A6BF-B8E1F12B6681}" dt="2022-12-18T08:09:01.880" v="621"/>
          <ac:inkMkLst>
            <pc:docMk/>
            <pc:sldMk cId="1263975798" sldId="274"/>
            <ac:inkMk id="16" creationId="{80CA06F9-580C-510A-0CA7-89B7F9E5296C}"/>
          </ac:inkMkLst>
        </pc:inkChg>
        <pc:inkChg chg="add mod">
          <ac:chgData name="SAAD Motaz" userId="f0cfe403-b148-429c-a439-77756e4cdd21" providerId="ADAL" clId="{5441D578-BC3F-4E5F-A6BF-B8E1F12B6681}" dt="2022-12-18T08:09:01.880" v="621"/>
          <ac:inkMkLst>
            <pc:docMk/>
            <pc:sldMk cId="1263975798" sldId="274"/>
            <ac:inkMk id="17" creationId="{A2FE04A0-F849-7CAB-FB83-E61E20E46C40}"/>
          </ac:inkMkLst>
        </pc:inkChg>
        <pc:inkChg chg="add mod">
          <ac:chgData name="SAAD Motaz" userId="f0cfe403-b148-429c-a439-77756e4cdd21" providerId="ADAL" clId="{5441D578-BC3F-4E5F-A6BF-B8E1F12B6681}" dt="2022-12-18T08:09:01.880" v="621"/>
          <ac:inkMkLst>
            <pc:docMk/>
            <pc:sldMk cId="1263975798" sldId="274"/>
            <ac:inkMk id="18" creationId="{3BC43F35-B947-F1D3-FFAB-2F805F2B1249}"/>
          </ac:inkMkLst>
        </pc:inkChg>
        <pc:inkChg chg="add mod">
          <ac:chgData name="SAAD Motaz" userId="f0cfe403-b148-429c-a439-77756e4cdd21" providerId="ADAL" clId="{5441D578-BC3F-4E5F-A6BF-B8E1F12B6681}" dt="2022-12-18T08:09:01.880" v="621"/>
          <ac:inkMkLst>
            <pc:docMk/>
            <pc:sldMk cId="1263975798" sldId="274"/>
            <ac:inkMk id="19" creationId="{6CF20961-1515-83EF-7670-7B2CEA4A94CE}"/>
          </ac:inkMkLst>
        </pc:inkChg>
        <pc:inkChg chg="add mod">
          <ac:chgData name="SAAD Motaz" userId="f0cfe403-b148-429c-a439-77756e4cdd21" providerId="ADAL" clId="{5441D578-BC3F-4E5F-A6BF-B8E1F12B6681}" dt="2022-12-18T08:09:01.880" v="621"/>
          <ac:inkMkLst>
            <pc:docMk/>
            <pc:sldMk cId="1263975798" sldId="274"/>
            <ac:inkMk id="21" creationId="{3985F331-7849-82D8-646D-AB03B5D77C3B}"/>
          </ac:inkMkLst>
        </pc:inkChg>
        <pc:inkChg chg="add mod">
          <ac:chgData name="SAAD Motaz" userId="f0cfe403-b148-429c-a439-77756e4cdd21" providerId="ADAL" clId="{5441D578-BC3F-4E5F-A6BF-B8E1F12B6681}" dt="2022-12-18T08:09:01.880" v="621"/>
          <ac:inkMkLst>
            <pc:docMk/>
            <pc:sldMk cId="1263975798" sldId="274"/>
            <ac:inkMk id="22" creationId="{0F6E0768-76F6-AE00-5E2B-8D3E59C5E21F}"/>
          </ac:inkMkLst>
        </pc:inkChg>
        <pc:inkChg chg="add mod">
          <ac:chgData name="SAAD Motaz" userId="f0cfe403-b148-429c-a439-77756e4cdd21" providerId="ADAL" clId="{5441D578-BC3F-4E5F-A6BF-B8E1F12B6681}" dt="2022-12-18T08:09:01.880" v="621"/>
          <ac:inkMkLst>
            <pc:docMk/>
            <pc:sldMk cId="1263975798" sldId="274"/>
            <ac:inkMk id="23" creationId="{47B7F004-FAA6-EA6C-35C7-924A5E0A8FFF}"/>
          </ac:inkMkLst>
        </pc:inkChg>
        <pc:inkChg chg="add mod">
          <ac:chgData name="SAAD Motaz" userId="f0cfe403-b148-429c-a439-77756e4cdd21" providerId="ADAL" clId="{5441D578-BC3F-4E5F-A6BF-B8E1F12B6681}" dt="2022-12-18T08:09:01.880" v="621"/>
          <ac:inkMkLst>
            <pc:docMk/>
            <pc:sldMk cId="1263975798" sldId="274"/>
            <ac:inkMk id="24" creationId="{4D00D75A-C5D9-9120-200A-BFBB310A5550}"/>
          </ac:inkMkLst>
        </pc:inkChg>
        <pc:inkChg chg="add mod">
          <ac:chgData name="SAAD Motaz" userId="f0cfe403-b148-429c-a439-77756e4cdd21" providerId="ADAL" clId="{5441D578-BC3F-4E5F-A6BF-B8E1F12B6681}" dt="2022-12-18T08:09:01.880" v="621"/>
          <ac:inkMkLst>
            <pc:docMk/>
            <pc:sldMk cId="1263975798" sldId="274"/>
            <ac:inkMk id="26" creationId="{D0E3E3A6-2632-FD7A-09A0-07DEA8B5C461}"/>
          </ac:inkMkLst>
        </pc:inkChg>
        <pc:inkChg chg="add mod">
          <ac:chgData name="SAAD Motaz" userId="f0cfe403-b148-429c-a439-77756e4cdd21" providerId="ADAL" clId="{5441D578-BC3F-4E5F-A6BF-B8E1F12B6681}" dt="2022-12-18T08:09:01.880" v="621"/>
          <ac:inkMkLst>
            <pc:docMk/>
            <pc:sldMk cId="1263975798" sldId="274"/>
            <ac:inkMk id="27" creationId="{27F5883E-6FAB-83E0-A53E-77E1A968C180}"/>
          </ac:inkMkLst>
        </pc:inkChg>
        <pc:inkChg chg="add mod">
          <ac:chgData name="SAAD Motaz" userId="f0cfe403-b148-429c-a439-77756e4cdd21" providerId="ADAL" clId="{5441D578-BC3F-4E5F-A6BF-B8E1F12B6681}" dt="2022-12-18T08:09:01.880" v="621"/>
          <ac:inkMkLst>
            <pc:docMk/>
            <pc:sldMk cId="1263975798" sldId="274"/>
            <ac:inkMk id="28" creationId="{364B5D5A-B2C9-616C-AC88-84BE522E0615}"/>
          </ac:inkMkLst>
        </pc:inkChg>
        <pc:inkChg chg="add mod">
          <ac:chgData name="SAAD Motaz" userId="f0cfe403-b148-429c-a439-77756e4cdd21" providerId="ADAL" clId="{5441D578-BC3F-4E5F-A6BF-B8E1F12B6681}" dt="2022-12-18T08:09:01.880" v="621"/>
          <ac:inkMkLst>
            <pc:docMk/>
            <pc:sldMk cId="1263975798" sldId="274"/>
            <ac:inkMk id="29" creationId="{D9D1207B-C9E5-F7D5-E8A9-B16FBCB11F35}"/>
          </ac:inkMkLst>
        </pc:inkChg>
        <pc:inkChg chg="add mod">
          <ac:chgData name="SAAD Motaz" userId="f0cfe403-b148-429c-a439-77756e4cdd21" providerId="ADAL" clId="{5441D578-BC3F-4E5F-A6BF-B8E1F12B6681}" dt="2022-12-18T08:09:01.880" v="621"/>
          <ac:inkMkLst>
            <pc:docMk/>
            <pc:sldMk cId="1263975798" sldId="274"/>
            <ac:inkMk id="30" creationId="{6F0DADC4-9268-EE3B-2E8B-F2C3F8AB8404}"/>
          </ac:inkMkLst>
        </pc:inkChg>
        <pc:inkChg chg="add mod">
          <ac:chgData name="SAAD Motaz" userId="f0cfe403-b148-429c-a439-77756e4cdd21" providerId="ADAL" clId="{5441D578-BC3F-4E5F-A6BF-B8E1F12B6681}" dt="2022-12-18T08:09:01.880" v="621"/>
          <ac:inkMkLst>
            <pc:docMk/>
            <pc:sldMk cId="1263975798" sldId="274"/>
            <ac:inkMk id="31" creationId="{83DD0483-47E0-E3D5-EE9D-979E4110C04A}"/>
          </ac:inkMkLst>
        </pc:inkChg>
        <pc:inkChg chg="add">
          <ac:chgData name="SAAD Motaz" userId="f0cfe403-b148-429c-a439-77756e4cdd21" providerId="ADAL" clId="{5441D578-BC3F-4E5F-A6BF-B8E1F12B6681}" dt="2022-12-18T08:12:04.503" v="622" actId="9405"/>
          <ac:inkMkLst>
            <pc:docMk/>
            <pc:sldMk cId="1263975798" sldId="274"/>
            <ac:inkMk id="33" creationId="{1A5DD850-8DB8-988B-AB03-2F4B14BD239E}"/>
          </ac:inkMkLst>
        </pc:inkChg>
        <pc:inkChg chg="add">
          <ac:chgData name="SAAD Motaz" userId="f0cfe403-b148-429c-a439-77756e4cdd21" providerId="ADAL" clId="{5441D578-BC3F-4E5F-A6BF-B8E1F12B6681}" dt="2022-12-18T08:12:05.520" v="623" actId="9405"/>
          <ac:inkMkLst>
            <pc:docMk/>
            <pc:sldMk cId="1263975798" sldId="274"/>
            <ac:inkMk id="34" creationId="{A158F7E4-EBA8-66F8-8578-5D6905081ED1}"/>
          </ac:inkMkLst>
        </pc:inkChg>
        <pc:inkChg chg="add mod">
          <ac:chgData name="SAAD Motaz" userId="f0cfe403-b148-429c-a439-77756e4cdd21" providerId="ADAL" clId="{5441D578-BC3F-4E5F-A6BF-B8E1F12B6681}" dt="2022-12-18T08:12:11.809" v="629"/>
          <ac:inkMkLst>
            <pc:docMk/>
            <pc:sldMk cId="1263975798" sldId="274"/>
            <ac:inkMk id="35" creationId="{2306E45B-60F0-F2A9-5E36-EF25783D5D71}"/>
          </ac:inkMkLst>
        </pc:inkChg>
        <pc:inkChg chg="add mod">
          <ac:chgData name="SAAD Motaz" userId="f0cfe403-b148-429c-a439-77756e4cdd21" providerId="ADAL" clId="{5441D578-BC3F-4E5F-A6BF-B8E1F12B6681}" dt="2022-12-18T08:12:11.809" v="629"/>
          <ac:inkMkLst>
            <pc:docMk/>
            <pc:sldMk cId="1263975798" sldId="274"/>
            <ac:inkMk id="36" creationId="{81848915-EA51-59E1-1A00-58785FC7DA7F}"/>
          </ac:inkMkLst>
        </pc:inkChg>
        <pc:inkChg chg="add mod">
          <ac:chgData name="SAAD Motaz" userId="f0cfe403-b148-429c-a439-77756e4cdd21" providerId="ADAL" clId="{5441D578-BC3F-4E5F-A6BF-B8E1F12B6681}" dt="2022-12-18T08:12:11.809" v="629"/>
          <ac:inkMkLst>
            <pc:docMk/>
            <pc:sldMk cId="1263975798" sldId="274"/>
            <ac:inkMk id="38" creationId="{4D18F3D2-A5B3-B3CC-030F-321C61246E3E}"/>
          </ac:inkMkLst>
        </pc:inkChg>
        <pc:inkChg chg="add mod">
          <ac:chgData name="SAAD Motaz" userId="f0cfe403-b148-429c-a439-77756e4cdd21" providerId="ADAL" clId="{5441D578-BC3F-4E5F-A6BF-B8E1F12B6681}" dt="2022-12-18T08:12:11.809" v="629"/>
          <ac:inkMkLst>
            <pc:docMk/>
            <pc:sldMk cId="1263975798" sldId="274"/>
            <ac:inkMk id="39" creationId="{49889046-7499-F8DE-CAAE-8CD278D3C0E6}"/>
          </ac:inkMkLst>
        </pc:inkChg>
      </pc:sldChg>
      <pc:sldChg chg="del">
        <pc:chgData name="SAAD Motaz" userId="f0cfe403-b148-429c-a439-77756e4cdd21" providerId="ADAL" clId="{5441D578-BC3F-4E5F-A6BF-B8E1F12B6681}" dt="2022-12-11T11:53:07.240" v="8" actId="47"/>
        <pc:sldMkLst>
          <pc:docMk/>
          <pc:sldMk cId="2866782970" sldId="277"/>
        </pc:sldMkLst>
      </pc:sldChg>
      <pc:sldChg chg="modSp mod">
        <pc:chgData name="SAAD Motaz" userId="f0cfe403-b148-429c-a439-77756e4cdd21" providerId="ADAL" clId="{5441D578-BC3F-4E5F-A6BF-B8E1F12B6681}" dt="2022-12-11T11:53:16.891" v="9" actId="113"/>
        <pc:sldMkLst>
          <pc:docMk/>
          <pc:sldMk cId="3408909115" sldId="278"/>
        </pc:sldMkLst>
        <pc:spChg chg="mod">
          <ac:chgData name="SAAD Motaz" userId="f0cfe403-b148-429c-a439-77756e4cdd21" providerId="ADAL" clId="{5441D578-BC3F-4E5F-A6BF-B8E1F12B6681}" dt="2022-12-11T11:53:16.891" v="9" actId="113"/>
          <ac:spMkLst>
            <pc:docMk/>
            <pc:sldMk cId="3408909115" sldId="278"/>
            <ac:spMk id="3" creationId="{6FC98000-0ECA-4CA0-B377-549078386271}"/>
          </ac:spMkLst>
        </pc:spChg>
      </pc:sldChg>
      <pc:sldChg chg="modSp mod">
        <pc:chgData name="SAAD Motaz" userId="f0cfe403-b148-429c-a439-77756e4cdd21" providerId="ADAL" clId="{5441D578-BC3F-4E5F-A6BF-B8E1F12B6681}" dt="2022-12-11T11:53:22.191" v="10" actId="113"/>
        <pc:sldMkLst>
          <pc:docMk/>
          <pc:sldMk cId="2348948810" sldId="279"/>
        </pc:sldMkLst>
        <pc:spChg chg="mod">
          <ac:chgData name="SAAD Motaz" userId="f0cfe403-b148-429c-a439-77756e4cdd21" providerId="ADAL" clId="{5441D578-BC3F-4E5F-A6BF-B8E1F12B6681}" dt="2022-12-11T11:53:22.191" v="10" actId="113"/>
          <ac:spMkLst>
            <pc:docMk/>
            <pc:sldMk cId="2348948810" sldId="279"/>
            <ac:spMk id="3" creationId="{6FC98000-0ECA-4CA0-B377-549078386271}"/>
          </ac:spMkLst>
        </pc:spChg>
      </pc:sldChg>
      <pc:sldChg chg="add">
        <pc:chgData name="SAAD Motaz" userId="f0cfe403-b148-429c-a439-77756e4cdd21" providerId="ADAL" clId="{5441D578-BC3F-4E5F-A6BF-B8E1F12B6681}" dt="2022-12-11T11:52:47.868" v="7"/>
        <pc:sldMkLst>
          <pc:docMk/>
          <pc:sldMk cId="1357004609" sldId="521"/>
        </pc:sldMkLst>
      </pc:sldChg>
      <pc:sldChg chg="del">
        <pc:chgData name="SAAD Motaz" userId="f0cfe403-b148-429c-a439-77756e4cdd21" providerId="ADAL" clId="{5441D578-BC3F-4E5F-A6BF-B8E1F12B6681}" dt="2022-12-11T11:52:34.538" v="6" actId="2696"/>
        <pc:sldMkLst>
          <pc:docMk/>
          <pc:sldMk cId="2142962695" sldId="568"/>
        </pc:sldMkLst>
      </pc:sldChg>
      <pc:sldChg chg="del">
        <pc:chgData name="SAAD Motaz" userId="f0cfe403-b148-429c-a439-77756e4cdd21" providerId="ADAL" clId="{5441D578-BC3F-4E5F-A6BF-B8E1F12B6681}" dt="2022-12-11T11:52:34.538" v="6" actId="2696"/>
        <pc:sldMkLst>
          <pc:docMk/>
          <pc:sldMk cId="1993024121" sldId="596"/>
        </pc:sldMkLst>
      </pc:sldChg>
      <pc:sldChg chg="modSp del mod">
        <pc:chgData name="SAAD Motaz" userId="f0cfe403-b148-429c-a439-77756e4cdd21" providerId="ADAL" clId="{5441D578-BC3F-4E5F-A6BF-B8E1F12B6681}" dt="2022-12-13T08:18:51.245" v="315" actId="20577"/>
        <pc:sldMkLst>
          <pc:docMk/>
          <pc:sldMk cId="1192634454" sldId="597"/>
        </pc:sldMkLst>
        <pc:spChg chg="mod">
          <ac:chgData name="SAAD Motaz" userId="f0cfe403-b148-429c-a439-77756e4cdd21" providerId="ADAL" clId="{5441D578-BC3F-4E5F-A6BF-B8E1F12B6681}" dt="2022-12-13T08:18:51.245" v="315" actId="20577"/>
          <ac:spMkLst>
            <pc:docMk/>
            <pc:sldMk cId="1192634454" sldId="597"/>
            <ac:spMk id="14338" creationId="{00000000-0000-0000-0000-000000000000}"/>
          </ac:spMkLst>
        </pc:spChg>
      </pc:sldChg>
      <pc:sldChg chg="del">
        <pc:chgData name="SAAD Motaz" userId="f0cfe403-b148-429c-a439-77756e4cdd21" providerId="ADAL" clId="{5441D578-BC3F-4E5F-A6BF-B8E1F12B6681}" dt="2022-12-11T11:52:34.538" v="6" actId="2696"/>
        <pc:sldMkLst>
          <pc:docMk/>
          <pc:sldMk cId="3038804143" sldId="598"/>
        </pc:sldMkLst>
      </pc:sldChg>
      <pc:sldChg chg="add">
        <pc:chgData name="SAAD Motaz" userId="f0cfe403-b148-429c-a439-77756e4cdd21" providerId="ADAL" clId="{5441D578-BC3F-4E5F-A6BF-B8E1F12B6681}" dt="2022-12-11T11:52:47.868" v="7"/>
        <pc:sldMkLst>
          <pc:docMk/>
          <pc:sldMk cId="329346753" sldId="599"/>
        </pc:sldMkLst>
        <pc:spChg chg="mod">
          <ac:chgData name="SAAD Motaz" userId="f0cfe403-b148-429c-a439-77756e4cdd21" providerId="ADAL" clId="{5441D578-BC3F-4E5F-A6BF-B8E1F12B6681}" dt="2022-12-13T08:09:06.632" v="195" actId="1076"/>
          <ac:spMkLst>
            <pc:docMk/>
            <pc:sldMk cId="329346753" sldId="599"/>
            <ac:spMk id="8193" creationId="{00000000-0000-0000-0000-000000000000}"/>
          </ac:spMkLst>
        </pc:spChg>
        <pc:picChg chg="mod">
          <ac:chgData name="SAAD Motaz" userId="f0cfe403-b148-429c-a439-77756e4cdd21" providerId="ADAL" clId="{5441D578-BC3F-4E5F-A6BF-B8E1F12B6681}" dt="2022-12-13T08:09:12.168" v="197" actId="14100"/>
          <ac:picMkLst>
            <pc:docMk/>
            <pc:sldMk cId="329346753" sldId="599"/>
            <ac:picMk id="8194" creationId="{00000000-0000-0000-0000-000000000000}"/>
          </ac:picMkLst>
        </pc:picChg>
      </pc:sldChg>
      <pc:sldChg chg="add">
        <pc:chgData name="SAAD Motaz" userId="f0cfe403-b148-429c-a439-77756e4cdd21" providerId="ADAL" clId="{5441D578-BC3F-4E5F-A6BF-B8E1F12B6681}" dt="2022-12-11T11:52:47.868" v="7"/>
        <pc:sldMkLst>
          <pc:docMk/>
          <pc:sldMk cId="1402934776" sldId="600"/>
        </pc:sldMkLst>
        <pc:spChg chg="mod">
          <ac:chgData name="SAAD Motaz" userId="f0cfe403-b148-429c-a439-77756e4cdd21" providerId="ADAL" clId="{5441D578-BC3F-4E5F-A6BF-B8E1F12B6681}" dt="2022-12-13T08:12:16.783" v="201" actId="1076"/>
          <ac:spMkLst>
            <pc:docMk/>
            <pc:sldMk cId="1402934776" sldId="600"/>
            <ac:spMk id="9222" creationId="{00000000-0000-0000-0000-000000000000}"/>
          </ac:spMkLst>
        </pc:spChg>
        <pc:picChg chg="mod">
          <ac:chgData name="SAAD Motaz" userId="f0cfe403-b148-429c-a439-77756e4cdd21" providerId="ADAL" clId="{5441D578-BC3F-4E5F-A6BF-B8E1F12B6681}" dt="2022-12-13T08:12:13.568" v="200" actId="1076"/>
          <ac:picMkLst>
            <pc:docMk/>
            <pc:sldMk cId="1402934776" sldId="600"/>
            <ac:picMk id="4" creationId="{00000000-0000-0000-0000-000000000000}"/>
          </ac:picMkLst>
        </pc:picChg>
        <pc:picChg chg="mod">
          <ac:chgData name="SAAD Motaz" userId="f0cfe403-b148-429c-a439-77756e4cdd21" providerId="ADAL" clId="{5441D578-BC3F-4E5F-A6BF-B8E1F12B6681}" dt="2022-12-13T08:12:11.089" v="199" actId="14100"/>
          <ac:picMkLst>
            <pc:docMk/>
            <pc:sldMk cId="1402934776" sldId="600"/>
            <ac:picMk id="9218" creationId="{00000000-0000-0000-0000-000000000000}"/>
          </ac:picMkLst>
        </pc:picChg>
      </pc:sldChg>
      <pc:sldChg chg="modSp del mod">
        <pc:chgData name="SAAD Motaz" userId="f0cfe403-b148-429c-a439-77756e4cdd21" providerId="ADAL" clId="{5441D578-BC3F-4E5F-A6BF-B8E1F12B6681}" dt="2022-12-13T08:12:31.120" v="203" actId="14100"/>
        <pc:sldMkLst>
          <pc:docMk/>
          <pc:sldMk cId="3905059514" sldId="601"/>
        </pc:sldMkLst>
        <pc:picChg chg="mod">
          <ac:chgData name="SAAD Motaz" userId="f0cfe403-b148-429c-a439-77756e4cdd21" providerId="ADAL" clId="{5441D578-BC3F-4E5F-A6BF-B8E1F12B6681}" dt="2022-12-13T08:12:31.120" v="203" actId="14100"/>
          <ac:picMkLst>
            <pc:docMk/>
            <pc:sldMk cId="3905059514" sldId="601"/>
            <ac:picMk id="4" creationId="{00000000-0000-0000-0000-000000000000}"/>
          </ac:picMkLst>
        </pc:picChg>
        <pc:picChg chg="mod">
          <ac:chgData name="SAAD Motaz" userId="f0cfe403-b148-429c-a439-77756e4cdd21" providerId="ADAL" clId="{5441D578-BC3F-4E5F-A6BF-B8E1F12B6681}" dt="2022-12-13T08:12:24.072" v="202" actId="14100"/>
          <ac:picMkLst>
            <pc:docMk/>
            <pc:sldMk cId="3905059514" sldId="601"/>
            <ac:picMk id="10242" creationId="{00000000-0000-0000-0000-000000000000}"/>
          </ac:picMkLst>
        </pc:picChg>
      </pc:sldChg>
      <pc:sldChg chg="del">
        <pc:chgData name="SAAD Motaz" userId="f0cfe403-b148-429c-a439-77756e4cdd21" providerId="ADAL" clId="{5441D578-BC3F-4E5F-A6BF-B8E1F12B6681}" dt="2022-12-11T11:52:34.538" v="6" actId="2696"/>
        <pc:sldMkLst>
          <pc:docMk/>
          <pc:sldMk cId="1812775754" sldId="602"/>
        </pc:sldMkLst>
      </pc:sldChg>
      <pc:sldChg chg="addSp modSp del mod">
        <pc:chgData name="SAAD Motaz" userId="f0cfe403-b148-429c-a439-77756e4cdd21" providerId="ADAL" clId="{5441D578-BC3F-4E5F-A6BF-B8E1F12B6681}" dt="2022-12-13T08:17:13.695" v="246" actId="1076"/>
        <pc:sldMkLst>
          <pc:docMk/>
          <pc:sldMk cId="4126004687" sldId="603"/>
        </pc:sldMkLst>
        <pc:spChg chg="add mod">
          <ac:chgData name="SAAD Motaz" userId="f0cfe403-b148-429c-a439-77756e4cdd21" providerId="ADAL" clId="{5441D578-BC3F-4E5F-A6BF-B8E1F12B6681}" dt="2022-12-13T08:17:13.695" v="246" actId="1076"/>
          <ac:spMkLst>
            <pc:docMk/>
            <pc:sldMk cId="4126004687" sldId="603"/>
            <ac:spMk id="3" creationId="{196387ED-385B-A3FE-C261-71DD15A9270B}"/>
          </ac:spMkLst>
        </pc:spChg>
        <pc:spChg chg="mod">
          <ac:chgData name="SAAD Motaz" userId="f0cfe403-b148-429c-a439-77756e4cdd21" providerId="ADAL" clId="{5441D578-BC3F-4E5F-A6BF-B8E1F12B6681}" dt="2022-12-13T08:14:44.951" v="204" actId="1076"/>
          <ac:spMkLst>
            <pc:docMk/>
            <pc:sldMk cId="4126004687" sldId="603"/>
            <ac:spMk id="12289" creationId="{00000000-0000-0000-0000-000000000000}"/>
          </ac:spMkLst>
        </pc:spChg>
        <pc:picChg chg="mod">
          <ac:chgData name="SAAD Motaz" userId="f0cfe403-b148-429c-a439-77756e4cdd21" providerId="ADAL" clId="{5441D578-BC3F-4E5F-A6BF-B8E1F12B6681}" dt="2022-12-13T08:15:05.609" v="207" actId="14100"/>
          <ac:picMkLst>
            <pc:docMk/>
            <pc:sldMk cId="4126004687" sldId="603"/>
            <ac:picMk id="12291" creationId="{00000000-0000-0000-0000-000000000000}"/>
          </ac:picMkLst>
        </pc:picChg>
        <pc:picChg chg="mod">
          <ac:chgData name="SAAD Motaz" userId="f0cfe403-b148-429c-a439-77756e4cdd21" providerId="ADAL" clId="{5441D578-BC3F-4E5F-A6BF-B8E1F12B6681}" dt="2022-12-13T08:14:47.375" v="205" actId="14100"/>
          <ac:picMkLst>
            <pc:docMk/>
            <pc:sldMk cId="4126004687" sldId="603"/>
            <ac:picMk id="12292" creationId="{00000000-0000-0000-0000-000000000000}"/>
          </ac:picMkLst>
        </pc:picChg>
      </pc:sldChg>
      <pc:sldChg chg="add">
        <pc:chgData name="SAAD Motaz" userId="f0cfe403-b148-429c-a439-77756e4cdd21" providerId="ADAL" clId="{5441D578-BC3F-4E5F-A6BF-B8E1F12B6681}" dt="2022-12-11T11:52:47.868" v="7"/>
        <pc:sldMkLst>
          <pc:docMk/>
          <pc:sldMk cId="3122496823" sldId="606"/>
        </pc:sldMkLst>
      </pc:sldChg>
      <pc:sldChg chg="add">
        <pc:chgData name="SAAD Motaz" userId="f0cfe403-b148-429c-a439-77756e4cdd21" providerId="ADAL" clId="{5441D578-BC3F-4E5F-A6BF-B8E1F12B6681}" dt="2022-12-11T11:52:47.868" v="7"/>
        <pc:sldMkLst>
          <pc:docMk/>
          <pc:sldMk cId="137190495" sldId="607"/>
        </pc:sldMkLst>
      </pc:sldChg>
      <pc:sldChg chg="del">
        <pc:chgData name="SAAD Motaz" userId="f0cfe403-b148-429c-a439-77756e4cdd21" providerId="ADAL" clId="{5441D578-BC3F-4E5F-A6BF-B8E1F12B6681}" dt="2022-12-11T11:52:34.538" v="6" actId="2696"/>
        <pc:sldMkLst>
          <pc:docMk/>
          <pc:sldMk cId="305636989" sldId="607"/>
        </pc:sldMkLst>
      </pc:sldChg>
      <pc:sldChg chg="add">
        <pc:chgData name="SAAD Motaz" userId="f0cfe403-b148-429c-a439-77756e4cdd21" providerId="ADAL" clId="{5441D578-BC3F-4E5F-A6BF-B8E1F12B6681}" dt="2022-12-11T11:52:47.868" v="7"/>
        <pc:sldMkLst>
          <pc:docMk/>
          <pc:sldMk cId="1812803835" sldId="611"/>
        </pc:sldMkLst>
      </pc:sldChg>
      <pc:sldChg chg="del">
        <pc:chgData name="SAAD Motaz" userId="f0cfe403-b148-429c-a439-77756e4cdd21" providerId="ADAL" clId="{5441D578-BC3F-4E5F-A6BF-B8E1F12B6681}" dt="2022-12-11T11:52:34.538" v="6" actId="2696"/>
        <pc:sldMkLst>
          <pc:docMk/>
          <pc:sldMk cId="2364238591" sldId="611"/>
        </pc:sldMkLst>
      </pc:sldChg>
      <pc:sldChg chg="addSp modSp mod">
        <pc:chgData name="SAAD Motaz" userId="f0cfe403-b148-429c-a439-77756e4cdd21" providerId="ADAL" clId="{5441D578-BC3F-4E5F-A6BF-B8E1F12B6681}" dt="2022-12-13T07:59:11.993" v="76"/>
        <pc:sldMkLst>
          <pc:docMk/>
          <pc:sldMk cId="4110675034" sldId="624"/>
        </pc:sldMkLst>
        <pc:grpChg chg="mod">
          <ac:chgData name="SAAD Motaz" userId="f0cfe403-b148-429c-a439-77756e4cdd21" providerId="ADAL" clId="{5441D578-BC3F-4E5F-A6BF-B8E1F12B6681}" dt="2022-12-13T07:58:18.799" v="59"/>
          <ac:grpSpMkLst>
            <pc:docMk/>
            <pc:sldMk cId="4110675034" sldId="624"/>
            <ac:grpSpMk id="7" creationId="{3673BB63-B360-38D3-447B-E1FCC8E0A000}"/>
          </ac:grpSpMkLst>
        </pc:grpChg>
        <pc:grpChg chg="mod">
          <ac:chgData name="SAAD Motaz" userId="f0cfe403-b148-429c-a439-77756e4cdd21" providerId="ADAL" clId="{5441D578-BC3F-4E5F-A6BF-B8E1F12B6681}" dt="2022-12-13T07:58:41.164" v="69"/>
          <ac:grpSpMkLst>
            <pc:docMk/>
            <pc:sldMk cId="4110675034" sldId="624"/>
            <ac:grpSpMk id="17" creationId="{B6954F25-C321-4CB5-78E0-ADE582A200EA}"/>
          </ac:grpSpMkLst>
        </pc:grpChg>
        <pc:grpChg chg="mod">
          <ac:chgData name="SAAD Motaz" userId="f0cfe403-b148-429c-a439-77756e4cdd21" providerId="ADAL" clId="{5441D578-BC3F-4E5F-A6BF-B8E1F12B6681}" dt="2022-12-13T07:58:41.164" v="69"/>
          <ac:grpSpMkLst>
            <pc:docMk/>
            <pc:sldMk cId="4110675034" sldId="624"/>
            <ac:grpSpMk id="18" creationId="{50F77A42-1760-2C23-ECDB-DE83DB3E3117}"/>
          </ac:grpSpMkLst>
        </pc:grpChg>
        <pc:grpChg chg="mod">
          <ac:chgData name="SAAD Motaz" userId="f0cfe403-b148-429c-a439-77756e4cdd21" providerId="ADAL" clId="{5441D578-BC3F-4E5F-A6BF-B8E1F12B6681}" dt="2022-12-13T07:58:41.164" v="69"/>
          <ac:grpSpMkLst>
            <pc:docMk/>
            <pc:sldMk cId="4110675034" sldId="624"/>
            <ac:grpSpMk id="19" creationId="{8B64C393-D624-9D07-A950-D4E5EAEDA989}"/>
          </ac:grpSpMkLst>
        </pc:grpChg>
        <pc:grpChg chg="mod">
          <ac:chgData name="SAAD Motaz" userId="f0cfe403-b148-429c-a439-77756e4cdd21" providerId="ADAL" clId="{5441D578-BC3F-4E5F-A6BF-B8E1F12B6681}" dt="2022-12-13T07:59:11.993" v="76"/>
          <ac:grpSpMkLst>
            <pc:docMk/>
            <pc:sldMk cId="4110675034" sldId="624"/>
            <ac:grpSpMk id="26" creationId="{B6947B66-1745-333E-EF8F-566734A38DAE}"/>
          </ac:grpSpMkLst>
        </pc:grpChg>
        <pc:inkChg chg="add">
          <ac:chgData name="SAAD Motaz" userId="f0cfe403-b148-429c-a439-77756e4cdd21" providerId="ADAL" clId="{5441D578-BC3F-4E5F-A6BF-B8E1F12B6681}" dt="2022-12-13T07:58:10.939" v="56" actId="9405"/>
          <ac:inkMkLst>
            <pc:docMk/>
            <pc:sldMk cId="4110675034" sldId="624"/>
            <ac:inkMk id="3" creationId="{2558695E-FA82-6738-A1B5-9F23338199F0}"/>
          </ac:inkMkLst>
        </pc:inkChg>
        <pc:inkChg chg="add mod">
          <ac:chgData name="SAAD Motaz" userId="f0cfe403-b148-429c-a439-77756e4cdd21" providerId="ADAL" clId="{5441D578-BC3F-4E5F-A6BF-B8E1F12B6681}" dt="2022-12-13T07:58:18.799" v="59"/>
          <ac:inkMkLst>
            <pc:docMk/>
            <pc:sldMk cId="4110675034" sldId="624"/>
            <ac:inkMk id="5" creationId="{343C2689-A7BA-F937-B97B-B0C69CC5BFCD}"/>
          </ac:inkMkLst>
        </pc:inkChg>
        <pc:inkChg chg="add mod">
          <ac:chgData name="SAAD Motaz" userId="f0cfe403-b148-429c-a439-77756e4cdd21" providerId="ADAL" clId="{5441D578-BC3F-4E5F-A6BF-B8E1F12B6681}" dt="2022-12-13T07:58:18.799" v="59"/>
          <ac:inkMkLst>
            <pc:docMk/>
            <pc:sldMk cId="4110675034" sldId="624"/>
            <ac:inkMk id="6" creationId="{F9F26C9B-70CF-4AEB-AF06-82E960CBA5E5}"/>
          </ac:inkMkLst>
        </pc:inkChg>
        <pc:inkChg chg="add">
          <ac:chgData name="SAAD Motaz" userId="f0cfe403-b148-429c-a439-77756e4cdd21" providerId="ADAL" clId="{5441D578-BC3F-4E5F-A6BF-B8E1F12B6681}" dt="2022-12-13T07:58:34.219" v="60" actId="9405"/>
          <ac:inkMkLst>
            <pc:docMk/>
            <pc:sldMk cId="4110675034" sldId="624"/>
            <ac:inkMk id="8" creationId="{43D0EB61-2585-83AC-5044-14F3B8987EC1}"/>
          </ac:inkMkLst>
        </pc:inkChg>
        <pc:inkChg chg="add mod">
          <ac:chgData name="SAAD Motaz" userId="f0cfe403-b148-429c-a439-77756e4cdd21" providerId="ADAL" clId="{5441D578-BC3F-4E5F-A6BF-B8E1F12B6681}" dt="2022-12-13T07:58:41.164" v="69"/>
          <ac:inkMkLst>
            <pc:docMk/>
            <pc:sldMk cId="4110675034" sldId="624"/>
            <ac:inkMk id="9" creationId="{94B00B75-D9DC-E95F-08F7-0EE6268BCBED}"/>
          </ac:inkMkLst>
        </pc:inkChg>
        <pc:inkChg chg="add mod">
          <ac:chgData name="SAAD Motaz" userId="f0cfe403-b148-429c-a439-77756e4cdd21" providerId="ADAL" clId="{5441D578-BC3F-4E5F-A6BF-B8E1F12B6681}" dt="2022-12-13T07:58:41.164" v="69"/>
          <ac:inkMkLst>
            <pc:docMk/>
            <pc:sldMk cId="4110675034" sldId="624"/>
            <ac:inkMk id="10" creationId="{4F0B3F3F-C4A6-BB1A-0A05-4C250AE2899D}"/>
          </ac:inkMkLst>
        </pc:inkChg>
        <pc:inkChg chg="add mod">
          <ac:chgData name="SAAD Motaz" userId="f0cfe403-b148-429c-a439-77756e4cdd21" providerId="ADAL" clId="{5441D578-BC3F-4E5F-A6BF-B8E1F12B6681}" dt="2022-12-13T07:58:41.164" v="69"/>
          <ac:inkMkLst>
            <pc:docMk/>
            <pc:sldMk cId="4110675034" sldId="624"/>
            <ac:inkMk id="11" creationId="{F76C4BBF-8EE4-3DBD-77CA-6A57BF250BD8}"/>
          </ac:inkMkLst>
        </pc:inkChg>
        <pc:inkChg chg="add mod">
          <ac:chgData name="SAAD Motaz" userId="f0cfe403-b148-429c-a439-77756e4cdd21" providerId="ADAL" clId="{5441D578-BC3F-4E5F-A6BF-B8E1F12B6681}" dt="2022-12-13T07:58:41.164" v="69"/>
          <ac:inkMkLst>
            <pc:docMk/>
            <pc:sldMk cId="4110675034" sldId="624"/>
            <ac:inkMk id="12" creationId="{DC8814E7-C78D-9D43-EA2E-1CE311220FBD}"/>
          </ac:inkMkLst>
        </pc:inkChg>
        <pc:inkChg chg="add mod">
          <ac:chgData name="SAAD Motaz" userId="f0cfe403-b148-429c-a439-77756e4cdd21" providerId="ADAL" clId="{5441D578-BC3F-4E5F-A6BF-B8E1F12B6681}" dt="2022-12-13T07:58:41.164" v="69"/>
          <ac:inkMkLst>
            <pc:docMk/>
            <pc:sldMk cId="4110675034" sldId="624"/>
            <ac:inkMk id="13" creationId="{392A9741-A0D4-0B00-8C73-888980AB81AA}"/>
          </ac:inkMkLst>
        </pc:inkChg>
        <pc:inkChg chg="add mod">
          <ac:chgData name="SAAD Motaz" userId="f0cfe403-b148-429c-a439-77756e4cdd21" providerId="ADAL" clId="{5441D578-BC3F-4E5F-A6BF-B8E1F12B6681}" dt="2022-12-13T07:58:41.164" v="69"/>
          <ac:inkMkLst>
            <pc:docMk/>
            <pc:sldMk cId="4110675034" sldId="624"/>
            <ac:inkMk id="14" creationId="{1330FCED-A784-EFCD-485B-55FA5D2AA8D4}"/>
          </ac:inkMkLst>
        </pc:inkChg>
        <pc:inkChg chg="add mod">
          <ac:chgData name="SAAD Motaz" userId="f0cfe403-b148-429c-a439-77756e4cdd21" providerId="ADAL" clId="{5441D578-BC3F-4E5F-A6BF-B8E1F12B6681}" dt="2022-12-13T07:58:41.164" v="69"/>
          <ac:inkMkLst>
            <pc:docMk/>
            <pc:sldMk cId="4110675034" sldId="624"/>
            <ac:inkMk id="15" creationId="{770DFA09-11AD-586F-ADBF-F7DBF732F32C}"/>
          </ac:inkMkLst>
        </pc:inkChg>
        <pc:inkChg chg="add mod">
          <ac:chgData name="SAAD Motaz" userId="f0cfe403-b148-429c-a439-77756e4cdd21" providerId="ADAL" clId="{5441D578-BC3F-4E5F-A6BF-B8E1F12B6681}" dt="2022-12-13T07:58:41.164" v="69"/>
          <ac:inkMkLst>
            <pc:docMk/>
            <pc:sldMk cId="4110675034" sldId="624"/>
            <ac:inkMk id="16" creationId="{1326FDA5-6AB2-565E-E0A3-B40A9E41B527}"/>
          </ac:inkMkLst>
        </pc:inkChg>
        <pc:inkChg chg="add">
          <ac:chgData name="SAAD Motaz" userId="f0cfe403-b148-429c-a439-77756e4cdd21" providerId="ADAL" clId="{5441D578-BC3F-4E5F-A6BF-B8E1F12B6681}" dt="2022-12-13T07:59:06.543" v="70" actId="9405"/>
          <ac:inkMkLst>
            <pc:docMk/>
            <pc:sldMk cId="4110675034" sldId="624"/>
            <ac:inkMk id="20" creationId="{E5036BD0-26AA-56CF-D562-32D21EBD5CCC}"/>
          </ac:inkMkLst>
        </pc:inkChg>
        <pc:inkChg chg="add">
          <ac:chgData name="SAAD Motaz" userId="f0cfe403-b148-429c-a439-77756e4cdd21" providerId="ADAL" clId="{5441D578-BC3F-4E5F-A6BF-B8E1F12B6681}" dt="2022-12-13T07:59:07.497" v="71" actId="9405"/>
          <ac:inkMkLst>
            <pc:docMk/>
            <pc:sldMk cId="4110675034" sldId="624"/>
            <ac:inkMk id="21" creationId="{84881252-E8F7-7BF1-526E-B7C9EE839FB9}"/>
          </ac:inkMkLst>
        </pc:inkChg>
        <pc:inkChg chg="add">
          <ac:chgData name="SAAD Motaz" userId="f0cfe403-b148-429c-a439-77756e4cdd21" providerId="ADAL" clId="{5441D578-BC3F-4E5F-A6BF-B8E1F12B6681}" dt="2022-12-13T07:59:08.310" v="72" actId="9405"/>
          <ac:inkMkLst>
            <pc:docMk/>
            <pc:sldMk cId="4110675034" sldId="624"/>
            <ac:inkMk id="22" creationId="{870791A1-9711-5B96-EFAE-C724810051F7}"/>
          </ac:inkMkLst>
        </pc:inkChg>
        <pc:inkChg chg="add">
          <ac:chgData name="SAAD Motaz" userId="f0cfe403-b148-429c-a439-77756e4cdd21" providerId="ADAL" clId="{5441D578-BC3F-4E5F-A6BF-B8E1F12B6681}" dt="2022-12-13T07:59:09.407" v="73" actId="9405"/>
          <ac:inkMkLst>
            <pc:docMk/>
            <pc:sldMk cId="4110675034" sldId="624"/>
            <ac:inkMk id="23" creationId="{F72327B6-81BC-B9C9-1B3A-CBDE068BB382}"/>
          </ac:inkMkLst>
        </pc:inkChg>
        <pc:inkChg chg="add mod">
          <ac:chgData name="SAAD Motaz" userId="f0cfe403-b148-429c-a439-77756e4cdd21" providerId="ADAL" clId="{5441D578-BC3F-4E5F-A6BF-B8E1F12B6681}" dt="2022-12-13T07:59:11.993" v="76"/>
          <ac:inkMkLst>
            <pc:docMk/>
            <pc:sldMk cId="4110675034" sldId="624"/>
            <ac:inkMk id="24" creationId="{409DE0A8-DC0F-59BA-DFFA-EAEB87C08D6C}"/>
          </ac:inkMkLst>
        </pc:inkChg>
        <pc:inkChg chg="add mod">
          <ac:chgData name="SAAD Motaz" userId="f0cfe403-b148-429c-a439-77756e4cdd21" providerId="ADAL" clId="{5441D578-BC3F-4E5F-A6BF-B8E1F12B6681}" dt="2022-12-13T07:59:11.993" v="76"/>
          <ac:inkMkLst>
            <pc:docMk/>
            <pc:sldMk cId="4110675034" sldId="624"/>
            <ac:inkMk id="25" creationId="{543A8E39-7CB6-A9FF-39FE-0C8F0631C203}"/>
          </ac:inkMkLst>
        </pc:inkChg>
      </pc:sldChg>
      <pc:sldChg chg="addSp delSp modSp mod">
        <pc:chgData name="SAAD Motaz" userId="f0cfe403-b148-429c-a439-77756e4cdd21" providerId="ADAL" clId="{5441D578-BC3F-4E5F-A6BF-B8E1F12B6681}" dt="2022-12-13T07:46:56.292" v="28"/>
        <pc:sldMkLst>
          <pc:docMk/>
          <pc:sldMk cId="61035490" sldId="625"/>
        </pc:sldMkLst>
        <pc:grpChg chg="mod">
          <ac:chgData name="SAAD Motaz" userId="f0cfe403-b148-429c-a439-77756e4cdd21" providerId="ADAL" clId="{5441D578-BC3F-4E5F-A6BF-B8E1F12B6681}" dt="2022-12-13T07:46:38.410" v="13"/>
          <ac:grpSpMkLst>
            <pc:docMk/>
            <pc:sldMk cId="61035490" sldId="625"/>
            <ac:grpSpMk id="5" creationId="{39567D8A-E46A-FCCA-C803-69916FF22455}"/>
          </ac:grpSpMkLst>
        </pc:grpChg>
        <pc:grpChg chg="mod">
          <ac:chgData name="SAAD Motaz" userId="f0cfe403-b148-429c-a439-77756e4cdd21" providerId="ADAL" clId="{5441D578-BC3F-4E5F-A6BF-B8E1F12B6681}" dt="2022-12-13T07:46:40.905" v="16"/>
          <ac:grpSpMkLst>
            <pc:docMk/>
            <pc:sldMk cId="61035490" sldId="625"/>
            <ac:grpSpMk id="8" creationId="{F3926FB6-B182-080E-5D17-2C41FA562D69}"/>
          </ac:grpSpMkLst>
        </pc:grpChg>
        <pc:grpChg chg="del mod">
          <ac:chgData name="SAAD Motaz" userId="f0cfe403-b148-429c-a439-77756e4cdd21" providerId="ADAL" clId="{5441D578-BC3F-4E5F-A6BF-B8E1F12B6681}" dt="2022-12-13T07:46:56.292" v="28"/>
          <ac:grpSpMkLst>
            <pc:docMk/>
            <pc:sldMk cId="61035490" sldId="625"/>
            <ac:grpSpMk id="12" creationId="{D0C3B246-5B81-9A2C-50F0-4E4F638FAAB3}"/>
          </ac:grpSpMkLst>
        </pc:grpChg>
        <pc:grpChg chg="del mod">
          <ac:chgData name="SAAD Motaz" userId="f0cfe403-b148-429c-a439-77756e4cdd21" providerId="ADAL" clId="{5441D578-BC3F-4E5F-A6BF-B8E1F12B6681}" dt="2022-12-13T07:46:56.292" v="28"/>
          <ac:grpSpMkLst>
            <pc:docMk/>
            <pc:sldMk cId="61035490" sldId="625"/>
            <ac:grpSpMk id="14" creationId="{E49A4BF5-DB77-7366-B40D-B371DAF5B6F6}"/>
          </ac:grpSpMkLst>
        </pc:grpChg>
        <pc:grpChg chg="mod">
          <ac:chgData name="SAAD Motaz" userId="f0cfe403-b148-429c-a439-77756e4cdd21" providerId="ADAL" clId="{5441D578-BC3F-4E5F-A6BF-B8E1F12B6681}" dt="2022-12-13T07:46:56.292" v="28"/>
          <ac:grpSpMkLst>
            <pc:docMk/>
            <pc:sldMk cId="61035490" sldId="625"/>
            <ac:grpSpMk id="20" creationId="{D1D5A7AB-571D-D0FC-33E9-1A307E3AE5DD}"/>
          </ac:grpSpMkLst>
        </pc:grpChg>
        <pc:grpChg chg="mod">
          <ac:chgData name="SAAD Motaz" userId="f0cfe403-b148-429c-a439-77756e4cdd21" providerId="ADAL" clId="{5441D578-BC3F-4E5F-A6BF-B8E1F12B6681}" dt="2022-12-13T07:46:56.292" v="28"/>
          <ac:grpSpMkLst>
            <pc:docMk/>
            <pc:sldMk cId="61035490" sldId="625"/>
            <ac:grpSpMk id="21" creationId="{0A1F4EE3-F124-DD74-9729-F610329A4CEC}"/>
          </ac:grpSpMkLst>
        </pc:grpChg>
        <pc:inkChg chg="add mod">
          <ac:chgData name="SAAD Motaz" userId="f0cfe403-b148-429c-a439-77756e4cdd21" providerId="ADAL" clId="{5441D578-BC3F-4E5F-A6BF-B8E1F12B6681}" dt="2022-12-13T07:46:38.410" v="13"/>
          <ac:inkMkLst>
            <pc:docMk/>
            <pc:sldMk cId="61035490" sldId="625"/>
            <ac:inkMk id="3" creationId="{8F1999C4-2B85-FEAD-D5B2-2C076EE99147}"/>
          </ac:inkMkLst>
        </pc:inkChg>
        <pc:inkChg chg="add mod">
          <ac:chgData name="SAAD Motaz" userId="f0cfe403-b148-429c-a439-77756e4cdd21" providerId="ADAL" clId="{5441D578-BC3F-4E5F-A6BF-B8E1F12B6681}" dt="2022-12-13T07:46:38.410" v="13"/>
          <ac:inkMkLst>
            <pc:docMk/>
            <pc:sldMk cId="61035490" sldId="625"/>
            <ac:inkMk id="4" creationId="{48CBD4B8-B07C-CC22-758D-48C50E8FA6D7}"/>
          </ac:inkMkLst>
        </pc:inkChg>
        <pc:inkChg chg="add mod">
          <ac:chgData name="SAAD Motaz" userId="f0cfe403-b148-429c-a439-77756e4cdd21" providerId="ADAL" clId="{5441D578-BC3F-4E5F-A6BF-B8E1F12B6681}" dt="2022-12-13T07:46:40.905" v="16"/>
          <ac:inkMkLst>
            <pc:docMk/>
            <pc:sldMk cId="61035490" sldId="625"/>
            <ac:inkMk id="6" creationId="{AB9BEDFC-3B86-F33C-16AD-063C015891A3}"/>
          </ac:inkMkLst>
        </pc:inkChg>
        <pc:inkChg chg="add mod">
          <ac:chgData name="SAAD Motaz" userId="f0cfe403-b148-429c-a439-77756e4cdd21" providerId="ADAL" clId="{5441D578-BC3F-4E5F-A6BF-B8E1F12B6681}" dt="2022-12-13T07:46:40.905" v="16"/>
          <ac:inkMkLst>
            <pc:docMk/>
            <pc:sldMk cId="61035490" sldId="625"/>
            <ac:inkMk id="7" creationId="{0F6A749E-ED3B-476A-190D-38724D44DF4B}"/>
          </ac:inkMkLst>
        </pc:inkChg>
        <pc:inkChg chg="add mod">
          <ac:chgData name="SAAD Motaz" userId="f0cfe403-b148-429c-a439-77756e4cdd21" providerId="ADAL" clId="{5441D578-BC3F-4E5F-A6BF-B8E1F12B6681}" dt="2022-12-13T07:46:56.292" v="28"/>
          <ac:inkMkLst>
            <pc:docMk/>
            <pc:sldMk cId="61035490" sldId="625"/>
            <ac:inkMk id="9" creationId="{3B5300E7-9FA4-3218-86A7-DCD80F0D4E56}"/>
          </ac:inkMkLst>
        </pc:inkChg>
        <pc:inkChg chg="add mod">
          <ac:chgData name="SAAD Motaz" userId="f0cfe403-b148-429c-a439-77756e4cdd21" providerId="ADAL" clId="{5441D578-BC3F-4E5F-A6BF-B8E1F12B6681}" dt="2022-12-13T07:46:56.292" v="28"/>
          <ac:inkMkLst>
            <pc:docMk/>
            <pc:sldMk cId="61035490" sldId="625"/>
            <ac:inkMk id="10" creationId="{B22BB2EF-B38E-4AA6-6ABA-59858B47A087}"/>
          </ac:inkMkLst>
        </pc:inkChg>
        <pc:inkChg chg="add mod">
          <ac:chgData name="SAAD Motaz" userId="f0cfe403-b148-429c-a439-77756e4cdd21" providerId="ADAL" clId="{5441D578-BC3F-4E5F-A6BF-B8E1F12B6681}" dt="2022-12-13T07:46:56.292" v="28"/>
          <ac:inkMkLst>
            <pc:docMk/>
            <pc:sldMk cId="61035490" sldId="625"/>
            <ac:inkMk id="11" creationId="{00820347-77B1-1DFC-0305-D6B872CAC4B5}"/>
          </ac:inkMkLst>
        </pc:inkChg>
        <pc:inkChg chg="add mod">
          <ac:chgData name="SAAD Motaz" userId="f0cfe403-b148-429c-a439-77756e4cdd21" providerId="ADAL" clId="{5441D578-BC3F-4E5F-A6BF-B8E1F12B6681}" dt="2022-12-13T07:46:56.292" v="28"/>
          <ac:inkMkLst>
            <pc:docMk/>
            <pc:sldMk cId="61035490" sldId="625"/>
            <ac:inkMk id="13" creationId="{341DD8E9-7410-5C58-8195-375DB556B687}"/>
          </ac:inkMkLst>
        </pc:inkChg>
        <pc:inkChg chg="add mod">
          <ac:chgData name="SAAD Motaz" userId="f0cfe403-b148-429c-a439-77756e4cdd21" providerId="ADAL" clId="{5441D578-BC3F-4E5F-A6BF-B8E1F12B6681}" dt="2022-12-13T07:46:56.292" v="28"/>
          <ac:inkMkLst>
            <pc:docMk/>
            <pc:sldMk cId="61035490" sldId="625"/>
            <ac:inkMk id="15" creationId="{5F6D595C-866C-AB3C-06DD-C9B1BBAA9C57}"/>
          </ac:inkMkLst>
        </pc:inkChg>
        <pc:inkChg chg="add mod">
          <ac:chgData name="SAAD Motaz" userId="f0cfe403-b148-429c-a439-77756e4cdd21" providerId="ADAL" clId="{5441D578-BC3F-4E5F-A6BF-B8E1F12B6681}" dt="2022-12-13T07:46:56.292" v="28"/>
          <ac:inkMkLst>
            <pc:docMk/>
            <pc:sldMk cId="61035490" sldId="625"/>
            <ac:inkMk id="16" creationId="{B736EB87-DA56-ADD5-1BD2-F28334895D72}"/>
          </ac:inkMkLst>
        </pc:inkChg>
        <pc:inkChg chg="add mod">
          <ac:chgData name="SAAD Motaz" userId="f0cfe403-b148-429c-a439-77756e4cdd21" providerId="ADAL" clId="{5441D578-BC3F-4E5F-A6BF-B8E1F12B6681}" dt="2022-12-13T07:46:56.292" v="28"/>
          <ac:inkMkLst>
            <pc:docMk/>
            <pc:sldMk cId="61035490" sldId="625"/>
            <ac:inkMk id="17" creationId="{A0626F23-8760-208D-A193-EDE449D57256}"/>
          </ac:inkMkLst>
        </pc:inkChg>
        <pc:inkChg chg="add mod">
          <ac:chgData name="SAAD Motaz" userId="f0cfe403-b148-429c-a439-77756e4cdd21" providerId="ADAL" clId="{5441D578-BC3F-4E5F-A6BF-B8E1F12B6681}" dt="2022-12-13T07:46:56.292" v="28"/>
          <ac:inkMkLst>
            <pc:docMk/>
            <pc:sldMk cId="61035490" sldId="625"/>
            <ac:inkMk id="18" creationId="{724455BE-5D63-7520-71C3-60200459DAAA}"/>
          </ac:inkMkLst>
        </pc:inkChg>
        <pc:inkChg chg="add mod">
          <ac:chgData name="SAAD Motaz" userId="f0cfe403-b148-429c-a439-77756e4cdd21" providerId="ADAL" clId="{5441D578-BC3F-4E5F-A6BF-B8E1F12B6681}" dt="2022-12-13T07:46:56.292" v="28"/>
          <ac:inkMkLst>
            <pc:docMk/>
            <pc:sldMk cId="61035490" sldId="625"/>
            <ac:inkMk id="19" creationId="{50CDA8BE-15FA-8173-C670-B9BD39BC3302}"/>
          </ac:inkMkLst>
        </pc:inkChg>
      </pc:sldChg>
      <pc:sldChg chg="addSp delSp modSp mod">
        <pc:chgData name="SAAD Motaz" userId="f0cfe403-b148-429c-a439-77756e4cdd21" providerId="ADAL" clId="{5441D578-BC3F-4E5F-A6BF-B8E1F12B6681}" dt="2022-12-13T07:55:48.786" v="55" actId="9405"/>
        <pc:sldMkLst>
          <pc:docMk/>
          <pc:sldMk cId="2318395489" sldId="626"/>
        </pc:sldMkLst>
        <pc:grpChg chg="del mod">
          <ac:chgData name="SAAD Motaz" userId="f0cfe403-b148-429c-a439-77756e4cdd21" providerId="ADAL" clId="{5441D578-BC3F-4E5F-A6BF-B8E1F12B6681}" dt="2022-12-13T07:48:01.232" v="44"/>
          <ac:grpSpMkLst>
            <pc:docMk/>
            <pc:sldMk cId="2318395489" sldId="626"/>
            <ac:grpSpMk id="7" creationId="{6F595C79-4382-516C-F2DF-50DCECF1390A}"/>
          </ac:grpSpMkLst>
        </pc:grpChg>
        <pc:grpChg chg="mod">
          <ac:chgData name="SAAD Motaz" userId="f0cfe403-b148-429c-a439-77756e4cdd21" providerId="ADAL" clId="{5441D578-BC3F-4E5F-A6BF-B8E1F12B6681}" dt="2022-12-13T07:47:51.490" v="37"/>
          <ac:grpSpMkLst>
            <pc:docMk/>
            <pc:sldMk cId="2318395489" sldId="626"/>
            <ac:grpSpMk id="12" creationId="{AB823DBE-DBAA-A42E-BA06-D7B82F40B498}"/>
          </ac:grpSpMkLst>
        </pc:grpChg>
        <pc:grpChg chg="del mod">
          <ac:chgData name="SAAD Motaz" userId="f0cfe403-b148-429c-a439-77756e4cdd21" providerId="ADAL" clId="{5441D578-BC3F-4E5F-A6BF-B8E1F12B6681}" dt="2022-12-13T07:48:01.232" v="44"/>
          <ac:grpSpMkLst>
            <pc:docMk/>
            <pc:sldMk cId="2318395489" sldId="626"/>
            <ac:grpSpMk id="13" creationId="{1EFC8E7B-E0AA-0A80-1787-01700757356F}"/>
          </ac:grpSpMkLst>
        </pc:grpChg>
        <pc:grpChg chg="mod">
          <ac:chgData name="SAAD Motaz" userId="f0cfe403-b148-429c-a439-77756e4cdd21" providerId="ADAL" clId="{5441D578-BC3F-4E5F-A6BF-B8E1F12B6681}" dt="2022-12-13T07:48:01.232" v="44"/>
          <ac:grpSpMkLst>
            <pc:docMk/>
            <pc:sldMk cId="2318395489" sldId="626"/>
            <ac:grpSpMk id="20" creationId="{D2A5D546-89E5-6C7B-383D-050C21737234}"/>
          </ac:grpSpMkLst>
        </pc:grpChg>
        <pc:grpChg chg="mod">
          <ac:chgData name="SAAD Motaz" userId="f0cfe403-b148-429c-a439-77756e4cdd21" providerId="ADAL" clId="{5441D578-BC3F-4E5F-A6BF-B8E1F12B6681}" dt="2022-12-13T07:48:01.232" v="44"/>
          <ac:grpSpMkLst>
            <pc:docMk/>
            <pc:sldMk cId="2318395489" sldId="626"/>
            <ac:grpSpMk id="21" creationId="{B6F33E52-6BF2-2F16-8A7E-D44992E3C3AE}"/>
          </ac:grpSpMkLst>
        </pc:grpChg>
        <pc:grpChg chg="mod">
          <ac:chgData name="SAAD Motaz" userId="f0cfe403-b148-429c-a439-77756e4cdd21" providerId="ADAL" clId="{5441D578-BC3F-4E5F-A6BF-B8E1F12B6681}" dt="2022-12-13T07:48:01.232" v="44"/>
          <ac:grpSpMkLst>
            <pc:docMk/>
            <pc:sldMk cId="2318395489" sldId="626"/>
            <ac:grpSpMk id="22" creationId="{235FA1B3-2ADC-C74B-FA73-C6F146ECCCC5}"/>
          </ac:grpSpMkLst>
        </pc:grpChg>
        <pc:inkChg chg="add mod">
          <ac:chgData name="SAAD Motaz" userId="f0cfe403-b148-429c-a439-77756e4cdd21" providerId="ADAL" clId="{5441D578-BC3F-4E5F-A6BF-B8E1F12B6681}" dt="2022-12-13T07:48:01.232" v="44"/>
          <ac:inkMkLst>
            <pc:docMk/>
            <pc:sldMk cId="2318395489" sldId="626"/>
            <ac:inkMk id="3" creationId="{5F64FE4B-C07C-1AA5-7ED0-FD27D0ED695E}"/>
          </ac:inkMkLst>
        </pc:inkChg>
        <pc:inkChg chg="add mod">
          <ac:chgData name="SAAD Motaz" userId="f0cfe403-b148-429c-a439-77756e4cdd21" providerId="ADAL" clId="{5441D578-BC3F-4E5F-A6BF-B8E1F12B6681}" dt="2022-12-13T07:48:01.232" v="44"/>
          <ac:inkMkLst>
            <pc:docMk/>
            <pc:sldMk cId="2318395489" sldId="626"/>
            <ac:inkMk id="5" creationId="{8E0C54CD-19A7-2BCA-8B1A-82E5FE7CAE4A}"/>
          </ac:inkMkLst>
        </pc:inkChg>
        <pc:inkChg chg="add mod">
          <ac:chgData name="SAAD Motaz" userId="f0cfe403-b148-429c-a439-77756e4cdd21" providerId="ADAL" clId="{5441D578-BC3F-4E5F-A6BF-B8E1F12B6681}" dt="2022-12-13T07:48:01.232" v="44"/>
          <ac:inkMkLst>
            <pc:docMk/>
            <pc:sldMk cId="2318395489" sldId="626"/>
            <ac:inkMk id="6" creationId="{49777146-EB28-E495-B7F8-2938DF0CE9E9}"/>
          </ac:inkMkLst>
        </pc:inkChg>
        <pc:inkChg chg="add mod">
          <ac:chgData name="SAAD Motaz" userId="f0cfe403-b148-429c-a439-77756e4cdd21" providerId="ADAL" clId="{5441D578-BC3F-4E5F-A6BF-B8E1F12B6681}" dt="2022-12-13T07:48:01.232" v="44"/>
          <ac:inkMkLst>
            <pc:docMk/>
            <pc:sldMk cId="2318395489" sldId="626"/>
            <ac:inkMk id="8" creationId="{750A062F-9BD0-D33A-A690-49B4B10FC2A9}"/>
          </ac:inkMkLst>
        </pc:inkChg>
        <pc:inkChg chg="add mod">
          <ac:chgData name="SAAD Motaz" userId="f0cfe403-b148-429c-a439-77756e4cdd21" providerId="ADAL" clId="{5441D578-BC3F-4E5F-A6BF-B8E1F12B6681}" dt="2022-12-13T07:48:01.232" v="44"/>
          <ac:inkMkLst>
            <pc:docMk/>
            <pc:sldMk cId="2318395489" sldId="626"/>
            <ac:inkMk id="9" creationId="{1CECBBF8-1D2A-8127-D04F-885F83F7FDDE}"/>
          </ac:inkMkLst>
        </pc:inkChg>
        <pc:inkChg chg="add mod">
          <ac:chgData name="SAAD Motaz" userId="f0cfe403-b148-429c-a439-77756e4cdd21" providerId="ADAL" clId="{5441D578-BC3F-4E5F-A6BF-B8E1F12B6681}" dt="2022-12-13T07:47:51.490" v="37"/>
          <ac:inkMkLst>
            <pc:docMk/>
            <pc:sldMk cId="2318395489" sldId="626"/>
            <ac:inkMk id="10" creationId="{DDDED619-F926-D1F1-80EF-066D382F560C}"/>
          </ac:inkMkLst>
        </pc:inkChg>
        <pc:inkChg chg="add mod">
          <ac:chgData name="SAAD Motaz" userId="f0cfe403-b148-429c-a439-77756e4cdd21" providerId="ADAL" clId="{5441D578-BC3F-4E5F-A6BF-B8E1F12B6681}" dt="2022-12-13T07:47:51.490" v="37"/>
          <ac:inkMkLst>
            <pc:docMk/>
            <pc:sldMk cId="2318395489" sldId="626"/>
            <ac:inkMk id="11" creationId="{4257CFEF-A3A2-EE90-89B5-4D83866308EA}"/>
          </ac:inkMkLst>
        </pc:inkChg>
        <pc:inkChg chg="add mod">
          <ac:chgData name="SAAD Motaz" userId="f0cfe403-b148-429c-a439-77756e4cdd21" providerId="ADAL" clId="{5441D578-BC3F-4E5F-A6BF-B8E1F12B6681}" dt="2022-12-13T07:48:01.232" v="44"/>
          <ac:inkMkLst>
            <pc:docMk/>
            <pc:sldMk cId="2318395489" sldId="626"/>
            <ac:inkMk id="14" creationId="{19D730C0-ED00-D0B7-10B8-EB5AAF6039F8}"/>
          </ac:inkMkLst>
        </pc:inkChg>
        <pc:inkChg chg="add mod">
          <ac:chgData name="SAAD Motaz" userId="f0cfe403-b148-429c-a439-77756e4cdd21" providerId="ADAL" clId="{5441D578-BC3F-4E5F-A6BF-B8E1F12B6681}" dt="2022-12-13T07:48:01.232" v="44"/>
          <ac:inkMkLst>
            <pc:docMk/>
            <pc:sldMk cId="2318395489" sldId="626"/>
            <ac:inkMk id="15" creationId="{9C193132-221C-38FB-9224-05F8B55D62A6}"/>
          </ac:inkMkLst>
        </pc:inkChg>
        <pc:inkChg chg="add mod">
          <ac:chgData name="SAAD Motaz" userId="f0cfe403-b148-429c-a439-77756e4cdd21" providerId="ADAL" clId="{5441D578-BC3F-4E5F-A6BF-B8E1F12B6681}" dt="2022-12-13T07:48:01.232" v="44"/>
          <ac:inkMkLst>
            <pc:docMk/>
            <pc:sldMk cId="2318395489" sldId="626"/>
            <ac:inkMk id="16" creationId="{F33F4DDA-25CF-F520-6608-3B35DD1E4EFD}"/>
          </ac:inkMkLst>
        </pc:inkChg>
        <pc:inkChg chg="add mod">
          <ac:chgData name="SAAD Motaz" userId="f0cfe403-b148-429c-a439-77756e4cdd21" providerId="ADAL" clId="{5441D578-BC3F-4E5F-A6BF-B8E1F12B6681}" dt="2022-12-13T07:48:01.232" v="44"/>
          <ac:inkMkLst>
            <pc:docMk/>
            <pc:sldMk cId="2318395489" sldId="626"/>
            <ac:inkMk id="17" creationId="{46C47CF9-3AB7-AE4A-31FE-AC182F94E0F0}"/>
          </ac:inkMkLst>
        </pc:inkChg>
        <pc:inkChg chg="add mod">
          <ac:chgData name="SAAD Motaz" userId="f0cfe403-b148-429c-a439-77756e4cdd21" providerId="ADAL" clId="{5441D578-BC3F-4E5F-A6BF-B8E1F12B6681}" dt="2022-12-13T07:48:01.232" v="44"/>
          <ac:inkMkLst>
            <pc:docMk/>
            <pc:sldMk cId="2318395489" sldId="626"/>
            <ac:inkMk id="18" creationId="{FD93D999-8121-7A7B-481B-029DCAA43FD1}"/>
          </ac:inkMkLst>
        </pc:inkChg>
        <pc:inkChg chg="add mod">
          <ac:chgData name="SAAD Motaz" userId="f0cfe403-b148-429c-a439-77756e4cdd21" providerId="ADAL" clId="{5441D578-BC3F-4E5F-A6BF-B8E1F12B6681}" dt="2022-12-13T07:48:01.232" v="44"/>
          <ac:inkMkLst>
            <pc:docMk/>
            <pc:sldMk cId="2318395489" sldId="626"/>
            <ac:inkMk id="19" creationId="{C7A171CF-0F81-A0A9-00E8-678AB66BE080}"/>
          </ac:inkMkLst>
        </pc:inkChg>
        <pc:inkChg chg="add">
          <ac:chgData name="SAAD Motaz" userId="f0cfe403-b148-429c-a439-77756e4cdd21" providerId="ADAL" clId="{5441D578-BC3F-4E5F-A6BF-B8E1F12B6681}" dt="2022-12-13T07:55:19.733" v="48" actId="9405"/>
          <ac:inkMkLst>
            <pc:docMk/>
            <pc:sldMk cId="2318395489" sldId="626"/>
            <ac:inkMk id="23" creationId="{A819D282-0C67-D2B2-C7CA-466BD4612CDB}"/>
          </ac:inkMkLst>
        </pc:inkChg>
        <pc:inkChg chg="add">
          <ac:chgData name="SAAD Motaz" userId="f0cfe403-b148-429c-a439-77756e4cdd21" providerId="ADAL" clId="{5441D578-BC3F-4E5F-A6BF-B8E1F12B6681}" dt="2022-12-13T07:55:25.023" v="49" actId="9405"/>
          <ac:inkMkLst>
            <pc:docMk/>
            <pc:sldMk cId="2318395489" sldId="626"/>
            <ac:inkMk id="24" creationId="{B8BD2FFD-450F-C51B-8632-2B53D7C6EFBC}"/>
          </ac:inkMkLst>
        </pc:inkChg>
        <pc:inkChg chg="add">
          <ac:chgData name="SAAD Motaz" userId="f0cfe403-b148-429c-a439-77756e4cdd21" providerId="ADAL" clId="{5441D578-BC3F-4E5F-A6BF-B8E1F12B6681}" dt="2022-12-13T07:55:26.703" v="50" actId="9405"/>
          <ac:inkMkLst>
            <pc:docMk/>
            <pc:sldMk cId="2318395489" sldId="626"/>
            <ac:inkMk id="25" creationId="{64E00C35-17C9-46D7-E55F-CE272C12C499}"/>
          </ac:inkMkLst>
        </pc:inkChg>
        <pc:inkChg chg="add">
          <ac:chgData name="SAAD Motaz" userId="f0cfe403-b148-429c-a439-77756e4cdd21" providerId="ADAL" clId="{5441D578-BC3F-4E5F-A6BF-B8E1F12B6681}" dt="2022-12-13T07:55:28.457" v="51" actId="9405"/>
          <ac:inkMkLst>
            <pc:docMk/>
            <pc:sldMk cId="2318395489" sldId="626"/>
            <ac:inkMk id="26" creationId="{02B62A25-C04F-072E-41A4-A1A001608C2B}"/>
          </ac:inkMkLst>
        </pc:inkChg>
        <pc:inkChg chg="add">
          <ac:chgData name="SAAD Motaz" userId="f0cfe403-b148-429c-a439-77756e4cdd21" providerId="ADAL" clId="{5441D578-BC3F-4E5F-A6BF-B8E1F12B6681}" dt="2022-12-13T07:55:32.114" v="52" actId="9405"/>
          <ac:inkMkLst>
            <pc:docMk/>
            <pc:sldMk cId="2318395489" sldId="626"/>
            <ac:inkMk id="27" creationId="{F72DD475-1CB5-4931-5519-A144CD5C152B}"/>
          </ac:inkMkLst>
        </pc:inkChg>
        <pc:inkChg chg="add">
          <ac:chgData name="SAAD Motaz" userId="f0cfe403-b148-429c-a439-77756e4cdd21" providerId="ADAL" clId="{5441D578-BC3F-4E5F-A6BF-B8E1F12B6681}" dt="2022-12-13T07:55:40.913" v="53" actId="9405"/>
          <ac:inkMkLst>
            <pc:docMk/>
            <pc:sldMk cId="2318395489" sldId="626"/>
            <ac:inkMk id="28" creationId="{7C2CBDFF-DD88-1C75-AE67-07CCD9F27FDA}"/>
          </ac:inkMkLst>
        </pc:inkChg>
        <pc:inkChg chg="add">
          <ac:chgData name="SAAD Motaz" userId="f0cfe403-b148-429c-a439-77756e4cdd21" providerId="ADAL" clId="{5441D578-BC3F-4E5F-A6BF-B8E1F12B6681}" dt="2022-12-13T07:55:44.040" v="54" actId="9405"/>
          <ac:inkMkLst>
            <pc:docMk/>
            <pc:sldMk cId="2318395489" sldId="626"/>
            <ac:inkMk id="29" creationId="{F8A0DFD4-E0F9-D525-EBD5-86D3C3F07973}"/>
          </ac:inkMkLst>
        </pc:inkChg>
        <pc:inkChg chg="add">
          <ac:chgData name="SAAD Motaz" userId="f0cfe403-b148-429c-a439-77756e4cdd21" providerId="ADAL" clId="{5441D578-BC3F-4E5F-A6BF-B8E1F12B6681}" dt="2022-12-13T07:55:48.786" v="55" actId="9405"/>
          <ac:inkMkLst>
            <pc:docMk/>
            <pc:sldMk cId="2318395489" sldId="626"/>
            <ac:inkMk id="30" creationId="{6FD5613D-0593-F2F5-3143-C76A272E9267}"/>
          </ac:inkMkLst>
        </pc:inkChg>
      </pc:sldChg>
      <pc:sldChg chg="add">
        <pc:chgData name="SAAD Motaz" userId="f0cfe403-b148-429c-a439-77756e4cdd21" providerId="ADAL" clId="{5441D578-BC3F-4E5F-A6BF-B8E1F12B6681}" dt="2022-12-11T11:52:47.868" v="7"/>
        <pc:sldMkLst>
          <pc:docMk/>
          <pc:sldMk cId="2236598519" sldId="627"/>
        </pc:sldMkLst>
      </pc:sldChg>
      <pc:sldChg chg="del">
        <pc:chgData name="SAAD Motaz" userId="f0cfe403-b148-429c-a439-77756e4cdd21" providerId="ADAL" clId="{5441D578-BC3F-4E5F-A6BF-B8E1F12B6681}" dt="2022-12-11T11:52:34.538" v="6" actId="2696"/>
        <pc:sldMkLst>
          <pc:docMk/>
          <pc:sldMk cId="3842769632" sldId="627"/>
        </pc:sldMkLst>
      </pc:sldChg>
      <pc:sldChg chg="del">
        <pc:chgData name="SAAD Motaz" userId="f0cfe403-b148-429c-a439-77756e4cdd21" providerId="ADAL" clId="{5441D578-BC3F-4E5F-A6BF-B8E1F12B6681}" dt="2022-12-11T11:52:34.538" v="6" actId="2696"/>
        <pc:sldMkLst>
          <pc:docMk/>
          <pc:sldMk cId="3273251421" sldId="628"/>
        </pc:sldMkLst>
      </pc:sldChg>
      <pc:sldChg chg="add">
        <pc:chgData name="SAAD Motaz" userId="f0cfe403-b148-429c-a439-77756e4cdd21" providerId="ADAL" clId="{5441D578-BC3F-4E5F-A6BF-B8E1F12B6681}" dt="2022-12-11T11:52:47.868" v="7"/>
        <pc:sldMkLst>
          <pc:docMk/>
          <pc:sldMk cId="3567888101" sldId="628"/>
        </pc:sldMkLst>
      </pc:sldChg>
      <pc:sldChg chg="del">
        <pc:chgData name="SAAD Motaz" userId="f0cfe403-b148-429c-a439-77756e4cdd21" providerId="ADAL" clId="{5441D578-BC3F-4E5F-A6BF-B8E1F12B6681}" dt="2022-12-11T11:52:34.538" v="6" actId="2696"/>
        <pc:sldMkLst>
          <pc:docMk/>
          <pc:sldMk cId="1214882035" sldId="629"/>
        </pc:sldMkLst>
      </pc:sldChg>
      <pc:sldChg chg="addSp delSp modSp add mod">
        <pc:chgData name="SAAD Motaz" userId="f0cfe403-b148-429c-a439-77756e4cdd21" providerId="ADAL" clId="{5441D578-BC3F-4E5F-A6BF-B8E1F12B6681}" dt="2022-12-13T08:32:26.297" v="338" actId="9405"/>
        <pc:sldMkLst>
          <pc:docMk/>
          <pc:sldMk cId="4039870199" sldId="629"/>
        </pc:sldMkLst>
        <pc:grpChg chg="del mod">
          <ac:chgData name="SAAD Motaz" userId="f0cfe403-b148-429c-a439-77756e4cdd21" providerId="ADAL" clId="{5441D578-BC3F-4E5F-A6BF-B8E1F12B6681}" dt="2022-12-13T08:30:35.799" v="329"/>
          <ac:grpSpMkLst>
            <pc:docMk/>
            <pc:sldMk cId="4039870199" sldId="629"/>
            <ac:grpSpMk id="7" creationId="{CF1C2870-E37D-CCE4-4EAC-5E8EF2333392}"/>
          </ac:grpSpMkLst>
        </pc:grpChg>
        <pc:grpChg chg="del mod">
          <ac:chgData name="SAAD Motaz" userId="f0cfe403-b148-429c-a439-77756e4cdd21" providerId="ADAL" clId="{5441D578-BC3F-4E5F-A6BF-B8E1F12B6681}" dt="2022-12-13T08:30:50.897" v="334"/>
          <ac:grpSpMkLst>
            <pc:docMk/>
            <pc:sldMk cId="4039870199" sldId="629"/>
            <ac:grpSpMk id="9" creationId="{C3D663BE-D82B-DAB7-7F24-2E964082058A}"/>
          </ac:grpSpMkLst>
        </pc:grpChg>
        <pc:grpChg chg="del mod">
          <ac:chgData name="SAAD Motaz" userId="f0cfe403-b148-429c-a439-77756e4cdd21" providerId="ADAL" clId="{5441D578-BC3F-4E5F-A6BF-B8E1F12B6681}" dt="2022-12-13T08:30:50.897" v="334"/>
          <ac:grpSpMkLst>
            <pc:docMk/>
            <pc:sldMk cId="4039870199" sldId="629"/>
            <ac:grpSpMk id="12" creationId="{01A057C4-118E-9EB4-503B-F657A0922645}"/>
          </ac:grpSpMkLst>
        </pc:grpChg>
        <pc:grpChg chg="del mod">
          <ac:chgData name="SAAD Motaz" userId="f0cfe403-b148-429c-a439-77756e4cdd21" providerId="ADAL" clId="{5441D578-BC3F-4E5F-A6BF-B8E1F12B6681}" dt="2022-12-13T08:30:58.057" v="336"/>
          <ac:grpSpMkLst>
            <pc:docMk/>
            <pc:sldMk cId="4039870199" sldId="629"/>
            <ac:grpSpMk id="14" creationId="{3205AC25-A75C-10C5-60AE-030A95E9ED9F}"/>
          </ac:grpSpMkLst>
        </pc:grpChg>
        <pc:grpChg chg="mod">
          <ac:chgData name="SAAD Motaz" userId="f0cfe403-b148-429c-a439-77756e4cdd21" providerId="ADAL" clId="{5441D578-BC3F-4E5F-A6BF-B8E1F12B6681}" dt="2022-12-13T08:30:58.057" v="336"/>
          <ac:grpSpMkLst>
            <pc:docMk/>
            <pc:sldMk cId="4039870199" sldId="629"/>
            <ac:grpSpMk id="16" creationId="{BF10D478-462E-3A3B-E76A-2C5DBFEBDB83}"/>
          </ac:grpSpMkLst>
        </pc:grpChg>
        <pc:inkChg chg="add">
          <ac:chgData name="SAAD Motaz" userId="f0cfe403-b148-429c-a439-77756e4cdd21" providerId="ADAL" clId="{5441D578-BC3F-4E5F-A6BF-B8E1F12B6681}" dt="2022-12-13T08:30:16.246" v="322" actId="9405"/>
          <ac:inkMkLst>
            <pc:docMk/>
            <pc:sldMk cId="4039870199" sldId="629"/>
            <ac:inkMk id="2" creationId="{63084010-2EE7-D28D-EE86-41580151D9BB}"/>
          </ac:inkMkLst>
        </pc:inkChg>
        <pc:inkChg chg="add mod">
          <ac:chgData name="SAAD Motaz" userId="f0cfe403-b148-429c-a439-77756e4cdd21" providerId="ADAL" clId="{5441D578-BC3F-4E5F-A6BF-B8E1F12B6681}" dt="2022-12-13T08:30:58.057" v="336"/>
          <ac:inkMkLst>
            <pc:docMk/>
            <pc:sldMk cId="4039870199" sldId="629"/>
            <ac:inkMk id="3" creationId="{02112A0D-B8D2-0833-870E-A1F5E7D7DAA1}"/>
          </ac:inkMkLst>
        </pc:inkChg>
        <pc:inkChg chg="add mod">
          <ac:chgData name="SAAD Motaz" userId="f0cfe403-b148-429c-a439-77756e4cdd21" providerId="ADAL" clId="{5441D578-BC3F-4E5F-A6BF-B8E1F12B6681}" dt="2022-12-13T08:30:58.057" v="336"/>
          <ac:inkMkLst>
            <pc:docMk/>
            <pc:sldMk cId="4039870199" sldId="629"/>
            <ac:inkMk id="4" creationId="{1CB3D5B5-5F09-5D65-22F8-B94391FE5DCB}"/>
          </ac:inkMkLst>
        </pc:inkChg>
        <pc:inkChg chg="add">
          <ac:chgData name="SAAD Motaz" userId="f0cfe403-b148-429c-a439-77756e4cdd21" providerId="ADAL" clId="{5441D578-BC3F-4E5F-A6BF-B8E1F12B6681}" dt="2022-12-13T08:30:27.901" v="325" actId="9405"/>
          <ac:inkMkLst>
            <pc:docMk/>
            <pc:sldMk cId="4039870199" sldId="629"/>
            <ac:inkMk id="5" creationId="{A5875876-4875-86BF-3820-D26B38A2A595}"/>
          </ac:inkMkLst>
        </pc:inkChg>
        <pc:inkChg chg="add mod">
          <ac:chgData name="SAAD Motaz" userId="f0cfe403-b148-429c-a439-77756e4cdd21" providerId="ADAL" clId="{5441D578-BC3F-4E5F-A6BF-B8E1F12B6681}" dt="2022-12-13T08:30:35.799" v="329"/>
          <ac:inkMkLst>
            <pc:docMk/>
            <pc:sldMk cId="4039870199" sldId="629"/>
            <ac:inkMk id="6" creationId="{2737ECFC-5813-9EF6-CDE2-1884AA4EC9CA}"/>
          </ac:inkMkLst>
        </pc:inkChg>
        <pc:inkChg chg="add mod">
          <ac:chgData name="SAAD Motaz" userId="f0cfe403-b148-429c-a439-77756e4cdd21" providerId="ADAL" clId="{5441D578-BC3F-4E5F-A6BF-B8E1F12B6681}" dt="2022-12-13T08:30:58.057" v="336"/>
          <ac:inkMkLst>
            <pc:docMk/>
            <pc:sldMk cId="4039870199" sldId="629"/>
            <ac:inkMk id="8" creationId="{C78D1C23-0F7E-CBE9-E6E3-8DE4F56F7779}"/>
          </ac:inkMkLst>
        </pc:inkChg>
        <pc:inkChg chg="add mod">
          <ac:chgData name="SAAD Motaz" userId="f0cfe403-b148-429c-a439-77756e4cdd21" providerId="ADAL" clId="{5441D578-BC3F-4E5F-A6BF-B8E1F12B6681}" dt="2022-12-13T08:30:58.057" v="336"/>
          <ac:inkMkLst>
            <pc:docMk/>
            <pc:sldMk cId="4039870199" sldId="629"/>
            <ac:inkMk id="10" creationId="{E614B002-9C2D-9821-8976-517CBC54B378}"/>
          </ac:inkMkLst>
        </pc:inkChg>
        <pc:inkChg chg="add mod">
          <ac:chgData name="SAAD Motaz" userId="f0cfe403-b148-429c-a439-77756e4cdd21" providerId="ADAL" clId="{5441D578-BC3F-4E5F-A6BF-B8E1F12B6681}" dt="2022-12-13T08:30:58.057" v="336"/>
          <ac:inkMkLst>
            <pc:docMk/>
            <pc:sldMk cId="4039870199" sldId="629"/>
            <ac:inkMk id="11" creationId="{76278278-5601-0846-C09E-8A42529F4682}"/>
          </ac:inkMkLst>
        </pc:inkChg>
        <pc:inkChg chg="add mod">
          <ac:chgData name="SAAD Motaz" userId="f0cfe403-b148-429c-a439-77756e4cdd21" providerId="ADAL" clId="{5441D578-BC3F-4E5F-A6BF-B8E1F12B6681}" dt="2022-12-13T08:30:58.057" v="336"/>
          <ac:inkMkLst>
            <pc:docMk/>
            <pc:sldMk cId="4039870199" sldId="629"/>
            <ac:inkMk id="13" creationId="{33A97EC3-C95A-39E9-E2DF-74DEEAF87E9D}"/>
          </ac:inkMkLst>
        </pc:inkChg>
        <pc:inkChg chg="add mod">
          <ac:chgData name="SAAD Motaz" userId="f0cfe403-b148-429c-a439-77756e4cdd21" providerId="ADAL" clId="{5441D578-BC3F-4E5F-A6BF-B8E1F12B6681}" dt="2022-12-13T08:30:58.057" v="336"/>
          <ac:inkMkLst>
            <pc:docMk/>
            <pc:sldMk cId="4039870199" sldId="629"/>
            <ac:inkMk id="15" creationId="{01C56AA8-4743-75A4-4407-EB2704C2F808}"/>
          </ac:inkMkLst>
        </pc:inkChg>
        <pc:inkChg chg="add">
          <ac:chgData name="SAAD Motaz" userId="f0cfe403-b148-429c-a439-77756e4cdd21" providerId="ADAL" clId="{5441D578-BC3F-4E5F-A6BF-B8E1F12B6681}" dt="2022-12-13T08:31:57.716" v="337" actId="9405"/>
          <ac:inkMkLst>
            <pc:docMk/>
            <pc:sldMk cId="4039870199" sldId="629"/>
            <ac:inkMk id="17" creationId="{FCC29B23-479A-590E-7541-75B698A003A1}"/>
          </ac:inkMkLst>
        </pc:inkChg>
        <pc:inkChg chg="add">
          <ac:chgData name="SAAD Motaz" userId="f0cfe403-b148-429c-a439-77756e4cdd21" providerId="ADAL" clId="{5441D578-BC3F-4E5F-A6BF-B8E1F12B6681}" dt="2022-12-13T08:32:26.297" v="338" actId="9405"/>
          <ac:inkMkLst>
            <pc:docMk/>
            <pc:sldMk cId="4039870199" sldId="629"/>
            <ac:inkMk id="18" creationId="{90ED98E4-8B75-B509-2592-88694840A8AD}"/>
          </ac:inkMkLst>
        </pc:inkChg>
      </pc:sldChg>
      <pc:sldChg chg="addSp modSp add mod">
        <pc:chgData name="SAAD Motaz" userId="f0cfe403-b148-429c-a439-77756e4cdd21" providerId="ADAL" clId="{5441D578-BC3F-4E5F-A6BF-B8E1F12B6681}" dt="2022-12-13T08:35:36.745" v="350" actId="9405"/>
        <pc:sldMkLst>
          <pc:docMk/>
          <pc:sldMk cId="884131072" sldId="630"/>
        </pc:sldMkLst>
        <pc:grpChg chg="mod">
          <ac:chgData name="SAAD Motaz" userId="f0cfe403-b148-429c-a439-77756e4cdd21" providerId="ADAL" clId="{5441D578-BC3F-4E5F-A6BF-B8E1F12B6681}" dt="2022-12-13T08:32:37.590" v="344"/>
          <ac:grpSpMkLst>
            <pc:docMk/>
            <pc:sldMk cId="884131072" sldId="630"/>
            <ac:grpSpMk id="7" creationId="{0E5C5F0D-9E6C-E8CC-2B45-BBC8C4A63B19}"/>
          </ac:grpSpMkLst>
        </pc:grpChg>
        <pc:inkChg chg="add">
          <ac:chgData name="SAAD Motaz" userId="f0cfe403-b148-429c-a439-77756e4cdd21" providerId="ADAL" clId="{5441D578-BC3F-4E5F-A6BF-B8E1F12B6681}" dt="2022-12-13T08:32:32.129" v="339" actId="9405"/>
          <ac:inkMkLst>
            <pc:docMk/>
            <pc:sldMk cId="884131072" sldId="630"/>
            <ac:inkMk id="2" creationId="{9D1E7AB1-1C22-51A9-0FFA-5ECE24B9BB43}"/>
          </ac:inkMkLst>
        </pc:inkChg>
        <pc:inkChg chg="add">
          <ac:chgData name="SAAD Motaz" userId="f0cfe403-b148-429c-a439-77756e4cdd21" providerId="ADAL" clId="{5441D578-BC3F-4E5F-A6BF-B8E1F12B6681}" dt="2022-12-13T08:32:33.212" v="340" actId="9405"/>
          <ac:inkMkLst>
            <pc:docMk/>
            <pc:sldMk cId="884131072" sldId="630"/>
            <ac:inkMk id="3" creationId="{EBBF7005-C36E-BC8B-971F-F09B311826A3}"/>
          </ac:inkMkLst>
        </pc:inkChg>
        <pc:inkChg chg="add mod">
          <ac:chgData name="SAAD Motaz" userId="f0cfe403-b148-429c-a439-77756e4cdd21" providerId="ADAL" clId="{5441D578-BC3F-4E5F-A6BF-B8E1F12B6681}" dt="2022-12-13T08:32:37.590" v="344"/>
          <ac:inkMkLst>
            <pc:docMk/>
            <pc:sldMk cId="884131072" sldId="630"/>
            <ac:inkMk id="4" creationId="{91BECB50-EB40-0D15-96DD-EA0365CA846D}"/>
          </ac:inkMkLst>
        </pc:inkChg>
        <pc:inkChg chg="add mod">
          <ac:chgData name="SAAD Motaz" userId="f0cfe403-b148-429c-a439-77756e4cdd21" providerId="ADAL" clId="{5441D578-BC3F-4E5F-A6BF-B8E1F12B6681}" dt="2022-12-13T08:32:37.590" v="344"/>
          <ac:inkMkLst>
            <pc:docMk/>
            <pc:sldMk cId="884131072" sldId="630"/>
            <ac:inkMk id="5" creationId="{25141354-46BA-11AD-4580-46D60D91F0E7}"/>
          </ac:inkMkLst>
        </pc:inkChg>
        <pc:inkChg chg="add mod">
          <ac:chgData name="SAAD Motaz" userId="f0cfe403-b148-429c-a439-77756e4cdd21" providerId="ADAL" clId="{5441D578-BC3F-4E5F-A6BF-B8E1F12B6681}" dt="2022-12-13T08:32:37.590" v="344"/>
          <ac:inkMkLst>
            <pc:docMk/>
            <pc:sldMk cId="884131072" sldId="630"/>
            <ac:inkMk id="6" creationId="{DE8508B3-023F-5926-A8AD-2938F408F3EB}"/>
          </ac:inkMkLst>
        </pc:inkChg>
        <pc:inkChg chg="add">
          <ac:chgData name="SAAD Motaz" userId="f0cfe403-b148-429c-a439-77756e4cdd21" providerId="ADAL" clId="{5441D578-BC3F-4E5F-A6BF-B8E1F12B6681}" dt="2022-12-13T08:33:53.181" v="345" actId="9405"/>
          <ac:inkMkLst>
            <pc:docMk/>
            <pc:sldMk cId="884131072" sldId="630"/>
            <ac:inkMk id="8" creationId="{6B312425-D008-BE24-E38D-D211ED724B64}"/>
          </ac:inkMkLst>
        </pc:inkChg>
        <pc:inkChg chg="add">
          <ac:chgData name="SAAD Motaz" userId="f0cfe403-b148-429c-a439-77756e4cdd21" providerId="ADAL" clId="{5441D578-BC3F-4E5F-A6BF-B8E1F12B6681}" dt="2022-12-13T08:33:54.763" v="346" actId="9405"/>
          <ac:inkMkLst>
            <pc:docMk/>
            <pc:sldMk cId="884131072" sldId="630"/>
            <ac:inkMk id="9" creationId="{51E37AAC-73BE-4BF2-0D7D-269A4E3A1B6C}"/>
          </ac:inkMkLst>
        </pc:inkChg>
        <pc:inkChg chg="add">
          <ac:chgData name="SAAD Motaz" userId="f0cfe403-b148-429c-a439-77756e4cdd21" providerId="ADAL" clId="{5441D578-BC3F-4E5F-A6BF-B8E1F12B6681}" dt="2022-12-13T08:34:37.238" v="347" actId="9405"/>
          <ac:inkMkLst>
            <pc:docMk/>
            <pc:sldMk cId="884131072" sldId="630"/>
            <ac:inkMk id="10" creationId="{9D4BDE68-BA99-5310-FD27-BD861C39D02B}"/>
          </ac:inkMkLst>
        </pc:inkChg>
        <pc:inkChg chg="add">
          <ac:chgData name="SAAD Motaz" userId="f0cfe403-b148-429c-a439-77756e4cdd21" providerId="ADAL" clId="{5441D578-BC3F-4E5F-A6BF-B8E1F12B6681}" dt="2022-12-13T08:34:38.583" v="348" actId="9405"/>
          <ac:inkMkLst>
            <pc:docMk/>
            <pc:sldMk cId="884131072" sldId="630"/>
            <ac:inkMk id="11" creationId="{A913A03E-5672-E68F-3FEB-0DA1AE0C153C}"/>
          </ac:inkMkLst>
        </pc:inkChg>
        <pc:inkChg chg="add">
          <ac:chgData name="SAAD Motaz" userId="f0cfe403-b148-429c-a439-77756e4cdd21" providerId="ADAL" clId="{5441D578-BC3F-4E5F-A6BF-B8E1F12B6681}" dt="2022-12-13T08:35:23.890" v="349" actId="9405"/>
          <ac:inkMkLst>
            <pc:docMk/>
            <pc:sldMk cId="884131072" sldId="630"/>
            <ac:inkMk id="12" creationId="{5A7F52C6-CC0D-B68B-E633-B7FBEB90E4F1}"/>
          </ac:inkMkLst>
        </pc:inkChg>
        <pc:inkChg chg="add">
          <ac:chgData name="SAAD Motaz" userId="f0cfe403-b148-429c-a439-77756e4cdd21" providerId="ADAL" clId="{5441D578-BC3F-4E5F-A6BF-B8E1F12B6681}" dt="2022-12-13T08:35:36.745" v="350" actId="9405"/>
          <ac:inkMkLst>
            <pc:docMk/>
            <pc:sldMk cId="884131072" sldId="630"/>
            <ac:inkMk id="13" creationId="{54ADAA27-6D62-E7C0-FC7A-69CF755DB758}"/>
          </ac:inkMkLst>
        </pc:inkChg>
      </pc:sldChg>
      <pc:sldChg chg="del">
        <pc:chgData name="SAAD Motaz" userId="f0cfe403-b148-429c-a439-77756e4cdd21" providerId="ADAL" clId="{5441D578-BC3F-4E5F-A6BF-B8E1F12B6681}" dt="2022-12-11T11:52:34.538" v="6" actId="2696"/>
        <pc:sldMkLst>
          <pc:docMk/>
          <pc:sldMk cId="1801855619" sldId="630"/>
        </pc:sldMkLst>
      </pc:sldChg>
      <pc:sldChg chg="add">
        <pc:chgData name="SAAD Motaz" userId="f0cfe403-b148-429c-a439-77756e4cdd21" providerId="ADAL" clId="{5441D578-BC3F-4E5F-A6BF-B8E1F12B6681}" dt="2022-12-11T11:52:47.868" v="7"/>
        <pc:sldMkLst>
          <pc:docMk/>
          <pc:sldMk cId="2730697089" sldId="631"/>
        </pc:sldMkLst>
      </pc:sldChg>
      <pc:sldChg chg="del">
        <pc:chgData name="SAAD Motaz" userId="f0cfe403-b148-429c-a439-77756e4cdd21" providerId="ADAL" clId="{5441D578-BC3F-4E5F-A6BF-B8E1F12B6681}" dt="2022-12-11T11:52:34.538" v="6" actId="2696"/>
        <pc:sldMkLst>
          <pc:docMk/>
          <pc:sldMk cId="4004403561" sldId="631"/>
        </pc:sldMkLst>
      </pc:sldChg>
      <pc:sldChg chg="modSp add">
        <pc:chgData name="SAAD Motaz" userId="f0cfe403-b148-429c-a439-77756e4cdd21" providerId="ADAL" clId="{5441D578-BC3F-4E5F-A6BF-B8E1F12B6681}" dt="2022-12-13T08:22:36.766" v="321" actId="14100"/>
        <pc:sldMkLst>
          <pc:docMk/>
          <pc:sldMk cId="2380556905" sldId="632"/>
        </pc:sldMkLst>
        <pc:picChg chg="mod">
          <ac:chgData name="SAAD Motaz" userId="f0cfe403-b148-429c-a439-77756e4cdd21" providerId="ADAL" clId="{5441D578-BC3F-4E5F-A6BF-B8E1F12B6681}" dt="2022-12-13T08:22:36.766" v="321" actId="14100"/>
          <ac:picMkLst>
            <pc:docMk/>
            <pc:sldMk cId="2380556905" sldId="632"/>
            <ac:picMk id="3074" creationId="{D6E53306-F555-465F-A9E9-C812C381E579}"/>
          </ac:picMkLst>
        </pc:picChg>
      </pc:sldChg>
      <pc:sldChg chg="del ord">
        <pc:chgData name="SAAD Motaz" userId="f0cfe403-b148-429c-a439-77756e4cdd21" providerId="ADAL" clId="{5441D578-BC3F-4E5F-A6BF-B8E1F12B6681}" dt="2022-12-11T11:52:34.538" v="6" actId="2696"/>
        <pc:sldMkLst>
          <pc:docMk/>
          <pc:sldMk cId="3169912536" sldId="632"/>
        </pc:sldMkLst>
      </pc:sldChg>
      <pc:sldChg chg="addSp delSp modSp new mod">
        <pc:chgData name="SAAD Motaz" userId="f0cfe403-b148-429c-a439-77756e4cdd21" providerId="ADAL" clId="{5441D578-BC3F-4E5F-A6BF-B8E1F12B6681}" dt="2022-12-13T08:08:27.114" v="192"/>
        <pc:sldMkLst>
          <pc:docMk/>
          <pc:sldMk cId="2722187895" sldId="633"/>
        </pc:sldMkLst>
        <pc:spChg chg="del">
          <ac:chgData name="SAAD Motaz" userId="f0cfe403-b148-429c-a439-77756e4cdd21" providerId="ADAL" clId="{5441D578-BC3F-4E5F-A6BF-B8E1F12B6681}" dt="2022-12-13T08:03:37.851" v="85" actId="478"/>
          <ac:spMkLst>
            <pc:docMk/>
            <pc:sldMk cId="2722187895" sldId="633"/>
            <ac:spMk id="2" creationId="{460297C4-11EC-5649-793E-507624164574}"/>
          </ac:spMkLst>
        </pc:spChg>
        <pc:spChg chg="del">
          <ac:chgData name="SAAD Motaz" userId="f0cfe403-b148-429c-a439-77756e4cdd21" providerId="ADAL" clId="{5441D578-BC3F-4E5F-A6BF-B8E1F12B6681}" dt="2022-12-13T08:03:36.747" v="84" actId="478"/>
          <ac:spMkLst>
            <pc:docMk/>
            <pc:sldMk cId="2722187895" sldId="633"/>
            <ac:spMk id="3" creationId="{059812C3-173D-F7A6-104F-CDCCCF600430}"/>
          </ac:spMkLst>
        </pc:spChg>
        <pc:grpChg chg="mod">
          <ac:chgData name="SAAD Motaz" userId="f0cfe403-b148-429c-a439-77756e4cdd21" providerId="ADAL" clId="{5441D578-BC3F-4E5F-A6BF-B8E1F12B6681}" dt="2022-12-13T08:03:29.989" v="83"/>
          <ac:grpSpMkLst>
            <pc:docMk/>
            <pc:sldMk cId="2722187895" sldId="633"/>
            <ac:grpSpMk id="7" creationId="{816A11F5-E237-3BE1-31B5-A0FCCD57850A}"/>
          </ac:grpSpMkLst>
        </pc:grpChg>
        <pc:grpChg chg="del mod">
          <ac:chgData name="SAAD Motaz" userId="f0cfe403-b148-429c-a439-77756e4cdd21" providerId="ADAL" clId="{5441D578-BC3F-4E5F-A6BF-B8E1F12B6681}" dt="2022-12-13T08:03:51.141" v="90"/>
          <ac:grpSpMkLst>
            <pc:docMk/>
            <pc:sldMk cId="2722187895" sldId="633"/>
            <ac:grpSpMk id="10" creationId="{E25AD91B-3718-FF5F-8AC9-9337B71937BF}"/>
          </ac:grpSpMkLst>
        </pc:grpChg>
        <pc:grpChg chg="del mod">
          <ac:chgData name="SAAD Motaz" userId="f0cfe403-b148-429c-a439-77756e4cdd21" providerId="ADAL" clId="{5441D578-BC3F-4E5F-A6BF-B8E1F12B6681}" dt="2022-12-13T08:06:58.255" v="155"/>
          <ac:grpSpMkLst>
            <pc:docMk/>
            <pc:sldMk cId="2722187895" sldId="633"/>
            <ac:grpSpMk id="12" creationId="{6A92C9B9-3090-DD8B-8D4E-430967C21C31}"/>
          </ac:grpSpMkLst>
        </pc:grpChg>
        <pc:grpChg chg="mod">
          <ac:chgData name="SAAD Motaz" userId="f0cfe403-b148-429c-a439-77756e4cdd21" providerId="ADAL" clId="{5441D578-BC3F-4E5F-A6BF-B8E1F12B6681}" dt="2022-12-13T08:03:56.571" v="96"/>
          <ac:grpSpMkLst>
            <pc:docMk/>
            <pc:sldMk cId="2722187895" sldId="633"/>
            <ac:grpSpMk id="18" creationId="{642EFA42-04A6-65F7-905A-16909DAADF4E}"/>
          </ac:grpSpMkLst>
        </pc:grpChg>
        <pc:grpChg chg="del mod">
          <ac:chgData name="SAAD Motaz" userId="f0cfe403-b148-429c-a439-77756e4cdd21" providerId="ADAL" clId="{5441D578-BC3F-4E5F-A6BF-B8E1F12B6681}" dt="2022-12-13T08:04:51.138" v="123"/>
          <ac:grpSpMkLst>
            <pc:docMk/>
            <pc:sldMk cId="2722187895" sldId="633"/>
            <ac:grpSpMk id="31" creationId="{29C5AA3F-53D9-1FBB-5FD7-85C37AF0D9EF}"/>
          </ac:grpSpMkLst>
        </pc:grpChg>
        <pc:grpChg chg="del mod">
          <ac:chgData name="SAAD Motaz" userId="f0cfe403-b148-429c-a439-77756e4cdd21" providerId="ADAL" clId="{5441D578-BC3F-4E5F-A6BF-B8E1F12B6681}" dt="2022-12-13T08:04:51.138" v="123"/>
          <ac:grpSpMkLst>
            <pc:docMk/>
            <pc:sldMk cId="2722187895" sldId="633"/>
            <ac:grpSpMk id="45" creationId="{1763FDC0-67AF-3EA3-B3D0-EBB08A77D432}"/>
          </ac:grpSpMkLst>
        </pc:grpChg>
        <pc:grpChg chg="del mod">
          <ac:chgData name="SAAD Motaz" userId="f0cfe403-b148-429c-a439-77756e4cdd21" providerId="ADAL" clId="{5441D578-BC3F-4E5F-A6BF-B8E1F12B6681}" dt="2022-12-13T08:05:17.745" v="132"/>
          <ac:grpSpMkLst>
            <pc:docMk/>
            <pc:sldMk cId="2722187895" sldId="633"/>
            <ac:grpSpMk id="46" creationId="{3C9722DC-48AB-1944-BF96-1B7CA9CDC2B5}"/>
          </ac:grpSpMkLst>
        </pc:grpChg>
        <pc:grpChg chg="del mod">
          <ac:chgData name="SAAD Motaz" userId="f0cfe403-b148-429c-a439-77756e4cdd21" providerId="ADAL" clId="{5441D578-BC3F-4E5F-A6BF-B8E1F12B6681}" dt="2022-12-13T08:05:17.745" v="132"/>
          <ac:grpSpMkLst>
            <pc:docMk/>
            <pc:sldMk cId="2722187895" sldId="633"/>
            <ac:grpSpMk id="55" creationId="{239F6E43-58B8-FD33-69BC-0BD82DBD12D6}"/>
          </ac:grpSpMkLst>
        </pc:grpChg>
        <pc:grpChg chg="del mod">
          <ac:chgData name="SAAD Motaz" userId="f0cfe403-b148-429c-a439-77756e4cdd21" providerId="ADAL" clId="{5441D578-BC3F-4E5F-A6BF-B8E1F12B6681}" dt="2022-12-13T08:07:08.078" v="168"/>
          <ac:grpSpMkLst>
            <pc:docMk/>
            <pc:sldMk cId="2722187895" sldId="633"/>
            <ac:grpSpMk id="56" creationId="{33BF3563-BB07-BDCB-F0C5-C6B0F6BD4474}"/>
          </ac:grpSpMkLst>
        </pc:grpChg>
        <pc:grpChg chg="del mod">
          <ac:chgData name="SAAD Motaz" userId="f0cfe403-b148-429c-a439-77756e4cdd21" providerId="ADAL" clId="{5441D578-BC3F-4E5F-A6BF-B8E1F12B6681}" dt="2022-12-13T08:07:08.078" v="168"/>
          <ac:grpSpMkLst>
            <pc:docMk/>
            <pc:sldMk cId="2722187895" sldId="633"/>
            <ac:grpSpMk id="74" creationId="{9463EBD6-9A80-71E9-BBC9-220DFFDD5C09}"/>
          </ac:grpSpMkLst>
        </pc:grpChg>
        <pc:grpChg chg="mod">
          <ac:chgData name="SAAD Motaz" userId="f0cfe403-b148-429c-a439-77756e4cdd21" providerId="ADAL" clId="{5441D578-BC3F-4E5F-A6BF-B8E1F12B6681}" dt="2022-12-13T08:05:58.619" v="153"/>
          <ac:grpSpMkLst>
            <pc:docMk/>
            <pc:sldMk cId="2722187895" sldId="633"/>
            <ac:grpSpMk id="77" creationId="{CC8371AC-0F30-3FCF-915C-5A20943D17F4}"/>
          </ac:grpSpMkLst>
        </pc:grpChg>
        <pc:grpChg chg="del mod">
          <ac:chgData name="SAAD Motaz" userId="f0cfe403-b148-429c-a439-77756e4cdd21" providerId="ADAL" clId="{5441D578-BC3F-4E5F-A6BF-B8E1F12B6681}" dt="2022-12-13T08:07:08.078" v="168"/>
          <ac:grpSpMkLst>
            <pc:docMk/>
            <pc:sldMk cId="2722187895" sldId="633"/>
            <ac:grpSpMk id="79" creationId="{5F6870EA-3B7F-2B8D-0D0D-440055E1AFCB}"/>
          </ac:grpSpMkLst>
        </pc:grpChg>
        <pc:grpChg chg="del mod">
          <ac:chgData name="SAAD Motaz" userId="f0cfe403-b148-429c-a439-77756e4cdd21" providerId="ADAL" clId="{5441D578-BC3F-4E5F-A6BF-B8E1F12B6681}" dt="2022-12-13T08:07:08.078" v="168"/>
          <ac:grpSpMkLst>
            <pc:docMk/>
            <pc:sldMk cId="2722187895" sldId="633"/>
            <ac:grpSpMk id="92" creationId="{A5018D2D-0D10-45D9-0660-B63E3E95FB13}"/>
          </ac:grpSpMkLst>
        </pc:grpChg>
        <pc:grpChg chg="mod">
          <ac:chgData name="SAAD Motaz" userId="f0cfe403-b148-429c-a439-77756e4cdd21" providerId="ADAL" clId="{5441D578-BC3F-4E5F-A6BF-B8E1F12B6681}" dt="2022-12-13T08:07:08.078" v="168"/>
          <ac:grpSpMkLst>
            <pc:docMk/>
            <pc:sldMk cId="2722187895" sldId="633"/>
            <ac:grpSpMk id="93" creationId="{A8E5D10D-F7DB-A2D4-0DD9-8C6EFF30FB11}"/>
          </ac:grpSpMkLst>
        </pc:grpChg>
        <pc:grpChg chg="mod">
          <ac:chgData name="SAAD Motaz" userId="f0cfe403-b148-429c-a439-77756e4cdd21" providerId="ADAL" clId="{5441D578-BC3F-4E5F-A6BF-B8E1F12B6681}" dt="2022-12-13T08:07:56.877" v="178"/>
          <ac:grpSpMkLst>
            <pc:docMk/>
            <pc:sldMk cId="2722187895" sldId="633"/>
            <ac:grpSpMk id="103" creationId="{8A966DAE-EFA1-C986-17D3-7D290A40569E}"/>
          </ac:grpSpMkLst>
        </pc:grpChg>
        <pc:grpChg chg="del mod">
          <ac:chgData name="SAAD Motaz" userId="f0cfe403-b148-429c-a439-77756e4cdd21" providerId="ADAL" clId="{5441D578-BC3F-4E5F-A6BF-B8E1F12B6681}" dt="2022-12-13T08:08:27.114" v="192"/>
          <ac:grpSpMkLst>
            <pc:docMk/>
            <pc:sldMk cId="2722187895" sldId="633"/>
            <ac:grpSpMk id="110" creationId="{D27C54C5-AB0E-F677-CC5E-5FE6A41E68CB}"/>
          </ac:grpSpMkLst>
        </pc:grpChg>
        <pc:grpChg chg="mod">
          <ac:chgData name="SAAD Motaz" userId="f0cfe403-b148-429c-a439-77756e4cdd21" providerId="ADAL" clId="{5441D578-BC3F-4E5F-A6BF-B8E1F12B6681}" dt="2022-12-13T08:08:27.114" v="192"/>
          <ac:grpSpMkLst>
            <pc:docMk/>
            <pc:sldMk cId="2722187895" sldId="633"/>
            <ac:grpSpMk id="117" creationId="{381C15DA-A9EA-2F43-CD46-DA8DABD9500C}"/>
          </ac:grpSpMkLst>
        </pc:grpChg>
        <pc:inkChg chg="add mod">
          <ac:chgData name="SAAD Motaz" userId="f0cfe403-b148-429c-a439-77756e4cdd21" providerId="ADAL" clId="{5441D578-BC3F-4E5F-A6BF-B8E1F12B6681}" dt="2022-12-13T08:07:08.078" v="168"/>
          <ac:inkMkLst>
            <pc:docMk/>
            <pc:sldMk cId="2722187895" sldId="633"/>
            <ac:inkMk id="4" creationId="{0F86BC4F-0D7A-6E30-2325-AF94190232E8}"/>
          </ac:inkMkLst>
        </pc:inkChg>
        <pc:inkChg chg="add mod">
          <ac:chgData name="SAAD Motaz" userId="f0cfe403-b148-429c-a439-77756e4cdd21" providerId="ADAL" clId="{5441D578-BC3F-4E5F-A6BF-B8E1F12B6681}" dt="2022-12-13T08:07:08.078" v="168"/>
          <ac:inkMkLst>
            <pc:docMk/>
            <pc:sldMk cId="2722187895" sldId="633"/>
            <ac:inkMk id="5" creationId="{85549D45-77DD-F61B-7AFC-FB4AA5592DED}"/>
          </ac:inkMkLst>
        </pc:inkChg>
        <pc:inkChg chg="add del mod">
          <ac:chgData name="SAAD Motaz" userId="f0cfe403-b148-429c-a439-77756e4cdd21" providerId="ADAL" clId="{5441D578-BC3F-4E5F-A6BF-B8E1F12B6681}" dt="2022-12-13T08:03:29.989" v="83"/>
          <ac:inkMkLst>
            <pc:docMk/>
            <pc:sldMk cId="2722187895" sldId="633"/>
            <ac:inkMk id="6" creationId="{8B52E156-2DF4-70F8-DCAD-9EA3C7DD7503}"/>
          </ac:inkMkLst>
        </pc:inkChg>
        <pc:inkChg chg="add mod">
          <ac:chgData name="SAAD Motaz" userId="f0cfe403-b148-429c-a439-77756e4cdd21" providerId="ADAL" clId="{5441D578-BC3F-4E5F-A6BF-B8E1F12B6681}" dt="2022-12-13T08:07:08.078" v="168"/>
          <ac:inkMkLst>
            <pc:docMk/>
            <pc:sldMk cId="2722187895" sldId="633"/>
            <ac:inkMk id="8" creationId="{42C7B09E-DDCC-3134-C8BF-3F7CC3C7D4CB}"/>
          </ac:inkMkLst>
        </pc:inkChg>
        <pc:inkChg chg="add mod">
          <ac:chgData name="SAAD Motaz" userId="f0cfe403-b148-429c-a439-77756e4cdd21" providerId="ADAL" clId="{5441D578-BC3F-4E5F-A6BF-B8E1F12B6681}" dt="2022-12-13T08:07:08.078" v="168"/>
          <ac:inkMkLst>
            <pc:docMk/>
            <pc:sldMk cId="2722187895" sldId="633"/>
            <ac:inkMk id="9" creationId="{4682EBC3-C966-D12F-A6FC-8E286C705552}"/>
          </ac:inkMkLst>
        </pc:inkChg>
        <pc:inkChg chg="add mod">
          <ac:chgData name="SAAD Motaz" userId="f0cfe403-b148-429c-a439-77756e4cdd21" providerId="ADAL" clId="{5441D578-BC3F-4E5F-A6BF-B8E1F12B6681}" dt="2022-12-13T08:06:58.255" v="155"/>
          <ac:inkMkLst>
            <pc:docMk/>
            <pc:sldMk cId="2722187895" sldId="633"/>
            <ac:inkMk id="11" creationId="{F87EF0F2-4A98-48D3-1164-0139613D1584}"/>
          </ac:inkMkLst>
        </pc:inkChg>
        <pc:inkChg chg="add mod">
          <ac:chgData name="SAAD Motaz" userId="f0cfe403-b148-429c-a439-77756e4cdd21" providerId="ADAL" clId="{5441D578-BC3F-4E5F-A6BF-B8E1F12B6681}" dt="2022-12-13T08:03:56.571" v="96"/>
          <ac:inkMkLst>
            <pc:docMk/>
            <pc:sldMk cId="2722187895" sldId="633"/>
            <ac:inkMk id="13" creationId="{266B2878-6B70-9FAD-ED0B-C46E9164B694}"/>
          </ac:inkMkLst>
        </pc:inkChg>
        <pc:inkChg chg="add mod">
          <ac:chgData name="SAAD Motaz" userId="f0cfe403-b148-429c-a439-77756e4cdd21" providerId="ADAL" clId="{5441D578-BC3F-4E5F-A6BF-B8E1F12B6681}" dt="2022-12-13T08:03:56.571" v="96"/>
          <ac:inkMkLst>
            <pc:docMk/>
            <pc:sldMk cId="2722187895" sldId="633"/>
            <ac:inkMk id="14" creationId="{82BF25FB-E8E1-F8BE-B91D-1F87E7ADCF3B}"/>
          </ac:inkMkLst>
        </pc:inkChg>
        <pc:inkChg chg="add mod">
          <ac:chgData name="SAAD Motaz" userId="f0cfe403-b148-429c-a439-77756e4cdd21" providerId="ADAL" clId="{5441D578-BC3F-4E5F-A6BF-B8E1F12B6681}" dt="2022-12-13T08:03:56.571" v="96"/>
          <ac:inkMkLst>
            <pc:docMk/>
            <pc:sldMk cId="2722187895" sldId="633"/>
            <ac:inkMk id="15" creationId="{300F8AAF-5DA1-36EB-7AE9-633C43EAE567}"/>
          </ac:inkMkLst>
        </pc:inkChg>
        <pc:inkChg chg="add mod">
          <ac:chgData name="SAAD Motaz" userId="f0cfe403-b148-429c-a439-77756e4cdd21" providerId="ADAL" clId="{5441D578-BC3F-4E5F-A6BF-B8E1F12B6681}" dt="2022-12-13T08:03:56.571" v="96"/>
          <ac:inkMkLst>
            <pc:docMk/>
            <pc:sldMk cId="2722187895" sldId="633"/>
            <ac:inkMk id="16" creationId="{7BE54BB5-964A-7FF6-9963-309C0C4FF20A}"/>
          </ac:inkMkLst>
        </pc:inkChg>
        <pc:inkChg chg="add mod">
          <ac:chgData name="SAAD Motaz" userId="f0cfe403-b148-429c-a439-77756e4cdd21" providerId="ADAL" clId="{5441D578-BC3F-4E5F-A6BF-B8E1F12B6681}" dt="2022-12-13T08:03:56.571" v="96"/>
          <ac:inkMkLst>
            <pc:docMk/>
            <pc:sldMk cId="2722187895" sldId="633"/>
            <ac:inkMk id="17" creationId="{2B605688-E52B-F489-4880-695D80D55B11}"/>
          </ac:inkMkLst>
        </pc:inkChg>
        <pc:inkChg chg="add">
          <ac:chgData name="SAAD Motaz" userId="f0cfe403-b148-429c-a439-77756e4cdd21" providerId="ADAL" clId="{5441D578-BC3F-4E5F-A6BF-B8E1F12B6681}" dt="2022-12-13T08:03:58.755" v="97" actId="9405"/>
          <ac:inkMkLst>
            <pc:docMk/>
            <pc:sldMk cId="2722187895" sldId="633"/>
            <ac:inkMk id="19" creationId="{A0EE678B-3D8B-7520-EDEB-E5A0375583C8}"/>
          </ac:inkMkLst>
        </pc:inkChg>
        <pc:inkChg chg="add mod">
          <ac:chgData name="SAAD Motaz" userId="f0cfe403-b148-429c-a439-77756e4cdd21" providerId="ADAL" clId="{5441D578-BC3F-4E5F-A6BF-B8E1F12B6681}" dt="2022-12-13T08:07:08.078" v="168"/>
          <ac:inkMkLst>
            <pc:docMk/>
            <pc:sldMk cId="2722187895" sldId="633"/>
            <ac:inkMk id="20" creationId="{C9BBC432-BEEC-9549-369B-273230D97B1A}"/>
          </ac:inkMkLst>
        </pc:inkChg>
        <pc:inkChg chg="add mod">
          <ac:chgData name="SAAD Motaz" userId="f0cfe403-b148-429c-a439-77756e4cdd21" providerId="ADAL" clId="{5441D578-BC3F-4E5F-A6BF-B8E1F12B6681}" dt="2022-12-13T08:07:08.078" v="168"/>
          <ac:inkMkLst>
            <pc:docMk/>
            <pc:sldMk cId="2722187895" sldId="633"/>
            <ac:inkMk id="21" creationId="{96481D7A-39C1-81A7-2E4C-A168C99E46D4}"/>
          </ac:inkMkLst>
        </pc:inkChg>
        <pc:inkChg chg="add mod">
          <ac:chgData name="SAAD Motaz" userId="f0cfe403-b148-429c-a439-77756e4cdd21" providerId="ADAL" clId="{5441D578-BC3F-4E5F-A6BF-B8E1F12B6681}" dt="2022-12-13T08:07:08.078" v="168"/>
          <ac:inkMkLst>
            <pc:docMk/>
            <pc:sldMk cId="2722187895" sldId="633"/>
            <ac:inkMk id="22" creationId="{9AE91EAF-375A-6C2A-A082-508418A10AF0}"/>
          </ac:inkMkLst>
        </pc:inkChg>
        <pc:inkChg chg="add mod">
          <ac:chgData name="SAAD Motaz" userId="f0cfe403-b148-429c-a439-77756e4cdd21" providerId="ADAL" clId="{5441D578-BC3F-4E5F-A6BF-B8E1F12B6681}" dt="2022-12-13T08:07:08.078" v="168"/>
          <ac:inkMkLst>
            <pc:docMk/>
            <pc:sldMk cId="2722187895" sldId="633"/>
            <ac:inkMk id="23" creationId="{13773D72-954D-3C4C-537B-23DC4FD5C58B}"/>
          </ac:inkMkLst>
        </pc:inkChg>
        <pc:inkChg chg="add mod">
          <ac:chgData name="SAAD Motaz" userId="f0cfe403-b148-429c-a439-77756e4cdd21" providerId="ADAL" clId="{5441D578-BC3F-4E5F-A6BF-B8E1F12B6681}" dt="2022-12-13T08:07:08.078" v="168"/>
          <ac:inkMkLst>
            <pc:docMk/>
            <pc:sldMk cId="2722187895" sldId="633"/>
            <ac:inkMk id="24" creationId="{B0C4B6E4-5DA1-9692-BC6D-22704EC6BD56}"/>
          </ac:inkMkLst>
        </pc:inkChg>
        <pc:inkChg chg="add mod">
          <ac:chgData name="SAAD Motaz" userId="f0cfe403-b148-429c-a439-77756e4cdd21" providerId="ADAL" clId="{5441D578-BC3F-4E5F-A6BF-B8E1F12B6681}" dt="2022-12-13T08:07:08.078" v="168"/>
          <ac:inkMkLst>
            <pc:docMk/>
            <pc:sldMk cId="2722187895" sldId="633"/>
            <ac:inkMk id="25" creationId="{277274F3-125E-6ED7-BEB0-784139FC2A3B}"/>
          </ac:inkMkLst>
        </pc:inkChg>
        <pc:inkChg chg="add mod">
          <ac:chgData name="SAAD Motaz" userId="f0cfe403-b148-429c-a439-77756e4cdd21" providerId="ADAL" clId="{5441D578-BC3F-4E5F-A6BF-B8E1F12B6681}" dt="2022-12-13T08:07:08.078" v="168"/>
          <ac:inkMkLst>
            <pc:docMk/>
            <pc:sldMk cId="2722187895" sldId="633"/>
            <ac:inkMk id="26" creationId="{381541C4-A653-135B-B100-6588A8056BB5}"/>
          </ac:inkMkLst>
        </pc:inkChg>
        <pc:inkChg chg="add mod">
          <ac:chgData name="SAAD Motaz" userId="f0cfe403-b148-429c-a439-77756e4cdd21" providerId="ADAL" clId="{5441D578-BC3F-4E5F-A6BF-B8E1F12B6681}" dt="2022-12-13T08:07:08.078" v="168"/>
          <ac:inkMkLst>
            <pc:docMk/>
            <pc:sldMk cId="2722187895" sldId="633"/>
            <ac:inkMk id="27" creationId="{1320FB92-FB93-2B85-1E2B-244B28245660}"/>
          </ac:inkMkLst>
        </pc:inkChg>
        <pc:inkChg chg="add mod">
          <ac:chgData name="SAAD Motaz" userId="f0cfe403-b148-429c-a439-77756e4cdd21" providerId="ADAL" clId="{5441D578-BC3F-4E5F-A6BF-B8E1F12B6681}" dt="2022-12-13T08:07:08.078" v="168"/>
          <ac:inkMkLst>
            <pc:docMk/>
            <pc:sldMk cId="2722187895" sldId="633"/>
            <ac:inkMk id="28" creationId="{76E468EB-7A13-ABD2-E829-5B22CD23648A}"/>
          </ac:inkMkLst>
        </pc:inkChg>
        <pc:inkChg chg="add mod">
          <ac:chgData name="SAAD Motaz" userId="f0cfe403-b148-429c-a439-77756e4cdd21" providerId="ADAL" clId="{5441D578-BC3F-4E5F-A6BF-B8E1F12B6681}" dt="2022-12-13T08:07:08.078" v="168"/>
          <ac:inkMkLst>
            <pc:docMk/>
            <pc:sldMk cId="2722187895" sldId="633"/>
            <ac:inkMk id="29" creationId="{C9D35ED5-50D6-8C89-15A8-86988609C6C6}"/>
          </ac:inkMkLst>
        </pc:inkChg>
        <pc:inkChg chg="add mod">
          <ac:chgData name="SAAD Motaz" userId="f0cfe403-b148-429c-a439-77756e4cdd21" providerId="ADAL" clId="{5441D578-BC3F-4E5F-A6BF-B8E1F12B6681}" dt="2022-12-13T08:07:08.078" v="168"/>
          <ac:inkMkLst>
            <pc:docMk/>
            <pc:sldMk cId="2722187895" sldId="633"/>
            <ac:inkMk id="30" creationId="{87308466-A345-AC79-0B3C-79DCFC162A8D}"/>
          </ac:inkMkLst>
        </pc:inkChg>
        <pc:inkChg chg="add">
          <ac:chgData name="SAAD Motaz" userId="f0cfe403-b148-429c-a439-77756e4cdd21" providerId="ADAL" clId="{5441D578-BC3F-4E5F-A6BF-B8E1F12B6681}" dt="2022-12-13T08:04:21.758" v="110" actId="9405"/>
          <ac:inkMkLst>
            <pc:docMk/>
            <pc:sldMk cId="2722187895" sldId="633"/>
            <ac:inkMk id="32" creationId="{02E8354C-D2DC-1515-2B96-2FE2B64BF956}"/>
          </ac:inkMkLst>
        </pc:inkChg>
        <pc:inkChg chg="add mod">
          <ac:chgData name="SAAD Motaz" userId="f0cfe403-b148-429c-a439-77756e4cdd21" providerId="ADAL" clId="{5441D578-BC3F-4E5F-A6BF-B8E1F12B6681}" dt="2022-12-13T08:07:08.078" v="168"/>
          <ac:inkMkLst>
            <pc:docMk/>
            <pc:sldMk cId="2722187895" sldId="633"/>
            <ac:inkMk id="33" creationId="{02CB3E41-071F-F58D-AB68-5AE3E2FDFE8C}"/>
          </ac:inkMkLst>
        </pc:inkChg>
        <pc:inkChg chg="add mod">
          <ac:chgData name="SAAD Motaz" userId="f0cfe403-b148-429c-a439-77756e4cdd21" providerId="ADAL" clId="{5441D578-BC3F-4E5F-A6BF-B8E1F12B6681}" dt="2022-12-13T08:07:08.078" v="168"/>
          <ac:inkMkLst>
            <pc:docMk/>
            <pc:sldMk cId="2722187895" sldId="633"/>
            <ac:inkMk id="34" creationId="{FB9F0963-2A06-2730-C21F-D537F3F46FD4}"/>
          </ac:inkMkLst>
        </pc:inkChg>
        <pc:inkChg chg="add mod">
          <ac:chgData name="SAAD Motaz" userId="f0cfe403-b148-429c-a439-77756e4cdd21" providerId="ADAL" clId="{5441D578-BC3F-4E5F-A6BF-B8E1F12B6681}" dt="2022-12-13T08:07:08.078" v="168"/>
          <ac:inkMkLst>
            <pc:docMk/>
            <pc:sldMk cId="2722187895" sldId="633"/>
            <ac:inkMk id="35" creationId="{C21C10BC-5A8F-F4F4-449E-6C860D95602E}"/>
          </ac:inkMkLst>
        </pc:inkChg>
        <pc:inkChg chg="add mod">
          <ac:chgData name="SAAD Motaz" userId="f0cfe403-b148-429c-a439-77756e4cdd21" providerId="ADAL" clId="{5441D578-BC3F-4E5F-A6BF-B8E1F12B6681}" dt="2022-12-13T08:07:08.078" v="168"/>
          <ac:inkMkLst>
            <pc:docMk/>
            <pc:sldMk cId="2722187895" sldId="633"/>
            <ac:inkMk id="36" creationId="{BB07AC00-9981-4AEF-A943-F6D559BF4DD8}"/>
          </ac:inkMkLst>
        </pc:inkChg>
        <pc:inkChg chg="add mod">
          <ac:chgData name="SAAD Motaz" userId="f0cfe403-b148-429c-a439-77756e4cdd21" providerId="ADAL" clId="{5441D578-BC3F-4E5F-A6BF-B8E1F12B6681}" dt="2022-12-13T08:07:08.078" v="168"/>
          <ac:inkMkLst>
            <pc:docMk/>
            <pc:sldMk cId="2722187895" sldId="633"/>
            <ac:inkMk id="37" creationId="{8ED02CC3-A28B-3FA6-4B1C-2B0A2E30C56D}"/>
          </ac:inkMkLst>
        </pc:inkChg>
        <pc:inkChg chg="add mod">
          <ac:chgData name="SAAD Motaz" userId="f0cfe403-b148-429c-a439-77756e4cdd21" providerId="ADAL" clId="{5441D578-BC3F-4E5F-A6BF-B8E1F12B6681}" dt="2022-12-13T08:07:08.078" v="168"/>
          <ac:inkMkLst>
            <pc:docMk/>
            <pc:sldMk cId="2722187895" sldId="633"/>
            <ac:inkMk id="38" creationId="{D2BBF265-B96C-7BCF-2FDB-3891B7B68FBB}"/>
          </ac:inkMkLst>
        </pc:inkChg>
        <pc:inkChg chg="add mod">
          <ac:chgData name="SAAD Motaz" userId="f0cfe403-b148-429c-a439-77756e4cdd21" providerId="ADAL" clId="{5441D578-BC3F-4E5F-A6BF-B8E1F12B6681}" dt="2022-12-13T08:07:08.078" v="168"/>
          <ac:inkMkLst>
            <pc:docMk/>
            <pc:sldMk cId="2722187895" sldId="633"/>
            <ac:inkMk id="39" creationId="{38E40CC3-36C7-20A7-4F3D-35ADDDAEDF28}"/>
          </ac:inkMkLst>
        </pc:inkChg>
        <pc:inkChg chg="add mod">
          <ac:chgData name="SAAD Motaz" userId="f0cfe403-b148-429c-a439-77756e4cdd21" providerId="ADAL" clId="{5441D578-BC3F-4E5F-A6BF-B8E1F12B6681}" dt="2022-12-13T08:07:08.078" v="168"/>
          <ac:inkMkLst>
            <pc:docMk/>
            <pc:sldMk cId="2722187895" sldId="633"/>
            <ac:inkMk id="40" creationId="{1ADC6706-5400-EFFA-DB5C-75DA42731B05}"/>
          </ac:inkMkLst>
        </pc:inkChg>
        <pc:inkChg chg="add mod">
          <ac:chgData name="SAAD Motaz" userId="f0cfe403-b148-429c-a439-77756e4cdd21" providerId="ADAL" clId="{5441D578-BC3F-4E5F-A6BF-B8E1F12B6681}" dt="2022-12-13T08:07:08.078" v="168"/>
          <ac:inkMkLst>
            <pc:docMk/>
            <pc:sldMk cId="2722187895" sldId="633"/>
            <ac:inkMk id="41" creationId="{A76210F8-965F-CEE3-16C7-A3947E92715E}"/>
          </ac:inkMkLst>
        </pc:inkChg>
        <pc:inkChg chg="add mod">
          <ac:chgData name="SAAD Motaz" userId="f0cfe403-b148-429c-a439-77756e4cdd21" providerId="ADAL" clId="{5441D578-BC3F-4E5F-A6BF-B8E1F12B6681}" dt="2022-12-13T08:07:08.078" v="168"/>
          <ac:inkMkLst>
            <pc:docMk/>
            <pc:sldMk cId="2722187895" sldId="633"/>
            <ac:inkMk id="42" creationId="{D8F3342B-2BFA-584F-3294-07993F3FB0EB}"/>
          </ac:inkMkLst>
        </pc:inkChg>
        <pc:inkChg chg="add mod">
          <ac:chgData name="SAAD Motaz" userId="f0cfe403-b148-429c-a439-77756e4cdd21" providerId="ADAL" clId="{5441D578-BC3F-4E5F-A6BF-B8E1F12B6681}" dt="2022-12-13T08:07:08.078" v="168"/>
          <ac:inkMkLst>
            <pc:docMk/>
            <pc:sldMk cId="2722187895" sldId="633"/>
            <ac:inkMk id="43" creationId="{8BFC1624-DA10-D8BD-4E66-4A37B50E13DE}"/>
          </ac:inkMkLst>
        </pc:inkChg>
        <pc:inkChg chg="add mod">
          <ac:chgData name="SAAD Motaz" userId="f0cfe403-b148-429c-a439-77756e4cdd21" providerId="ADAL" clId="{5441D578-BC3F-4E5F-A6BF-B8E1F12B6681}" dt="2022-12-13T08:07:08.078" v="168"/>
          <ac:inkMkLst>
            <pc:docMk/>
            <pc:sldMk cId="2722187895" sldId="633"/>
            <ac:inkMk id="44" creationId="{E9349E97-8D3A-BA50-F805-FEBF6B2B8AA1}"/>
          </ac:inkMkLst>
        </pc:inkChg>
        <pc:inkChg chg="add mod">
          <ac:chgData name="SAAD Motaz" userId="f0cfe403-b148-429c-a439-77756e4cdd21" providerId="ADAL" clId="{5441D578-BC3F-4E5F-A6BF-B8E1F12B6681}" dt="2022-12-13T08:07:08.078" v="168"/>
          <ac:inkMkLst>
            <pc:docMk/>
            <pc:sldMk cId="2722187895" sldId="633"/>
            <ac:inkMk id="47" creationId="{0A445E48-5924-17B4-0D0F-666CAEB39AC0}"/>
          </ac:inkMkLst>
        </pc:inkChg>
        <pc:inkChg chg="add mod">
          <ac:chgData name="SAAD Motaz" userId="f0cfe403-b148-429c-a439-77756e4cdd21" providerId="ADAL" clId="{5441D578-BC3F-4E5F-A6BF-B8E1F12B6681}" dt="2022-12-13T08:07:08.078" v="168"/>
          <ac:inkMkLst>
            <pc:docMk/>
            <pc:sldMk cId="2722187895" sldId="633"/>
            <ac:inkMk id="48" creationId="{D5266862-E1D6-BB2C-B899-1C9B19E451D8}"/>
          </ac:inkMkLst>
        </pc:inkChg>
        <pc:inkChg chg="add mod">
          <ac:chgData name="SAAD Motaz" userId="f0cfe403-b148-429c-a439-77756e4cdd21" providerId="ADAL" clId="{5441D578-BC3F-4E5F-A6BF-B8E1F12B6681}" dt="2022-12-13T08:07:08.078" v="168"/>
          <ac:inkMkLst>
            <pc:docMk/>
            <pc:sldMk cId="2722187895" sldId="633"/>
            <ac:inkMk id="49" creationId="{B8B3CF39-5581-E40B-7887-CA45F62F9A02}"/>
          </ac:inkMkLst>
        </pc:inkChg>
        <pc:inkChg chg="add mod">
          <ac:chgData name="SAAD Motaz" userId="f0cfe403-b148-429c-a439-77756e4cdd21" providerId="ADAL" clId="{5441D578-BC3F-4E5F-A6BF-B8E1F12B6681}" dt="2022-12-13T08:07:08.078" v="168"/>
          <ac:inkMkLst>
            <pc:docMk/>
            <pc:sldMk cId="2722187895" sldId="633"/>
            <ac:inkMk id="50" creationId="{AD64E060-E5C1-8922-6347-00F9601C39FB}"/>
          </ac:inkMkLst>
        </pc:inkChg>
        <pc:inkChg chg="add mod">
          <ac:chgData name="SAAD Motaz" userId="f0cfe403-b148-429c-a439-77756e4cdd21" providerId="ADAL" clId="{5441D578-BC3F-4E5F-A6BF-B8E1F12B6681}" dt="2022-12-13T08:07:08.078" v="168"/>
          <ac:inkMkLst>
            <pc:docMk/>
            <pc:sldMk cId="2722187895" sldId="633"/>
            <ac:inkMk id="51" creationId="{2D449B6D-FD33-CA18-4F5F-D9E4C3240B6B}"/>
          </ac:inkMkLst>
        </pc:inkChg>
        <pc:inkChg chg="add mod">
          <ac:chgData name="SAAD Motaz" userId="f0cfe403-b148-429c-a439-77756e4cdd21" providerId="ADAL" clId="{5441D578-BC3F-4E5F-A6BF-B8E1F12B6681}" dt="2022-12-13T08:07:08.078" v="168"/>
          <ac:inkMkLst>
            <pc:docMk/>
            <pc:sldMk cId="2722187895" sldId="633"/>
            <ac:inkMk id="52" creationId="{418A4558-6C58-30D1-A18C-1659E4899F18}"/>
          </ac:inkMkLst>
        </pc:inkChg>
        <pc:inkChg chg="add mod">
          <ac:chgData name="SAAD Motaz" userId="f0cfe403-b148-429c-a439-77756e4cdd21" providerId="ADAL" clId="{5441D578-BC3F-4E5F-A6BF-B8E1F12B6681}" dt="2022-12-13T08:07:08.078" v="168"/>
          <ac:inkMkLst>
            <pc:docMk/>
            <pc:sldMk cId="2722187895" sldId="633"/>
            <ac:inkMk id="53" creationId="{505A8FF8-1BD0-84B2-97FA-DF2250207F2A}"/>
          </ac:inkMkLst>
        </pc:inkChg>
        <pc:inkChg chg="add mod">
          <ac:chgData name="SAAD Motaz" userId="f0cfe403-b148-429c-a439-77756e4cdd21" providerId="ADAL" clId="{5441D578-BC3F-4E5F-A6BF-B8E1F12B6681}" dt="2022-12-13T08:07:08.078" v="168"/>
          <ac:inkMkLst>
            <pc:docMk/>
            <pc:sldMk cId="2722187895" sldId="633"/>
            <ac:inkMk id="54" creationId="{45065EFD-FF64-414A-2D24-67E608FC8A5A}"/>
          </ac:inkMkLst>
        </pc:inkChg>
        <pc:inkChg chg="add mod">
          <ac:chgData name="SAAD Motaz" userId="f0cfe403-b148-429c-a439-77756e4cdd21" providerId="ADAL" clId="{5441D578-BC3F-4E5F-A6BF-B8E1F12B6681}" dt="2022-12-13T08:07:08.078" v="168"/>
          <ac:inkMkLst>
            <pc:docMk/>
            <pc:sldMk cId="2722187895" sldId="633"/>
            <ac:inkMk id="57" creationId="{E54C341B-CBC3-00A8-D7AE-FFB5AF997A6D}"/>
          </ac:inkMkLst>
        </pc:inkChg>
        <pc:inkChg chg="add mod">
          <ac:chgData name="SAAD Motaz" userId="f0cfe403-b148-429c-a439-77756e4cdd21" providerId="ADAL" clId="{5441D578-BC3F-4E5F-A6BF-B8E1F12B6681}" dt="2022-12-13T08:07:08.078" v="168"/>
          <ac:inkMkLst>
            <pc:docMk/>
            <pc:sldMk cId="2722187895" sldId="633"/>
            <ac:inkMk id="58" creationId="{55959B1B-1067-2B9B-71CB-1F6ED674BC9F}"/>
          </ac:inkMkLst>
        </pc:inkChg>
        <pc:inkChg chg="add mod">
          <ac:chgData name="SAAD Motaz" userId="f0cfe403-b148-429c-a439-77756e4cdd21" providerId="ADAL" clId="{5441D578-BC3F-4E5F-A6BF-B8E1F12B6681}" dt="2022-12-13T08:07:08.078" v="168"/>
          <ac:inkMkLst>
            <pc:docMk/>
            <pc:sldMk cId="2722187895" sldId="633"/>
            <ac:inkMk id="59" creationId="{42549F14-9ABA-DC6C-C5F3-4CCF55256EB8}"/>
          </ac:inkMkLst>
        </pc:inkChg>
        <pc:inkChg chg="add mod">
          <ac:chgData name="SAAD Motaz" userId="f0cfe403-b148-429c-a439-77756e4cdd21" providerId="ADAL" clId="{5441D578-BC3F-4E5F-A6BF-B8E1F12B6681}" dt="2022-12-13T08:07:08.078" v="168"/>
          <ac:inkMkLst>
            <pc:docMk/>
            <pc:sldMk cId="2722187895" sldId="633"/>
            <ac:inkMk id="60" creationId="{EE4D290A-FB26-AD2E-2ACF-FD1493CF3AC1}"/>
          </ac:inkMkLst>
        </pc:inkChg>
        <pc:inkChg chg="add mod">
          <ac:chgData name="SAAD Motaz" userId="f0cfe403-b148-429c-a439-77756e4cdd21" providerId="ADAL" clId="{5441D578-BC3F-4E5F-A6BF-B8E1F12B6681}" dt="2022-12-13T08:07:08.078" v="168"/>
          <ac:inkMkLst>
            <pc:docMk/>
            <pc:sldMk cId="2722187895" sldId="633"/>
            <ac:inkMk id="61" creationId="{F0479066-AB14-5CEB-C31D-DF4B28F2AE3D}"/>
          </ac:inkMkLst>
        </pc:inkChg>
        <pc:inkChg chg="add mod">
          <ac:chgData name="SAAD Motaz" userId="f0cfe403-b148-429c-a439-77756e4cdd21" providerId="ADAL" clId="{5441D578-BC3F-4E5F-A6BF-B8E1F12B6681}" dt="2022-12-13T08:07:08.078" v="168"/>
          <ac:inkMkLst>
            <pc:docMk/>
            <pc:sldMk cId="2722187895" sldId="633"/>
            <ac:inkMk id="62" creationId="{FBE8DD52-EE1C-FA45-3EA4-247F4A715A76}"/>
          </ac:inkMkLst>
        </pc:inkChg>
        <pc:inkChg chg="add mod">
          <ac:chgData name="SAAD Motaz" userId="f0cfe403-b148-429c-a439-77756e4cdd21" providerId="ADAL" clId="{5441D578-BC3F-4E5F-A6BF-B8E1F12B6681}" dt="2022-12-13T08:07:08.078" v="168"/>
          <ac:inkMkLst>
            <pc:docMk/>
            <pc:sldMk cId="2722187895" sldId="633"/>
            <ac:inkMk id="63" creationId="{08098916-00B4-A06A-696C-5D0057B7095B}"/>
          </ac:inkMkLst>
        </pc:inkChg>
        <pc:inkChg chg="add mod">
          <ac:chgData name="SAAD Motaz" userId="f0cfe403-b148-429c-a439-77756e4cdd21" providerId="ADAL" clId="{5441D578-BC3F-4E5F-A6BF-B8E1F12B6681}" dt="2022-12-13T08:07:08.078" v="168"/>
          <ac:inkMkLst>
            <pc:docMk/>
            <pc:sldMk cId="2722187895" sldId="633"/>
            <ac:inkMk id="64" creationId="{8E30CAA3-163A-985A-2F09-C62B93ECD7CD}"/>
          </ac:inkMkLst>
        </pc:inkChg>
        <pc:inkChg chg="add mod">
          <ac:chgData name="SAAD Motaz" userId="f0cfe403-b148-429c-a439-77756e4cdd21" providerId="ADAL" clId="{5441D578-BC3F-4E5F-A6BF-B8E1F12B6681}" dt="2022-12-13T08:07:08.078" v="168"/>
          <ac:inkMkLst>
            <pc:docMk/>
            <pc:sldMk cId="2722187895" sldId="633"/>
            <ac:inkMk id="65" creationId="{7B2C5BE9-CE92-38B2-9A91-1B7C71501404}"/>
          </ac:inkMkLst>
        </pc:inkChg>
        <pc:inkChg chg="add mod">
          <ac:chgData name="SAAD Motaz" userId="f0cfe403-b148-429c-a439-77756e4cdd21" providerId="ADAL" clId="{5441D578-BC3F-4E5F-A6BF-B8E1F12B6681}" dt="2022-12-13T08:07:08.078" v="168"/>
          <ac:inkMkLst>
            <pc:docMk/>
            <pc:sldMk cId="2722187895" sldId="633"/>
            <ac:inkMk id="66" creationId="{1A85513A-36A4-B703-C20D-1775F117DA1E}"/>
          </ac:inkMkLst>
        </pc:inkChg>
        <pc:inkChg chg="add mod">
          <ac:chgData name="SAAD Motaz" userId="f0cfe403-b148-429c-a439-77756e4cdd21" providerId="ADAL" clId="{5441D578-BC3F-4E5F-A6BF-B8E1F12B6681}" dt="2022-12-13T08:07:08.078" v="168"/>
          <ac:inkMkLst>
            <pc:docMk/>
            <pc:sldMk cId="2722187895" sldId="633"/>
            <ac:inkMk id="67" creationId="{A2B4F454-88A4-E120-D4A5-BE24D5F525B0}"/>
          </ac:inkMkLst>
        </pc:inkChg>
        <pc:inkChg chg="add mod">
          <ac:chgData name="SAAD Motaz" userId="f0cfe403-b148-429c-a439-77756e4cdd21" providerId="ADAL" clId="{5441D578-BC3F-4E5F-A6BF-B8E1F12B6681}" dt="2022-12-13T08:07:08.078" v="168"/>
          <ac:inkMkLst>
            <pc:docMk/>
            <pc:sldMk cId="2722187895" sldId="633"/>
            <ac:inkMk id="68" creationId="{5FBC8387-C271-CE53-F826-BD2980E1D72D}"/>
          </ac:inkMkLst>
        </pc:inkChg>
        <pc:inkChg chg="add mod">
          <ac:chgData name="SAAD Motaz" userId="f0cfe403-b148-429c-a439-77756e4cdd21" providerId="ADAL" clId="{5441D578-BC3F-4E5F-A6BF-B8E1F12B6681}" dt="2022-12-13T08:07:08.078" v="168"/>
          <ac:inkMkLst>
            <pc:docMk/>
            <pc:sldMk cId="2722187895" sldId="633"/>
            <ac:inkMk id="69" creationId="{D9678603-0ACA-4E69-EE4F-819AA4E59A5B}"/>
          </ac:inkMkLst>
        </pc:inkChg>
        <pc:inkChg chg="add mod">
          <ac:chgData name="SAAD Motaz" userId="f0cfe403-b148-429c-a439-77756e4cdd21" providerId="ADAL" clId="{5441D578-BC3F-4E5F-A6BF-B8E1F12B6681}" dt="2022-12-13T08:07:08.078" v="168"/>
          <ac:inkMkLst>
            <pc:docMk/>
            <pc:sldMk cId="2722187895" sldId="633"/>
            <ac:inkMk id="70" creationId="{A37181AD-694F-A493-1E72-0C9C68099938}"/>
          </ac:inkMkLst>
        </pc:inkChg>
        <pc:inkChg chg="add mod">
          <ac:chgData name="SAAD Motaz" userId="f0cfe403-b148-429c-a439-77756e4cdd21" providerId="ADAL" clId="{5441D578-BC3F-4E5F-A6BF-B8E1F12B6681}" dt="2022-12-13T08:07:08.078" v="168"/>
          <ac:inkMkLst>
            <pc:docMk/>
            <pc:sldMk cId="2722187895" sldId="633"/>
            <ac:inkMk id="71" creationId="{280302E9-7075-F228-368C-BB1D63C02C7A}"/>
          </ac:inkMkLst>
        </pc:inkChg>
        <pc:inkChg chg="add mod">
          <ac:chgData name="SAAD Motaz" userId="f0cfe403-b148-429c-a439-77756e4cdd21" providerId="ADAL" clId="{5441D578-BC3F-4E5F-A6BF-B8E1F12B6681}" dt="2022-12-13T08:07:08.078" v="168"/>
          <ac:inkMkLst>
            <pc:docMk/>
            <pc:sldMk cId="2722187895" sldId="633"/>
            <ac:inkMk id="72" creationId="{2C4F434C-2E93-567A-4F87-027E5D9B2FEA}"/>
          </ac:inkMkLst>
        </pc:inkChg>
        <pc:inkChg chg="add mod">
          <ac:chgData name="SAAD Motaz" userId="f0cfe403-b148-429c-a439-77756e4cdd21" providerId="ADAL" clId="{5441D578-BC3F-4E5F-A6BF-B8E1F12B6681}" dt="2022-12-13T08:07:08.078" v="168"/>
          <ac:inkMkLst>
            <pc:docMk/>
            <pc:sldMk cId="2722187895" sldId="633"/>
            <ac:inkMk id="73" creationId="{9AFC68F3-DBEF-A47C-8E9B-CA4E1F9720B2}"/>
          </ac:inkMkLst>
        </pc:inkChg>
        <pc:inkChg chg="add mod">
          <ac:chgData name="SAAD Motaz" userId="f0cfe403-b148-429c-a439-77756e4cdd21" providerId="ADAL" clId="{5441D578-BC3F-4E5F-A6BF-B8E1F12B6681}" dt="2022-12-13T08:05:58.619" v="153"/>
          <ac:inkMkLst>
            <pc:docMk/>
            <pc:sldMk cId="2722187895" sldId="633"/>
            <ac:inkMk id="75" creationId="{57797ACB-2555-7090-A1F5-33058BAB74AE}"/>
          </ac:inkMkLst>
        </pc:inkChg>
        <pc:inkChg chg="add mod">
          <ac:chgData name="SAAD Motaz" userId="f0cfe403-b148-429c-a439-77756e4cdd21" providerId="ADAL" clId="{5441D578-BC3F-4E5F-A6BF-B8E1F12B6681}" dt="2022-12-13T08:05:58.619" v="153"/>
          <ac:inkMkLst>
            <pc:docMk/>
            <pc:sldMk cId="2722187895" sldId="633"/>
            <ac:inkMk id="76" creationId="{8FEBEB2B-D01F-0453-E5DF-1C928FF51C30}"/>
          </ac:inkMkLst>
        </pc:inkChg>
        <pc:inkChg chg="add mod">
          <ac:chgData name="SAAD Motaz" userId="f0cfe403-b148-429c-a439-77756e4cdd21" providerId="ADAL" clId="{5441D578-BC3F-4E5F-A6BF-B8E1F12B6681}" dt="2022-12-13T08:07:08.078" v="168"/>
          <ac:inkMkLst>
            <pc:docMk/>
            <pc:sldMk cId="2722187895" sldId="633"/>
            <ac:inkMk id="78" creationId="{10C85A24-5D64-5B5D-B474-7DEA980BDEA5}"/>
          </ac:inkMkLst>
        </pc:inkChg>
        <pc:inkChg chg="add mod">
          <ac:chgData name="SAAD Motaz" userId="f0cfe403-b148-429c-a439-77756e4cdd21" providerId="ADAL" clId="{5441D578-BC3F-4E5F-A6BF-B8E1F12B6681}" dt="2022-12-13T08:07:08.078" v="168"/>
          <ac:inkMkLst>
            <pc:docMk/>
            <pc:sldMk cId="2722187895" sldId="633"/>
            <ac:inkMk id="80" creationId="{815E8141-0F3B-096F-77CF-ABE52A248EE0}"/>
          </ac:inkMkLst>
        </pc:inkChg>
        <pc:inkChg chg="add mod">
          <ac:chgData name="SAAD Motaz" userId="f0cfe403-b148-429c-a439-77756e4cdd21" providerId="ADAL" clId="{5441D578-BC3F-4E5F-A6BF-B8E1F12B6681}" dt="2022-12-13T08:07:08.078" v="168"/>
          <ac:inkMkLst>
            <pc:docMk/>
            <pc:sldMk cId="2722187895" sldId="633"/>
            <ac:inkMk id="81" creationId="{F2E3C2DC-F898-02F5-395F-80F97258A7E1}"/>
          </ac:inkMkLst>
        </pc:inkChg>
        <pc:inkChg chg="add mod">
          <ac:chgData name="SAAD Motaz" userId="f0cfe403-b148-429c-a439-77756e4cdd21" providerId="ADAL" clId="{5441D578-BC3F-4E5F-A6BF-B8E1F12B6681}" dt="2022-12-13T08:07:08.078" v="168"/>
          <ac:inkMkLst>
            <pc:docMk/>
            <pc:sldMk cId="2722187895" sldId="633"/>
            <ac:inkMk id="82" creationId="{277DE780-1074-DDBE-4AEF-57F137A6D9F0}"/>
          </ac:inkMkLst>
        </pc:inkChg>
        <pc:inkChg chg="add mod">
          <ac:chgData name="SAAD Motaz" userId="f0cfe403-b148-429c-a439-77756e4cdd21" providerId="ADAL" clId="{5441D578-BC3F-4E5F-A6BF-B8E1F12B6681}" dt="2022-12-13T08:07:08.078" v="168"/>
          <ac:inkMkLst>
            <pc:docMk/>
            <pc:sldMk cId="2722187895" sldId="633"/>
            <ac:inkMk id="83" creationId="{AAA5EB6F-A309-2E16-7FBB-59EA6435F0F0}"/>
          </ac:inkMkLst>
        </pc:inkChg>
        <pc:inkChg chg="add mod">
          <ac:chgData name="SAAD Motaz" userId="f0cfe403-b148-429c-a439-77756e4cdd21" providerId="ADAL" clId="{5441D578-BC3F-4E5F-A6BF-B8E1F12B6681}" dt="2022-12-13T08:07:08.078" v="168"/>
          <ac:inkMkLst>
            <pc:docMk/>
            <pc:sldMk cId="2722187895" sldId="633"/>
            <ac:inkMk id="84" creationId="{FFCCCC54-E860-E04D-E0F6-B7264DABB5B6}"/>
          </ac:inkMkLst>
        </pc:inkChg>
        <pc:inkChg chg="add mod">
          <ac:chgData name="SAAD Motaz" userId="f0cfe403-b148-429c-a439-77756e4cdd21" providerId="ADAL" clId="{5441D578-BC3F-4E5F-A6BF-B8E1F12B6681}" dt="2022-12-13T08:07:08.078" v="168"/>
          <ac:inkMkLst>
            <pc:docMk/>
            <pc:sldMk cId="2722187895" sldId="633"/>
            <ac:inkMk id="85" creationId="{E57E1396-E052-2897-539B-B4580E6715DA}"/>
          </ac:inkMkLst>
        </pc:inkChg>
        <pc:inkChg chg="add mod">
          <ac:chgData name="SAAD Motaz" userId="f0cfe403-b148-429c-a439-77756e4cdd21" providerId="ADAL" clId="{5441D578-BC3F-4E5F-A6BF-B8E1F12B6681}" dt="2022-12-13T08:07:08.078" v="168"/>
          <ac:inkMkLst>
            <pc:docMk/>
            <pc:sldMk cId="2722187895" sldId="633"/>
            <ac:inkMk id="86" creationId="{DDFA3131-94EF-C635-0EEF-5C5ABCB5CAED}"/>
          </ac:inkMkLst>
        </pc:inkChg>
        <pc:inkChg chg="add mod">
          <ac:chgData name="SAAD Motaz" userId="f0cfe403-b148-429c-a439-77756e4cdd21" providerId="ADAL" clId="{5441D578-BC3F-4E5F-A6BF-B8E1F12B6681}" dt="2022-12-13T08:07:08.078" v="168"/>
          <ac:inkMkLst>
            <pc:docMk/>
            <pc:sldMk cId="2722187895" sldId="633"/>
            <ac:inkMk id="87" creationId="{F57B2B06-C17E-62EF-54E8-657BE5A7568E}"/>
          </ac:inkMkLst>
        </pc:inkChg>
        <pc:inkChg chg="add mod">
          <ac:chgData name="SAAD Motaz" userId="f0cfe403-b148-429c-a439-77756e4cdd21" providerId="ADAL" clId="{5441D578-BC3F-4E5F-A6BF-B8E1F12B6681}" dt="2022-12-13T08:07:08.078" v="168"/>
          <ac:inkMkLst>
            <pc:docMk/>
            <pc:sldMk cId="2722187895" sldId="633"/>
            <ac:inkMk id="88" creationId="{CDB56BD5-2537-A4E8-583A-230BE81F733A}"/>
          </ac:inkMkLst>
        </pc:inkChg>
        <pc:inkChg chg="add mod">
          <ac:chgData name="SAAD Motaz" userId="f0cfe403-b148-429c-a439-77756e4cdd21" providerId="ADAL" clId="{5441D578-BC3F-4E5F-A6BF-B8E1F12B6681}" dt="2022-12-13T08:07:08.078" v="168"/>
          <ac:inkMkLst>
            <pc:docMk/>
            <pc:sldMk cId="2722187895" sldId="633"/>
            <ac:inkMk id="89" creationId="{0872C2CA-47C6-EEAE-9FE0-343E1ED7ED73}"/>
          </ac:inkMkLst>
        </pc:inkChg>
        <pc:inkChg chg="add mod">
          <ac:chgData name="SAAD Motaz" userId="f0cfe403-b148-429c-a439-77756e4cdd21" providerId="ADAL" clId="{5441D578-BC3F-4E5F-A6BF-B8E1F12B6681}" dt="2022-12-13T08:07:08.078" v="168"/>
          <ac:inkMkLst>
            <pc:docMk/>
            <pc:sldMk cId="2722187895" sldId="633"/>
            <ac:inkMk id="90" creationId="{22C615CC-718D-FC8C-D6D9-C1E7F83594B1}"/>
          </ac:inkMkLst>
        </pc:inkChg>
        <pc:inkChg chg="add mod">
          <ac:chgData name="SAAD Motaz" userId="f0cfe403-b148-429c-a439-77756e4cdd21" providerId="ADAL" clId="{5441D578-BC3F-4E5F-A6BF-B8E1F12B6681}" dt="2022-12-13T08:07:08.078" v="168"/>
          <ac:inkMkLst>
            <pc:docMk/>
            <pc:sldMk cId="2722187895" sldId="633"/>
            <ac:inkMk id="91" creationId="{69B4F1BC-A3B8-084D-6A37-98030960EF3F}"/>
          </ac:inkMkLst>
        </pc:inkChg>
        <pc:inkChg chg="add mod">
          <ac:chgData name="SAAD Motaz" userId="f0cfe403-b148-429c-a439-77756e4cdd21" providerId="ADAL" clId="{5441D578-BC3F-4E5F-A6BF-B8E1F12B6681}" dt="2022-12-13T08:07:56.877" v="178"/>
          <ac:inkMkLst>
            <pc:docMk/>
            <pc:sldMk cId="2722187895" sldId="633"/>
            <ac:inkMk id="94" creationId="{D81AD7E3-7279-D32A-4923-6A67577A663D}"/>
          </ac:inkMkLst>
        </pc:inkChg>
        <pc:inkChg chg="add mod">
          <ac:chgData name="SAAD Motaz" userId="f0cfe403-b148-429c-a439-77756e4cdd21" providerId="ADAL" clId="{5441D578-BC3F-4E5F-A6BF-B8E1F12B6681}" dt="2022-12-13T08:07:56.877" v="178"/>
          <ac:inkMkLst>
            <pc:docMk/>
            <pc:sldMk cId="2722187895" sldId="633"/>
            <ac:inkMk id="95" creationId="{A4091410-BF13-D19C-FEF9-28D0E98CFB96}"/>
          </ac:inkMkLst>
        </pc:inkChg>
        <pc:inkChg chg="add mod">
          <ac:chgData name="SAAD Motaz" userId="f0cfe403-b148-429c-a439-77756e4cdd21" providerId="ADAL" clId="{5441D578-BC3F-4E5F-A6BF-B8E1F12B6681}" dt="2022-12-13T08:07:56.877" v="178"/>
          <ac:inkMkLst>
            <pc:docMk/>
            <pc:sldMk cId="2722187895" sldId="633"/>
            <ac:inkMk id="96" creationId="{96C9A59E-B51A-1139-D521-3187166F22E8}"/>
          </ac:inkMkLst>
        </pc:inkChg>
        <pc:inkChg chg="add mod">
          <ac:chgData name="SAAD Motaz" userId="f0cfe403-b148-429c-a439-77756e4cdd21" providerId="ADAL" clId="{5441D578-BC3F-4E5F-A6BF-B8E1F12B6681}" dt="2022-12-13T08:07:56.877" v="178"/>
          <ac:inkMkLst>
            <pc:docMk/>
            <pc:sldMk cId="2722187895" sldId="633"/>
            <ac:inkMk id="97" creationId="{6BEA4574-D825-27F5-C4C4-3D40BE69CC77}"/>
          </ac:inkMkLst>
        </pc:inkChg>
        <pc:inkChg chg="add mod">
          <ac:chgData name="SAAD Motaz" userId="f0cfe403-b148-429c-a439-77756e4cdd21" providerId="ADAL" clId="{5441D578-BC3F-4E5F-A6BF-B8E1F12B6681}" dt="2022-12-13T08:07:56.877" v="178"/>
          <ac:inkMkLst>
            <pc:docMk/>
            <pc:sldMk cId="2722187895" sldId="633"/>
            <ac:inkMk id="98" creationId="{DAF8048C-2146-48C6-B7B8-F74FD10B0839}"/>
          </ac:inkMkLst>
        </pc:inkChg>
        <pc:inkChg chg="add mod">
          <ac:chgData name="SAAD Motaz" userId="f0cfe403-b148-429c-a439-77756e4cdd21" providerId="ADAL" clId="{5441D578-BC3F-4E5F-A6BF-B8E1F12B6681}" dt="2022-12-13T08:07:56.877" v="178"/>
          <ac:inkMkLst>
            <pc:docMk/>
            <pc:sldMk cId="2722187895" sldId="633"/>
            <ac:inkMk id="99" creationId="{1DEE37BF-7834-AFCB-72FC-7FDBB1850176}"/>
          </ac:inkMkLst>
        </pc:inkChg>
        <pc:inkChg chg="add mod">
          <ac:chgData name="SAAD Motaz" userId="f0cfe403-b148-429c-a439-77756e4cdd21" providerId="ADAL" clId="{5441D578-BC3F-4E5F-A6BF-B8E1F12B6681}" dt="2022-12-13T08:07:56.877" v="178"/>
          <ac:inkMkLst>
            <pc:docMk/>
            <pc:sldMk cId="2722187895" sldId="633"/>
            <ac:inkMk id="100" creationId="{389431DB-A873-9391-AEF4-EBDB03F17B27}"/>
          </ac:inkMkLst>
        </pc:inkChg>
        <pc:inkChg chg="add mod">
          <ac:chgData name="SAAD Motaz" userId="f0cfe403-b148-429c-a439-77756e4cdd21" providerId="ADAL" clId="{5441D578-BC3F-4E5F-A6BF-B8E1F12B6681}" dt="2022-12-13T08:07:56.877" v="178"/>
          <ac:inkMkLst>
            <pc:docMk/>
            <pc:sldMk cId="2722187895" sldId="633"/>
            <ac:inkMk id="101" creationId="{51299C5C-E08B-C588-98E6-4FEE24363C46}"/>
          </ac:inkMkLst>
        </pc:inkChg>
        <pc:inkChg chg="add mod">
          <ac:chgData name="SAAD Motaz" userId="f0cfe403-b148-429c-a439-77756e4cdd21" providerId="ADAL" clId="{5441D578-BC3F-4E5F-A6BF-B8E1F12B6681}" dt="2022-12-13T08:07:56.877" v="178"/>
          <ac:inkMkLst>
            <pc:docMk/>
            <pc:sldMk cId="2722187895" sldId="633"/>
            <ac:inkMk id="102" creationId="{1E4609A8-1DEC-9D66-9564-FF37E8B3B458}"/>
          </ac:inkMkLst>
        </pc:inkChg>
        <pc:inkChg chg="add mod">
          <ac:chgData name="SAAD Motaz" userId="f0cfe403-b148-429c-a439-77756e4cdd21" providerId="ADAL" clId="{5441D578-BC3F-4E5F-A6BF-B8E1F12B6681}" dt="2022-12-13T08:08:27.114" v="192"/>
          <ac:inkMkLst>
            <pc:docMk/>
            <pc:sldMk cId="2722187895" sldId="633"/>
            <ac:inkMk id="104" creationId="{FD2CCBC4-B58E-888F-1649-6334105E58F7}"/>
          </ac:inkMkLst>
        </pc:inkChg>
        <pc:inkChg chg="add mod">
          <ac:chgData name="SAAD Motaz" userId="f0cfe403-b148-429c-a439-77756e4cdd21" providerId="ADAL" clId="{5441D578-BC3F-4E5F-A6BF-B8E1F12B6681}" dt="2022-12-13T08:08:27.114" v="192"/>
          <ac:inkMkLst>
            <pc:docMk/>
            <pc:sldMk cId="2722187895" sldId="633"/>
            <ac:inkMk id="105" creationId="{54F86275-6D2D-F663-87B3-CD9E0EDA63C0}"/>
          </ac:inkMkLst>
        </pc:inkChg>
        <pc:inkChg chg="add mod">
          <ac:chgData name="SAAD Motaz" userId="f0cfe403-b148-429c-a439-77756e4cdd21" providerId="ADAL" clId="{5441D578-BC3F-4E5F-A6BF-B8E1F12B6681}" dt="2022-12-13T08:08:27.114" v="192"/>
          <ac:inkMkLst>
            <pc:docMk/>
            <pc:sldMk cId="2722187895" sldId="633"/>
            <ac:inkMk id="106" creationId="{10CC3277-02D6-91AB-F7CD-655543E84F9E}"/>
          </ac:inkMkLst>
        </pc:inkChg>
        <pc:inkChg chg="add mod">
          <ac:chgData name="SAAD Motaz" userId="f0cfe403-b148-429c-a439-77756e4cdd21" providerId="ADAL" clId="{5441D578-BC3F-4E5F-A6BF-B8E1F12B6681}" dt="2022-12-13T08:08:27.114" v="192"/>
          <ac:inkMkLst>
            <pc:docMk/>
            <pc:sldMk cId="2722187895" sldId="633"/>
            <ac:inkMk id="107" creationId="{38CAD912-BDC6-F12C-A47D-E83CC6ECC4B9}"/>
          </ac:inkMkLst>
        </pc:inkChg>
        <pc:inkChg chg="add mod">
          <ac:chgData name="SAAD Motaz" userId="f0cfe403-b148-429c-a439-77756e4cdd21" providerId="ADAL" clId="{5441D578-BC3F-4E5F-A6BF-B8E1F12B6681}" dt="2022-12-13T08:08:27.114" v="192"/>
          <ac:inkMkLst>
            <pc:docMk/>
            <pc:sldMk cId="2722187895" sldId="633"/>
            <ac:inkMk id="108" creationId="{F6C9914F-0949-3AF4-54DF-0194D7D3678F}"/>
          </ac:inkMkLst>
        </pc:inkChg>
        <pc:inkChg chg="add mod">
          <ac:chgData name="SAAD Motaz" userId="f0cfe403-b148-429c-a439-77756e4cdd21" providerId="ADAL" clId="{5441D578-BC3F-4E5F-A6BF-B8E1F12B6681}" dt="2022-12-13T08:08:27.114" v="192"/>
          <ac:inkMkLst>
            <pc:docMk/>
            <pc:sldMk cId="2722187895" sldId="633"/>
            <ac:inkMk id="109" creationId="{882048AE-9EDF-BD0A-1883-5D8A418E1175}"/>
          </ac:inkMkLst>
        </pc:inkChg>
        <pc:inkChg chg="add mod">
          <ac:chgData name="SAAD Motaz" userId="f0cfe403-b148-429c-a439-77756e4cdd21" providerId="ADAL" clId="{5441D578-BC3F-4E5F-A6BF-B8E1F12B6681}" dt="2022-12-13T08:08:27.114" v="192"/>
          <ac:inkMkLst>
            <pc:docMk/>
            <pc:sldMk cId="2722187895" sldId="633"/>
            <ac:inkMk id="111" creationId="{9C476259-962A-D3F4-D51C-937560D6C01E}"/>
          </ac:inkMkLst>
        </pc:inkChg>
        <pc:inkChg chg="add mod">
          <ac:chgData name="SAAD Motaz" userId="f0cfe403-b148-429c-a439-77756e4cdd21" providerId="ADAL" clId="{5441D578-BC3F-4E5F-A6BF-B8E1F12B6681}" dt="2022-12-13T08:08:27.114" v="192"/>
          <ac:inkMkLst>
            <pc:docMk/>
            <pc:sldMk cId="2722187895" sldId="633"/>
            <ac:inkMk id="112" creationId="{ED8552A0-A66D-4282-CCC0-3D0DF2FD3889}"/>
          </ac:inkMkLst>
        </pc:inkChg>
        <pc:inkChg chg="add mod">
          <ac:chgData name="SAAD Motaz" userId="f0cfe403-b148-429c-a439-77756e4cdd21" providerId="ADAL" clId="{5441D578-BC3F-4E5F-A6BF-B8E1F12B6681}" dt="2022-12-13T08:08:27.114" v="192"/>
          <ac:inkMkLst>
            <pc:docMk/>
            <pc:sldMk cId="2722187895" sldId="633"/>
            <ac:inkMk id="113" creationId="{AEF1DBA7-0A18-1830-2254-712122560846}"/>
          </ac:inkMkLst>
        </pc:inkChg>
        <pc:inkChg chg="add mod">
          <ac:chgData name="SAAD Motaz" userId="f0cfe403-b148-429c-a439-77756e4cdd21" providerId="ADAL" clId="{5441D578-BC3F-4E5F-A6BF-B8E1F12B6681}" dt="2022-12-13T08:08:27.114" v="192"/>
          <ac:inkMkLst>
            <pc:docMk/>
            <pc:sldMk cId="2722187895" sldId="633"/>
            <ac:inkMk id="114" creationId="{FEEE72EA-195B-06B7-7472-A91FE4F8E473}"/>
          </ac:inkMkLst>
        </pc:inkChg>
        <pc:inkChg chg="add mod">
          <ac:chgData name="SAAD Motaz" userId="f0cfe403-b148-429c-a439-77756e4cdd21" providerId="ADAL" clId="{5441D578-BC3F-4E5F-A6BF-B8E1F12B6681}" dt="2022-12-13T08:08:27.114" v="192"/>
          <ac:inkMkLst>
            <pc:docMk/>
            <pc:sldMk cId="2722187895" sldId="633"/>
            <ac:inkMk id="115" creationId="{9E2238AE-C4DC-519E-5C03-0B01769D44A1}"/>
          </ac:inkMkLst>
        </pc:inkChg>
        <pc:inkChg chg="add mod">
          <ac:chgData name="SAAD Motaz" userId="f0cfe403-b148-429c-a439-77756e4cdd21" providerId="ADAL" clId="{5441D578-BC3F-4E5F-A6BF-B8E1F12B6681}" dt="2022-12-13T08:08:27.114" v="192"/>
          <ac:inkMkLst>
            <pc:docMk/>
            <pc:sldMk cId="2722187895" sldId="633"/>
            <ac:inkMk id="116" creationId="{CBDD3A61-F4C2-777D-4ED8-33C8BB581AFD}"/>
          </ac:inkMkLst>
        </pc:inkChg>
      </pc:sldChg>
      <pc:sldChg chg="addSp delSp modSp new mod">
        <pc:chgData name="SAAD Motaz" userId="f0cfe403-b148-429c-a439-77756e4cdd21" providerId="ADAL" clId="{5441D578-BC3F-4E5F-A6BF-B8E1F12B6681}" dt="2022-12-18T08:02:31.822" v="591" actId="9405"/>
        <pc:sldMkLst>
          <pc:docMk/>
          <pc:sldMk cId="658333902" sldId="634"/>
        </pc:sldMkLst>
        <pc:spChg chg="mod">
          <ac:chgData name="SAAD Motaz" userId="f0cfe403-b148-429c-a439-77756e4cdd21" providerId="ADAL" clId="{5441D578-BC3F-4E5F-A6BF-B8E1F12B6681}" dt="2022-12-18T08:01:29.917" v="575"/>
          <ac:spMkLst>
            <pc:docMk/>
            <pc:sldMk cId="658333902" sldId="634"/>
            <ac:spMk id="2" creationId="{092939D8-A89E-758A-6D24-424CE516A349}"/>
          </ac:spMkLst>
        </pc:spChg>
        <pc:spChg chg="del">
          <ac:chgData name="SAAD Motaz" userId="f0cfe403-b148-429c-a439-77756e4cdd21" providerId="ADAL" clId="{5441D578-BC3F-4E5F-A6BF-B8E1F12B6681}" dt="2022-12-18T08:01:02.546" v="560" actId="478"/>
          <ac:spMkLst>
            <pc:docMk/>
            <pc:sldMk cId="658333902" sldId="634"/>
            <ac:spMk id="3" creationId="{AA81C92E-8260-BBD4-4D75-DCA907B8130D}"/>
          </ac:spMkLst>
        </pc:spChg>
        <pc:grpChg chg="del mod">
          <ac:chgData name="SAAD Motaz" userId="f0cfe403-b148-429c-a439-77756e4cdd21" providerId="ADAL" clId="{5441D578-BC3F-4E5F-A6BF-B8E1F12B6681}" dt="2022-12-18T08:01:26.875" v="572"/>
          <ac:grpSpMkLst>
            <pc:docMk/>
            <pc:sldMk cId="658333902" sldId="634"/>
            <ac:grpSpMk id="9" creationId="{ED0F0FF7-B98E-1DE6-6F52-5845A5C963B4}"/>
          </ac:grpSpMkLst>
        </pc:grpChg>
        <pc:grpChg chg="del mod">
          <ac:chgData name="SAAD Motaz" userId="f0cfe403-b148-429c-a439-77756e4cdd21" providerId="ADAL" clId="{5441D578-BC3F-4E5F-A6BF-B8E1F12B6681}" dt="2022-12-18T08:01:26.875" v="572"/>
          <ac:grpSpMkLst>
            <pc:docMk/>
            <pc:sldMk cId="658333902" sldId="634"/>
            <ac:grpSpMk id="10" creationId="{170F8DBB-E5FD-7CDF-F206-5A46352F2011}"/>
          </ac:grpSpMkLst>
        </pc:grpChg>
        <pc:grpChg chg="del mod">
          <ac:chgData name="SAAD Motaz" userId="f0cfe403-b148-429c-a439-77756e4cdd21" providerId="ADAL" clId="{5441D578-BC3F-4E5F-A6BF-B8E1F12B6681}" dt="2022-12-18T08:01:26.875" v="572"/>
          <ac:grpSpMkLst>
            <pc:docMk/>
            <pc:sldMk cId="658333902" sldId="634"/>
            <ac:grpSpMk id="13" creationId="{E92E5CC3-9048-C41A-C710-158D34E860FB}"/>
          </ac:grpSpMkLst>
        </pc:grpChg>
        <pc:grpChg chg="del mod">
          <ac:chgData name="SAAD Motaz" userId="f0cfe403-b148-429c-a439-77756e4cdd21" providerId="ADAL" clId="{5441D578-BC3F-4E5F-A6BF-B8E1F12B6681}" dt="2022-12-18T08:01:39.118" v="583"/>
          <ac:grpSpMkLst>
            <pc:docMk/>
            <pc:sldMk cId="658333902" sldId="634"/>
            <ac:grpSpMk id="16" creationId="{1CA4EA63-21D7-8723-6FC0-D88332085303}"/>
          </ac:grpSpMkLst>
        </pc:grpChg>
        <pc:grpChg chg="del mod">
          <ac:chgData name="SAAD Motaz" userId="f0cfe403-b148-429c-a439-77756e4cdd21" providerId="ADAL" clId="{5441D578-BC3F-4E5F-A6BF-B8E1F12B6681}" dt="2022-12-18T08:01:39.118" v="583"/>
          <ac:grpSpMkLst>
            <pc:docMk/>
            <pc:sldMk cId="658333902" sldId="634"/>
            <ac:grpSpMk id="19" creationId="{42F2610D-0300-257E-73D8-AAD7A4695D51}"/>
          </ac:grpSpMkLst>
        </pc:grpChg>
        <pc:grpChg chg="del mod">
          <ac:chgData name="SAAD Motaz" userId="f0cfe403-b148-429c-a439-77756e4cdd21" providerId="ADAL" clId="{5441D578-BC3F-4E5F-A6BF-B8E1F12B6681}" dt="2022-12-18T08:01:39.118" v="583"/>
          <ac:grpSpMkLst>
            <pc:docMk/>
            <pc:sldMk cId="658333902" sldId="634"/>
            <ac:grpSpMk id="25" creationId="{7F5475CD-65C9-5491-02F9-8F91E34E3589}"/>
          </ac:grpSpMkLst>
        </pc:grpChg>
        <pc:grpChg chg="del mod">
          <ac:chgData name="SAAD Motaz" userId="f0cfe403-b148-429c-a439-77756e4cdd21" providerId="ADAL" clId="{5441D578-BC3F-4E5F-A6BF-B8E1F12B6681}" dt="2022-12-18T08:01:39.118" v="583"/>
          <ac:grpSpMkLst>
            <pc:docMk/>
            <pc:sldMk cId="658333902" sldId="634"/>
            <ac:grpSpMk id="26" creationId="{DABF83AE-CB68-9D51-FD9C-37302C03AB80}"/>
          </ac:grpSpMkLst>
        </pc:grpChg>
        <pc:grpChg chg="mod">
          <ac:chgData name="SAAD Motaz" userId="f0cfe403-b148-429c-a439-77756e4cdd21" providerId="ADAL" clId="{5441D578-BC3F-4E5F-A6BF-B8E1F12B6681}" dt="2022-12-18T08:01:39.118" v="583"/>
          <ac:grpSpMkLst>
            <pc:docMk/>
            <pc:sldMk cId="658333902" sldId="634"/>
            <ac:grpSpMk id="28" creationId="{E4A3C72F-BAE3-7FA7-AB6E-38D1E6D45CD5}"/>
          </ac:grpSpMkLst>
        </pc:grpChg>
        <pc:grpChg chg="mod">
          <ac:chgData name="SAAD Motaz" userId="f0cfe403-b148-429c-a439-77756e4cdd21" providerId="ADAL" clId="{5441D578-BC3F-4E5F-A6BF-B8E1F12B6681}" dt="2022-12-18T08:02:03.409" v="590"/>
          <ac:grpSpMkLst>
            <pc:docMk/>
            <pc:sldMk cId="658333902" sldId="634"/>
            <ac:grpSpMk id="35" creationId="{EE3F85DC-6F2B-EEC8-9B1B-B327E6ECECD5}"/>
          </ac:grpSpMkLst>
        </pc:grpChg>
        <pc:grpChg chg="mod">
          <ac:chgData name="SAAD Motaz" userId="f0cfe403-b148-429c-a439-77756e4cdd21" providerId="ADAL" clId="{5441D578-BC3F-4E5F-A6BF-B8E1F12B6681}" dt="2022-12-18T08:02:03.409" v="590"/>
          <ac:grpSpMkLst>
            <pc:docMk/>
            <pc:sldMk cId="658333902" sldId="634"/>
            <ac:grpSpMk id="36" creationId="{482537D2-7668-7560-F45F-8A2621D1D01B}"/>
          </ac:grpSpMkLst>
        </pc:grpChg>
        <pc:inkChg chg="add mod">
          <ac:chgData name="SAAD Motaz" userId="f0cfe403-b148-429c-a439-77756e4cdd21" providerId="ADAL" clId="{5441D578-BC3F-4E5F-A6BF-B8E1F12B6681}" dt="2022-12-18T08:01:39.118" v="583"/>
          <ac:inkMkLst>
            <pc:docMk/>
            <pc:sldMk cId="658333902" sldId="634"/>
            <ac:inkMk id="4" creationId="{8DE65D68-A39B-3188-1DA8-8ADF7A528AF5}"/>
          </ac:inkMkLst>
        </pc:inkChg>
        <pc:inkChg chg="add mod">
          <ac:chgData name="SAAD Motaz" userId="f0cfe403-b148-429c-a439-77756e4cdd21" providerId="ADAL" clId="{5441D578-BC3F-4E5F-A6BF-B8E1F12B6681}" dt="2022-12-18T08:01:39.118" v="583"/>
          <ac:inkMkLst>
            <pc:docMk/>
            <pc:sldMk cId="658333902" sldId="634"/>
            <ac:inkMk id="5" creationId="{E0DC54D4-56E2-6621-93FD-EFE3C71FE40B}"/>
          </ac:inkMkLst>
        </pc:inkChg>
        <pc:inkChg chg="add mod">
          <ac:chgData name="SAAD Motaz" userId="f0cfe403-b148-429c-a439-77756e4cdd21" providerId="ADAL" clId="{5441D578-BC3F-4E5F-A6BF-B8E1F12B6681}" dt="2022-12-18T08:01:39.118" v="583"/>
          <ac:inkMkLst>
            <pc:docMk/>
            <pc:sldMk cId="658333902" sldId="634"/>
            <ac:inkMk id="6" creationId="{20981D1C-60A1-34C8-A5AD-8832AEA7D931}"/>
          </ac:inkMkLst>
        </pc:inkChg>
        <pc:inkChg chg="add mod">
          <ac:chgData name="SAAD Motaz" userId="f0cfe403-b148-429c-a439-77756e4cdd21" providerId="ADAL" clId="{5441D578-BC3F-4E5F-A6BF-B8E1F12B6681}" dt="2022-12-18T08:01:39.118" v="583"/>
          <ac:inkMkLst>
            <pc:docMk/>
            <pc:sldMk cId="658333902" sldId="634"/>
            <ac:inkMk id="7" creationId="{0FE2D8D5-29FE-7F2C-A0FE-0C5B3918D683}"/>
          </ac:inkMkLst>
        </pc:inkChg>
        <pc:inkChg chg="add mod">
          <ac:chgData name="SAAD Motaz" userId="f0cfe403-b148-429c-a439-77756e4cdd21" providerId="ADAL" clId="{5441D578-BC3F-4E5F-A6BF-B8E1F12B6681}" dt="2022-12-18T08:01:39.118" v="583"/>
          <ac:inkMkLst>
            <pc:docMk/>
            <pc:sldMk cId="658333902" sldId="634"/>
            <ac:inkMk id="8" creationId="{7E31E9FA-6146-B7B5-1864-B076B0B0F556}"/>
          </ac:inkMkLst>
        </pc:inkChg>
        <pc:inkChg chg="add mod">
          <ac:chgData name="SAAD Motaz" userId="f0cfe403-b148-429c-a439-77756e4cdd21" providerId="ADAL" clId="{5441D578-BC3F-4E5F-A6BF-B8E1F12B6681}" dt="2022-12-18T08:01:39.118" v="583"/>
          <ac:inkMkLst>
            <pc:docMk/>
            <pc:sldMk cId="658333902" sldId="634"/>
            <ac:inkMk id="11" creationId="{A0A05C12-7C62-76F2-6892-21859B57E4EB}"/>
          </ac:inkMkLst>
        </pc:inkChg>
        <pc:inkChg chg="add mod">
          <ac:chgData name="SAAD Motaz" userId="f0cfe403-b148-429c-a439-77756e4cdd21" providerId="ADAL" clId="{5441D578-BC3F-4E5F-A6BF-B8E1F12B6681}" dt="2022-12-18T08:01:39.118" v="583"/>
          <ac:inkMkLst>
            <pc:docMk/>
            <pc:sldMk cId="658333902" sldId="634"/>
            <ac:inkMk id="12" creationId="{2349F3CE-841E-CC67-678D-6B4C571657E0}"/>
          </ac:inkMkLst>
        </pc:inkChg>
        <pc:inkChg chg="add mod">
          <ac:chgData name="SAAD Motaz" userId="f0cfe403-b148-429c-a439-77756e4cdd21" providerId="ADAL" clId="{5441D578-BC3F-4E5F-A6BF-B8E1F12B6681}" dt="2022-12-18T08:01:39.118" v="583"/>
          <ac:inkMkLst>
            <pc:docMk/>
            <pc:sldMk cId="658333902" sldId="634"/>
            <ac:inkMk id="14" creationId="{07F68A90-A39E-95F5-C07D-7EBA83DCABBF}"/>
          </ac:inkMkLst>
        </pc:inkChg>
        <pc:inkChg chg="add mod">
          <ac:chgData name="SAAD Motaz" userId="f0cfe403-b148-429c-a439-77756e4cdd21" providerId="ADAL" clId="{5441D578-BC3F-4E5F-A6BF-B8E1F12B6681}" dt="2022-12-18T08:01:39.118" v="583"/>
          <ac:inkMkLst>
            <pc:docMk/>
            <pc:sldMk cId="658333902" sldId="634"/>
            <ac:inkMk id="15" creationId="{3E49B221-7EFA-7779-A33B-51831634ED8B}"/>
          </ac:inkMkLst>
        </pc:inkChg>
        <pc:inkChg chg="add mod">
          <ac:chgData name="SAAD Motaz" userId="f0cfe403-b148-429c-a439-77756e4cdd21" providerId="ADAL" clId="{5441D578-BC3F-4E5F-A6BF-B8E1F12B6681}" dt="2022-12-18T08:01:39.118" v="583"/>
          <ac:inkMkLst>
            <pc:docMk/>
            <pc:sldMk cId="658333902" sldId="634"/>
            <ac:inkMk id="17" creationId="{34079D68-26DA-1BAA-AF9F-FDE0C99A51BF}"/>
          </ac:inkMkLst>
        </pc:inkChg>
        <pc:inkChg chg="add mod">
          <ac:chgData name="SAAD Motaz" userId="f0cfe403-b148-429c-a439-77756e4cdd21" providerId="ADAL" clId="{5441D578-BC3F-4E5F-A6BF-B8E1F12B6681}" dt="2022-12-18T08:01:39.118" v="583"/>
          <ac:inkMkLst>
            <pc:docMk/>
            <pc:sldMk cId="658333902" sldId="634"/>
            <ac:inkMk id="18" creationId="{1FA17EFF-EBAB-0C7B-EAC3-37B3D48EE96C}"/>
          </ac:inkMkLst>
        </pc:inkChg>
        <pc:inkChg chg="add mod">
          <ac:chgData name="SAAD Motaz" userId="f0cfe403-b148-429c-a439-77756e4cdd21" providerId="ADAL" clId="{5441D578-BC3F-4E5F-A6BF-B8E1F12B6681}" dt="2022-12-18T08:01:39.118" v="583"/>
          <ac:inkMkLst>
            <pc:docMk/>
            <pc:sldMk cId="658333902" sldId="634"/>
            <ac:inkMk id="20" creationId="{0AAFD9A1-D65E-39F5-A0EB-C83C180C4136}"/>
          </ac:inkMkLst>
        </pc:inkChg>
        <pc:inkChg chg="add mod">
          <ac:chgData name="SAAD Motaz" userId="f0cfe403-b148-429c-a439-77756e4cdd21" providerId="ADAL" clId="{5441D578-BC3F-4E5F-A6BF-B8E1F12B6681}" dt="2022-12-18T08:01:39.118" v="583"/>
          <ac:inkMkLst>
            <pc:docMk/>
            <pc:sldMk cId="658333902" sldId="634"/>
            <ac:inkMk id="21" creationId="{0757F62C-984D-041F-9E47-9BA598402DCA}"/>
          </ac:inkMkLst>
        </pc:inkChg>
        <pc:inkChg chg="add mod">
          <ac:chgData name="SAAD Motaz" userId="f0cfe403-b148-429c-a439-77756e4cdd21" providerId="ADAL" clId="{5441D578-BC3F-4E5F-A6BF-B8E1F12B6681}" dt="2022-12-18T08:01:39.118" v="583"/>
          <ac:inkMkLst>
            <pc:docMk/>
            <pc:sldMk cId="658333902" sldId="634"/>
            <ac:inkMk id="22" creationId="{350E5BF3-B44D-CFD6-0475-153216DC37E8}"/>
          </ac:inkMkLst>
        </pc:inkChg>
        <pc:inkChg chg="add mod">
          <ac:chgData name="SAAD Motaz" userId="f0cfe403-b148-429c-a439-77756e4cdd21" providerId="ADAL" clId="{5441D578-BC3F-4E5F-A6BF-B8E1F12B6681}" dt="2022-12-18T08:01:39.118" v="583"/>
          <ac:inkMkLst>
            <pc:docMk/>
            <pc:sldMk cId="658333902" sldId="634"/>
            <ac:inkMk id="23" creationId="{A55354A9-41A9-46AF-9674-28C24FFAA25C}"/>
          </ac:inkMkLst>
        </pc:inkChg>
        <pc:inkChg chg="add mod">
          <ac:chgData name="SAAD Motaz" userId="f0cfe403-b148-429c-a439-77756e4cdd21" providerId="ADAL" clId="{5441D578-BC3F-4E5F-A6BF-B8E1F12B6681}" dt="2022-12-18T08:01:39.118" v="583"/>
          <ac:inkMkLst>
            <pc:docMk/>
            <pc:sldMk cId="658333902" sldId="634"/>
            <ac:inkMk id="24" creationId="{82C28723-0CDC-27CF-BB88-B696C1820075}"/>
          </ac:inkMkLst>
        </pc:inkChg>
        <pc:inkChg chg="add mod">
          <ac:chgData name="SAAD Motaz" userId="f0cfe403-b148-429c-a439-77756e4cdd21" providerId="ADAL" clId="{5441D578-BC3F-4E5F-A6BF-B8E1F12B6681}" dt="2022-12-18T08:01:39.118" v="583"/>
          <ac:inkMkLst>
            <pc:docMk/>
            <pc:sldMk cId="658333902" sldId="634"/>
            <ac:inkMk id="27" creationId="{BC064231-94FD-BF79-8468-1A8FC18F62CC}"/>
          </ac:inkMkLst>
        </pc:inkChg>
        <pc:inkChg chg="add mod">
          <ac:chgData name="SAAD Motaz" userId="f0cfe403-b148-429c-a439-77756e4cdd21" providerId="ADAL" clId="{5441D578-BC3F-4E5F-A6BF-B8E1F12B6681}" dt="2022-12-18T08:02:03.409" v="590"/>
          <ac:inkMkLst>
            <pc:docMk/>
            <pc:sldMk cId="658333902" sldId="634"/>
            <ac:inkMk id="29" creationId="{32EC32D7-DAB7-62A4-3BF0-7EEBF961CBC8}"/>
          </ac:inkMkLst>
        </pc:inkChg>
        <pc:inkChg chg="add mod">
          <ac:chgData name="SAAD Motaz" userId="f0cfe403-b148-429c-a439-77756e4cdd21" providerId="ADAL" clId="{5441D578-BC3F-4E5F-A6BF-B8E1F12B6681}" dt="2022-12-18T08:02:03.409" v="590"/>
          <ac:inkMkLst>
            <pc:docMk/>
            <pc:sldMk cId="658333902" sldId="634"/>
            <ac:inkMk id="30" creationId="{DAFBEFBD-D9BF-587B-573D-773C9625E771}"/>
          </ac:inkMkLst>
        </pc:inkChg>
        <pc:inkChg chg="add mod">
          <ac:chgData name="SAAD Motaz" userId="f0cfe403-b148-429c-a439-77756e4cdd21" providerId="ADAL" clId="{5441D578-BC3F-4E5F-A6BF-B8E1F12B6681}" dt="2022-12-18T08:02:03.409" v="590"/>
          <ac:inkMkLst>
            <pc:docMk/>
            <pc:sldMk cId="658333902" sldId="634"/>
            <ac:inkMk id="31" creationId="{238ECB53-9130-8320-1418-A10B4BA6474B}"/>
          </ac:inkMkLst>
        </pc:inkChg>
        <pc:inkChg chg="add">
          <ac:chgData name="SAAD Motaz" userId="f0cfe403-b148-429c-a439-77756e4cdd21" providerId="ADAL" clId="{5441D578-BC3F-4E5F-A6BF-B8E1F12B6681}" dt="2022-12-18T08:02:00.554" v="587" actId="9405"/>
          <ac:inkMkLst>
            <pc:docMk/>
            <pc:sldMk cId="658333902" sldId="634"/>
            <ac:inkMk id="32" creationId="{F7E85B65-4E3A-34BD-59CE-7A613DA63E8A}"/>
          </ac:inkMkLst>
        </pc:inkChg>
        <pc:inkChg chg="add mod">
          <ac:chgData name="SAAD Motaz" userId="f0cfe403-b148-429c-a439-77756e4cdd21" providerId="ADAL" clId="{5441D578-BC3F-4E5F-A6BF-B8E1F12B6681}" dt="2022-12-18T08:02:03.409" v="590"/>
          <ac:inkMkLst>
            <pc:docMk/>
            <pc:sldMk cId="658333902" sldId="634"/>
            <ac:inkMk id="33" creationId="{C020AF56-C056-D1A6-A23A-1DB6A019BEAF}"/>
          </ac:inkMkLst>
        </pc:inkChg>
        <pc:inkChg chg="add mod">
          <ac:chgData name="SAAD Motaz" userId="f0cfe403-b148-429c-a439-77756e4cdd21" providerId="ADAL" clId="{5441D578-BC3F-4E5F-A6BF-B8E1F12B6681}" dt="2022-12-18T08:02:03.409" v="590"/>
          <ac:inkMkLst>
            <pc:docMk/>
            <pc:sldMk cId="658333902" sldId="634"/>
            <ac:inkMk id="34" creationId="{8F96D266-0592-281E-C469-52382C086E78}"/>
          </ac:inkMkLst>
        </pc:inkChg>
        <pc:inkChg chg="add">
          <ac:chgData name="SAAD Motaz" userId="f0cfe403-b148-429c-a439-77756e4cdd21" providerId="ADAL" clId="{5441D578-BC3F-4E5F-A6BF-B8E1F12B6681}" dt="2022-12-18T08:02:31.822" v="591" actId="9405"/>
          <ac:inkMkLst>
            <pc:docMk/>
            <pc:sldMk cId="658333902" sldId="634"/>
            <ac:inkMk id="37" creationId="{1E68827B-DF4A-EAE3-7893-FA7A88DB7EA7}"/>
          </ac:inkMkLst>
        </pc:inkChg>
      </pc:sldChg>
      <pc:sldMasterChg chg="delSldLayout">
        <pc:chgData name="SAAD Motaz" userId="f0cfe403-b148-429c-a439-77756e4cdd21" providerId="ADAL" clId="{5441D578-BC3F-4E5F-A6BF-B8E1F12B6681}" dt="2022-12-11T11:52:34.538" v="6" actId="2696"/>
        <pc:sldMasterMkLst>
          <pc:docMk/>
          <pc:sldMasterMk cId="0" sldId="2147483655"/>
        </pc:sldMasterMkLst>
        <pc:sldLayoutChg chg="del">
          <pc:chgData name="SAAD Motaz" userId="f0cfe403-b148-429c-a439-77756e4cdd21" providerId="ADAL" clId="{5441D578-BC3F-4E5F-A6BF-B8E1F12B6681}" dt="2022-12-11T11:52:34.538" v="6" actId="2696"/>
          <pc:sldLayoutMkLst>
            <pc:docMk/>
            <pc:sldMasterMk cId="0" sldId="2147483655"/>
            <pc:sldLayoutMk cId="3824525621" sldId="2147483656"/>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36.401"/>
    </inkml:context>
    <inkml:brush xml:id="br0">
      <inkml:brushProperty name="width" value="0.025" units="cm"/>
      <inkml:brushProperty name="height" value="0.025" units="cm"/>
    </inkml:brush>
  </inkml:definitions>
  <inkml:trace contextRef="#ctx0" brushRef="#br0">389 1 24575,'-12'1'0,"0"1"0,0 1 0,0 0 0,0 1 0,0 0 0,1 0 0,-20 12 0,11-6 0,15-7 0,-30 13 0,-36 23 0,61-32 0,0 0 0,1 0 0,0 1 0,0 0 0,1 0 0,0 1 0,1 0 0,-8 11 0,6-5 0,1 0 0,1 0 0,0 1 0,1 0 0,1 1 0,0-1 0,2 1 0,-1 0 0,2 0 0,-1 18 0,3-28 0,1 1 0,-1-1 0,1 0 0,1 0 0,-1 0 0,1-1 0,0 1 0,0 0 0,1-1 0,0 1 0,7 10 0,-7-13 0,1 1 0,0-1 0,0 0 0,1 0 0,-1 0 0,1 0 0,0-1 0,0 0 0,0 0 0,0 0 0,0-1 0,1 1 0,-1-1 0,1-1 0,0 1 0,5 0 0,9 1 0,-1-1 0,1 0 0,0-2 0,0 0 0,0-2 0,-1 0 0,1-1 0,-1-1 0,1 0 0,-1-2 0,22-9 0,18-11 0,-2-3 0,59-39 0,-113 65 0,2 1 0,-1 0 0,0-1 0,0 0 0,0 1 0,0-1 0,-1-1 0,1 1 0,-1-1 0,0 1 0,0-1 0,0 0 0,0 0 0,-1 0 0,1 0 0,-1-1 0,0 1 0,-1-1 0,1 1 0,-1-1 0,2-7 0,1-15 0,0-2 0,-2 1 0,-3-45 0,1 43 0,38 156 0,-20-41 0,10 127 0,-6-35 0,-14-146 0,-6-25 0,0-1 0,-1 1 0,0 0 0,0 0 0,0 0 0,-1 7 0,0-11 0,0 0 0,-1-1 0,1 1 0,-1 0 0,1-1 0,-1 1 0,0-1 0,1 1 0,-1-1 0,0 1 0,0-1 0,0 1 0,0-1 0,0 0 0,-1 0 0,1 1 0,0-1 0,-1 0 0,1 0 0,0 0 0,-1 0 0,1-1 0,-1 1 0,1 0 0,-1-1 0,-2 1 0,-33 12 0,0-2 0,-1-1 0,0-2 0,-1-2 0,0-2 0,0-1 0,-77-5 0,114 2-44,0 0 0,0-1 0,1 1 0,-1 0 0,0-1 0,1 0 0,-1 1 0,1-1 0,-1 0 0,1 0 0,-1 1 0,1-1 0,-1 0 0,1-1 0,0 1 0,0 0 0,-1 0 0,1-1-1,0 1 1,0 0 0,0-1 0,1 1 0,-1-1 0,0 1 0,0-1 0,1 0 0,-1 1 0,1-1 0,-1 0 0,1-1 0,-2-11-6782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46.121"/>
    </inkml:context>
    <inkml:brush xml:id="br0">
      <inkml:brushProperty name="width" value="0.025" units="cm"/>
      <inkml:brushProperty name="height" value="0.025" units="cm"/>
    </inkml:brush>
  </inkml:definitions>
  <inkml:trace contextRef="#ctx0" brushRef="#br0">263 331 24575,'-13'-17'0,"0"1"0,2-2 0,0 1 0,1-1 0,1-1 0,1 0 0,0 0 0,2-1 0,0 0 0,1 0 0,-2-22 0,6 38 0,1 1 0,-1-1 0,1 1 0,0 0 0,0-1 0,0 1 0,1-1 0,-1 1 0,1 0 0,0-1 0,0 1 0,0 0 0,0 0 0,1-1 0,-1 1 0,1 0 0,0 0 0,2-3 0,-1 4 0,-1 0 0,0 0 0,1 0 0,-1 1 0,1-1 0,-1 1 0,1-1 0,0 1 0,0 0 0,-1 0 0,1 0 0,0 1 0,0-1 0,0 1 0,0 0 0,0-1 0,0 1 0,0 0 0,0 1 0,0-1 0,5 2 0,-1 0 0,-1 0 0,1 0 0,-1 1 0,0 0 0,1 0 0,-1 1 0,-1 0 0,1 0 0,0 0 0,-1 1 0,0-1 0,8 11 0,7 10 0,26 39 0,-31-42 0,-7-9 0,0 0 0,0 0 0,-1 0 0,-1 1 0,0 0 0,-1 0 0,-1 0 0,4 19 0,-7-26 0,0 1 0,-1-1 0,0 1 0,0-1 0,0 1 0,-1 0 0,-1-1 0,1 1 0,-1-1 0,0 0 0,-1 0 0,0 1 0,0-2 0,0 1 0,-1 0 0,0-1 0,-9 12 0,-10 6 0,-1 0 0,-1-2 0,-1-1 0,-38 23 0,26-18 0,10-9 0,0-1 0,-48 19 0,9-5 0,46-17 0,20-13 0,1 0 0,0 1 0,0-1 0,0 0 0,0 0 0,0 0 0,-1 0 0,1 0 0,0 0 0,0 0 0,0 0 0,0 0 0,0 0 0,0 1 0,0-1 0,-1 0 0,1 0 0,0 0 0,0 0 0,0 0 0,0 1 0,0-1 0,0 0 0,0 0 0,0 0 0,0 0 0,0 0 0,0 1 0,0-1 0,0 0 0,0 0 0,0 0 0,0 0 0,0 0 0,0 1 0,0-1 0,0 0 0,0 0 0,0 0 0,0 0 0,0 0 0,0 1 0,0-1 0,0 0 0,1 0 0,-1 0 0,0 0 0,0 0 0,0 0 0,0 1 0,0-1 0,0 0 0,1 0 0,38 2 0,-25-2 0,611 13-1365,-581-11-5461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35.139"/>
    </inkml:context>
    <inkml:brush xml:id="br0">
      <inkml:brushProperty name="width" value="0.025" units="cm"/>
      <inkml:brushProperty name="height" value="0.025" units="cm"/>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36.387"/>
    </inkml:context>
    <inkml:brush xml:id="br0">
      <inkml:brushProperty name="width" value="0.025" units="cm"/>
      <inkml:brushProperty name="height" value="0.025" units="cm"/>
    </inkml:brush>
  </inkml:definitions>
  <inkml:trace contextRef="#ctx0" brushRef="#br0">0 0 24575,'4'9'0,"-1"0"0,0 0 0,0 0 0,-1 0 0,-1 1 0,2 16 0,-3 61 0,0-51 0,2 5 0,1 0 0,3 0 0,11 44 0,5 29 0,-19-79-65,-2 68-1,-2-62-1168,1-23-5592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37.202"/>
    </inkml:context>
    <inkml:brush xml:id="br0">
      <inkml:brushProperty name="width" value="0.025" units="cm"/>
      <inkml:brushProperty name="height" value="0.025" units="cm"/>
    </inkml:brush>
  </inkml:definitions>
  <inkml:trace contextRef="#ctx0" brushRef="#br0">0 31 24575,'13'0'0,"0"2"0,23 4 0,-28-4 0,0 0 0,0 0 0,0-1 0,1-1 0,-1 1 0,0-1 0,0 0 0,1-1 0,12-3 0,29-7 0,82-8 0,-126 18 0,24-6-1365,-18 4-5461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38.624"/>
    </inkml:context>
    <inkml:brush xml:id="br0">
      <inkml:brushProperty name="width" value="0.025" units="cm"/>
      <inkml:brushProperty name="height" value="0.025" units="cm"/>
    </inkml:brush>
  </inkml:definitions>
  <inkml:trace contextRef="#ctx0" brushRef="#br0">49 93 24575,'29'5'0,"-25"-4"0,0 0 0,0-1 0,1 1 0,-1 0 0,0-1 0,6 0 0,-9-1 0,1 1 0,-1 0 0,0-1 0,0 1 0,0-1 0,0 1 0,0-1 0,0 1 0,0-1 0,0 0 0,0 1 0,0-1 0,0 0 0,0 0 0,-1 0 0,1 0 0,0 0 0,0 0 0,-1 0 0,1 0 0,-1 0 0,1 0 0,-1 0 0,1 0 0,-1 0 0,1-3 0,5-35 0,-6 37 0,0 0 0,0 0 0,0 0 0,0 0 0,0 0 0,-1 0 0,1 0 0,-1 0 0,1 0 0,-1 0 0,0 0 0,1 0 0,-1 0 0,0 0 0,-1 0 0,0-2 0,1 4 0,0-1 0,0 1 0,0 0 0,0-1 0,0 1 0,0 0 0,0 0 0,0 0 0,0 0 0,0-1 0,0 1 0,0 1 0,0-1 0,0 0 0,0 0 0,0 0 0,0 0 0,0 1 0,0-1 0,0 0 0,0 1 0,1-1 0,-1 1 0,0-1 0,0 1 0,0 0 0,0-1 0,1 1 0,-1 0 0,0-1 0,1 1 0,-2 1 0,-21 25 0,5-3 0,13-18 0,0 0 0,0 0 0,1 1 0,0-1 0,-6 14 0,3-2 0,4-10 0,-1 0 0,1 1 0,1-1 0,-1 1 0,1-1 0,-1 14 0,4-20 0,-1 0 0,0 0 0,0 0 0,1 0 0,-1 1 0,1-1 0,0 0 0,-1 0 0,1 0 0,0 0 0,0-1 0,0 1 0,1 0 0,-1 0 0,0-1 0,1 1 0,-1 0 0,1-1 0,0 1 0,-1-1 0,1 0 0,0 0 0,0 0 0,0 0 0,-1 0 0,1 0 0,0 0 0,1 0 0,-1-1 0,0 1 0,3 0 0,1 0 0,0 0 0,0 1 0,0-2 0,0 1 0,0-1 0,0 0 0,0 0 0,0-1 0,0 1 0,0-2 0,0 1 0,-1 0 0,1-1 0,0 0 0,5-3 0,0-2 0,0 0 0,0 0 0,-1-1 0,0-1 0,16-18 0,-2 2 0,-7 8 0,-1 0 0,-1-1 0,15-23 0,3 1-1365,-25 31-5461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39.572"/>
    </inkml:context>
    <inkml:brush xml:id="br0">
      <inkml:brushProperty name="width" value="0.025" units="cm"/>
      <inkml:brushProperty name="height" value="0.025" units="cm"/>
    </inkml:brush>
  </inkml:definitions>
  <inkml:trace contextRef="#ctx0" brushRef="#br0">0 0 24575,'24'51'0,"-2"1"0,27 100 0,-38-104 0,-7-29 0,0 1 0,2-1 0,7 18 0,-12-36 0,0 0 0,-1 0 0,1-1 0,-1 1 0,0 0 0,1 0 0,-1 0 0,0 0 0,0 0 0,1 0 0,-1 0 0,0 0 0,0 0 0,0 0 0,0 0 0,0 0 0,0 0 0,0 0 0,-1 0 0,1 0 0,0 0 0,-1 0 0,1 0 0,0 0 0,-1 0 0,1-1 0,-1 1 0,1 0 0,-1 0 0,0 0 0,1-1 0,-1 1 0,0 0 0,0 0 0,-1 0 0,1-1 0,0 0 0,0 0 0,0 0 0,0 0 0,0 0 0,0 0 0,0 0 0,0 0 0,0 0 0,0 0 0,-1-1 0,1 1 0,0 0 0,0-1 0,0 1 0,0-1 0,0 1 0,1-1 0,-1 0 0,0 1 0,0-1 0,0 0 0,0 0 0,1 1 0,-1-1 0,0 0 0,1 0 0,-1 0 0,1 0 0,-2-2 0,-2-5 0,0 0 0,1 0 0,-1-1 0,2 1 0,-1-1 0,1 0 0,1 0 0,-2-12 0,1-78 0,2 71 0,0 17 0,0-1 0,1 0 0,0 1 0,1-1 0,0 1 0,1-1 0,5-11 0,-7 19 0,1 0 0,0 1 0,0-1 0,0 1 0,1 0 0,-1-1 0,1 1 0,0 0 0,0 0 0,0 1 0,0-1 0,1 1 0,-1-1 0,1 1 0,-1 0 0,1 0 0,0 1 0,0-1 0,0 1 0,-1 0 0,1 0 0,1 0 0,4 0 0,0 0-29,0 1-1,0 1 1,0-1-1,0 1 0,-1 1 1,1 0-1,0 0 1,-1 1-1,14 5 0,1 0-1039,-7-3-5757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40.880"/>
    </inkml:context>
    <inkml:brush xml:id="br0">
      <inkml:brushProperty name="width" value="0.025" units="cm"/>
      <inkml:brushProperty name="height" value="0.025" units="cm"/>
    </inkml:brush>
  </inkml:definitions>
  <inkml:trace contextRef="#ctx0" brushRef="#br0">69 0 24575,'-5'3'0,"1"0"0,-1 0 0,1 1 0,0 0 0,0 0 0,0 0 0,0 0 0,1 0 0,-1 1 0,1-1 0,1 1 0,-1 0 0,0 0 0,1 0 0,0 1 0,-2 8 0,2-5 0,0-1 0,0 1 0,1-1 0,0 1 0,0 0 0,1-1 0,1 1 0,-1 0 0,4 16 0,-1-16 0,0-1 0,1 0 0,0 1 0,0-1 0,7 10 0,-10-17 0,0 1 0,0-1 0,0 0 0,0 0 0,0 0 0,0 0 0,0 0 0,0 0 0,1 0 0,-1 0 0,0 0 0,1-1 0,-1 1 0,0-1 0,1 1 0,2 0 0,-3-1 0,0 0 0,0-1 0,0 1 0,0 0 0,1-1 0,-1 1 0,0-1 0,0 1 0,0-1 0,0 0 0,0 1 0,0-1 0,-1 0 0,1 0 0,0 0 0,0 1 0,-1-1 0,1 0 0,0 0 0,-1 0 0,1 0 0,-1 0 0,1 0 0,-1-1 0,1-1 0,2-6 0,0 0 0,0-1 0,-1 0 0,-1 1 0,1-1 0,-2 0 0,1 0 0,-3-18 0,-13-78 0,14 102 0,1 3 0,0 0 0,-1 0 0,1 0 0,0 0 0,0 0 0,0 0 0,0 0 0,0 0 0,0 0 0,0 0 0,0 0 0,0 0 0,0 0 0,0 0 0,1 0 0,-1 0 0,1-1 0,-1 2 0,1-1 0,-1 1 0,1 0 0,-1 0 0,1 1 0,-1-1 0,1 0 0,-1 0 0,1 0 0,-1 0 0,0 0 0,1 0 0,-1 1 0,1-1 0,-1 0 0,0 0 0,1 1 0,-1-1 0,1 0 0,-1 0 0,0 1 0,1-1 0,-1 0 0,0 1 0,1 0 0,25 31 0,-26-31 0,18 27 0,15 34 0,-25-44 0,1 0 0,1-1 0,0 0 0,1-1 0,1 0 0,25 26 0,-32-39-91,-1 0 0,1 0 0,0 0 0,0-1 0,0 0 0,0 0 0,0 0 0,0 0 0,0-1 0,1 0 0,-1 0 0,1 0 0,-1-1 0,10 0 0,2-3-6735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41.575"/>
    </inkml:context>
    <inkml:brush xml:id="br0">
      <inkml:brushProperty name="width" value="0.025" units="cm"/>
      <inkml:brushProperty name="height" value="0.025" units="cm"/>
    </inkml:brush>
  </inkml:definitions>
  <inkml:trace contextRef="#ctx0" brushRef="#br0">1 0 24575,'33'129'0,"27"120"0,-24-38 0,-29-182-20,-6-25-83,1 0-1,-1 1 1,0-1-1,0 1 1,0-1-1,0 1 1,-1-1-1,0 1 1,0-1-1,0 1 1,-1-1-1,0 6 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42.303"/>
    </inkml:context>
    <inkml:brush xml:id="br0">
      <inkml:brushProperty name="width" value="0.025" units="cm"/>
      <inkml:brushProperty name="height" value="0.025" units="cm"/>
    </inkml:brush>
  </inkml:definitions>
  <inkml:trace contextRef="#ctx0" brushRef="#br0">1 28 24575,'13'1'0,"1"1"0,-1 0 0,1 0 0,24 10 0,-21-7 0,-1 0 0,22 2 0,-32-6 0,0-1 0,0 1 0,0-2 0,0 1 0,0-1 0,0 1 0,0-2 0,0 1 0,0-1 0,7-2 0,13-6 0,0 1 0,0 1 0,1 2 0,0 0 0,54-2 0,-51 5-1365,-6-1-5461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42.979"/>
    </inkml:context>
    <inkml:brush xml:id="br0">
      <inkml:brushProperty name="width" value="0.025" units="cm"/>
      <inkml:brushProperty name="height" value="0.025" units="cm"/>
    </inkml:brush>
  </inkml:definitions>
  <inkml:trace contextRef="#ctx0" brushRef="#br0">1 0 24575,'0'6'0,"0"6"0,0 3 0,0 5 0,0 3 0,0 0 0,0 3 0,3-4 0,1-1 0,0-3 0,2-3 0,0-2 0,-1 1 0,-1 0 0,-1 2 0,-2-3-8191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43.424"/>
    </inkml:context>
    <inkml:brush xml:id="br0">
      <inkml:brushProperty name="width" value="0.025" units="cm"/>
      <inkml:brushProperty name="height" value="0.025" units="cm"/>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47.360"/>
    </inkml:context>
    <inkml:brush xml:id="br0">
      <inkml:brushProperty name="width" value="0.025" units="cm"/>
      <inkml:brushProperty name="height" value="0.025" units="cm"/>
    </inkml:brush>
  </inkml:definitions>
  <inkml:trace contextRef="#ctx0" brushRef="#br0">367 183 24575,'-51'-4'0,"43"2"0,1 1 0,0 1 0,0-1 0,-1 1 0,1 0 0,-1 0 0,1 1 0,0 0 0,0 1 0,-1 0 0,1 0 0,0 0 0,-7 4 0,-7 7 0,0 0 0,1 2 0,0 0 0,1 1 0,1 1 0,1 1 0,0 1 0,-18 26 0,33-41 0,0 0 0,0-1 0,0 1 0,0 0 0,0 0 0,1 0 0,0 0 0,0 0 0,0 0 0,0 0 0,0 1 0,1-1 0,0 0 0,0 0 0,0 1 0,1-1 0,-1 0 0,1 0 0,0 1 0,0-1 0,0 0 0,1 0 0,-1 0 0,1 0 0,0-1 0,0 1 0,1 0 0,-1-1 0,1 0 0,6 7 0,6 5 0,1 0 0,0-1 0,1 0 0,31 17 0,-47-30 0,16 9 0,1-1 0,0 0 0,1-1 0,28 7 0,-15-5 0,-11-2 0,1-2 0,0 0 0,0-2 0,0 0 0,38 1 0,-45-5 0,1-1 0,0 0 0,-1-1 0,0 0 0,1-1 0,17-7 0,-26 8 0,-1-1 0,1 0 0,-1 0 0,0 0 0,0-1 0,0 0 0,0 0 0,-1-1 0,1 0 0,-1 0 0,0 0 0,-1 0 0,1-1 0,-1 1 0,6-13 0,-1-1 0,-2 0 0,0 0 0,-1 0 0,-1-1 0,-1 0 0,-1 0 0,0 0 0,-2 0 0,0 0 0,-1-1 0,-1 1 0,-1 0 0,-1 0 0,-1 0 0,-8-27 0,7 37 0,0-1 0,-1 1 0,0 0 0,-1 0 0,0 0 0,0 1 0,-1 0 0,0 1 0,-1 0 0,0 0 0,0 1 0,0 0 0,-1 0 0,0 1 0,-22-9 0,-11-3 0,0 3 0,-77-18 0,93 26 0,16 4 0,1 0 0,-2 0 0,1 1 0,0 1 0,0 0 0,-1 0 0,1 1 0,0 1 0,0 0 0,-1 1 0,1 0 0,0 0 0,0 1 0,0 0 0,1 1 0,-1 1 0,-11 6 0,-61 43-1365,64-39-5461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44.735"/>
    </inkml:context>
    <inkml:brush xml:id="br0">
      <inkml:brushProperty name="width" value="0.025" units="cm"/>
      <inkml:brushProperty name="height" value="0.025" units="cm"/>
    </inkml:brush>
  </inkml:definitions>
  <inkml:trace contextRef="#ctx0" brushRef="#br0">93 114 24575,'-3'0'0,"-1"1"0,1-1 0,0 1 0,-1 0 0,1 0 0,0 0 0,-1 0 0,1 1 0,0-1 0,0 1 0,0 0 0,0 0 0,1 0 0,-1 0 0,0 0 0,1 1 0,-1-1 0,1 1 0,0 0 0,0-1 0,0 1 0,-2 4 0,0 0 0,1 1 0,-1-1 0,1 1 0,1 0 0,-1 0 0,1 0 0,1 0 0,-2 10 0,3-13 0,-1 1 0,1-1 0,0 0 0,1 0 0,-1 1 0,1-1 0,0 0 0,0 0 0,1 0 0,0 0 0,3 7 0,-4-10 0,1 0 0,-1 0 0,1 0 0,0 0 0,0 0 0,0 0 0,0 0 0,0-1 0,1 1 0,-1-1 0,0 0 0,1 1 0,-1-1 0,1 0 0,-1 0 0,1-1 0,0 1 0,-1-1 0,1 1 0,0-1 0,-1 0 0,1 0 0,0 0 0,3 0 0,7-1 0,0 0 0,1-1 0,-1 0 0,0-1 0,0-1 0,0 0 0,-1 0 0,1-2 0,-1 1 0,0-1 0,0-1 0,-1 0 0,0-1 0,0 0 0,-1-1 0,0 0 0,17-21 0,-23 26 0,0-1 0,0-1 0,0 1 0,0 0 0,-1-1 0,0 0 0,0 0 0,0 0 0,-1 0 0,0-1 0,0 1 0,-1 0 0,1-1 0,-1 1 0,-1-1 0,1-8 0,-1 9 0,1-6 0,-1-1 0,-1 1 0,1 0 0,-4-15 0,4 26 0,0 0 0,-1 0 0,1-1 0,0 1 0,0 0 0,-1 0 0,1-1 0,-1 1 0,1 0 0,-1 0 0,1 0 0,-1 0 0,0 0 0,0 0 0,1 0 0,-1 0 0,0 0 0,0 0 0,0 0 0,0 1 0,0-1 0,0 0 0,0 1 0,0-1 0,0 1 0,-1-1 0,1 1 0,0-1 0,0 1 0,0 0 0,-1-1 0,1 1 0,0 0 0,0 0 0,-1 0 0,1 0 0,0 0 0,0 0 0,-1 1 0,1-1 0,0 0 0,0 1 0,0-1 0,-1 1 0,1-1 0,0 1 0,0-1 0,0 1 0,0 0 0,0-1 0,0 1 0,-1 2 0,-5 1-85,1 0 0,0 1-1,1 0 1,-1 1 0,1-1-1,0 1 1,0 0 0,1 0-1,0 0 1,0 1 0,0-1-1,1 1 1,0 0 0,0 0-1,-2 11 1,3-4-6741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45.755"/>
    </inkml:context>
    <inkml:brush xml:id="br0">
      <inkml:brushProperty name="width" value="0.025" units="cm"/>
      <inkml:brushProperty name="height" value="0.025" units="cm"/>
    </inkml:brush>
  </inkml:definitions>
  <inkml:trace contextRef="#ctx0" brushRef="#br0">1 0 24575,'2'38'0,"2"-1"0,2 0 0,1 0 0,2 0 0,2-1 0,18 43 0,-28-75 0,1 0 0,-1 0 0,1 0 0,0 0 0,1 0 0,-1 0 0,1 0 0,0-1 0,0 1 0,6 5 0,-8-8 0,1 0 0,0-1 0,-1 1 0,1-1 0,0 1 0,-1-1 0,1 1 0,0-1 0,0 0 0,-1 0 0,1 0 0,0 0 0,0 0 0,0 0 0,-1-1 0,1 1 0,0 0 0,-1-1 0,1 0 0,0 1 0,-1-1 0,1 0 0,0 0 0,-1 0 0,1 0 0,-1 0 0,0 0 0,1 0 0,1-2 0,12-12 0,-1 1 0,0-2 0,-1 0 0,-1 0 0,13-22 0,30-39 0,-44 64 0,-6 6 0,1 0 0,0 0 0,1 0 0,0 1 0,11-9 0,-16 14 0,0 0 0,0 0 0,-1 0 0,1 1 0,0-1 0,0 0 0,0 1 0,0-1 0,0 1 0,0 0 0,0 0 0,0 0 0,0 0 0,0 0 0,0 0 0,0 0 0,0 1 0,0-1 0,0 1 0,0-1 0,0 1 0,0 0 0,0 0 0,0 0 0,0 0 0,-1 0 0,1 0 0,0 0 0,-1 1 0,3 1 0,13 16 0,0 0 0,-1 1 0,-1 0 0,13 25 0,-3-7 0,-11-15 31,16 38-1,-10-21-1456,-14-28-5400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46.727"/>
    </inkml:context>
    <inkml:brush xml:id="br0">
      <inkml:brushProperty name="width" value="0.025" units="cm"/>
      <inkml:brushProperty name="height" value="0.025" units="cm"/>
    </inkml:brush>
  </inkml:definitions>
  <inkml:trace contextRef="#ctx0" brushRef="#br0">220 0 24575,'-9'1'0,"0"-1"0,0 1 0,0 1 0,0 0 0,1 0 0,-1 0 0,0 1 0,1 1 0,0-1 0,0 1 0,0 1 0,-14 10 0,18-13 0,1 1 0,0 0 0,-1 0 0,1 1 0,0-1 0,0 1 0,1 0 0,-1-1 0,1 1 0,0 0 0,0 1 0,0-1 0,1 0 0,-1 0 0,1 1 0,0-1 0,0 1 0,1-1 0,-1 1 0,1-1 0,0 1 0,0-1 0,0 1 0,1-1 0,0 1 0,0-1 0,2 7 0,-2-7 0,1-1 0,0 0 0,-1 0 0,1 0 0,0-1 0,1 1 0,-1 0 0,0-1 0,1 1 0,0-1 0,-1 0 0,1 0 0,0 0 0,0 0 0,0 0 0,0-1 0,0 1 0,4 0 0,10 4 0,-1-2 0,26 5 0,-15-3 0,130 32 0,-156-38 0,0 0 0,0 0 0,0 0 0,0 1 0,0-1 0,0 0 0,0 1 0,0-1 0,0 0 0,0 1 0,0-1 0,0 1 0,-1-1 0,1 1 0,0 0 0,0-1 0,-1 1 0,1 0 0,0 0 0,-1-1 0,1 1 0,-1 0 0,1 0 0,-1 0 0,1 0 0,-1 0 0,0 0 0,1 0 0,-1 1 0,0 0 0,0 0 0,0 1 0,-1-1 0,1 0 0,-1 0 0,1 0 0,-1 1 0,0-1 0,0 0 0,0 0 0,0 0 0,-2 3 0,-4 4 0,0 0 0,-1 0 0,0-1 0,-12 11 0,12-13 0,-1 1 0,1-1 0,-2-1 0,1 0 0,-1 0 0,1-1 0,-18 6 0,22-9 0,0 0 0,0 0 0,-1 0 0,1 0 0,-1-1 0,1 0 0,0 0 0,-1-1 0,1 1 0,-1-1 0,1 0 0,0-1 0,0 1 0,0-1 0,0 0 0,-8-4 0,10 4-43,-19-11-288,0 0 1,-1 2-1,-35-13 1,45 20-6496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24.050"/>
    </inkml:context>
    <inkml:brush xml:id="br0">
      <inkml:brushProperty name="width" value="0.025" units="cm"/>
      <inkml:brushProperty name="height" value="0.025" units="cm"/>
    </inkml:brush>
  </inkml:definitions>
  <inkml:trace contextRef="#ctx0" brushRef="#br0">1 0 24575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24.608"/>
    </inkml:context>
    <inkml:brush xml:id="br0">
      <inkml:brushProperty name="width" value="0.025" units="cm"/>
      <inkml:brushProperty name="height" value="0.025" units="cm"/>
    </inkml:brush>
  </inkml:definitions>
  <inkml:trace contextRef="#ctx0" brushRef="#br0">1 1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6:57.254"/>
    </inkml:context>
    <inkml:brush xml:id="br0">
      <inkml:brushProperty name="width" value="0.025" units="cm"/>
      <inkml:brushProperty name="height" value="0.025" units="cm"/>
    </inkml:brush>
  </inkml:definitions>
  <inkml:trace contextRef="#ctx0" brushRef="#br0">0 0 24575,'16'18'0,"-1"0"0,-1 2 0,22 37 0,-20-29 0,26 33 0,-31-46 0,-1 1 0,-1-1 0,0 2 0,11 28 0,-16-35 0,52 103 0,-47-93 0,20 31 0,6 12 0,2 52 0,-30-98 0,-1 1 0,-1-1 0,-1 1 0,0 0 0,1 30 0,-5 91 0,1 11 0,0-143 0,1-1 0,0 1 0,0-1 0,0 1 0,1-1 0,4 9 0,9 23 0,41 132 0,-49-145 0,1 1 0,2-1 0,0-1 0,1 0 0,18 25 0,-7-7 0,-2 1 0,-2 1 0,-2 0 0,21 86 0,-26-93 0,28 57 0,-18-44 0,17 64 0,-29-87 0,-1 0 0,-1 0 0,7 49 0,-9-42 0,20 64 0,-14-56 0,-1 0 0,9 76 0,5 28 0,-16-102 0,4 58 0,3 16 0,-7-88 0,0-1 0,2-1 0,2 0 0,0 0 0,2-2 0,21 31 0,18 33 0,38 66 0,-63-105 0,51 68 0,9 14 0,-67-98 0,48 55 0,-41-55 0,25 40 0,-53-73 0,104 154 0,-59-104 0,-33-38 0,0 1 0,0 0 0,-2 1 0,19 33 0,12 26 0,2-2 0,79 98 0,-116-161 0,31 47 0,17 19 0,-40-57 0,109 121 0,-81-91 0,-2 2 0,-2 2 0,44 80 0,-76-121 0,20 27 0,57 65 0,-55-72 0,-2 2 0,40 62 0,-36-42 0,2-1 0,3-2 0,2-2 0,2-1 0,3-2 0,1-2 0,2-1 0,56 38 0,19 19 0,-6-5 0,-38-39 0,3-3 0,93 45 0,214 80 0,-329-157 0,82 19 0,-45-14 0,12 1 0,-67-19 0,0 3 0,-1 1 0,48 21 0,-24-6 0,1-3 0,2-3 0,0-3 0,86 12 0,-1 7 0,-10-1 0,-60-22 0,89 22 0,-101-20 0,0-4 0,1-2 0,90 1 0,-66-1 0,0 4 0,168 47 0,-89-17 0,-1-9 0,229 16 0,-86-15 0,-96-10 0,-101-10 0,68 9 0,-38-4 0,176 3 0,56-6 0,-4 0 0,220 33 0,-361-23 0,413 2 0,1242-32 0,-1069 3 0,-801-2 0,0-1 0,22-5 0,-22 3 0,41-2 0,-46 6-119,-7 1 6,-1-1-1,1 0 1,0 0 0,0-1 0,0 0-1,-1-1 1,1 1 0,-1-2 0,1 1-1,9-5 1,-8 1-6713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6:59.602"/>
    </inkml:context>
    <inkml:brush xml:id="br0">
      <inkml:brushProperty name="width" value="0.025" units="cm"/>
      <inkml:brushProperty name="height" value="0.025" units="cm"/>
    </inkml:brush>
  </inkml:definitions>
  <inkml:trace contextRef="#ctx0" brushRef="#br0">1 0 24575,'9'460'0,"0"8"0,-9-386-1365,0-74-5461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0.235"/>
    </inkml:context>
    <inkml:brush xml:id="br0">
      <inkml:brushProperty name="width" value="0.025" units="cm"/>
      <inkml:brushProperty name="height" value="0.025" units="cm"/>
    </inkml:brush>
  </inkml:definitions>
  <inkml:trace contextRef="#ctx0" brushRef="#br0">1 0 24575,'585'0'-1365,"-571"0"-5461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0.971"/>
    </inkml:context>
    <inkml:brush xml:id="br0">
      <inkml:brushProperty name="width" value="0.025" units="cm"/>
      <inkml:brushProperty name="height" value="0.025" units="cm"/>
    </inkml:brush>
  </inkml:definitions>
  <inkml:trace contextRef="#ctx0" brushRef="#br0">0 10 24575,'2'0'0,"-1"1"0,1-1 0,-1 1 0,1-1 0,-1 1 0,1-1 0,-1 1 0,1 0 0,-1 0 0,0 0 0,0 0 0,1 0 0,-1 0 0,0 0 0,0 0 0,0 0 0,0 1 0,2 1 0,16 32 0,-12-23 0,87 178 0,-82-173 0,-9-29 0,-5-34 0,2 46 0,-5-41 0,3 27 0,0 0 0,0 0 0,1-1 0,1 1 0,0-1 0,1 1 0,1 0 0,4-18 0,-5 30 0,0 0 0,0 0 0,0 0 0,1 0 0,-1 0 0,0 0 0,1 0 0,0 1 0,-1-1 0,1 0 0,0 1 0,0 0 0,0-1 0,0 1 0,0 0 0,0 0 0,0 0 0,0 0 0,1 0 0,-1 0 0,0 1 0,5-1 0,5-1 0,-1 1 0,1 1 0,17 1 0,-10 0 0,270 14 31,-162-6-1427,-99-8-5430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1.853"/>
    </inkml:context>
    <inkml:brush xml:id="br0">
      <inkml:brushProperty name="width" value="0.025" units="cm"/>
      <inkml:brushProperty name="height" value="0.025" units="cm"/>
    </inkml:brush>
  </inkml:definitions>
  <inkml:trace contextRef="#ctx0" brushRef="#br0">260 0 24575,'-7'1'0,"0"0"0,-1 0 0,1 0 0,0 1 0,0 0 0,1 1 0,-1 0 0,0 0 0,1 0 0,0 1 0,0-1 0,0 2 0,0-1 0,0 1 0,-7 7 0,-4 7 0,1 0 0,-28 41 0,34-47 0,1 1 0,1 0 0,0 1 0,1-1 0,0 2 0,1-1 0,1 0 0,-5 26 0,10-39 0,0 0 0,0 0 0,0 0 0,0 0 0,0 0 0,0 0 0,0 0 0,1 0 0,-1 0 0,1 0 0,0 0 0,-1 0 0,1 0 0,0 0 0,0-1 0,0 1 0,0 0 0,0-1 0,1 1 0,-1-1 0,1 1 0,1 1 0,0-1 0,1 1 0,0-1 0,0-1 0,0 1 0,-1 0 0,2-1 0,-1 0 0,0 0 0,0 0 0,5 0 0,11 0 0,0 0 0,-1-2 0,31-4 0,-49 5 0,15-2 0,0-1 0,-1 0 0,1-1 0,-1-1 0,0 0 0,21-11 0,-27 11 0,-1 0 0,0-1 0,-1 0 0,1 0 0,-1-1 0,0 0 0,-1 0 0,0 0 0,0-1 0,0 0 0,8-16 0,7-32 0,-9 21 0,-12 34 0,0 0 0,1 0 0,-1 1 0,0-1 0,1 0 0,-1 0 0,0 1 0,1-1 0,-1 0 0,1 1 0,-1-1 0,1 0 0,-1 1 0,1-1 0,0 1 0,-1-1 0,1 1 0,0-1 0,-1 1 0,1-1 0,0 1 0,0-1 0,-1 1 0,1 0 0,0 0 0,0-1 0,0 1 0,0 0 0,-1 0 0,1 0 0,0 0 0,0 0 0,0 0 0,0 0 0,-1 0 0,1 0 0,0 1 0,0-1 0,0 0 0,-1 1 0,1-1 0,0 0 0,0 1 0,-1-1 0,1 1 0,0-1 0,-1 1 0,1-1 0,1 2 0,5 4 0,0 0 0,-1 1 0,11 13 0,-10-11 0,35 41 0,-12-11 0,2-2 0,2-1 0,42 34 0,-73-67-136,1-1-1,-1 1 1,1-1-1,0 0 1,-1 0-1,1 0 1,0-1-1,0 1 0,7 1 1,7-2-6690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54.103"/>
    </inkml:context>
    <inkml:brush xml:id="br0">
      <inkml:brushProperty name="width" value="0.025" units="cm"/>
      <inkml:brushProperty name="height" value="0.025" units="cm"/>
    </inkml:brush>
  </inkml:definitions>
  <inkml:trace contextRef="#ctx0" brushRef="#br0">0 148 24575,'14'-13'0,"0"1"0,1 1 0,0 0 0,1 1 0,0 0 0,1 2 0,0 0 0,31-11 0,-6 7 0,0 1 0,71-9 0,-107 19 0,0 0 0,-1 1 0,1 0 0,0 0 0,0 0 0,0 0 0,0 1 0,0 0 0,-1 0 0,1 1 0,9 4 0,-8-3 0,-2 1 0,1 0 0,0 1 0,-1-1 0,0 1 0,0 1 0,0-1 0,-1 0 0,6 9 0,3 4 0,-1 1 0,0 0 0,-2 0 0,13 32 0,-21-46 0,0 1 0,-1-1 0,0 1 0,0-1 0,0 1 0,-1 0 0,0-1 0,0 1 0,0 0 0,-2 7 0,1-10 0,0 1 0,0-1 0,0 0 0,-1 1 0,0-1 0,1 0 0,-1 0 0,0 0 0,-1 0 0,1 0 0,0 0 0,-1-1 0,0 1 0,1-1 0,-1 0 0,0 0 0,-6 3 0,-11 5 0,-1-2 0,-1 0 0,1-1 0,-1-1 0,0-2 0,-1 0 0,1-1 0,-1-1 0,-45-2 0,66 0 0,0-1 0,-1 1 0,1 0 0,0-1 0,0 1 0,-1-1 0,1 0 0,0 0 0,0 0 0,0 0 0,0 0 0,0 0 0,-2-3 0,3 4 0,1 0 0,0-1 0,0 1 0,-1 0 0,1-1 0,0 1 0,0 0 0,-1-1 0,1 1 0,0-1 0,0 1 0,0 0 0,0-1 0,0 1 0,0-1 0,-1 1 0,1-1 0,0 1 0,0-1 0,0 1 0,0 0 0,1-1 0,-1 1 0,0-1 0,0 0 0,1 0 0,-1 0 0,1 0 0,0 0 0,0 0 0,0 0 0,0 0 0,0 1 0,0-1 0,0 0 0,0 0 0,0 1 0,0-1 0,2 0 0,14-5 0,-1 1 0,1 1 0,0 0 0,0 2 0,0 0 0,0 0 0,0 2 0,30 2 0,-40-1 0,0 1 0,-1-1 0,1 1 0,0 0 0,-1 1 0,0-1 0,0 1 0,12 7 0,46 39 0,-24-17 0,-5-9 0,-1 2 0,-1 2 0,-1 1 0,42 50 0,-71-74 0,0 0 0,-1 0 0,0 1 0,0 0 0,0-1 0,0 1 0,-1 0 0,0 0 0,0-1 0,0 1 0,-1 0 0,1 0 0,-1 0 0,-1 0 0,1 0 0,0 0 0,-1 0 0,0 0 0,0 0 0,-1 0 0,0-1 0,1 1 0,-1 0 0,-4 5 0,-1 3 0,0-1 0,-1-1 0,0 1 0,0-1 0,-1-1 0,-1 1 0,-15 12 0,11-13 0,-1 0 0,0-2 0,0 0 0,-1 0 0,0-1 0,0-1 0,0-1 0,-1 0 0,0-1 0,-18 1 0,-26 2 0,-86-2 0,146-5 0,-8 0 0,-3 1 0,1-1 0,-1-1 0,0 0 0,-16-4 0,26 5 0,-1-1 0,1 0 0,0 1 0,-1-1 0,1 0 0,0 0 0,0-1 0,0 1 0,0 0 0,0-1 0,0 1 0,0-1 0,0 0 0,1 1 0,-1-1 0,0 0 0,1 0 0,0 0 0,-1 0 0,1 0 0,0-1 0,0 1 0,0 0 0,1-1 0,-1 1 0,0 0 0,0-4 0,1-15-1365,1 1-5461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2.276"/>
    </inkml:context>
    <inkml:brush xml:id="br0">
      <inkml:brushProperty name="width" value="0.025" units="cm"/>
      <inkml:brushProperty name="height" value="0.025" units="cm"/>
    </inkml:brush>
  </inkml:definitions>
  <inkml:trace contextRef="#ctx0" brushRef="#br0">0 0 24575,'0'3'0,"0"7"0,3 12 0,7 7 0,3 9 0,1 7 0,2-2 0,-3-1 0,1-5 0,-3-6 0,0-7 0,-1-6 0,-4-9 0,-4-8 0,-7-8 0,-5-6 0,-1 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2.730"/>
    </inkml:context>
    <inkml:brush xml:id="br0">
      <inkml:brushProperty name="width" value="0.025" units="cm"/>
      <inkml:brushProperty name="height" value="0.025" units="cm"/>
    </inkml:brush>
  </inkml:definitions>
  <inkml:trace contextRef="#ctx0" brushRef="#br0">0 7 24575,'0'-3'0,"3"-1"0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3.453"/>
    </inkml:context>
    <inkml:brush xml:id="br0">
      <inkml:brushProperty name="width" value="0.025" units="cm"/>
      <inkml:brushProperty name="height" value="0.025" units="cm"/>
    </inkml:brush>
  </inkml:definitions>
  <inkml:trace contextRef="#ctx0" brushRef="#br0">1 109 24575,'3'4'0,"0"0"0,0 1 0,0-1 0,0 1 0,-1 0 0,4 9 0,3 7 0,97 189 0,-101-198 0,20 38 0,-23-48 0,-1 1 0,1 0 0,0-1 0,0 0 0,0 1 0,0-1 0,1 0 0,-1 0 0,0 0 0,1 0 0,0 0 0,-1-1 0,7 3 0,-8-4 0,0 1 0,0-1 0,1 0 0,-1 0 0,0 0 0,1 0 0,-1 0 0,0-1 0,1 1 0,-1 0 0,0-1 0,0 1 0,1-1 0,-1 1 0,0-1 0,0 1 0,0-1 0,0 0 0,0 0 0,0 1 0,0-1 0,0 0 0,0 0 0,0 0 0,1-2 0,19-31 0,-18 28 0,20-41 0,30-94 0,-40 99 0,2 0 0,2 1 0,30-51 0,-47 91 0,0 0 0,1 0 0,-1 0 0,1 0 0,-1 0 0,1 1 0,-1-1 0,1 0 0,-1 0 0,1 0 0,0 1 0,0-1 0,-1 0 0,1 1 0,0-1 0,0 1 0,0-1 0,-1 1 0,1-1 0,0 1 0,0 0 0,0-1 0,0 1 0,0 0 0,0 0 0,0 0 0,0-1 0,0 1 0,0 0 0,0 0 0,0 0 0,0 1 0,0-1 0,0 0 0,0 0 0,0 1 0,0-1 0,-1 0 0,1 1 0,0-1 0,0 1 0,0-1 0,0 1 0,0-1 0,0 2 0,4 3 0,1 1 0,-1 0 0,-1 0 0,0 0 0,5 9 0,4 4 0,92 142 23,-75-110-370,2-2 0,3-1 0,61 67 0,-81-101-6479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4.269"/>
    </inkml:context>
    <inkml:brush xml:id="br0">
      <inkml:brushProperty name="width" value="0.025" units="cm"/>
      <inkml:brushProperty name="height" value="0.025" units="cm"/>
    </inkml:brush>
  </inkml:definitions>
  <inkml:trace contextRef="#ctx0" brushRef="#br0">74 230 24575,'1'4'0,"-1"0"0,0 0 0,1 0 0,0 0 0,0 0 0,0 0 0,0 0 0,1-1 0,-1 1 0,1-1 0,0 1 0,0-1 0,0 1 0,1-1 0,4 6 0,-2-5 0,1 1 0,-1-1 0,0 0 0,1 0 0,0-1 0,0 0 0,0 0 0,0 0 0,8 2 0,-8-3 0,0 0 0,1 0 0,-1-1 0,1 0 0,-1 0 0,1 0 0,-1-1 0,1 0 0,-1 0 0,1-1 0,-1 0 0,1 0 0,-1 0 0,1-1 0,-1 0 0,0 0 0,0-1 0,0 1 0,0-1 0,7-6 0,-7 3 0,0-1 0,0 0 0,-1 0 0,0 0 0,0-1 0,-1 0 0,0 0 0,0 0 0,-1 0 0,0 0 0,-1-1 0,1 0 0,0-15 0,0 6 0,-2 0 0,0 0 0,-2 0 0,0 0 0,-5-32 0,5 46 0,0 0 0,0 0 0,0 1 0,0-1 0,-1 0 0,1 1 0,-1-1 0,-4-6 0,5 9 0,0 0 0,0 0 0,0 0 0,0 0 0,0 0 0,-1 1 0,1-1 0,0 0 0,0 1 0,-1-1 0,1 1 0,0-1 0,-1 1 0,1-1 0,-1 1 0,1 0 0,0 0 0,-1 0 0,1 0 0,-1 0 0,1 0 0,-1 0 0,1 0 0,0 1 0,-1-1 0,1 0 0,-3 2 0,-5 2 0,0 0 0,0 0 0,0 1 0,1 0 0,-1 1 0,1 0 0,-13 12 0,-50 60 0,42-45 0,15-17 0,-1-2 0,2 0 0,0 1 0,1 1 0,0 0 0,2 1 0,0 0 0,-12 28 0,21-41 0,0 1 0,0-1 0,1 0 0,0 1 0,0-1 0,0 1 0,0-1 0,1 1 0,0-1 0,0 0 0,0 0 0,0 1 0,0-1 0,1 0 0,0 0 0,0 0 0,0 0 0,0-1 0,1 1 0,0 0 0,-1-1 0,5 4 0,8 9 0,1-2 0,0 1 0,23 13 0,-31-22 0,7 4 0,1 0 0,0-2 0,0 0 0,1 0 0,0-2 0,0 0 0,34 7 0,-24-9 0,-1-1 0,1 0 0,0-2 0,46-5 0,-55 3 24,-1-2 0,0 0 0,0-1 0,23-9 0,-34 11-111,-1 0-1,0 0 1,0-1 0,0 0-1,0 0 1,0-1 0,-1 1-1,1-1 1,-1 0-1,0 0 1,0 0 0,-1-1-1,1 1 1,-1-1 0,0 0-1,4-8 1,4-17-6739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4.771"/>
    </inkml:context>
    <inkml:brush xml:id="br0">
      <inkml:brushProperty name="width" value="0.025" units="cm"/>
      <inkml:brushProperty name="height" value="0.025" units="cm"/>
    </inkml:brush>
  </inkml:definitions>
  <inkml:trace contextRef="#ctx0" brushRef="#br0">1 1 24575,'4'6'0,"1"1"0,-1 0 0,0 0 0,0 0 0,-1 1 0,0 0 0,0-1 0,1 9 0,4 10 0,16 44 0,27 66 0,-44-119 0,1-1 0,1 0 0,0-1 0,1 0 0,21 23 0,-30-37 0,0 1 0,0-1 0,1 1 0,-1-1 0,1 0 0,-1 1 0,1-1 0,0 0 0,-1 0 0,1 0 0,0 0 0,0-1 0,-1 1 0,1 0 0,0-1 0,0 1 0,3-1 0,-4 0 0,0 0 0,0 0 0,1-1 0,-1 1 0,0-1 0,0 1 0,0-1 0,0 1 0,0-1 0,0 1 0,-1-1 0,1 0 0,0 0 0,0 1 0,0-1 0,-1 0 0,1 0 0,0 0 0,-1 0 0,1 0 0,0-2 0,2-4 0,0-1 0,-1 1 0,0-1 0,0 0 0,-1 0 0,1-13 0,-4-51 0,1 55 0,0 0 0,1-1 0,1 1 0,1 0 0,6-32 0,-7 47 5,0-1 0,0 1 0,0-1 0,1 1 0,-1 0 0,1-1 0,-1 1 0,1 0 0,0 0 0,0 0 0,0 0 0,0 1 0,0-1 0,0 0 0,1 1 0,-1 0 0,0-1 0,1 1 0,-1 0 0,1 0 0,-1 0 0,1 1 0,2-1 0,3-1-191,-1 1 1,0 1-1,1-1 0,-1 1 1,1 1-1,-1-1 1,9 3-1,2 1-6640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5.499"/>
    </inkml:context>
    <inkml:brush xml:id="br0">
      <inkml:brushProperty name="width" value="0.025" units="cm"/>
      <inkml:brushProperty name="height" value="0.025" units="cm"/>
    </inkml:brush>
  </inkml:definitions>
  <inkml:trace contextRef="#ctx0" brushRef="#br0">1 0 24575,'3'4'0,"-1"1"0,1-1 0,0 0 0,-1 1 0,0 0 0,0-1 0,-1 1 0,2 7 0,4 9 0,10 19 0,13 38 0,4-1 0,74 122 0,-105-194 0,0 0 0,0-1 0,0 1 0,1 0 0,-1-1 0,1 0 0,1 0 0,-1 0 0,7 5 0,-11-9 0,1 1 0,-1-1 0,0 0 0,0 0 0,1 0 0,-1 0 0,0 0 0,0 1 0,1-1 0,-1 0 0,0 0 0,1 0 0,-1 0 0,0 0 0,1 0 0,-1 0 0,0 0 0,0 0 0,1 0 0,-1 0 0,0 0 0,1 0 0,-1 0 0,0 0 0,1-1 0,-1 1 0,0 0 0,0 0 0,1 0 0,-1 0 0,0-1 0,0 1 0,1 0 0,-1 0 0,0 0 0,0-1 0,3-13 0,-7-23 0,3 33 0,-1-11 0,0 1 0,1 0 0,0 0 0,1 0 0,1 0 0,3-18 0,-2 23 0,0 0 0,1 0 0,0 0 0,1 1 0,0-1 0,0 1 0,1 0 0,0 0 0,0 1 0,11-13 0,-8 12 0,-1-1 0,0 2 0,1-1 0,-1 1 0,1 0 0,12-6 0,-18 11 0,1 1 0,0-1 0,0 1 0,1 0 0,-1 0 0,0 0 0,0 1 0,0-1 0,1 1 0,-1 0 0,0 0 0,1 0 0,-1 0 0,0 0 0,0 1 0,1-1 0,-1 1 0,0 0 0,0 0 0,0 0 0,3 2 0,7 4-170,0 0-1,-1 0 0,0 1 1,0 1-1,-1 0 0,-1 1 1,13 13-1,-14-14-6655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6.333"/>
    </inkml:context>
    <inkml:brush xml:id="br0">
      <inkml:brushProperty name="width" value="0.025" units="cm"/>
      <inkml:brushProperty name="height" value="0.025" units="cm"/>
    </inkml:brush>
  </inkml:definitions>
  <inkml:trace contextRef="#ctx0" brushRef="#br0">112 172 24575,'0'13'0,"-1"1"0,0-1 0,-1 0 0,-1 0 0,0 1 0,-1-2 0,0 1 0,-1 0 0,-7 12 0,10-22 0,1 1 0,-1 0 0,1 0 0,-1 0 0,1 0 0,0 0 0,1 0 0,-1 0 0,1 1 0,0-1 0,0 0 0,0 0 0,1 8 0,0-9 0,1 1 0,-1-1 0,1 0 0,0 0 0,0 0 0,0 0 0,0 0 0,0 0 0,1-1 0,-1 1 0,1-1 0,0 1 0,0-1 0,-1 0 0,2 0 0,3 2 0,7 3 0,-1-1 0,1 0 0,25 7 0,-33-11 0,1-1 0,-1 1 0,1-1 0,0-1 0,0 1 0,0-1 0,-1 0 0,1-1 0,0 1 0,10-4 0,-15 3 0,-1 0 0,1 0 0,0 0 0,-1 0 0,1 0 0,-1-1 0,1 1 0,-1-1 0,1 1 0,-1-1 0,0 0 0,0 1 0,0-1 0,0 0 0,0 0 0,0 0 0,-1 1 0,1-1 0,-1 0 0,1 0 0,-1 0 0,0 0 0,1 0 0,-1-3 0,-2-53 0,2 54 0,-4-27 0,-1 0 0,-1 0 0,-15-42 0,14 54 0,0 0 0,-2 0 0,0 1 0,-1 0 0,-1 1 0,-17-22 0,24 35 7,0 0 0,0 1-1,-1-1 1,0 1 0,1 0-1,-1 0 1,-1 0-1,1 1 1,0 0 0,0 0-1,-1 0 1,1 1 0,-1-1-1,0 1 1,1 1 0,-1-1-1,-10 1 1,13 0-53,0 0-1,0 0 1,-1 0-1,1 1 1,0 0 0,0-1-1,0 1 1,0 0-1,0 0 1,0 1 0,0-1-1,0 0 1,0 1-1,1 0 1,-1 0-1,0 0 1,1 0 0,0 0-1,-1 0 1,1 1-1,0-1 1,0 1 0,0 0-1,1-1 1,-1 1-1,1 0 1,-1 0 0,1 0-1,0 0 1,0 0-1,-1 6 1,0 10-6780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07.422"/>
    </inkml:context>
    <inkml:brush xml:id="br0">
      <inkml:brushProperty name="width" value="0.025" units="cm"/>
      <inkml:brushProperty name="height" value="0.025" units="cm"/>
    </inkml:brush>
  </inkml:definitions>
  <inkml:trace contextRef="#ctx0" brushRef="#br0">1 0 24575,'1'8'0,"1"-1"0,0 0 0,0 0 0,1 0 0,0 0 0,0-1 0,1 1 0,0-1 0,0 0 0,5 7 0,8 13 0,19 41 0,-25-43 0,1-1 0,1 0 0,1-1 0,22 27 0,-35-48 0,-1-1 0,0 1 0,0-1 0,1 1 0,-1-1 0,0 1 0,1-1 0,-1 0 0,0 1 0,1-1 0,-1 1 0,1-1 0,-1 0 0,0 0 0,1 1 0,-1-1 0,1 0 0,-1 0 0,1 1 0,-1-1 0,1 0 0,-1 0 0,1 0 0,0 0 0,-1 0 0,1 0 0,-1 0 0,1 0 0,-1 0 0,1 0 0,-1 0 0,1 0 0,-1 0 0,1 0 0,-1 0 0,1-1 0,-1 1 0,1 0 0,-1 0 0,1-1 0,-1 1 0,1 0 0,-1-1 0,1 1 0,-1 0 0,0-1 0,1 1 0,-1-1 0,0 1 0,1-1 0,-1 1 0,0-1 0,1 0 0,8-33 0,-7 23 0,4-15 0,1 0 0,2 1 0,20-42 0,-25 59 0,0 0 0,1 0 0,0 0 0,1 1 0,0 0 0,0 0 0,1 0 0,-1 1 0,1 0 0,1 0 0,-1 1 0,1-1 0,0 2 0,13-7 0,-13 9 0,0 0 0,0 0 0,0 1 0,1 0 0,-1 1 0,0-1 0,0 2 0,1-1 0,-1 1 0,0 0 0,0 1 0,14 4 0,10 5 0,55 26 0,-47-18 0,29 6 0,-45-17 0,1 2 0,31 16 0,-27-5-1365,-18-12-5461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47.146"/>
    </inkml:context>
    <inkml:brush xml:id="br0">
      <inkml:brushProperty name="width" value="0.025" units="cm"/>
      <inkml:brushProperty name="height" value="0.025" units="cm"/>
      <inkml:brushProperty name="color" value="#F6630D"/>
    </inkml:brush>
  </inkml:definitions>
  <inkml:trace contextRef="#ctx0" brushRef="#br0">1 1 24575,'-1'20'0,"2"1"0,0 0 0,1 0 0,1-1 0,9 33 0,56 138 0,-63-177 0,0 0 0,2-1 0,8 15 0,12 26 0,-9 2 0,-15-43 0,0 0 0,2 0 0,0-1 0,0 1 0,1-1 0,9 14 0,10 11 0,-2 0 0,-1 2 0,-2 0 0,24 70 0,-36-90 0,0 1 0,16 24 0,10 22 0,-22-41 0,1 0 0,2-1 0,31 41 0,-25-36 0,68 114 0,-80-129 0,-1 1 0,11 28 0,7 12 0,6 4 0,-4-8 0,35 51 0,-43-74 0,-2 0 0,18 40 0,0-1 0,-21-41 0,21 54 0,-26-58 0,0 1 0,2-1 0,20 29 0,-15-26 0,21 43 0,-22-36 0,2-1 0,26 34 0,-22-34 0,29 57 0,31 48 0,-32-52 0,-16-31 0,17 17 0,-4-7 0,7 16 0,15 23 0,29 44 0,-31-51 0,-48-65 0,95 135 0,-94-140 0,1-1 0,1-1 0,1-1 0,32 25 0,40 33 0,-69-55 0,2-2 0,51 35 0,72 44 0,-99-64 0,100 56 0,-96-64 0,50 39 0,15 8 0,-63-43 0,255 155 0,-301-180 0,0 1 0,0 1 0,-1 0 0,12 16 0,-13-15 0,1 0 0,0 0 0,1-2 0,14 12 0,-5-5 0,-1 1 0,-1 1 0,0 1 0,30 42 0,-40-49 0,12 13 0,1 0 0,0-1 0,2-1 0,1-1 0,1-1 0,54 34 0,-60-42 0,-1 0 0,-1 2 0,0 1 0,29 33 0,12 12 0,317 256 0,-279-253 0,-6-6 0,-41-22 0,108 91 0,-104-83 0,120 77 0,22 0 0,-178-110 0,1-2 0,36 15 0,15 7 0,-31-12 0,53 18 0,-10-4 0,-45-17 0,1-2 0,0-1 0,46 10 0,-64-19 0,0 2 0,-1 0 0,35 18 0,-39-17 0,1-1 0,-1 0 0,2-1 0,-1-1 0,0 0 0,26 3 0,-12-3 0,0 0 0,36 13 0,-41-11 0,-1-1 0,1 0 0,1-2 0,29 1 0,-22-4 0,208 8 0,-111-4 0,-16-2 0,-99-1 0,0 1 0,1 1 0,22 8 0,16 4 0,-14-9 0,0-2 0,1-2 0,42-2 0,14 1 0,-63 1 0,51 12 0,17 3 0,8 1 0,-23-2 0,-25-9 0,93 1 0,-103-10 0,-18 0 0,-1 0 0,1 2 0,-1 2 0,1 1 0,52 13 0,-51-7 0,1-2 0,0-1 0,68 3 0,112-10 0,-90-2 0,388 2 0,-480-2 0,36-5 0,34-3 0,522 11 0,-515-10 0,0-1 0,-34 12 0,65-4 0,-36-16 0,140 18 0,20-1 0,-153-6 0,90-4 0,468 12 0,-640-2 51,37-7 0,-13 1-1518,-38 5-5359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48.934"/>
    </inkml:context>
    <inkml:brush xml:id="br0">
      <inkml:brushProperty name="width" value="0.025" units="cm"/>
      <inkml:brushProperty name="height" value="0.025" units="cm"/>
      <inkml:brushProperty name="color" value="#F6630D"/>
    </inkml:brush>
  </inkml:definitions>
  <inkml:trace contextRef="#ctx0" brushRef="#br0">0 1 24575,'2'9'0,"0"0"0,0-1 0,1 1 0,0-1 0,0 1 0,1-1 0,0 0 0,1 0 0,0 0 0,0-1 0,7 8 0,9 16 0,138 207 0,-131-200 0,2-2 0,2-1 0,1-2 0,42 33 0,-72-64 0,0-1 0,0 1 0,-1 0 0,1-1 0,0 0 0,0 0 0,1 0 0,-1 0 0,0 0 0,0 0 0,0-1 0,1 0 0,-1 1 0,0-1 0,0 0 0,1-1 0,-1 1 0,0-1 0,0 1 0,0-1 0,1 0 0,-1 0 0,5-3 0,5-3 0,1 0 0,-2-1 0,24-19 0,-13 9 0,118-95 0,-121 94 0,0-1 0,-2-1 0,-1 0 0,23-36 0,-27 36-120,0 0-191,0-1 0,-1 0-1,13-39 1,-20 45-6515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55.467"/>
    </inkml:context>
    <inkml:brush xml:id="br0">
      <inkml:brushProperty name="width" value="0.025" units="cm"/>
      <inkml:brushProperty name="height" value="0.025" units="cm"/>
    </inkml:brush>
  </inkml:definitions>
  <inkml:trace contextRef="#ctx0" brushRef="#br0">189 80 24575,'-9'0'0,"0"1"0,0 1 0,1 0 0,-1 0 0,0 0 0,1 1 0,0 1 0,0-1 0,0 1 0,0 1 0,0-1 0,1 1 0,0 1 0,0-1 0,0 1 0,1 0 0,0 1 0,0 0 0,1 0 0,-1 0 0,2 0 0,-7 12 0,8-11 0,0-1 0,1 1 0,0 0 0,0 0 0,0-1 0,1 1 0,1 0 0,-1 1 0,1-1 0,1 9 0,0-4 0,1-1 0,0 0 0,1 0 0,0 0 0,10 22 0,-8-26 0,0 0 0,0 0 0,1 0 0,0-1 0,0 0 0,1 0 0,-1-1 0,16 11 0,66 39 0,-75-48 0,8 2 0,0 0 0,0-1 0,1-1 0,0-2 0,43 9 0,117 5 0,-182-20 0,19 2 0,0-1 0,-1-1 0,1-1 0,0 0 0,30-7 0,-44 7 0,0 0 0,1-1 0,-2 0 0,1 0 0,0-1 0,0 0 0,-1 1 0,1-1 0,-1-1 0,0 1 0,0-1 0,0 1 0,0-1 0,-1 0 0,0-1 0,1 1 0,-1-1 0,-1 1 0,1-1 0,-1 0 0,0 0 0,0 0 0,0 0 0,1-7 0,2-9 0,-1 1 0,-1-1 0,0 0 0,-2-1 0,0 1 0,-3-28 0,0 37 0,0 1 0,-1-1 0,0 0 0,-1 1 0,0 0 0,-1 0 0,0 0 0,-1 0 0,0 1 0,-1 0 0,0 0 0,-13-14 0,-4 1 0,-1 0 0,0 2 0,-2 1 0,0 1 0,-51-27 0,67 43 0,0-1 0,-1 1 0,1 1 0,-1 0 0,0 1 0,0 0 0,0 0 0,1 1 0,-23 4 0,-9-2 0,-19-3 0,-49 1 0,99 1 0,0 0 0,1 1 0,-1 1 0,1 0 0,-1 0 0,-20 10 0,25-9-273,0 0 0,0 1 0,1 0 0,-10 9 0,3-1-6553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50.101"/>
    </inkml:context>
    <inkml:brush xml:id="br0">
      <inkml:brushProperty name="width" value="0.025" units="cm"/>
      <inkml:brushProperty name="height" value="0.025" units="cm"/>
      <inkml:brushProperty name="color" value="#F6630D"/>
    </inkml:brush>
  </inkml:definitions>
  <inkml:trace contextRef="#ctx0" brushRef="#br0">250 0 24575,'-21'12'0,"1"1"0,-26 21 0,12-8 0,17-14 0,1 1 0,-26 26 0,36-34 0,2 1 0,-1 0 0,1 0 0,0 0 0,0 1 0,1-1 0,0 1 0,0 0 0,0 0 0,1 0 0,-2 10 0,0 0 0,3-12 0,0 0 0,0 1 0,0-1 0,1 0 0,-1 0 0,2 6 0,-1-9 0,0 0 0,1-1 0,-1 1 0,1-1 0,-1 0 0,1 1 0,0-1 0,0 1 0,-1-1 0,1 0 0,0 0 0,0 1 0,0-1 0,0 0 0,1 0 0,-1 0 0,0 0 0,0 0 0,1 0 0,-1-1 0,0 1 0,1 0 0,-1-1 0,1 1 0,1 0 0,16 6 0,-8-3 0,1 0 0,0 0 0,0-1 0,20 3 0,-27-6 0,0 0 0,0-1 0,0 1 0,-1-1 0,1 0 0,0 0 0,-1 0 0,1 0 0,-1-1 0,1 0 0,-1 0 0,0 0 0,0-1 0,0 1 0,7-7 0,6-6 0,-1-1 0,0 0 0,-1-1 0,-1-1 0,0 0 0,-2-1 0,0-1 0,-1 1 0,-1-2 0,8-25 0,-16 41 0,0 1 0,-1 0 0,0 0 0,1 1 0,-1-1 0,1 1 0,0-1 0,0 1 0,0 0 0,1 0 0,-1 0 0,1 0 0,0 0 0,5-4 0,-7 7 0,-1 0 0,1 0 0,-1 0 0,1 0 0,-1 0 0,1 0 0,0 0 0,-1 0 0,1 0 0,-1 0 0,1 0 0,-1 1 0,1-1 0,-1 0 0,1 0 0,-1 1 0,0-1 0,1 0 0,-1 1 0,1-1 0,-1 0 0,0 1 0,1-1 0,-1 1 0,0-1 0,1 1 0,-1-1 0,0 0 0,0 1 0,1-1 0,-1 1 0,0-1 0,0 1 0,0 0 0,0-1 0,0 1 0,0-1 0,0 1 0,0-1 0,0 1 0,0 0 0,4 28 0,-4-26 0,1 179 0,-2-27 0,1-153 7,0 1 0,0-1-1,0 0 1,0 1 0,1-1-1,-1 0 1,1 0-1,-1 1 1,1-1 0,0 0-1,0 0 1,0 0 0,0 0-1,0 0 1,1 0 0,-1 0-1,3 3 1,-2-4-90,0 0 1,0 0-1,0 0 1,0 0-1,0-1 1,1 1-1,-1-1 1,0 1-1,0-1 1,0 0-1,1 0 1,-1 0-1,0 0 1,0 0-1,0-1 1,1 1-1,2-2 1,18-3-6744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51.043"/>
    </inkml:context>
    <inkml:brush xml:id="br0">
      <inkml:brushProperty name="width" value="0.025" units="cm"/>
      <inkml:brushProperty name="height" value="0.025" units="cm"/>
      <inkml:brushProperty name="color" value="#F6630D"/>
    </inkml:brush>
  </inkml:definitions>
  <inkml:trace contextRef="#ctx0" brushRef="#br0">1 1 24575,'0'512'0,"0"-507"0,0 0 0,0-1 0,0 1 0,1 0 0,0-1 0,0 1 0,0-1 0,0 1 0,5 7 0,-5-9 0,1-1 0,-1 0 0,1 0 0,0 0 0,0 0 0,0 0 0,0 0 0,1 0 0,-1-1 0,0 1 0,1-1 0,-1 0 0,1 0 0,-1 0 0,1 0 0,-1 0 0,6 1 0,40 6 42,-1-3-1,84 1 1,17 0-1532,-120-2-5336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52.315"/>
    </inkml:context>
    <inkml:brush xml:id="br0">
      <inkml:brushProperty name="width" value="0.025" units="cm"/>
      <inkml:brushProperty name="height" value="0.025" units="cm"/>
      <inkml:brushProperty name="color" value="#F6630D"/>
    </inkml:brush>
  </inkml:definitions>
  <inkml:trace contextRef="#ctx0" brushRef="#br0">146 279 24575,'0'-1'0,"-1"-1"0,0 1 0,0 0 0,0 0 0,0 0 0,0 0 0,0 0 0,0 0 0,0 0 0,-1 0 0,1 0 0,0 0 0,-1 1 0,1-1 0,0 0 0,-1 1 0,1-1 0,-1 1 0,1 0 0,-3-1 0,-13-6 0,17 7 0,0 0 0,0-1 0,0 1 0,0 0 0,0-1 0,0 1 0,0 0 0,0-1 0,1 1 0,-1 0 0,0-1 0,0 1 0,0 0 0,0 0 0,0-1 0,0 1 0,1 0 0,-1-1 0,0 1 0,0 0 0,0 0 0,1 0 0,-1-1 0,0 1 0,0 0 0,1 0 0,-1 0 0,0-1 0,1 1 0,-1 0 0,0 0 0,0 0 0,1 0 0,-1 0 0,0 0 0,1 0 0,17-9 0,-14 7 0,1-1 0,0 0 0,0-1 0,0 1 0,-1-1 0,0 0 0,1-1 0,-2 1 0,1-1 0,0 1 0,-1-1 0,0 0 0,0-1 0,-1 1 0,1 0 0,-1-1 0,2-8 0,-1 5 0,-1 0 0,0-1 0,-1 0 0,0 1 0,0-1 0,-1 0 0,-1 1 0,0-1 0,-2-12 0,3 20 0,-1 0 0,1 0 0,-1 0 0,1 0 0,-1 0 0,0 0 0,0 0 0,0 1 0,0-1 0,-1 0 0,1 0 0,0 1 0,-1-1 0,1 1 0,-1-1 0,1 1 0,-1 0 0,0-1 0,1 1 0,-5-2 0,3 2 0,0 0 0,-1 1 0,1-1 0,0 1 0,-1-1 0,1 1 0,0 0 0,-1 0 0,1 0 0,-1 1 0,1-1 0,-4 2 0,0 0 0,0 0 0,1 0 0,-1 1 0,0 0 0,1 0 0,0 1 0,0 0 0,0 0 0,0 0 0,0 1 0,-8 9 0,9-7 0,0 0 0,1 1 0,0-1 0,0 1 0,1 0 0,0 0 0,0 0 0,1 1 0,-3 16 0,3 1 0,1 51 0,2-49 0,-1-23 0,1-1 0,-1 1 0,1-1 0,0 0 0,0 1 0,1-1 0,-1 0 0,1 0 0,0 0 0,0 0 0,0 0 0,0 0 0,1 0 0,0-1 0,-1 1 0,1-1 0,1 0 0,-1 0 0,0 0 0,1 0 0,0 0 0,-1-1 0,1 0 0,0 0 0,0 0 0,5 2 0,-2-2 0,1 1 0,0-1 0,-1 0 0,1-1 0,0 0 0,0 0 0,0-1 0,0 0 0,0 0 0,0-1 0,0 0 0,0 0 0,14-5 0,-14 4 4,-1-1-1,0-1 1,0 1-1,0-1 0,-1-1 1,1 1-1,-1-1 1,10-10-1,-3 0-47,0-1-1,11-17 0,8-11-1217,-17 25-5564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52.943"/>
    </inkml:context>
    <inkml:brush xml:id="br0">
      <inkml:brushProperty name="width" value="0.025" units="cm"/>
      <inkml:brushProperty name="height" value="0.025" units="cm"/>
      <inkml:brushProperty name="color" value="#F6630D"/>
    </inkml:brush>
  </inkml:definitions>
  <inkml:trace contextRef="#ctx0" brushRef="#br0">1 0 24575,'1'22'0,"2"-1"0,0 0 0,2-1 0,11 35 0,-4-14 0,-2-3 0,0 3 0,2 0 0,32 72 0,-44-113 0,0 0 0,0 1 0,0-1 0,0 0 0,0 0 0,0 1 0,0-1 0,0 0 0,0 0 0,0 1 0,1-1 0,-1 0 0,0 0 0,0 0 0,0 1 0,0-1 0,1 0 0,-1 0 0,0 0 0,0 1 0,0-1 0,1 0 0,-1 0 0,0 0 0,0 0 0,1 0 0,-1 0 0,0 1 0,0-1 0,1 0 0,-1 0 0,0 0 0,0 0 0,1 0 0,-1 0 0,0 0 0,1 0 0,-1 0 0,4-12 0,-1-23 0,-2 30 0,0-2 7,0-1 0,0 1 0,1 0 0,0 0 0,1 0 1,0 0-1,0 0 0,0 1 0,1-1 0,0 1 0,0 0 0,0 0 0,1 0 0,0 1 0,0-1 0,6-4 0,0 2-193,-1-1 1,1 2-1,1-1 0,-1 2 1,1-1-1,1 2 1,24-9-1,-12 8-6640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53.982"/>
    </inkml:context>
    <inkml:brush xml:id="br0">
      <inkml:brushProperty name="width" value="0.025" units="cm"/>
      <inkml:brushProperty name="height" value="0.025" units="cm"/>
      <inkml:brushProperty name="color" value="#F6630D"/>
    </inkml:brush>
  </inkml:definitions>
  <inkml:trace contextRef="#ctx0" brushRef="#br0">0 96 24575,'48'106'0,"15"27"0,-63-133 0,0 1 0,0 0 0,0-1 0,1 1 0,-1 0 0,0-1 0,1 1 0,-1-1 0,0 1 0,1 0 0,-1-1 0,1 1 0,-1-1 0,1 1 0,-1-1 0,1 0 0,-1 1 0,1-1 0,0 0 0,-1 1 0,1-1 0,0 0 0,-1 1 0,2-1 0,4-14 0,-4-41 0,-2 41 0,0-7 0,2-1 0,1 0 0,1 0 0,8-27 0,-10 40 0,1 1 0,1-1 0,0 1 0,0-1 0,0 1 0,1 0 0,0 0 0,1 1 0,-1 0 0,1 0 0,1 0 0,0 1 0,8-7 0,-11 11-47,0 0 0,0 0 0,0 0 0,0 1 0,0 0 0,1 0 0,-1 0 0,1 0 0,-1 0-1,1 1 1,-1 0 0,1 0 0,-1 0 0,1 1 0,-1 0 0,0-1 0,1 1 0,-1 1 0,0-1 0,1 1 0,-1 0 0,0 0-1,0 0 1,0 0 0,-1 1 0,1-1 0,-1 1 0,7 6 0,0 1-6779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54.811"/>
    </inkml:context>
    <inkml:brush xml:id="br0">
      <inkml:brushProperty name="width" value="0.025" units="cm"/>
      <inkml:brushProperty name="height" value="0.025" units="cm"/>
      <inkml:brushProperty name="color" value="#F6630D"/>
    </inkml:brush>
  </inkml:definitions>
  <inkml:trace contextRef="#ctx0" brushRef="#br0">218 1 24575,'-22'0'0,"9"-1"0,0 1 0,1 1 0,-1 0 0,-16 4 0,25-4 0,0 0 0,-1 1 0,1 0 0,0 0 0,0 0 0,0 0 0,1 1 0,-1-1 0,0 1 0,1 0 0,0 0 0,0 0 0,0 1 0,0-1 0,0 1 0,-2 3 0,-3 6 0,1 0 0,1 1 0,0-1 0,1 1 0,0 1 0,1-1 0,0 0 0,-2 27 0,5-36 0,1 0 0,0 0 0,0 0 0,0 0 0,0 0 0,1 0 0,0 0 0,0-1 0,0 1 0,0 0 0,1 0 0,0-1 0,0 1 0,0-1 0,0 0 0,1 1 0,0-1 0,0 0 0,0-1 0,0 1 0,1 0 0,-1-1 0,1 0 0,0 0 0,0 0 0,0 0 0,0-1 0,1 1 0,7 2 0,0-2 0,-1 0 0,1 0 0,-1-1 0,1-1 0,0 0 0,0-1 0,0 0 0,-1 0 0,1-2 0,0 1 0,0-2 0,-1 1 0,0-1 0,1-1 0,-1 0 0,0-1 0,-1 0 0,1-1 0,-1 0 0,0 0 0,-1-1 0,1-1 0,-1 1 0,-1-1 0,1-1 0,-1 0 0,-1 0 0,0 0 0,0-1 0,-1 0 0,0 0 0,-1-1 0,5-12 0,-8 17 0,-1 0 0,1 0 0,-1 0 0,0-1 0,-1 1 0,1 0 0,-1-1 0,-1 1 0,1 0 0,-1 0 0,0-1 0,0 1 0,-3-7 0,3 10 0,-1 0 0,1-1 0,-1 1 0,0 0 0,0 0 0,0 0 0,0 1 0,0-1 0,-1 0 0,1 1 0,-1-1 0,0 1 0,0 0 0,0 0 0,0 0 0,0 0 0,0 1 0,0-1 0,-1 1 0,1 0 0,0 0 0,-1 0 0,1 0 0,-6 0 0,-45-1-1365,27 2-5461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7:56"/>
    </inkml:context>
    <inkml:brush xml:id="br0">
      <inkml:brushProperty name="width" value="0.025" units="cm"/>
      <inkml:brushProperty name="height" value="0.025" units="cm"/>
      <inkml:brushProperty name="color" value="#F6630D"/>
    </inkml:brush>
  </inkml:definitions>
  <inkml:trace contextRef="#ctx0" brushRef="#br0">0 0 24575,'13'15'0,"0"1"0,-2 0 0,0 0 0,0 1 0,13 31 0,13 21 0,52 73 0,-89-141 0,1 0 0,-1 0 0,1 0 0,-1 0 0,0-1 0,1 1 0,0 0 0,-1 0 0,1-1 0,-1 1 0,1 0 0,0-1 0,-1 1 0,1-1 0,0 1 0,0-1 0,0 1 0,-1-1 0,1 1 0,0-1 0,0 0 0,0 0 0,1 1 0,-2-2 0,1 0 0,-1 0 0,0 0 0,1 1 0,-1-1 0,0 0 0,0 0 0,1 0 0,-1 0 0,0 0 0,0 0 0,0 0 0,0 0 0,0 0 0,0 0 0,-1 1 0,1-2 0,-10-47 0,1 23 0,6 20 0,1 1 0,-1-1 0,2 0 0,-1 0 0,1 0 0,-2-11 0,3 15 0,1 1 0,-1-1 0,0 1 0,0 0 0,1-1 0,-1 1 0,1-1 0,0 1 0,-1 0 0,1 0 0,0-1 0,-1 1 0,1 0 0,0 0 0,0 0 0,0 0 0,0 0 0,0 0 0,0 0 0,1 0 0,-1 1 0,0-1 0,0 0 0,1 1 0,-1-1 0,0 1 0,1-1 0,-1 1 0,0 0 0,1-1 0,-1 1 0,1 0 0,-1 0 0,3 0 0,23-5 0,-1-1 0,0-2 0,-1 0 0,39-19 0,-3-3-1365,-48 27-5461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17.621"/>
    </inkml:context>
    <inkml:brush xml:id="br0">
      <inkml:brushProperty name="width" value="0.025" units="cm"/>
      <inkml:brushProperty name="height" value="0.025" units="cm"/>
      <inkml:brushProperty name="color" value="#5B2D90"/>
    </inkml:brush>
  </inkml:definitions>
  <inkml:trace contextRef="#ctx0" brushRef="#br0">0 1 24575,'2'4'0,"0"0"0,0-1 0,0 1 0,1-1 0,0 1 0,-1-1 0,1 0 0,0 0 0,1 0 0,5 4 0,-2-1 0,9 11 0,-1 0 0,-1 1 0,-1 0 0,22 41 0,10 13 0,62 76 0,-94-128 0,63 101 0,-47-68 0,2-1 0,72 89 0,-86-120 0,-2 0 0,17 30 0,19 26 0,-3-20 0,-30-37 0,-1 0 0,-1 1 0,-1 1 0,16 30 0,11 30 0,-17-36 0,-2 2 0,18 54 0,-24-52 0,3 0 0,2-2 0,33 54 0,97 129 0,-102-157 0,-27-36 0,-2 1 0,-2 0 0,15 43 0,20 45 0,-20-65 0,-21-41 0,-2 0 0,0 1 0,-1 0 0,-1 1 0,7 29 0,-6-18 0,1 0 0,2-1 0,1-1 0,2 0 0,28 43 0,14 27 0,-11-19 0,81 109 0,-84-130 0,72 75 0,-37-47 0,-69-78 0,12 17 0,2-1 0,1-1 0,1-1 0,34 26 0,48 25 0,63 48 0,-139-99 0,-11-7 0,2-1 0,0-1 0,1-1 0,1-1 0,30 13 0,-33-18 0,0 2 0,-1 0 0,0 1 0,-1 1 0,36 33 0,79 96 0,-63-53 0,29 32 0,-21-33 0,-40-42 0,48 43 0,10-10 0,36 34 0,-91-71 0,3-2 0,1-2 0,99 62 0,-86-65 0,57 34 0,205 91 0,-93-65 0,17-2 0,-166-56 0,-30-14 0,0-2 0,59 17 0,259 53 0,-67-30 0,-98-25 0,310 29 0,-362-53 0,82 16 0,57 5 0,-43-10 0,51 3 0,39 11 0,-248-26 0,185 5 0,-103-9 0,629 32 0,-766-40 0,217 11 0,65-4 0,-13 0 0,27 1 0,-78-5 0,-136 6 0,51 0 0,1225-9 0,-1377-1-195,0-1 0,-1 0 0,1 0 0,-1-2 0,0 0 0,24-10 0,-26 10-6631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19.032"/>
    </inkml:context>
    <inkml:brush xml:id="br0">
      <inkml:brushProperty name="width" value="0.025" units="cm"/>
      <inkml:brushProperty name="height" value="0.025" units="cm"/>
      <inkml:brushProperty name="color" value="#5B2D90"/>
    </inkml:brush>
  </inkml:definitions>
  <inkml:trace contextRef="#ctx0" brushRef="#br0">1 1 24575,'0'36'0,"15"442"0,-13-456 0,1 0 0,1 0 0,1-1 0,0 0 0,2 0 0,1-1 0,11 24 0,-15-36 0,1-1 0,-1 0 0,1 1 0,0-2 0,1 1 0,0-1 0,0 0 0,0 0 0,1 0 0,0-1 0,0 0 0,0 0 0,0-1 0,1 0 0,0 0 0,0-1 0,0 0 0,0 0 0,0-1 0,1 0 0,9 0 0,185 1 0,-111-5 0,-89 2 0,0 0 0,1 0 0,-1 0 0,0 0 0,0-1 0,0 1 0,0-1 0,0 0 0,0 1 0,0-2 0,0 1 0,0 0 0,0 0 0,-1-1 0,4-2 0,-4 2 0,-1 0 0,1-1 0,-1 1 0,1-1 0,-1 0 0,0 1 0,0-1 0,0 0 0,0 0 0,-1 1 0,1-1 0,-1 0 0,1 0 0,-1 0 0,0 0 0,-1-4 0,1-13-1365,-1 1-5461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19.710"/>
    </inkml:context>
    <inkml:brush xml:id="br0">
      <inkml:brushProperty name="width" value="0.025" units="cm"/>
      <inkml:brushProperty name="height" value="0.025" units="cm"/>
      <inkml:brushProperty name="color" value="#5B2D90"/>
    </inkml:brush>
  </inkml:definitions>
  <inkml:trace contextRef="#ctx0" brushRef="#br0">0 33 24575,'6'-3'0,"9"-1"0,10 0 0,8 0 0,7 2 0,9 1 0,3 0 0,4 1 0,2 0 0,1-3 0,-7-1 0,-9 0 0,-12 1-8191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49.560"/>
    </inkml:context>
    <inkml:brush xml:id="br0">
      <inkml:brushProperty name="width" value="0.025" units="cm"/>
      <inkml:brushProperty name="height" value="0.025" units="cm"/>
    </inkml:brush>
  </inkml:definitions>
  <inkml:trace contextRef="#ctx0" brushRef="#br0">0 1 24575,'2'19'0,"1"0"0,0 0 0,2 0 0,0 0 0,1-1 0,9 19 0,-8-17 0,51 127 0,67 200 0,-111-299 0,-7-27 0,-1 1 0,0-1 0,-2 1 0,2 29 0,-5-18-1365,-1-24-5461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20.762"/>
    </inkml:context>
    <inkml:brush xml:id="br0">
      <inkml:brushProperty name="width" value="0.025" units="cm"/>
      <inkml:brushProperty name="height" value="0.025" units="cm"/>
      <inkml:brushProperty name="color" value="#5B2D90"/>
    </inkml:brush>
  </inkml:definitions>
  <inkml:trace contextRef="#ctx0" brushRef="#br0">1 218 24575,'0'19'0,"-1"-7"0,1 0 0,1 0 0,0 0 0,5 22 0,-5-30 0,1 0 0,0 1 0,0-1 0,0 0 0,0 0 0,1 0 0,-1-1 0,1 1 0,0 0 0,0-1 0,1 0 0,-1 0 0,1 0 0,-1 0 0,1 0 0,7 3 0,2 0 0,0 0 0,1-1 0,0-1 0,0 0 0,0 0 0,1-1 0,23 1 0,-2-3 0,70-5 0,-92 3 0,-1 0 0,1-2 0,-1 0 0,1 0 0,-1-1 0,0-1 0,0 0 0,-1-1 0,23-13 0,-30 15 0,-1 1 0,1-1 0,-1 0 0,0-1 0,0 1 0,0-1 0,0 1 0,-1-1 0,0 0 0,0 0 0,-1-1 0,1 1 0,-1-1 0,0 1 0,0-1 0,-1 0 0,0 1 0,0-1 0,0 0 0,-1 0 0,0 0 0,0 0 0,0 0 0,-1 0 0,-1-8 0,-1-1 0,-1 2 0,0-1 0,0 0 0,-2 1 0,1 0 0,-15-23 0,16 29 0,0 1 0,-1 0 0,0 0 0,1 1 0,-2-1 0,1 1 0,-1 1 0,0-1 0,0 1 0,0 0 0,0 0 0,-1 0 0,1 1 0,-1 0 0,-9-2 0,-19-4 0,0 2 0,0 1 0,-1 2 0,0 2 0,-39 2 0,71 0 0,0 1 0,0-1 0,0 1 0,0 0 0,0 0 0,0 0 0,1 0 0,-1 1 0,0 0 0,0 0 0,1 0 0,-1 0 0,1 0 0,0 1 0,0-1 0,0 1 0,0 0 0,0 0 0,0 0 0,1 0 0,0 1 0,-1-1 0,1 1 0,0-1 0,1 1 0,-3 7 0,-1 7 0,1-1 0,1 1 0,1 0 0,0 35 0,0-7 0,-11 30 0,9-58 0,0 0 0,2 0 0,0 0 0,1 36 0,1-52 0,1 1 0,0-1 0,0 0 0,-1 0 0,1 0 0,1 0 0,-1 0 0,0 0 0,0 0 0,1 0 0,-1-1 0,1 1 0,0 0 0,-1-1 0,1 0 0,0 1 0,0-1 0,0 0 0,0 0 0,0 0 0,3 2 0,52 15 0,-44-16 0,71 19 0,1-3 0,170 10 0,-247-27 0,0-1 0,0 0 0,0 0 0,0-1 0,0-1 0,13-2 0,-17 2 0,0 0 0,0 0 0,-1 0 0,1 0 0,-1-1 0,1 1 0,-1-1 0,0 0 0,0 0 0,0 0 0,-1-1 0,1 1 0,-1 0 0,3-6 0,11-21-1365,-3 0-5461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21.500"/>
    </inkml:context>
    <inkml:brush xml:id="br0">
      <inkml:brushProperty name="width" value="0.025" units="cm"/>
      <inkml:brushProperty name="height" value="0.025" units="cm"/>
      <inkml:brushProperty name="color" value="#5B2D90"/>
    </inkml:brush>
  </inkml:definitions>
  <inkml:trace contextRef="#ctx0" brushRef="#br0">497 1 24575,'-18'1'0,"-1"1"0,1 0 0,0 2 0,0 0 0,0 1 0,0 1 0,1 0 0,-21 11 0,-7 7 0,-71 50 0,110-69 0,-20 13 0,-37 33 0,57-45 0,1-1 0,-1 1 0,1 0 0,0 1 0,1-1 0,-1 1 0,1 0 0,0 0 0,1 0 0,0 0 0,-4 14 0,7-17 0,-1-1 0,1 0 0,0 0 0,0 1 0,0-1 0,1 0 0,-1 0 0,1 1 0,0-1 0,0 0 0,0 0 0,0 0 0,0 0 0,1 0 0,-1 0 0,1 0 0,0-1 0,0 1 0,0-1 0,4 5 0,4 2 0,1 0 0,-1 0 0,20 10 0,-15-9 0,127 72 0,-92-56 0,80 57 0,-126-80 0,0 0 0,-1 1 0,1-1 0,-1 1 0,0 0 0,0 0 0,0 0 0,0 0 0,-1 0 0,0 0 0,0 1 0,0-1 0,0 1 0,-1 0 0,2 7 0,-2-2 0,0 1 0,-1-1 0,0 1 0,-1-1 0,0 0 0,-3 14 0,3-19 0,-1 0 0,0 0 0,-1 0 0,1 0 0,-1 0 0,0 0 0,0-1 0,0 1 0,0-1 0,-1 0 0,0 0 0,0 0 0,0-1 0,0 1 0,-1-1 0,0 0 0,1 0 0,-1 0 0,0-1 0,0 0 0,0 0 0,-11 3 0,-1-1 0,0 0 0,0 0 0,-1-2 0,1 0 0,-35-1 0,46-2 5,0 1 0,-1-1 0,1 0-1,0 0 1,0-1 0,0 1 0,0-2 0,1 1-1,-1 0 1,0-1 0,1 0 0,0-1 0,0 1-1,0-1 1,0 0 0,0 0 0,1 0-1,0-1 1,0 0 0,0 0 0,0 0 0,1 0-1,0 0 1,-4-8 0,2 0-140,1 1 0,0-1 0,1 1 0,0-1 0,1 0 0,1 0 0,0 0 0,0-1 0,2 1 0,2-20 0,1 2-6691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22.060"/>
    </inkml:context>
    <inkml:brush xml:id="br0">
      <inkml:brushProperty name="width" value="0.025" units="cm"/>
      <inkml:brushProperty name="height" value="0.025" units="cm"/>
      <inkml:brushProperty name="color" value="#5B2D90"/>
    </inkml:brush>
  </inkml:definitions>
  <inkml:trace contextRef="#ctx0" brushRef="#br0">0 0 24575,'18'207'0,"-3"-60"0,-14-116 0,1-1 0,1 1 0,2 0 0,1-1 0,20 57 0,-19-69-455,0 0 0,6 33 0,-9-33-6371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22.608"/>
    </inkml:context>
    <inkml:brush xml:id="br0">
      <inkml:brushProperty name="width" value="0.025" units="cm"/>
      <inkml:brushProperty name="height" value="0.025" units="cm"/>
      <inkml:brushProperty name="color" value="#5B2D90"/>
    </inkml:brush>
  </inkml:definitions>
  <inkml:trace contextRef="#ctx0" brushRef="#br0">0 153 24575,'2'-2'0,"-1"0"0,1 0 0,-1 0 0,1 0 0,0 1 0,0-1 0,-1 1 0,1-1 0,0 1 0,0 0 0,1 0 0,-1 0 0,0 0 0,0 0 0,1 0 0,-1 0 0,3 0 0,4-2 0,72-42 0,-65 34 0,0 2 0,0 0 0,1 0 0,0 2 0,0 0 0,29-7 0,8 7-44,0 3-1,0 2 0,60 5 0,-39 0-1141,-59-3-5640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23.394"/>
    </inkml:context>
    <inkml:brush xml:id="br0">
      <inkml:brushProperty name="width" value="0.025" units="cm"/>
      <inkml:brushProperty name="height" value="0.025" units="cm"/>
      <inkml:brushProperty name="color" value="#5B2D90"/>
    </inkml:brush>
  </inkml:definitions>
  <inkml:trace contextRef="#ctx0" brushRef="#br0">0 370 24575,'3'1'0,"-1"0"0,0 0 0,1 1 0,-1-1 0,0 0 0,0 1 0,0-1 0,1 1 0,0 1 0,11 8 0,1-4 0,-1 0 0,1-1 0,0 0 0,0-1 0,1-1 0,0-1 0,-1 0 0,1-1 0,0-1 0,0 0 0,0-1 0,0 0 0,18-4 0,-31 3 0,0 1 0,-1-1 0,1 0 0,-1 0 0,1 0 0,0 0 0,-1-1 0,0 1 0,1-1 0,-1 1 0,0-1 0,0 0 0,0 0 0,0 0 0,0 0 0,0 0 0,0 0 0,-1-1 0,2-2 0,-1 1 0,0-1 0,-1 0 0,1 1 0,-1-1 0,0 0 0,-1 0 0,1 0 0,-1 0 0,0 0 0,0-5 0,-2-8 0,-1 0 0,-1 0 0,-1 0 0,-11-29 0,-35-67 0,45 102 0,-1 1 0,0 0 0,0 1 0,-1-1 0,-1 1 0,0 1 0,-16-14 0,23 21 0,0 1 0,0-1 0,0 1 0,0 0 0,0 0 0,0 0 0,0 0 0,0 0 0,-1 0 0,1 0 0,0 1 0,-1-1 0,1 1 0,0 0 0,-1 0 0,1 0 0,-1 0 0,1 0 0,0 0 0,-1 1 0,1-1 0,0 1 0,-1 0 0,1-1 0,0 1 0,0 0 0,0 0 0,0 1 0,0-1 0,0 0 0,0 1 0,0-1 0,0 1 0,0-1 0,1 1 0,-1 0 0,1 0 0,-3 3 0,-3 5 0,1 1 0,0 0 0,0 0 0,1 0 0,-7 24 0,4-12 0,2 1 0,0 0 0,2 1 0,1-1 0,1 1 0,1-1 0,1 1 0,6 44 0,-6-64 0,2-1 0,-1 0 0,0 0 0,1 1 0,0-1 0,0 0 0,0 0 0,0-1 0,1 1 0,0 0 0,-1-1 0,1 0 0,1 1 0,-1-1 0,0-1 0,1 1 0,-1 0 0,1-1 0,0 0 0,0 1 0,0-1 0,6 1 0,7 2 0,0 0 0,0-2 0,1 0 0,25 1 0,2 0 0,-9 2 0,50 4 0,-79-9 0,0-1 0,0-1 0,-1 1 0,1-1 0,0 0 0,0 0 0,-1-1 0,1 0 0,11-5 0,-12 3 11,-1-1-1,1 1 0,-1 0 0,0-1 1,0 0-1,-1-1 0,0 1 1,6-10-1,28-52-824,-32 56 170,10-23-6182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23.992"/>
    </inkml:context>
    <inkml:brush xml:id="br0">
      <inkml:brushProperty name="width" value="0.025" units="cm"/>
      <inkml:brushProperty name="height" value="0.025" units="cm"/>
      <inkml:brushProperty name="color" value="#5B2D90"/>
    </inkml:brush>
  </inkml:definitions>
  <inkml:trace contextRef="#ctx0" brushRef="#br0">0 0 24575,'16'58'0,"-7"-17"0,1 0 0,2 0 0,2-1 0,2-1 0,1 0 0,42 67 0,-59-105 0,1 0 0,0 1 0,0-1 0,0 0 0,0 0 0,0 0 0,0 1 0,0-1 0,0 0 0,1 0 0,-1-1 0,0 1 0,1 0 0,2 1 0,-4-2 0,1 0 0,-1 0 0,1 0 0,-1 0 0,1 0 0,-1 0 0,1-1 0,-1 1 0,1 0 0,-1 0 0,1 0 0,-1-1 0,0 1 0,1 0 0,-1-1 0,1 1 0,-1 0 0,1-1 0,-1 1 0,0 0 0,1-1 0,-1 1 0,0-1 0,0 1 0,1 0 0,-1-1 0,0 1 0,1-2 0,1-5 0,0-1 0,0 1 0,0-1 0,0-12 0,1 4 0,0-4 0,2-1 0,0 1 0,16-36 0,-19 51 0,0 1 0,0-1 0,0 1 0,1 0 0,0 0 0,0 0 0,0 0 0,0 0 0,1 1 0,-1-1 0,1 1 0,0 0 0,0 0 0,0 0 0,0 1 0,1-1 0,-1 1 0,1 0 0,-1 0 0,1 1 0,0-1 0,6 0 0,-9 2-97,1 0-1,-1 0 1,1 0-1,-1 1 1,1-1-1,-1 1 1,0 0-1,1-1 1,-1 1-1,0 0 1,0 0-1,1 0 0,2 3 1,8 5-6729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24.665"/>
    </inkml:context>
    <inkml:brush xml:id="br0">
      <inkml:brushProperty name="width" value="0.025" units="cm"/>
      <inkml:brushProperty name="height" value="0.025" units="cm"/>
      <inkml:brushProperty name="color" value="#5B2D90"/>
    </inkml:brush>
  </inkml:definitions>
  <inkml:trace contextRef="#ctx0" brushRef="#br0">1 0 24575,'1'57'0,"3"-1"0,2 0 0,2 0 0,3-1 0,3-1 0,2 1 0,36 81 0,-43-123 0,-3-22 0,-2-37 0,-3 28 0,3-6 0,0 0 0,2 0 0,1 0 0,16-38 0,-19 52 0,0 1 0,1 0 0,0 0 0,0 0 0,1 1 0,0 0 0,1 0 0,0 1 0,0-1 0,1 1 0,0 1 0,0 0 0,0 0 0,11-5 0,-16 9-39,1 0 0,0 0 0,0 0 0,0 1 0,0 0 0,1 0 0,-1 0 0,0 0 0,0 1 0,1-1 0,-1 1 0,0 0 0,1 1 0,-1-1 0,0 1 0,0 0 0,1 0 0,-1 0 0,0 0 0,0 1 0,0 0 0,0 0 0,0 0 0,-1 0 0,1 0 0,-1 1 0,1-1 0,-1 1 0,0 0 0,0 0 0,0 1 0,0-1 0,-1 0 0,4 7 0,3 8-6787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25.249"/>
    </inkml:context>
    <inkml:brush xml:id="br0">
      <inkml:brushProperty name="width" value="0.025" units="cm"/>
      <inkml:brushProperty name="height" value="0.025" units="cm"/>
      <inkml:brushProperty name="color" value="#5B2D90"/>
    </inkml:brush>
  </inkml:definitions>
  <inkml:trace contextRef="#ctx0" brushRef="#br0">160 199 24575,'-1'3'0,"0"-1"0,1 1 0,-1-1 0,0 1 0,-1-1 0,1 1 0,0-1 0,-1 0 0,1 1 0,-1-1 0,0 0 0,0 0 0,-3 2 0,-2 5 0,-9 10 0,0 1 0,1 0 0,2 1 0,0 1 0,1 0 0,1 1 0,-10 30 0,18-45 0,0 0 0,1 1 0,0 0 0,1-1 0,0 1 0,0 0 0,1 0 0,1 10 0,-1-14 0,2-1 0,-1 0 0,0 1 0,1-1 0,0 0 0,0 0 0,0 0 0,0 0 0,1-1 0,-1 1 0,1-1 0,0 1 0,0-1 0,1 0 0,-1 0 0,1 0 0,7 4 0,4 2 0,2-1 0,-1-1 0,1 0 0,0-2 0,1 1 0,-1-2 0,1-1 0,0 0 0,0-1 0,0-1 0,0 0 0,0-2 0,0 0 0,20-4 0,-28 2 0,-1 1 0,0-1 0,0-1 0,0 0 0,0 0 0,-1-1 0,1 0 0,-1-1 0,0 0 0,-1 0 0,1 0 0,-1-1 0,-1 0 0,1 0 0,-1-1 0,0 0 0,6-13 0,-6 11 0,-1 0 0,0 0 0,-1 0 0,0-1 0,-1 0 0,0 0 0,-1 0 0,0 0 0,0 0 0,-1 0 0,-1 0 0,0-1 0,-1 1 0,-3-22 0,-2 11 0,-1 0 0,-2 1 0,0 0 0,-1 1 0,0 0 0,-19-25 0,-90-103 0,116 144 10,0 1 0,0 0 0,-1-1 0,1 1 0,-1 1 0,0-1 0,0 1 0,0-1 0,0 1 0,0 0 0,-9-2 0,12 4-51,-1-1-1,1 1 1,-1 0 0,0 0 0,1 0-1,-1 0 1,0 0 0,1 1 0,-1-1-1,1 1 1,-1-1 0,1 1 0,-1-1-1,1 1 1,-1 0 0,1-1 0,-1 1-1,1 0 1,0 0 0,-1 0 0,1 0-1,0 0 1,0 1 0,0-1 0,0 0-1,0 1 1,0-1 0,0 0 0,1 1-1,-1-1 1,0 1 0,1-1 0,-1 1-1,1-1 1,-1 4 0,-3 9-6785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8:26.114"/>
    </inkml:context>
    <inkml:brush xml:id="br0">
      <inkml:brushProperty name="width" value="0.025" units="cm"/>
      <inkml:brushProperty name="height" value="0.025" units="cm"/>
      <inkml:brushProperty name="color" value="#5B2D90"/>
    </inkml:brush>
  </inkml:definitions>
  <inkml:trace contextRef="#ctx0" brushRef="#br0">0 0 24575,'3'1'0,"-1"0"0,0 0 0,1 1 0,-1-1 0,0 1 0,0-1 0,0 1 0,0 0 0,0 0 0,0 0 0,-1 0 0,1 0 0,-1 0 0,1 0 0,-1 1 0,0-1 0,2 4 0,1 2 0,26 41 0,-3 3 0,-2 0 0,-2 1 0,25 88 0,-45-120 0,-3-21 0,0 0 0,0 0 0,0 0 0,0 0 0,-1 0 0,1 0 0,0 0 0,0 0 0,0 0 0,0 1 0,0-1 0,0 0 0,0 0 0,0 0 0,0 0 0,0 0 0,0 0 0,-1 0 0,1 0 0,0 0 0,0 0 0,0 0 0,0 0 0,0 0 0,0 0 0,0 0 0,0 0 0,-1 0 0,1 0 0,0 0 0,0 0 0,0 0 0,0 0 0,0 0 0,0 0 0,0 0 0,-1 0 0,1 0 0,0 0 0,0 0 0,0 0 0,0 0 0,0 0 0,0 0 0,0 0 0,0 0 0,0-1 0,-1 1 0,1 0 0,0 0 0,0 0 0,0 0 0,0 0 0,0 0 0,0 0 0,0 0 0,0 0 0,0-1 0,0 1 0,0 0 0,0 0 0,0 0 0,0 0 0,0 0 0,0 0 0,0-1 0,-3-3 0,1 0 0,0 0 0,0 0 0,0 0 0,1-1 0,-2-4 0,-1-9 0,1 1 0,0-1 0,1 0 0,1 0 0,1 0 0,0 0 0,2 0 0,0 0 0,5-21 0,-5 36 6,-1 0-1,0 0 1,1 0-1,0 0 0,0 1 1,0-1-1,0 1 1,0-1-1,0 1 1,1 0-1,-1 0 1,1 0-1,-1 0 0,1 0 1,0 1-1,0-1 1,0 1-1,0-1 1,0 1-1,0 0 1,4 0-1,-1-1-154,1 1 1,-1 0-1,1 0 1,-1 0-1,1 1 1,-1 0-1,1 1 1,-1-1-1,11 3 1,-4 2-6678</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16.244"/>
    </inkml:context>
    <inkml:brush xml:id="br0">
      <inkml:brushProperty name="width" value="0.025" units="cm"/>
      <inkml:brushProperty name="height" value="0.025" units="cm"/>
      <inkml:brushProperty name="color" value="#5B2D90"/>
    </inkml:brush>
  </inkml:definitions>
  <inkml:trace contextRef="#ctx0" brushRef="#br0">270 16 24575,'-15'1'0,"0"1"0,0 1 0,0 0 0,0 2 0,0-1 0,1 2 0,-1 0 0,2 0 0,-1 2 0,1-1 0,0 2 0,0 0 0,1 0 0,-12 13 0,19-17 0,1 0 0,-1 1 0,1-1 0,0 1 0,1 0 0,-1 0 0,1 0 0,1 0 0,-1 1 0,1-1 0,0 1 0,0 0 0,0 8 0,0 7 0,1 0 0,3 40 0,1-9 0,-3-47 0,1 0 0,-1 0 0,1 0 0,1 1 0,-1-1 0,1 0 0,0-1 0,0 1 0,1 0 0,0 0 0,0-1 0,5 7 0,-1-3 0,0-1 0,0-1 0,1 0 0,0 0 0,0 0 0,15 9 0,7 0 0,1-1 0,0-1 0,47 13 0,-77-27 0,39 14 0,-7-2 0,38 9 0,-62-19 0,-1-1 0,1 1 0,0-2 0,0 1 0,0-1 0,-1 0 0,1-1 0,0 0 0,14-3 0,-14-1 0,1 0 0,-1 0 0,0-1 0,0 0 0,-1-1 0,0 1 0,12-14 0,11-8 0,-22 22 0,-2 0 0,1 0 0,-1-1 0,0 0 0,0-1 0,-1 0 0,0 0 0,0 0 0,-1-1 0,0 1 0,0-1 0,-1 0 0,0-1 0,-1 1 0,0-1 0,-1 0 0,0 1 0,0-1 0,0-20 0,-1 12 0,-1-1 0,0 0 0,-6-28 0,5 41 0,0 1 0,0 0 0,-1 0 0,0 0 0,0 0 0,0 0 0,0 0 0,-1 1 0,0-1 0,0 1 0,0-1 0,0 1 0,-1 0 0,0 0 0,0 1 0,0-1 0,-6-3 0,-54-31 0,-132-56 0,173 87 0,-1 1 0,0 0 0,-49-2 0,23 2 0,46 5-105,1 1 0,-1-1 0,1 1 0,0 0 0,-1 0 0,1 0 0,-1 1 0,1-1 0,0 1 0,-1-1 0,1 1 0,-6 3 0,-3 3-6721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50.970"/>
    </inkml:context>
    <inkml:brush xml:id="br0">
      <inkml:brushProperty name="width" value="0.025" units="cm"/>
      <inkml:brushProperty name="height" value="0.025" units="cm"/>
    </inkml:brush>
  </inkml:definitions>
  <inkml:trace contextRef="#ctx0" brushRef="#br0">381 1 24575,'-6'0'0,"-1"1"0,1 0 0,0 0 0,0 0 0,0 1 0,0 0 0,1 0 0,-10 5 0,-45 30 0,28-16 0,-24 11 0,30-19 0,0 2 0,2 1 0,-35 28 0,55-41 0,1 0 0,0 0 0,1 1 0,-1-1 0,0 1 0,1 0 0,0-1 0,0 1 0,0 0 0,0 0 0,1 1 0,0-1 0,-1 0 0,1 0 0,1 1 0,-1-1 0,1 0 0,0 1 0,0-1 0,0 0 0,0 1 0,1-1 0,0 0 0,0 1 0,0-1 0,0 0 0,1 0 0,-1 0 0,1 0 0,0 0 0,0 0 0,1 0 0,-1-1 0,1 1 0,0-1 0,3 4 0,16 11 0,1-1 0,1-1 0,0-1 0,30 13 0,108 38 0,-33-31 0,-98-29 0,-1 1 0,1 2 0,-1 1 0,-1 1 0,42 23 0,-65-30 0,0-1 0,-1 1 0,0 0 0,1 0 0,-2 1 0,1-1 0,0 1 0,-1 0 0,0 1 0,0-1 0,-1 1 0,0-1 0,1 1 0,-2 0 0,1 0 0,-1 0 0,0 1 0,0-1 0,-1 1 0,0-1 0,0 1 0,0-1 0,-1 1 0,0 0 0,0-1 0,-1 1 0,0-1 0,0 1 0,0-1 0,-1 1 0,-4 10 0,1-9 0,-1 1 0,0-1 0,0 0 0,-1-1 0,0 0 0,0 0 0,-1 0 0,0-1 0,0 0 0,-1-1 0,1 1 0,-1-2 0,0 1 0,-19 5 0,-6 2 0,0-3 0,-66 11 0,55-14 0,0-1 0,0-3 0,0-1 0,-80-10 0,104 5-1365,6 0-5461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27.899"/>
    </inkml:context>
    <inkml:brush xml:id="br0">
      <inkml:brushProperty name="width" value="0.025" units="cm"/>
      <inkml:brushProperty name="height" value="0.025" units="cm"/>
      <inkml:brushProperty name="color" value="#5B2D90"/>
    </inkml:brush>
  </inkml:definitions>
  <inkml:trace contextRef="#ctx0" brushRef="#br0">9875 1 24575,'-379'13'0,"191"12"0,112-15 0,0-3 0,-151-7 0,95-3 0,-43 1 0,-206 5 0,198 14 0,-43 2 0,-838-19 0,492-1 0,279-8 0,-3 0 0,-4 18 0,4 1 0,-307 7 0,330-18 0,-224 2 0,5 36 0,9-1 0,313-29 0,-83 1 0,-1050-8 0,1162-9 0,0-1 0,87 10 0,-93-13 0,114 9 0,-50 2 0,53 2 0,1-1 0,-42-7 0,57 6 0,1-1 0,-24 0 0,32 3 0,1 1 0,0-1 0,0 1 0,-1-1 0,1 1 0,0 0 0,0 1 0,0-1 0,0 1 0,0 0 0,0 0 0,-5 4 0,4-3-114,1-1 1,-1 1-1,0-1 0,0 0 0,0-1 1,0 1-1,0-1 0,0 0 0,-1 0 1,1 0-1,-9-1 0,-1 1-6712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31.236"/>
    </inkml:context>
    <inkml:brush xml:id="br0">
      <inkml:brushProperty name="width" value="0.025" units="cm"/>
      <inkml:brushProperty name="height" value="0.025" units="cm"/>
      <inkml:brushProperty name="color" value="#5B2D90"/>
    </inkml:brush>
  </inkml:definitions>
  <inkml:trace contextRef="#ctx0" brushRef="#br0">710 42 24575,'-106'-1'0,"-114"2"0,211 0 0,0 0 0,0 1 0,1 0 0,-1 0 0,1 1 0,-1 0 0,1 0 0,0 1 0,1 0 0,-13 9 0,-3 4 0,-39 39 0,15-12 0,34-33 0,0 2 0,1-1 0,1 1 0,0 1 0,0 0 0,2 1 0,-1-1 0,2 2 0,-12 28 0,13-21 0,1 0 0,0 0 0,2 0 0,1 0 0,1 1 0,1 40 0,0-45 0,2 0 0,0 0 0,1 0 0,1 0 0,1-1 0,10 32 0,-5-29 0,1 0 0,0 0 0,1-1 0,1 0 0,17 20 0,-23-32 0,1-1 0,-1 0 0,1 0 0,0-1 0,1 0 0,0 0 0,0-1 0,0 0 0,0 0 0,1-1 0,0 0 0,-1-1 0,1 0 0,1 0 0,9 1 0,42 2 0,-1-4 0,62-4 0,-16-1 0,-98 3 0,-1-1 0,0 0 0,0 0 0,0 0 0,-1-1 0,1 0 0,0-1 0,-1 1 0,1-1 0,8-6 0,5-4 0,32-29 0,3-2 0,18 2 0,-53 32 0,0-1 0,-1-1 0,32-26 0,-45 31 0,-1-1 0,1 0 0,-2 0 0,1 0 0,-1-1 0,-1 0 0,1 1 0,-1-1 0,3-17 0,4-10 0,-4 17 0,-1 0 0,0-1 0,-2 1 0,0-1 0,-2 0 0,0 0 0,-1 0 0,-1 0 0,0 0 0,-2 0 0,0 1 0,-2-1 0,0 1 0,-14-34 0,14 43 0,-1 1 0,1 0 0,-2 1 0,1 0 0,-1 0 0,0 0 0,-1 0 0,0 1 0,0 1 0,-1-1 0,1 1 0,-1 1 0,-18-9 0,-95-62 0,111 71 0,-1 0 0,1 1 0,-1 0 0,0 1 0,-24-4 0,30 6-9,1-1-1,-1 1 1,1-2-1,-1 1 0,1 0 1,0-1-1,-6-5 1,-5-1-1280,0 0-5537</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49.904"/>
    </inkml:context>
    <inkml:brush xml:id="br0">
      <inkml:brushProperty name="width" value="0.025" units="cm"/>
      <inkml:brushProperty name="height" value="0.025" units="cm"/>
      <inkml:brushProperty name="color" value="#5B2D90"/>
    </inkml:brush>
  </inkml:definitions>
  <inkml:trace contextRef="#ctx0" brushRef="#br0">10680 1 24575,'-287'16'0,"140"-4"0,-1053 41-765,-7-29-1064,-40-1-529,-1182 10 1139,1918-34 1225,-1155 17 3644,1352 1-1735,-110 3-1315,-656-21-600,1063 0 0,2 1 0,1 0 0,0 0 0,-1 2 0,-23 4 0,35-5 0,0 0 0,0 0 0,1 0 0,-1 0 0,0 0 0,1 1 0,-1-1 0,1 1 0,-1-1 0,1 1 0,0 0 0,-1 0 0,1 0 0,0 0 0,1 1 0,-1-1 0,0 0 0,0 1 0,1-1 0,0 1 0,-1 0 0,1-1 0,0 1 0,0 0 0,1 0 0,-1 0 0,1 0 0,-1 0 0,1 3 0,-1 35 0,3 1 0,1-1 0,12 57 0,39 123 0,-36-153 0,3 13 0,88 393 0,-38-154 0,-61-280 0,-1 11 0,-1 0 0,-3 0 0,-2 88 0,-3-65 0,8 58 0,0 25 0,-8-153 0,0 1 0,0 0 0,0-1 0,1 1 0,-1 0 0,1-1 0,0 1 0,1-1 0,-1 1 0,1-1 0,4 8 0,-4-10 0,0 1 0,1 0 0,0-1 0,-1 1 0,1-1 0,0 0 0,0 0 0,0 0 0,1-1 0,-1 1 0,0-1 0,1 1 0,-1-1 0,1 0 0,-1 0 0,5 0 0,51 7 0,1-2 0,0-3 0,66-5 0,-28 0 0,-87 2 0,1232 2-725,1 24-1170,157 48 702,599 16-142,-736-89 133,-144-2 4541,-841 9-2340,0 12 0,403 82-1,-597-84-990,285 51 0,-298-60-8,1-3 0,0-3-1,82-7 1,-144 3 0,-1 0 0,1-1 0,-1 0 0,0-1 0,0 0 0,0-1 0,0 0 0,-1 0 0,1-1 0,-1 0 0,0-1 0,-1 0 0,1 0 0,-1-1 0,0 0 0,-1 0 0,0-1 0,0 0 0,-1 0 0,1-1 0,-2 0 0,1 0 0,-2 0 0,1-1 0,-1 1 0,0-1 0,-1 0 0,0 0 0,1-13 0,4-40 0,-2-1 0,-7-123 0,-3 136 0,-2 1 0,-16-65 0,-38-96 0,28 103 0,-27-84 0,-17-66 0,60 192 0,-15-134 0,0-138 0,28 319 0,0 1 0,-1 0 0,-13-34 0,-5-17 0,19 51 0,0-1 0,1-34 0,1 31 0,-4-37 0,-2 20 0,5 22 0,-1 0 0,0 1 0,-2-1 0,-10-25 0,1 12-1365,9 16-5461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21.981"/>
    </inkml:context>
    <inkml:brush xml:id="br0">
      <inkml:brushProperty name="width" value="0.025" units="cm"/>
      <inkml:brushProperty name="height" value="0.025" units="cm"/>
      <inkml:brushProperty name="color" value="#5B2D90"/>
    </inkml:brush>
  </inkml:definitions>
  <inkml:trace contextRef="#ctx0" brushRef="#br0">13245 197 24575,'-824'-9'0,"22"0"0,356 11 0,-389-4 0,600-6 0,-85-2 0,45 12 0,-310-3 0,261-26 0,26 1 0,-368 24 0,337 4 0,-121 0 0,-461-5 0,607-14 0,-14 0 0,-890-25 0,380 29 0,518 15 0,-727-2 0,826-9 0,-1-1 0,-2 9 0,-216 4 0,309 5 0,-42 2 0,-411-11-1365,559 1-5461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24.615"/>
    </inkml:context>
    <inkml:brush xml:id="br0">
      <inkml:brushProperty name="width" value="0.025" units="cm"/>
      <inkml:brushProperty name="height" value="0.025" units="cm"/>
      <inkml:brushProperty name="color" value="#5B2D90"/>
    </inkml:brush>
  </inkml:definitions>
  <inkml:trace contextRef="#ctx0" brushRef="#br0">254 144 24575,'-47'-1'0,"28"0"0,-1 0 0,1 1 0,0 1 0,0 1 0,0 1 0,-33 9 0,49-11 0,1 0 0,0 0 0,-1 0 0,1 0 0,0 1 0,0-1 0,0 1 0,0-1 0,0 1 0,0 0 0,0 0 0,1 0 0,-1 0 0,1 0 0,-1 0 0,1 1 0,0-1 0,0 0 0,0 1 0,0-1 0,0 0 0,1 1 0,-1-1 0,1 1 0,0 0 0,-1-1 0,1 1 0,0-1 0,0 1 0,1 2 0,1 9 0,1 0 0,0 0 0,1 0 0,8 18 0,1 6 0,-6-17 0,1-1 0,1 1 0,1-1 0,0-1 0,2 0 0,0 0 0,1-1 0,1-1 0,1 0 0,0-1 0,1-1 0,1 0 0,0-1 0,1-1 0,31 18 0,-10-3 0,-35-24 0,0 0 0,0-1 0,1 0 0,-1 0 0,1 0 0,-1 0 0,1-1 0,0 1 0,0-1 0,0 0 0,0-1 0,0 0 0,0 1 0,7-1 0,5 1 0,0-2 0,-1 0 0,29-4 0,-40 3 0,0 0 0,0 0 0,-1-1 0,1 1 0,-1-1 0,1 0 0,-1 0 0,0-1 0,0 1 0,0-1 0,0 0 0,0 0 0,0 0 0,-1 0 0,0-1 0,0 0 0,5-6 0,10-21 0,-1-2 0,-2 0 0,-1-1 0,-2-1 0,9-39 0,-11 37 0,-3-1 0,-1-1 0,-2 1 0,-2-72 0,-2 104 0,-2 1 0,1-1 0,-1 0 0,1 1 0,-1-1 0,-1 1 0,1 0 0,-1 0 0,0 0 0,0 0 0,-1 0 0,0 0 0,1 1 0,-1 0 0,-1 0 0,1 0 0,-1 0 0,1 1 0,-1-1 0,0 1 0,0 0 0,-1 1 0,1-1 0,-8-1 0,-11-4 0,0 0 0,0 2 0,-1 1 0,-30-2 0,17 2 0,-1 1 0,1 2 0,-59 5 0,93-2 0,-1 0 0,0 0 0,0 0 0,0 1 0,1 0 0,-1 0 0,1 0 0,-1 0 0,1 1 0,0-1 0,0 1 0,0 0 0,0 1 0,1-1 0,-4 4 0,2 0 0,0 0 0,0 0 0,1 0 0,0 1 0,1-1 0,-1 1 0,1 0 0,-2 9 0,-1 11 0,2 0 0,0 0 0,2 0 0,2 32 0,-1-54 0,1 0 0,0 0 0,1 1 0,-1-1 0,1 0 0,1 0 0,-1-1 0,1 1 0,0 0 0,0 0 0,0-1 0,1 1 0,0-1 0,0 0 0,0 0 0,1 0 0,0 0 0,0 0 0,0-1 0,0 0 0,1 0 0,0 0 0,0 0 0,0-1 0,6 4 0,39 20-1365,-35-22-5461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34.805"/>
    </inkml:context>
    <inkml:brush xml:id="br0">
      <inkml:brushProperty name="width" value="0.025" units="cm"/>
      <inkml:brushProperty name="height" value="0.025" units="cm"/>
      <inkml:brushProperty name="color" value="#5B2D90"/>
    </inkml:brush>
  </inkml:definitions>
  <inkml:trace contextRef="#ctx0" brushRef="#br0">6024 21 24575,'-1397'0'0,"1285"-10"0,4 1 0,-25 8 0,-224 4 0,-50 29 0,-240 7 0,-645-41 0,713 3 0,452 9 0,31-1 0,-8-2 0,-95 2 0,161-7 0,-47 7 0,26-2 0,5 1 0,34-4 0,-41 2 0,38-5 0,-45 9 0,36-4 0,18-3-1365,3 1-5461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37.215"/>
    </inkml:context>
    <inkml:brush xml:id="br0">
      <inkml:brushProperty name="width" value="0.025" units="cm"/>
      <inkml:brushProperty name="height" value="0.025" units="cm"/>
      <inkml:brushProperty name="color" value="#5B2D90"/>
    </inkml:brush>
  </inkml:definitions>
  <inkml:trace contextRef="#ctx0" brushRef="#br0">115 1 24575,'-2'0'0,"0"1"0,0-1 0,-1 1 0,1 0 0,0 0 0,0 0 0,0 0 0,0 0 0,0 0 0,0 1 0,0-1 0,0 1 0,1-1 0,-1 1 0,-1 2 0,-25 31 0,21-26 0,1-1 0,-1 0 0,2 1 0,-1-1 0,1 1 0,0 1 0,-5 15 0,9-22 0,0 0 0,1 1 0,0-1 0,0 0 0,0 1 0,0-1 0,0 0 0,0 1 0,1-1 0,0 0 0,0 0 0,0 1 0,0-1 0,0 0 0,0 0 0,1 0 0,0 0 0,0-1 0,-1 1 0,1 0 0,1-1 0,-1 1 0,0-1 0,4 3 0,152 128 0,-153-129 0,1-1 0,0 0 0,0-1 0,0 1 0,1-1 0,-1 0 0,1-1 0,-1 1 0,1-1 0,-1-1 0,11 1 0,-5-1 0,0 0 0,-1-1 0,1-1 0,-1 0 0,21-6 0,-29 7 0,0-1 0,1 0 0,-1 0 0,0 0 0,0 0 0,0 0 0,0-1 0,0 1 0,0-1 0,-1 0 0,1 0 0,-1 0 0,0 0 0,0 0 0,0 0 0,0-1 0,-1 1 0,2-5 0,2-8 0,0-1 0,4-31 0,0 3 0,-8 40 0,1 0 0,-1 0 0,0 0 0,-1 0 0,1-1 0,-1 1 0,0 0 0,-1 0 0,1-1 0,-1 1 0,0 0 0,0 0 0,0 0 0,-1 0 0,0 0 0,0 0 0,0 1 0,-1-1 0,1 1 0,-1-1 0,0 1 0,0 0 0,-1 0 0,1 0 0,-1 0 0,0 1 0,0 0 0,0 0 0,-1 0 0,-6-4 0,-6-1 0,6 2 0,-1 1 0,0 0 0,0 0 0,0 2 0,-14-4 0,22 7 0,-1-1 0,1 1 0,0 0 0,0 1 0,-1-1 0,1 1 0,0-1 0,0 1 0,0 1 0,0-1 0,0 0 0,0 1 0,0 0 0,0 0 0,1 0 0,-1 0 0,1 1 0,-1 0 0,-4 5 0,-13 14-1365,11-13-5461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38.802"/>
    </inkml:context>
    <inkml:brush xml:id="br0">
      <inkml:brushProperty name="width" value="0.025" units="cm"/>
      <inkml:brushProperty name="height" value="0.025" units="cm"/>
      <inkml:brushProperty name="color" value="#5B2D90"/>
    </inkml:brush>
  </inkml:definitions>
  <inkml:trace contextRef="#ctx0" brushRef="#br0">1938 19 24575,'-336'-9'0,"-22"0"0,-510 9 0,761 9 0,3 0 0,29 0 121,0 0-1607,60-9-5340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7.553"/>
    </inkml:context>
    <inkml:brush xml:id="br0">
      <inkml:brushProperty name="width" value="0.025" units="cm"/>
      <inkml:brushProperty name="height" value="0.025" units="cm"/>
      <inkml:brushProperty name="color" value="#5B2D90"/>
    </inkml:brush>
  </inkml:definitions>
  <inkml:trace contextRef="#ctx0" brushRef="#br0">1769 216 24575,'-40'-28'0,"18"12"0,0 1 0,-1 1 0,-29-13 0,-7 5 0,-1 2 0,-2 2 0,-120-17 0,73 24 0,-158 2 0,241 9 0,1 1 0,0 1 0,0 1 0,0 2 0,0 0 0,0 2 0,1 0 0,0 2 0,1 0 0,0 2 0,1 1 0,0 0 0,0 2 0,-25 21 0,4 3 0,2 1 0,2 3 0,2 0 0,1 3 0,3 1 0,1 1 0,3 2 0,2 1 0,2 1 0,2 1 0,-26 91 0,30-77 0,3 0 0,2 1 0,4 1 0,-4 122 0,14-151 0,1 0 0,2 0 0,2 0 0,1-1 0,2 0 0,2 0 0,2 0 0,1-2 0,1 1 0,21 33 0,-12-29 0,3 0 0,1-2 0,2-2 0,66 68 0,-73-84 0,1-2 0,1 0 0,0-1 0,1-2 0,1-1 0,0 0 0,2-2 0,-1-1 0,35 9 0,8-6 0,1-3 0,0-3 0,1-4 0,104-4 0,-12-12 0,317-62 0,-373 51 0,0-5 0,-2-5 0,128-56 0,-208 76 0,-1-1 0,0-1 0,-1-1 0,0-1 0,-1-2 0,22-21 0,-31 25 0,-1 0 0,-1-2 0,0 1 0,-1-1 0,0-1 0,-1 0 0,-1-1 0,-1 0 0,10-32 0,-7 6 0,-1 1 0,-3-2 0,2-55 0,-6-137 0,-4 200 0,0-28 0,-3 0 0,-3 0 0,-3 0 0,-23-81 0,25 118 0,-1 0 0,-1 1 0,-2 0 0,-1 1 0,0 1 0,-2 0 0,-1 1 0,-1 0 0,-1 2 0,-1 0 0,-1 1 0,-26-22 0,25 28 0,-1 1 0,0 2 0,-1 0 0,-1 1 0,0 1 0,0 1 0,-47-10 0,-180-18 0,250 37 0,-331-22-609,291 20-147,-13-1-6070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1:57.715"/>
    </inkml:context>
    <inkml:brush xml:id="br0">
      <inkml:brushProperty name="width" value="0.025" units="cm"/>
      <inkml:brushProperty name="height" value="0.025" units="cm"/>
      <inkml:brushProperty name="color" value="#5B2D90"/>
    </inkml:brush>
  </inkml:definitions>
  <inkml:trace contextRef="#ctx0" brushRef="#br0">1113 125 24575,'-69'14'0,"23"-12"0,0-2 0,-51-7 0,-8 0 0,18 4 0,-14-1 0,-143 12 0,229-6 0,0 0 0,1 1 0,0 1 0,-1 0 0,1 1 0,1 0 0,-1 1 0,1 1 0,-14 8 0,17-7 0,0 0 0,0 0 0,1 1 0,0 0 0,1 0 0,0 1 0,0 0 0,1 1 0,0 0 0,-9 22 0,3-1 0,2 0 0,1 1 0,2 0 0,1 0 0,-5 68 0,11 173 0,2-252 0,3 62 0,4 0 0,32 140 0,-39-219 0,1-1 0,0 0 0,0 0 0,1 0 0,-1 0 0,1 0 0,0 0 0,0-1 0,0 1 0,0-1 0,1 0 0,-1 0 0,8 5 0,60 32 0,-48-28 0,21 10 0,0-2 0,1-3 0,0-1 0,2-2 0,48 8 0,10-5 0,129 4 0,-218-20 0,0-1 0,-1-1 0,1-1 0,-1 0 0,1-1 0,-1 0 0,21-9 0,-12 3 0,-1-2 0,0-1 0,36-25 0,-9 4 0,-1-2 0,72-69 0,-107 90 0,0-2 0,-1 0 0,-1 0 0,0-1 0,-1-1 0,-1 0 0,-1 0 0,0-1 0,-1 0 0,-1 0 0,6-31 0,-5-9 0,-3-1 0,-3 1 0,-7-98 0,3 129 0,0 5 0,-1 1 0,-2 0 0,0-1 0,-1 1 0,-1 1 0,-2 0 0,-20-40 0,-8-2 0,-50-66 0,69 103 0,-2 1 0,0 1 0,-1 1 0,-2 1 0,0 0 0,-48-32 0,65 51 0,0 0 0,-1 1 0,1-1 0,-1 2 0,1-1 0,-1 0 0,-8 0 0,7 1 0,-1 0 0,1-1 0,0 0 0,-9-4 0,9 3-195,0 0 0,0 0 0,0 1 0,-1 0 0,1 0 0,-13 0 0,7 1-6631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42.958"/>
    </inkml:context>
    <inkml:brush xml:id="br0">
      <inkml:brushProperty name="width" value="0.025" units="cm"/>
      <inkml:brushProperty name="height" value="0.025" units="cm"/>
    </inkml:brush>
  </inkml:definitions>
  <inkml:trace contextRef="#ctx0" brushRef="#br0">1 39 24575,'0'-1'0,"0"0"0,1 0 0,-1 1 0,0-1 0,1 0 0,-1 0 0,1 1 0,-1-1 0,1 0 0,0 1 0,-1-1 0,1 0 0,0 1 0,-1-1 0,1 1 0,0-1 0,0 1 0,-1-1 0,1 1 0,0 0 0,0-1 0,0 1 0,0 0 0,0 0 0,1-1 0,31-4 0,-24 3 0,83-8 0,0 3 0,111 7 0,-98 1 0,-37-1 0,80 2 0,-146-2 0,-1 0 0,1 0 0,0 1 0,-1-1 0,1 1 0,0 0 0,-1-1 0,1 1 0,-1 0 0,1 0 0,-1 0 0,0 0 0,1 0 0,-1 0 0,0 0 0,0 0 0,0 1 0,1-1 0,-1 0 0,-1 1 0,1-1 0,0 1 0,0-1 0,0 1 0,-1 0 0,1-1 0,-1 1 0,1 0 0,-1 3 0,2 5 0,-1 1 0,-1 0 0,0 19 0,-1-15 0,-36 797 0,35-781-103,2-18-55,-1 0 0,0 0 1,-1 0-1,0-1 0,-1 1 0,-1-1 1,-6 16-1,4-18-6668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2:26.296"/>
    </inkml:context>
    <inkml:brush xml:id="br0">
      <inkml:brushProperty name="width" value="0.025" units="cm"/>
      <inkml:brushProperty name="height" value="0.025" units="cm"/>
      <inkml:brushProperty name="color" value="#5B2D90"/>
    </inkml:brush>
  </inkml:definitions>
  <inkml:trace contextRef="#ctx0" brushRef="#br0">1 0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2:32.128"/>
    </inkml:context>
    <inkml:brush xml:id="br0">
      <inkml:brushProperty name="width" value="0.025" units="cm"/>
      <inkml:brushProperty name="height" value="0.025" units="cm"/>
      <inkml:brushProperty name="color" value="#5B2D90"/>
    </inkml:brush>
  </inkml:definitions>
  <inkml:trace contextRef="#ctx0" brushRef="#br0">0 644 24575,'8'144'0,"-1"-28"0,-2 396 0,-5-509 0,0 2 0,0 0 0,0 0 0,1 0 0,0 0 0,0 0 0,2 8 0,-2-12 0,-1 0 0,1 0 0,0 0 0,-1-1 0,1 1 0,0 0 0,-1 0 0,1 0 0,0-1 0,0 1 0,0 0 0,0-1 0,0 1 0,0-1 0,0 1 0,0-1 0,0 1 0,0-1 0,0 0 0,0 1 0,0-1 0,0 0 0,0 0 0,1 0 0,-1 0 0,0 0 0,0 0 0,0 0 0,0 0 0,0-1 0,0 1 0,0 0 0,0-1 0,0 1 0,2-1 0,13-6 0,-1 0 0,0-1 0,0-1 0,-1 0 0,19-16 0,-20 15 0,480-373 0,234-169 0,-112 106 0,-615 445-32,2 0-64,0-1 1,0 1 0,0-1 0,0 1 0,0 0-1,0-1 1,0 1 0,0 0 0,1 0 0,-1 1 0,0-1-1,1 0 1,2 1 0,5 2-6731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2:33.210"/>
    </inkml:context>
    <inkml:brush xml:id="br0">
      <inkml:brushProperty name="width" value="0.025" units="cm"/>
      <inkml:brushProperty name="height" value="0.025" units="cm"/>
      <inkml:brushProperty name="color" value="#5B2D90"/>
    </inkml:brush>
  </inkml:definitions>
  <inkml:trace contextRef="#ctx0" brushRef="#br0">20 422 24575,'-17'868'0,"16"-853"0,0-8 0,1-1 0,-1 1 0,1 0 0,1-1 0,-1 1 0,4 11 0,-4-17 0,0 0 0,1 0 0,-1-1 0,1 1 0,-1 0 0,1 0 0,-1 0 0,1 0 0,0 0 0,-1 0 0,1-1 0,0 1 0,0 0 0,0-1 0,-1 1 0,1-1 0,0 1 0,0-1 0,1 1 0,0 0 0,0-1 0,1 0 0,-1 1 0,0-1 0,0 0 0,0 0 0,0-1 0,0 1 0,0 0 0,0-1 0,0 1 0,0-1 0,3-1 0,15-7 0,-1-1 0,0-1 0,0-1 0,25-21 0,-7 6 0,236-178 0,-9-13 0,-10-10 0,232-272 0,-400 395-1365,-73 88-5461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2:34.423"/>
    </inkml:context>
    <inkml:brush xml:id="br0">
      <inkml:brushProperty name="width" value="0.025" units="cm"/>
      <inkml:brushProperty name="height" value="0.025" units="cm"/>
      <inkml:brushProperty name="color" value="#5B2D90"/>
    </inkml:brush>
  </inkml:definitions>
  <inkml:trace contextRef="#ctx0" brushRef="#br0">181 433 24575,'-38'146'0,"10"-31"0,2-27 0,-36 136 0,53-183 0,2 1 0,2 0 0,0 61 0,5-101 0,0 0 0,0 0 0,0 0 0,0 1 0,0-1 0,0 0 0,1 0 0,-1 0 0,1 0 0,0 1 0,-1-1 0,1 0 0,0 0 0,0 0 0,1-1 0,-1 1 0,0 0 0,0 0 0,1 0 0,-1-1 0,1 1 0,0-1 0,2 2 0,0-1 0,-1-1 0,1 0 0,0 0 0,-1-1 0,1 1 0,0-1 0,0 0 0,0 0 0,-1 0 0,1 0 0,0-1 0,0 1 0,3-2 0,35-9 0,-2-2 0,0-2 0,0-2 0,40-23 0,-37 19 0,62-35 0,-4-3 0,119-92 0,172-167 0,-124 97 0,-158 133 0,147-149 0,-231 210-1365,-17 17-5461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2:35.638"/>
    </inkml:context>
    <inkml:brush xml:id="br0">
      <inkml:brushProperty name="width" value="0.025" units="cm"/>
      <inkml:brushProperty name="height" value="0.025" units="cm"/>
      <inkml:brushProperty name="color" value="#5B2D90"/>
    </inkml:brush>
  </inkml:definitions>
  <inkml:trace contextRef="#ctx0" brushRef="#br0">1263 0 24575,'-1'37'0,"-2"0"0,-2 0 0,-1 0 0,-2-1 0,-1 0 0,-2-1 0,-30 65 0,18-54 0,-1-1 0,-3-1 0,-2-1 0,-2-2 0,-38 41 0,64-76 0,0-1 0,0 0 0,0 0 0,-1 0 0,-9 5 0,13-9 0,1 0 0,-1-1 0,1 1 0,-1-1 0,1 1 0,-1-1 0,1 1 0,-1-1 0,0 0 0,1 0 0,-1 0 0,0 0 0,1 0 0,-1 0 0,0 0 0,1 0 0,-1-1 0,1 1 0,-1-1 0,1 1 0,-1-1 0,1 0 0,-1 1 0,1-1 0,-1 0 0,1 0 0,0 0 0,-1 0 0,-1-3 0,-30-32 0,-54-75 0,17 20 0,-3 7 0,40 49 0,1-2 0,3-1 0,-44-72 0,60 92 0,12 18 0,1 0 0,0 0 0,-1-1 0,1 1 0,0 0 0,-1 0 0,1 0 0,-1 0 0,1-1 0,0 1 0,-1 0 0,1 0 0,-1 0 0,1 0 0,0 0 0,-1 0 0,1 0 0,-1 0 0,1 0 0,-1 0 0,1 0 0,0 0 0,-1 0 0,1 1 0,-1-1 0,0 0 0,-1 3 0,0-1 0,-1 1 0,1-1 0,0 1 0,0 0 0,1 0 0,-1 0 0,1 0 0,-3 4 0,-19 44 0,-10 21 0,-3-1 0,-63 92 0,42-77 0,36-52 0,-1-2 0,-1 0 0,-29 28 0,16-35-1365,28-20-5461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2:37.054"/>
    </inkml:context>
    <inkml:brush xml:id="br0">
      <inkml:brushProperty name="width" value="0.025" units="cm"/>
      <inkml:brushProperty name="height" value="0.025" units="cm"/>
      <inkml:brushProperty name="color" value="#5B2D90"/>
    </inkml:brush>
  </inkml:definitions>
  <inkml:trace contextRef="#ctx0" brushRef="#br0">930 0 24575,'-1'19'0,"-1"-1"0,-2 0 0,1 0 0,-12 33 0,-34 73 0,14-39 0,-5-2 0,-67 105 0,103-181 0,-1 0 0,0 0 0,0 1 0,-1-2 0,-8 9 0,12-14 0,1 1 0,0-1 0,0 0 0,-1 0 0,1-1 0,-1 1 0,1 0 0,-1 0 0,1-1 0,-1 1 0,1-1 0,-1 1 0,1-1 0,-1 1 0,0-1 0,1 0 0,-1 0 0,0 0 0,1 0 0,-1 0 0,0-1 0,1 1 0,-1 0 0,1-1 0,-1 1 0,0-1 0,1 1 0,-1-1 0,-1-1 0,-11-9 0,1-1 0,0 0 0,1 0 0,1-2 0,0 1 0,-18-31 0,6 11 0,19 28 0,-147-217 0,150 220 0,1 0 0,-1 0 0,-1 0 0,1 0 0,0 1 0,0-1 0,-1 0 0,1 1 0,-1-1 0,1 1 0,-1-1 0,0 1 0,0 0 0,-1-2 0,1 4 0,1-1 0,0 1 0,0 0 0,0 0 0,0 0 0,0-1 0,0 1 0,0 0 0,0 0 0,0 0 0,1 1 0,-1-1 0,0 0 0,1 0 0,-1 0 0,1 0 0,-1 1 0,1-1 0,-1 0 0,1 1 0,0-1 0,0 0 0,-1 2 0,-104 254 0,30-83 0,57-128 0,8-17 0,-2-1 0,-21 40 0,26-56-1365,1-2-5461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3:53.179"/>
    </inkml:context>
    <inkml:brush xml:id="br0">
      <inkml:brushProperty name="width" value="0.025" units="cm"/>
      <inkml:brushProperty name="height" value="0.025" units="cm"/>
      <inkml:brushProperty name="color" value="#5B2D90"/>
    </inkml:brush>
  </inkml:definitions>
  <inkml:trace contextRef="#ctx0" brushRef="#br0">0 1 24575,'14'0'0,"-1"2"0,24 5 0,23 2 0,-49-10 0,1 1 0,-1 1 0,0 0 0,1 1 0,-1 0 0,0 0 0,0 1 0,0 1 0,-1 0 0,1 0 0,10 7 0,-15-8-124,1 0 0,-1 0 0,1-1 0,-1 1 0,1-2 0,0 1-1,0-1 1,0 0 0,0 0 0,12-1 0,-4 0-6702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3:54.762"/>
    </inkml:context>
    <inkml:brush xml:id="br0">
      <inkml:brushProperty name="width" value="0.025" units="cm"/>
      <inkml:brushProperty name="height" value="0.025" units="cm"/>
      <inkml:brushProperty name="color" value="#5B2D90"/>
    </inkml:brush>
  </inkml:definitions>
  <inkml:trace contextRef="#ctx0" brushRef="#br0">1 1 24575,'6'3'0,"5"1"0,3 0 0,3-1 0,1-1 0,1 0 0,0-1 0,0-1 0,-1 0 0,0 0 0,-3-4 0,-4 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4:37.237"/>
    </inkml:context>
    <inkml:brush xml:id="br0">
      <inkml:brushProperty name="width" value="0.025" units="cm"/>
      <inkml:brushProperty name="height" value="0.025" units="cm"/>
      <inkml:brushProperty name="color" value="#5B2D90"/>
    </inkml:brush>
  </inkml:definitions>
  <inkml:trace contextRef="#ctx0" brushRef="#br0">1 0 24575,'0'3'0,"3"1"0,3 3 0,5 0 0,6-1 0,6-2 0,2-1 0,0-1 0,-1-1 0,-3-1 0,0 0 0,-2-1 0,-1 1 0,0 0 0,-4 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4:38.582"/>
    </inkml:context>
    <inkml:brush xml:id="br0">
      <inkml:brushProperty name="width" value="0.025" units="cm"/>
      <inkml:brushProperty name="height" value="0.025" units="cm"/>
      <inkml:brushProperty name="color" value="#5B2D90"/>
    </inkml:brush>
  </inkml:definitions>
  <inkml:trace contextRef="#ctx0" brushRef="#br0">1 45 24575,'3'0'0,"4"0"0,4 0 0,6 0 0,2 0 0,3 0 0,-1 0 0,0 0 0,-2-3 0,3-1 0,1 0 0,1-2 0,1-1 0,-1 2 0,-3 1 0,0 2 0,-5-3 0,-4 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43.727"/>
    </inkml:context>
    <inkml:brush xml:id="br0">
      <inkml:brushProperty name="width" value="0.025" units="cm"/>
      <inkml:brushProperty name="height" value="0.025" units="cm"/>
    </inkml:brush>
  </inkml:definitions>
  <inkml:trace contextRef="#ctx0" brushRef="#br0">0 41 24575,'6'0'0,"0"-1"0,-1 0 0,1-1 0,-1 1 0,1-1 0,5-3 0,22-6 0,33 2 0,0 3 0,1 3 0,72 6 0,-34-1 0,66-2-1365,-156 0-5461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5:23.889"/>
    </inkml:context>
    <inkml:brush xml:id="br0">
      <inkml:brushProperty name="width" value="0.025" units="cm"/>
      <inkml:brushProperty name="height" value="0.025" units="cm"/>
      <inkml:brushProperty name="color" value="#5B2D90"/>
    </inkml:brush>
  </inkml:definitions>
  <inkml:trace contextRef="#ctx0" brushRef="#br0">798 1 24575,'-120'9'0,"12"-1"0,-263-7 68,188-2-1501,168 1-5393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5:36.744"/>
    </inkml:context>
    <inkml:brush xml:id="br0">
      <inkml:brushProperty name="width" value="0.025" units="cm"/>
      <inkml:brushProperty name="height" value="0.025" units="cm"/>
      <inkml:brushProperty name="color" value="#5B2D90"/>
    </inkml:brush>
  </inkml:definitions>
  <inkml:trace contextRef="#ctx0" brushRef="#br0">1 1 24575,'5'2'0,"-1"0"0,1 1 0,-1 0 0,1 0 0,-1 0 0,0 1 0,0 0 0,-1-1 0,1 1 0,-1 1 0,4 4 0,42 65 0,-20-29 0,42 50 0,-20-26 0,-23-34 0,27 43 0,-36-51 0,-10-13 0,0 0 0,-1 1 0,-1 0 0,0 0 0,-1 1 0,0 0 0,-1 0 0,-1 0 0,-1 1 0,0-1 0,0 34 0,-3-6 0,-1-32 0,1 1 0,0 0 0,0 0 0,2-1 0,0 1 0,0-1 0,1 1 0,6 16 0,41 68-1365,-40-79-5461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15.235"/>
    </inkml:context>
    <inkml:brush xml:id="br0">
      <inkml:brushProperty name="width" value="0.05" units="cm"/>
      <inkml:brushProperty name="height" value="0.05" units="cm"/>
      <inkml:brushProperty name="color" value="#5B2D90"/>
    </inkml:brush>
  </inkml:definitions>
  <inkml:trace contextRef="#ctx0" brushRef="#br0">1 1120 24575,'0'-3'0,"1"1"0,-1-1 0,1 1 0,0-1 0,0 1 0,0 0 0,0-1 0,4-3 0,2-7 0,401-855 0,-319 673 0,-76 178 0,-13 17 0,1 0 0,-1 0 0,0 0 0,1-1 0,-1 1 0,0 0 0,0 0 0,1 0 0,-1 0 0,0 0 0,1 0 0,-1 0 0,0 0 0,1 0 0,-1 0 0,0 0 0,1 0 0,-1 0 0,0 0 0,1 1 0,-1-1 0,0 0 0,0 0 0,1 0 0,-1 0 0,0 0 0,0 1 0,1-1 0,-1 0 0,0 0 0,0 1 0,1-1 0,1 4 0,1 0 0,-1 1 0,0-1 0,0 1 0,-1-1 0,2 6 0,0 1 0,82 227 0,26 79 0,-93-254 0,17 120 0,-34-179 0,0 14 0,1 0 0,1-1 0,1 1 0,0 0 0,1-1 0,1 0 0,15 29 0,-15-40-1365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16.244"/>
    </inkml:context>
    <inkml:brush xml:id="br0">
      <inkml:brushProperty name="width" value="0.05" units="cm"/>
      <inkml:brushProperty name="height" value="0.05" units="cm"/>
      <inkml:brushProperty name="color" value="#5B2D90"/>
    </inkml:brush>
  </inkml:definitions>
  <inkml:trace contextRef="#ctx0" brushRef="#br0">0 1 24575,'0'1'0,"1"-1"0,-1 1 0,0 0 0,0-1 0,1 1 0,-1 0 0,1-1 0,-1 1 0,0-1 0,1 1 0,-1 0 0,1-1 0,-1 1 0,1-1 0,0 1 0,-1-1 0,1 0 0,-1 1 0,1-1 0,0 0 0,-1 1 0,1-1 0,0 0 0,0 0 0,-1 1 0,1-1 0,1 0 0,25 4 0,-19-3 0,45 7 0,80 2 0,45-2 117,3 1-1599,-161-9-5344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16.992"/>
    </inkml:context>
    <inkml:brush xml:id="br0">
      <inkml:brushProperty name="width" value="0.05" units="cm"/>
      <inkml:brushProperty name="height" value="0.05" units="cm"/>
      <inkml:brushProperty name="color" value="#5B2D90"/>
    </inkml:brush>
  </inkml:definitions>
  <inkml:trace contextRef="#ctx0" brushRef="#br0">1 1 24575,'0'199'0,"16"883"0,-13-1039-1365,-3-56-5461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18.082"/>
    </inkml:context>
    <inkml:brush xml:id="br0">
      <inkml:brushProperty name="width" value="0.05" units="cm"/>
      <inkml:brushProperty name="height" value="0.05" units="cm"/>
      <inkml:brushProperty name="color" value="#5B2D90"/>
    </inkml:brush>
  </inkml:definitions>
  <inkml:trace contextRef="#ctx0" brushRef="#br0">72 1 24575,'91'-1'0,"98"3"0,-186-2 0,-1 0 0,0 0 0,1 1 0,-1-1 0,1 1 0,-1-1 0,0 1 0,1 0 0,-1 0 0,0 0 0,0 0 0,0 1 0,0-1 0,0 1 0,0-1 0,0 1 0,0 0 0,0-1 0,1 3 0,-1-1 0,0 1 0,-1-1 0,1 1 0,-1-1 0,1 1 0,-1-1 0,0 1 0,-1 0 0,1 0 0,-1-1 0,1 6 0,-1 3 0,-1 1 0,-1-1 0,1 0 0,-2 0 0,0 0 0,-8 21 0,5-20 0,0 1 0,-1-1 0,-1-1 0,0 1 0,-1-1 0,-1-1 0,1 0 0,-2 0 0,0-1 0,0 0 0,-21 14 0,4-7 0,0 0 0,-2-3 0,1 0 0,-40 12 0,68-26 0,-23 12 0,24-12 0,-1 1 0,1-1 0,0 1 0,-1-1 0,1 1 0,0-1 0,0 1 0,-1-1 0,1 1 0,0-1 0,0 1 0,0-1 0,0 1 0,0 0 0,0-1 0,0 1 0,0-1 0,0 1 0,0 0 0,0-1 0,0 1 0,0-1 0,0 1 0,0-1 0,1 1 0,-1-1 0,0 1 0,0-1 0,1 1 0,-1-1 0,0 1 0,1-1 0,-1 1 0,1-1 0,-1 1 0,0-1 0,1 0 0,-1 1 0,1-1 0,-1 0 0,1 0 0,-1 1 0,1-1 0,-1 0 0,2 1 0,15 9 0,1 0 0,0 0 0,1-2 0,35 11 0,5 3 0,90 37 0,260 118 0,-405-175 0,1 0 0,-1 1 0,1-1 0,-1 1 0,0 0 0,0 0 0,0 0 0,-1 1 0,1 0 0,-1-1 0,0 1 0,4 5 0,-6-5 0,0 0 0,0 0 0,0-1 0,0 1 0,0 0 0,-1 0 0,0 0 0,0 0 0,0 0 0,0 0 0,-1 0 0,1 0 0,-1-1 0,0 1 0,-2 6 0,-7 19 0,-2-1 0,0 0 0,-2-2 0,0 1 0,-2-1 0,-1-2 0,-2 1 0,0-2 0,-1 0 0,-36 30 0,-6-1 0,-2-4 0,-120 70 0,65-54 0,105-58 0,0 0 0,0-1 0,0-1 0,-1-1 0,1 1 0,-1-2 0,-16 1 0,27-4-50,1 1-1,-1-1 1,0 0-1,0 0 0,0 0 1,0-1-1,1 1 1,-1-1-1,1 0 1,-1 0-1,1 0 0,0 0 1,-1-1-1,1 1 1,0-1-1,1 0 1,-1 0-1,0 0 0,1 0 1,0-1-1,0 1 1,0 0-1,0-1 1,0 0-1,1 1 1,-3-9-1,-1-6-6775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19.088"/>
    </inkml:context>
    <inkml:brush xml:id="br0">
      <inkml:brushProperty name="width" value="0.05" units="cm"/>
      <inkml:brushProperty name="height" value="0.05" units="cm"/>
      <inkml:brushProperty name="color" value="#5B2D90"/>
    </inkml:brush>
  </inkml:definitions>
  <inkml:trace contextRef="#ctx0" brushRef="#br0">691 17 24575,'0'-1'0,"-1"0"0,1 0 0,-1 1 0,1-1 0,-1 0 0,1 1 0,-1-1 0,0 0 0,1 1 0,-1-1 0,0 0 0,1 1 0,-1-1 0,0 1 0,0-1 0,1 1 0,-1 0 0,0-1 0,0 1 0,0 0 0,0 0 0,0-1 0,1 1 0,-1 0 0,0 0 0,-2 0 0,-31-3 0,28 3 0,-26 0 0,-1 1 0,1 1 0,-1 2 0,1 1 0,0 2 0,1 1 0,0 1 0,-52 23 0,59-21 0,0 2 0,0 0 0,2 1 0,-1 1 0,2 1 0,0 1 0,1 1 0,1 1 0,1 1 0,0 0 0,-14 24 0,29-40 0,0 1 0,0-1 0,1 1 0,-1 0 0,1 0 0,0 0 0,1 0 0,-1 0 0,1 0 0,-1 11 0,2-13 0,1 1 0,-1 0 0,1-1 0,0 1 0,0 0 0,0-1 0,1 1 0,-1-1 0,1 0 0,0 1 0,0-1 0,0 0 0,0 0 0,1 0 0,-1 0 0,4 2 0,237 223 0,-218-207 0,1-1 0,0-2 0,2 0 0,36 17 0,-47-27 0,0-1 0,1-1 0,-1 0 0,1-2 0,0 0 0,1-1 0,-1 0 0,38-1 0,-20-6 0,-1-1 0,52-15 0,-32 7 0,-43 10-110,17-3-518,46-16 1,-60 15-6199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21.007"/>
    </inkml:context>
    <inkml:brush xml:id="br0">
      <inkml:brushProperty name="width" value="0.05" units="cm"/>
      <inkml:brushProperty name="height" value="0.05" units="cm"/>
      <inkml:brushProperty name="color" value="#5B2D90"/>
    </inkml:brush>
  </inkml:definitions>
  <inkml:trace contextRef="#ctx0" brushRef="#br0">0 1 24575,'0'12'0,"0"13"0,6 14 0,5 19 0,4 11 0,5 6 0,2 2 0,-2-9 0,-2-9 0,-4-13 0,-1-11 0,-4-5 0,-2-8-8191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22.285"/>
    </inkml:context>
    <inkml:brush xml:id="br0">
      <inkml:brushProperty name="width" value="0.05" units="cm"/>
      <inkml:brushProperty name="height" value="0.05" units="cm"/>
      <inkml:brushProperty name="color" value="#5B2D90"/>
    </inkml:brush>
  </inkml:definitions>
  <inkml:trace contextRef="#ctx0" brushRef="#br0">1 127 24575,'0'-8'0,"0"0"0,0 0 0,1 0 0,0 1 0,1-1 0,-1 0 0,2 1 0,-1-1 0,4-7 0,-4 12 0,0 0 0,0 0 0,0 1 0,0-1 0,1 0 0,-1 1 0,0 0 0,1-1 0,0 1 0,0 0 0,0 0 0,0 1 0,0-1 0,0 1 0,0-1 0,0 1 0,1 0 0,-1 0 0,0 0 0,1 1 0,-1-1 0,7 1 0,3 0 0,0 0 0,0 1 0,1 0 0,-1 1 0,0 1 0,0 0 0,-1 0 0,1 2 0,16 7 0,-10-3 0,0 2 0,-1 0 0,-1 1 0,0 1 0,19 17 0,-30-24 0,5 3 0,-1 1 0,1 1 0,-2 0 0,1 0 0,-1 1 0,11 20 0,-5-3 0,-10-22 0,0 2 0,-1-1 0,0 1 0,0-1 0,-1 1 0,0 0 0,-1 0 0,0 1 0,0-1 0,0 13 0,-1-16 0,-1 0 0,0 0 0,0 0 0,-1 0 0,0 0 0,0 0 0,0-1 0,-1 1 0,1 0 0,-1-1 0,-1 1 0,1-1 0,-1 0 0,0 0 0,0 0 0,-1 0 0,1 0 0,-1-1 0,0 1 0,0-1 0,-5 4 0,-38 29 0,-66 39 0,66-46 0,41-27 0,-1 1 0,0-1 0,-1 0 0,1-1 0,-1 0 0,1 0 0,-1-1 0,1 0 0,-1 0 0,-9 0 0,-14-2 0,-33-4 0,62 5 0,-26-7-1365,17 4-5461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24.420"/>
    </inkml:context>
    <inkml:brush xml:id="br0">
      <inkml:brushProperty name="width" value="0.05" units="cm"/>
      <inkml:brushProperty name="height" value="0.05" units="cm"/>
      <inkml:brushProperty name="color" value="#5B2D90"/>
    </inkml:brush>
  </inkml:definitions>
  <inkml:trace contextRef="#ctx0" brushRef="#br0">0 0 24575,'173'14'0,"769"25"-871,-71-1-2127,2666 15 1029,-3384-53 1962,2679 8-924,-2811-7 931,1689 43 0,-1584-37 134,1358 64-550,0-44 3714,-1075-28 200,541 17-3236,-434 5-916,792 29 320,5-32 545,-994-8 682,-137-3-2374,-150-6-5345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45.323"/>
    </inkml:context>
    <inkml:brush xml:id="br0">
      <inkml:brushProperty name="width" value="0.025" units="cm"/>
      <inkml:brushProperty name="height" value="0.025" units="cm"/>
    </inkml:brush>
  </inkml:definitions>
  <inkml:trace contextRef="#ctx0" brushRef="#br0">206 0 24575,'-6'1'0,"0"1"0,0 0 0,0 0 0,0 1 0,1 0 0,-1 0 0,1 0 0,0 0 0,-9 9 0,6-7 0,-7 6 0,0 0 0,1 1 0,1 0 0,-24 28 0,32-34 0,1 1 0,-1 0 0,1 1 0,1-1 0,0 0 0,0 1 0,0 0 0,1 0 0,0 0 0,0 0 0,1 0 0,0 0 0,1 13 0,0-2 0,0-1 0,2 1 0,0-1 0,1 1 0,1-1 0,1 0 0,9 25 0,3-6 0,1-1 0,1 0 0,45 59 0,-48-75 0,2-2 0,0 0 0,1-1 0,1 0 0,0-2 0,1 0 0,0-2 0,2 0 0,-1-1 0,49 17 0,-58-25 0,1-1 0,0 0 0,-1-1 0,1 0 0,0-1 0,0 0 0,0-1 0,0-1 0,0 0 0,-1-1 0,1-1 0,0 0 0,-1-1 0,0 0 0,0-1 0,0 0 0,0-1 0,-1-1 0,0 0 0,0 0 0,-1-1 0,0-1 0,11-10 0,-7 5 0,0-2 0,-1 0 0,21-32 0,-29 38 0,0 0 0,-1 0 0,0-1 0,-1 0 0,0 0 0,0 0 0,-1 0 0,2-19 0,2-23 0,-3 22 0,1-39 0,-5 59 0,-1 1 0,0 0 0,0 0 0,-1 0 0,0 0 0,-1 0 0,0 1 0,-4-10 0,3 12 0,-1-6 0,-2 0 0,-13-21 0,17 31 0,0-1 0,-1 0 0,1 1 0,-1-1 0,0 1 0,0 0 0,0 0 0,0 1 0,0-1 0,-1 1 0,-7-3 0,-42-16 0,-69-21 0,111 38 0,1 2 0,-1 0 0,-1 0 0,1 1 0,0 0 0,0 1 0,0 1 0,-15 2 0,3 4 0,0 0 0,-38 19 0,46-20 0,12-3-75,-5 1-110,0-1 1,0 1 0,0-1 0,0-1-1,0 0 1,-16 2 0,10-3-6642</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26.047"/>
    </inkml:context>
    <inkml:brush xml:id="br0">
      <inkml:brushProperty name="width" value="0.05" units="cm"/>
      <inkml:brushProperty name="height" value="0.05" units="cm"/>
      <inkml:brushProperty name="color" value="#5B2D90"/>
    </inkml:brush>
  </inkml:definitions>
  <inkml:trace contextRef="#ctx0" brushRef="#br0">1 1 24575,'31'859'53,"-5"-312"-803,-10 1625 424,-19-1362 309,-17 133 1022,-11 133-973,28-875-29,-5 156-3,0 128 0,7-430 0,5 398 0,29-1 0,-5 10 0,-25-366 0,-1 36 0,10 134 0,-3-159 0,-9-107 0,0 0 0,0 0 0,0 0 0,0 0-1,0 0 1,0 0 0,1 0 0,-1 0 0,0 0 0,0 0 0,0 0-1,0 0 1,0 0 0,0 0 0,1 0 0,-1 0 0,0 0 0,0 0-1,0 0 1,0 0 0,0 0 0,0 0 0,0 0 0,1 0-1,-1 0 1,0 0 0,0 0 0,0 1 0,0-1 0,0 0 0,0 0-1,0 0 1,0 0 0,0 0 0,0 0 0,0 0 0,1 0-1,-1 0 1,0 1 0,0-1 0,0 0 0,0 0 0,0 0 0,0 0-1,0 0 1,0 0 0,0 0 0,0 1 0,0-1 0,0 0-1,0 0 1,0 0 0,0 0 0,0 0 0,0 0 0,0 0 0,0 1-1,0-1 1,6-16-1,4-24-1354,0-20-5471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27.976"/>
    </inkml:context>
    <inkml:brush xml:id="br0">
      <inkml:brushProperty name="width" value="0.05" units="cm"/>
      <inkml:brushProperty name="height" value="0.05" units="cm"/>
      <inkml:brushProperty name="color" value="#5B2D90"/>
    </inkml:brush>
  </inkml:definitions>
  <inkml:trace contextRef="#ctx0" brushRef="#br0">1 1503 24575,'4'-59'0,"2"1"0,3 0 0,29-96 0,10 1 0,118-251 0,-84 219 0,12 8 0,-80 154 0,2-2 0,2 1 0,28-29 0,-25 29 0,-2 3 0,1 1 0,0 1 0,24-16 0,-42 33 0,0 1 0,0 0 0,0 0 0,0 0 0,0 0 0,0 1 0,0-1 0,0 0 0,0 1 0,0-1 0,0 1 0,0 0 0,0 0 0,0 0 0,1 0 0,-1 0 0,0 0 0,0 1 0,0-1 0,0 1 0,0-1 0,0 1 0,0 0 0,0 0 0,0-1 0,0 2 0,0-1 0,0 0 0,-1 0 0,1 0 0,0 1 0,-1-1 0,1 1 0,1 2 0,6 7 0,1 1 0,-2 0 0,1 0 0,6 15 0,-2-4 0,137 229 0,119 181 0,-236-383 0,-2 2 0,35 81 0,-30-60 0,-19-40 0,-1 0 0,-2 2 0,13 45 0,-20-58 0,1 1 0,12 24 0,-11-27 0,-1-1 0,0 1 0,5 24 0,-10-17-1365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29.028"/>
    </inkml:context>
    <inkml:brush xml:id="br0">
      <inkml:brushProperty name="width" value="0.05" units="cm"/>
      <inkml:brushProperty name="height" value="0.05" units="cm"/>
      <inkml:brushProperty name="color" value="#5B2D90"/>
    </inkml:brush>
  </inkml:definitions>
  <inkml:trace contextRef="#ctx0" brushRef="#br0">1 4 24575,'0'0'0,"1"-1"0,0 1 0,0 0 0,-1-1 0,1 1 0,0 0 0,0 0 0,-1-1 0,1 1 0,0 0 0,0 0 0,0 0 0,0 0 0,-1 0 0,1 0 0,0 0 0,0 0 0,0 0 0,-1 1 0,1-1 0,0 0 0,0 0 0,0 1 0,25 6 0,3 2 0,1-1 0,0-2 0,38 4 0,95 1 0,-124-10 0,-15 0 0,274 0 0,-273-4-455,0-1 0,28-9 0,-38 8-6371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31.704"/>
    </inkml:context>
    <inkml:brush xml:id="br0">
      <inkml:brushProperty name="width" value="0.05" units="cm"/>
      <inkml:brushProperty name="height" value="0.05" units="cm"/>
      <inkml:brushProperty name="color" value="#5B2D90"/>
    </inkml:brush>
  </inkml:definitions>
  <inkml:trace contextRef="#ctx0" brushRef="#br0">0 1056 24575,'0'0'0,"1"1"0,-1-1 0,0 1 0,1-1 0,-1 0 0,0 1 0,1-1 0,-1 0 0,0 0 0,1 1 0,-1-1 0,1 0 0,-1 0 0,0 0 0,1 1 0,-1-1 0,1 0 0,-1 0 0,1 0 0,-1 0 0,1 0 0,-1 0 0,1 0 0,-1 0 0,1 0 0,-1 0 0,0 0 0,1 0 0,-1 0 0,1 0 0,-1-1 0,1 1 0,-1 0 0,0 0 0,1 0 0,-1-1 0,1 1 0,0-1 0,17-12 0,5-8 0,-2-2 0,0 0 0,-1-1 0,-2-1 0,0-1 0,15-32 0,-1-6 0,37-105 0,13-83 0,25-70 0,-105 319 0,-1-1 0,0 1 0,1-1 0,0 1 0,0 0 0,0-1 0,0 1 0,4-3 0,-6 5 0,1 1 0,0-1 0,0 1 0,0 0 0,-1-1 0,1 1 0,0 0 0,0-1 0,0 1 0,0 0 0,0 0 0,0 0 0,0-1 0,-1 1 0,1 0 0,0 1 0,0-1 0,0 0 0,0 0 0,0 0 0,0 0 0,0 1 0,0-1 0,-1 0 0,1 1 0,0-1 0,0 1 0,0-1 0,-1 1 0,1-1 0,0 1 0,-1-1 0,1 1 0,0 0 0,-1 0 0,1-1 0,-1 1 0,1 1 0,8 9 0,-1 1 0,0-1 0,-1 2 0,-1-1 0,0 1 0,8 24 0,5 10 0,159 293 0,-134-262 0,-36-62 0,0 1 0,5 18 0,6 16 0,-6-20-273,-2 1 0,-1 1 0,-1-1 0,4 38 0,-12-58-6553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32.378"/>
    </inkml:context>
    <inkml:brush xml:id="br0">
      <inkml:brushProperty name="width" value="0.05" units="cm"/>
      <inkml:brushProperty name="height" value="0.05" units="cm"/>
      <inkml:brushProperty name="color" value="#5B2D90"/>
    </inkml:brush>
  </inkml:definitions>
  <inkml:trace contextRef="#ctx0" brushRef="#br0">0 1 24575,'742'0'-1365,"-725"0"-5461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33.115"/>
    </inkml:context>
    <inkml:brush xml:id="br0">
      <inkml:brushProperty name="width" value="0.05" units="cm"/>
      <inkml:brushProperty name="height" value="0.05" units="cm"/>
      <inkml:brushProperty name="color" value="#5B2D90"/>
    </inkml:brush>
  </inkml:definitions>
  <inkml:trace contextRef="#ctx0" brushRef="#br0">0 0 24575,'3'3'0,"1"7"0,0 14 0,2 9 0,0 13 0,-1 12 0,2 10 0,2 6 0,1 3 0,0-7 0,0-11 0,0-14 0,-1-10 0,-3-12-8191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34.287"/>
    </inkml:context>
    <inkml:brush xml:id="br0">
      <inkml:brushProperty name="width" value="0.05" units="cm"/>
      <inkml:brushProperty name="height" value="0.05" units="cm"/>
      <inkml:brushProperty name="color" value="#5B2D90"/>
    </inkml:brush>
  </inkml:definitions>
  <inkml:trace contextRef="#ctx0" brushRef="#br0">0 0 24575,'215'13'0,"-174"-10"0,-36-3 0,0 1 0,0-1 0,-1 1 0,1 0 0,0 0 0,-1 0 0,1 1 0,-1 0 0,0 0 0,1 0 0,-1 0 0,7 6 0,-8-6 0,-1 1 0,0 0 0,0 0 0,0 0 0,0 0 0,-1 0 0,1 0 0,-1 0 0,0 1 0,0-1 0,0 1 0,0-1 0,-1 1 0,1-1 0,-1 1 0,0-1 0,0 1 0,0 3 0,-2 3 0,1 1 0,-1-1 0,-1 1 0,0-1 0,0 0 0,-1 0 0,0 0 0,-1 0 0,0-1 0,0 0 0,-1 0 0,-9 9 0,-7 17 0,21-34 0,0 0 0,0 0 0,1 1 0,-1-1 0,1 0 0,-1 0 0,1 1 0,0-1 0,-1 0 0,1 1 0,0-1 0,0 1 0,0-1 0,0 0 0,0 1 0,0-1 0,0 0 0,1 1 0,-1-1 0,0 1 0,1-1 0,-1 0 0,1 0 0,-1 1 0,1-1 0,0 0 0,-1 0 0,1 0 0,0 0 0,0 0 0,0 0 0,0 0 0,0 0 0,0 0 0,2 1 0,5 4 0,1-1 0,-1 0 0,1-1 0,11 5 0,2 1 0,30 22 0,61 48 0,-53-35 0,-56-42 0,-1-1 0,0 1 0,0-1 0,0 1 0,0 0 0,0 0 0,-1 1 0,1-1 0,-1 0 0,0 1 0,0 0 0,0-1 0,0 1 0,-1 0 0,0 0 0,1 0 0,-2 0 0,1 0 0,0 0 0,-1 0 0,0 0 0,1 0 0,-2 0 0,1 0 0,0 0 0,-1 1 0,0-1 0,-1 4 0,-1 1 0,-1 0 0,0-1 0,0 1 0,0-1 0,-1 0 0,-1 0 0,1 0 0,-1-1 0,0 0 0,-15 12 0,11-11 0,0 0 0,0-1 0,0-1 0,-1 0 0,0 0 0,-1-1 0,1-1 0,-1 0 0,0 0 0,-23 3 0,-1-3 0,0-2 0,-51-3 0,56 0 0,12 1-1365,3-1-5461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35.469"/>
    </inkml:context>
    <inkml:brush xml:id="br0">
      <inkml:brushProperty name="width" value="0.05" units="cm"/>
      <inkml:brushProperty name="height" value="0.05" units="cm"/>
      <inkml:brushProperty name="color" value="#5B2D90"/>
    </inkml:brush>
  </inkml:definitions>
  <inkml:trace contextRef="#ctx0" brushRef="#br0">870 2 24575,'-51'0'0,"-26"-2"0,1 4 0,-1 3 0,-103 20 0,157-18 0,-1 0 0,2 2 0,-1 0 0,1 2 0,1 0 0,0 2 0,0 0 0,1 1 0,-24 23 0,28-22 0,0 1 0,1 0 0,0 1 0,2 1 0,0 0 0,1 1 0,1 0 0,0 1 0,2 0 0,-10 29 0,14-34 0,2 0 0,-1 1 0,2-1 0,0 1 0,1 21 0,1-31 0,0 0 0,1 1 0,0-1 0,0 0 0,0 0 0,1-1 0,0 1 0,0 0 0,0 0 0,1-1 0,0 0 0,0 1 0,0-1 0,1 0 0,0 0 0,8 7 0,27 20 0,1-3 0,1-1 0,1-2 0,2-2 0,0-2 0,2-2 0,61 19 0,28 0 0,179 28 0,-296-63 0,18 3 0,0-1 0,1-2 0,64-1 0,-96-3 0,1-1 0,0-1 0,-1 1 0,1-1 0,-1 0 0,1 0 0,-1-1 0,0 1 0,0-1 0,9-7 0,44-43 0,-32 28 0,103-77-1365,-113 89-5461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38.101"/>
    </inkml:context>
    <inkml:brush xml:id="br0">
      <inkml:brushProperty name="width" value="0.05" units="cm"/>
      <inkml:brushProperty name="height" value="0.05" units="cm"/>
      <inkml:brushProperty name="color" value="#5B2D90"/>
    </inkml:brush>
  </inkml:definitions>
  <inkml:trace contextRef="#ctx0" brushRef="#br0">1273 1 24575,'-5'1'0,"1"-1"0,0 1 0,-1 1 0,1-1 0,-1 1 0,1-1 0,0 1 0,0 1 0,-7 4 0,-11 5 0,-19 5 0,-1-2 0,0-1 0,-1-3 0,-45 7 0,-183 14 0,201-25 0,-140 9 0,-105 12 0,309-27 0,0-1 0,-1 2 0,1-1 0,0 0 0,0 1 0,0 0 0,0 1 0,-7 3 0,12-5 0,-1 1 0,1-1 0,0 0 0,0 0 0,-1 1 0,1-1 0,0 1 0,0-1 0,0 1 0,0 0 0,1-1 0,-1 1 0,0 0 0,1-1 0,-1 1 0,1 0 0,0 0 0,-1-1 0,1 1 0,0 0 0,0 0 0,0 0 0,0-1 0,1 1 0,-1 0 0,0 0 0,1 0 0,-1-1 0,1 1 0,0 0 0,1 1 0,21 58 0,-10-29 0,-1 0 0,14 68 0,13 244 0,-22-162 0,-17-176 0,1 0 0,0 0 0,0 0 0,1 0 0,-1 0 0,6 10 0,-6-14 0,0 0 0,1 0 0,-1 0 0,1 0 0,0 0 0,0 0 0,0-1 0,0 1 0,0 0 0,0-1 0,0 1 0,0-1 0,0 0 0,1 0 0,-1 0 0,1 0 0,-1 0 0,5 0 0,28 4 0,0-2 0,0-1 0,65-5 0,18 0 0,510 59 0,-403-31 0,-202-22 0,0-1 0,0-2 0,29-2 0,-50 1 0,-1 1 0,1-1 0,-1 1 0,1-1 0,-1 1 0,1-1 0,-1 0 0,1 0 0,-1 0 0,0 0 0,0 0 0,1 0 0,-1 0 0,0 0 0,0 0 0,0-1 0,0 1 0,0 0 0,0-1 0,-1 1 0,1-1 0,0 1 0,-1-1 0,1 1 0,-1-1 0,1-2 0,1-6 0,-1 1 0,0-1 0,0-13 0,-1 13 0,-3-107 0,-6 0 0,-26-132 0,21 159 0,-16-58 0,-3-14 0,31 133-336,1-44 0,1 62-357,0-8-6133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57.427"/>
    </inkml:context>
    <inkml:brush xml:id="br0">
      <inkml:brushProperty name="width" value="0.05" units="cm"/>
      <inkml:brushProperty name="height" value="0.05" units="cm"/>
      <inkml:brushProperty name="color" value="#5B2D90"/>
    </inkml:brush>
  </inkml:definitions>
  <inkml:trace contextRef="#ctx0" brushRef="#br0">392 446 24575,'-22'0'0,"0"1"0,0 1 0,0 1 0,0 0 0,1 2 0,-1 1 0,-29 12 0,42-15 0,1 1 0,0 1 0,-1 0 0,2 0 0,-1 0 0,1 1 0,0 0 0,0 1 0,0-1 0,1 1 0,0 0 0,0 1 0,1 0 0,0 0 0,1 0 0,-1 0 0,2 1 0,-1-1 0,1 1 0,-2 9 0,3-8 0,0 1 0,0-1 0,1 0 0,0 0 0,1 1 0,2 16 0,-2-24 0,1 0 0,-1 0 0,1-1 0,0 1 0,0 0 0,0 0 0,0-1 0,0 1 0,1-1 0,-1 1 0,1-1 0,-1 0 0,1 1 0,0-1 0,0 0 0,0 0 0,0 0 0,0 0 0,1-1 0,-1 1 0,0-1 0,1 1 0,0-1 0,-1 0 0,1 0 0,0 0 0,-1 0 0,5 0 0,9 1 0,1-1 0,0-1 0,0-1 0,-1 0 0,1-1 0,-1-1 0,1 0 0,-1-2 0,0 1 0,0-2 0,-1 0 0,22-13 0,-32 16 0,0-1 0,0 1 0,-1-1 0,1 0 0,-1 0 0,0 0 0,0-1 0,-1 0 0,0 1 0,1-1 0,-2-1 0,1 1 0,2-7 0,2-4 0,-2 0 0,-1 0 0,5-23 0,-6 21 0,0 1 0,-2 0 0,0-1 0,0 0 0,-4-27 0,2 41 0,0 0 0,0 0 0,0-1 0,0 1 0,0 0 0,-1 0 0,0 0 0,0 1 0,0-1 0,0 0 0,0 1 0,-1-1 0,0 1 0,0 0 0,0 0 0,0 0 0,0 0 0,0 1 0,-1-1 0,1 1 0,-1 0 0,0 0 0,0 0 0,0 0 0,0 1 0,0-1 0,0 1 0,-6-1 0,-15-1 0,0 1 0,-1 2 0,-26 2 0,33-1 0,0 0 0,0-1 0,0 0 0,0-2 0,0 0 0,-35-10 0,51 11 0,0-1 0,0 0 0,0 0 0,0 0 0,0 0 0,1-1 0,-1 1 0,1-1 0,-1 0 0,1 1 0,0-1 0,0 0 0,0 0 0,1 0 0,-1-1 0,1 1 0,0 0 0,0-1 0,0 1 0,0 0 0,-1-8 0,1 6 0,1 0 0,-1 0 0,1 0 0,0 0 0,0 0 0,1 0 0,-1 0 0,1 0 0,0 0 0,1 1 0,-1-1 0,1 0 0,0 0 0,5-8 0,4-1 0,2 0 0,-1 1 0,2 0 0,0 1 0,0 0 0,1 2 0,1-1 0,0 2 0,0 0 0,1 1 0,18-6 0,-1 2 0,1 1 0,0 2 0,0 2 0,62-5 0,-88 11 0,-1 0 0,0 0 0,-1 1 0,1 0 0,0 0 0,0 1 0,9 2 0,-16-3 0,0 0 0,0 1 0,0-1 0,0 1 0,0-1 0,0 1 0,0-1 0,0 1 0,-1 0 0,1-1 0,0 1 0,0 0 0,0 0 0,-1 0 0,1-1 0,0 1 0,-1 0 0,1 0 0,0 2 0,0-1 0,-1 0 0,0 0 0,0 0 0,0 1 0,0-1 0,0 0 0,0 0 0,-1 0 0,1 0 0,0 0 0,-1 0 0,0 0 0,1 0 0,-3 2 0,-17 42 0,-3-1 0,-42 64 0,51-89 0,-1 0 0,-1-1 0,-1 0 0,0-1 0,-2-1 0,0-1 0,-23 15 0,35-28-114,0 0 1,0 0-1,0-1 0,0 1 0,-1-2 1,1 1-1,0-1 0,-1 0 0,1-1 1,-1 0-1,-10-1 0,0 1-6712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54.774"/>
    </inkml:context>
    <inkml:brush xml:id="br0">
      <inkml:brushProperty name="width" value="0.025" units="cm"/>
      <inkml:brushProperty name="height" value="0.025" units="cm"/>
    </inkml:brush>
  </inkml:definitions>
  <inkml:trace contextRef="#ctx0" brushRef="#br0">536 328 24575,'-2'1'0,"0"-1"0,1 1 0,-1-1 0,1 1 0,-1-1 0,1 1 0,-1 0 0,1 0 0,0 0 0,-1 0 0,1 0 0,0 0 0,0 0 0,0 0 0,-1 0 0,0 2 0,-19 26 0,12-16 0,-117 140 0,-163 225 0,278-361 0,2 0 0,0 1 0,1 0 0,-8 27 0,12-34 0,2 1 0,-1 0 0,2-1 0,-1 1 0,2 0 0,-1 0 0,2 0 0,2 18 0,-1-23 0,0 1 0,1-1 0,0 0 0,0 0 0,1 0 0,0-1 0,0 1 0,1-1 0,-1 0 0,1 0 0,1-1 0,-1 1 0,1-1 0,0 0 0,0-1 0,0 1 0,1-1 0,10 5 0,5 2 0,1-1 0,0-1 0,1-1 0,34 7 0,-23-7 0,0-2 0,1-1 0,-1-2 0,43-2 0,-62-2 0,-1 0 0,1-1 0,0-1 0,-1-1 0,0 0 0,0-1 0,0 0 0,0-1 0,-1-1 0,0 0 0,25-18 0,-24 14 0,-2 0 0,0-1 0,0-1 0,-1 0 0,17-24 0,-23 28 0,-1 0 0,0-1 0,0 1 0,-1-1 0,-1 0 0,0 0 0,0-1 0,-1 1 0,0 0 0,1-21 0,-3 12 0,0-1 0,-1 0 0,-1 1 0,0-1 0,-2 1 0,0 0 0,-2 0 0,0 0 0,-1 0 0,0 1 0,-2 0 0,0 1 0,-14-20 0,22 35 0,-24-37 0,-2 2 0,-1 0 0,-57-55 0,63 71 0,14 13 0,-1-1 0,-1 2 0,1-1 0,-1 1 0,0 0 0,-15-6 0,1 4 0,-1 1 0,0 1 0,-32-5 0,-6-2 0,55 12 0,1-1 0,0 0 0,0-1 0,0 1 0,0-2 0,1 1 0,0 0 0,0-1 0,0-1 0,-6-5 0,-7-10 0,-22-32 0,36 46 0,0-1 0,1 0 0,0 0 0,1-1 0,0 1 0,0-1 0,1 0 0,0 0 0,0 0 0,1 0 0,1 0 0,-1 0 0,1 0 0,1 0 0,0 0 0,0 0 0,0 0 0,5-13 0,-3 17 0,0 1 0,1-1 0,-1 1 0,1 0 0,0 0 0,0 0 0,0 0 0,0 1 0,1-1 0,-1 1 0,1 0 0,0 1 0,6-3 0,11-5 0,37-10 0,-55 19 0,45-12 0,1 3 0,0 1 0,70-2 0,154 9 0,-272 2 0,0 0 0,1 0 0,0 0 0,-1 0 0,1 0 0,-1 0 0,1 1 0,-1-1 0,1 1 0,0-1 0,-1 1 0,0 0 0,1 0 0,-1 0 0,0 1 0,1-1 0,-1 0 0,0 1 0,0 0 0,0-1 0,0 1 0,-1 0 0,1 0 0,0 0 0,-1 0 0,1 0 0,-1 0 0,0 1 0,1-1 0,-1 0 0,-1 1 0,1-1 0,0 1 0,0-1 0,-1 1 0,1-1 0,-1 1 0,0 0 0,0-1 0,0 1 0,0-1 0,0 1 0,-1-1 0,1 1 0,-2 4 0,-3 10 0,0 0 0,-1 0 0,0 0 0,-2-1 0,-17 29 0,-56 70 0,67-99 0,-2-1 0,0 0 0,0 0 0,-30 18 0,-18 16 0,39-20-1365,17-16-5461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58.684"/>
    </inkml:context>
    <inkml:brush xml:id="br0">
      <inkml:brushProperty name="width" value="0.05" units="cm"/>
      <inkml:brushProperty name="height" value="0.05" units="cm"/>
      <inkml:brushProperty name="color" value="#5B2D90"/>
    </inkml:brush>
  </inkml:definitions>
  <inkml:trace contextRef="#ctx0" brushRef="#br0">0 49 24575,'9'0'0,"0"-2"0,0 1 0,0-1 0,0 0 0,0-1 0,8-4 0,-7 3 0,0 1 0,1 0 0,20-4 0,66-8 0,-95 16 0,-1-1 0,1 0 0,-1 1 0,1-1 0,-1 1 0,0-1 0,1 1 0,-1 0 0,0-1 0,1 1 0,-1 0 0,0 0 0,0 0 0,0 0 0,1 0 0,-1 0 0,0 1 0,-1-1 0,1 0 0,0 0 0,0 1 0,0-1 0,-1 0 0,1 1 0,-1-1 0,1 1 0,-1-1 0,0 1 0,1-1 0,-1 1 0,0 1 0,6 59 0,-6-51 0,1 379 0,-4-168 0,0-181-1365,-1-30-5461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1:59.448"/>
    </inkml:context>
    <inkml:brush xml:id="br0">
      <inkml:brushProperty name="width" value="0.05" units="cm"/>
      <inkml:brushProperty name="height" value="0.05" units="cm"/>
      <inkml:brushProperty name="color" value="#5B2D90"/>
    </inkml:brush>
  </inkml:definitions>
  <inkml:trace contextRef="#ctx0" brushRef="#br0">0 35 24575,'21'0'0,"31"1"0,0-2 0,-1-2 0,1-3 0,65-15 0,-111 20-124,0 0 0,0 0 0,0 0 0,0 0 0,0 1 0,0 0-1,0 1 1,0-1 0,0 1 0,8 2 0,1 1-6702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00.552"/>
    </inkml:context>
    <inkml:brush xml:id="br0">
      <inkml:brushProperty name="width" value="0.05" units="cm"/>
      <inkml:brushProperty name="height" value="0.05" units="cm"/>
      <inkml:brushProperty name="color" value="#5B2D90"/>
    </inkml:brush>
  </inkml:definitions>
  <inkml:trace contextRef="#ctx0" brushRef="#br0">0 110 24575,'0'-3'0,"0"-1"0,0 1 0,1-1 0,-1 1 0,1-1 0,0 1 0,0-1 0,0 1 0,1 0 0,-1 0 0,1 0 0,-1 0 0,1 0 0,0 0 0,0 0 0,5-5 0,-2 4 0,0 0 0,0 1 0,0-1 0,1 1 0,-1 0 0,1 0 0,-1 1 0,12-4 0,6 1 0,0 1 0,0 0 0,46 1 0,-30 2 0,1 2 0,0 2 0,51 10 0,-77-10 0,1 0 0,-1 1 0,0 0 0,0 2 0,-1-1 0,1 2 0,-1 0 0,0 0 0,-1 1 0,0 1 0,0 0 0,12 12 0,-20-15 0,1-1 0,-1 1 0,0 0 0,0 0 0,0 0 0,-1 0 0,0 1 0,0 0 0,-1-1 0,0 1 0,0 0 0,0 0 0,-1 0 0,0 0 0,0 0 0,-1 0 0,0 1 0,0-1 0,-1 0 0,0 0 0,0 0 0,-1 0 0,0 0 0,-5 12 0,2-7 0,-1 0 0,-1 0 0,0-1 0,0 0 0,-1-1 0,0 0 0,-1 0 0,0 0 0,-1-1 0,0-1 0,-1 0 0,-16 11 0,13-12 0,-1 0 0,0 0 0,-20 5 0,25-6 0,14 0 0,18 5 0,-19-10 0,46 18 0,0 3 0,62 37 0,-94-49 0,-2 1 0,0 0 0,0 1 0,-1 0 0,0 1 0,-1 0 0,-1 2 0,0-1 0,-1 1 0,13 23 0,-20-30 0,0 0 0,-1 1 0,0-1 0,0 1 0,-1 0 0,0 0 0,-1 0 0,0 0 0,0 0 0,-1 0 0,0 11 0,-1-15 0,0 0 0,0 0 0,0 0 0,-1 0 0,1-1 0,-1 1 0,0 0 0,-1-1 0,1 1 0,-1-1 0,0 0 0,0 0 0,0 0 0,-1 0 0,1-1 0,-1 1 0,0-1 0,0 0 0,0 0 0,-8 4 0,-5 1 0,0 0 0,0-2 0,-1 0 0,0-1 0,0-1 0,-31 3 0,-112 0 0,-56-9-1365,202 2-5461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01.584"/>
    </inkml:context>
    <inkml:brush xml:id="br0">
      <inkml:brushProperty name="width" value="0.05" units="cm"/>
      <inkml:brushProperty name="height" value="0.05" units="cm"/>
      <inkml:brushProperty name="color" value="#5B2D90"/>
    </inkml:brush>
  </inkml:definitions>
  <inkml:trace contextRef="#ctx0" brushRef="#br0">1 2 24575,'0'261'0,"0"-260"0,0 0 0,0 0 0,0 0 0,0 0 0,0 0 0,0 0 0,0 0 0,0 0 0,1 0 0,-1 0 0,0-1 0,0 1 0,1 0 0,-1 0 0,1 0 0,-1 0 0,1-1 0,-1 1 0,1 0 0,-1 0 0,2 0 0,-1-1 0,0 1 0,-1-1 0,1 0 0,0 0 0,0 0 0,-1 0 0,1 0 0,0 0 0,0 0 0,0 0 0,-1 0 0,1 0 0,0 0 0,0-1 0,0 1 0,-1 0 0,1-1 0,0 1 0,-1 0 0,2-1 0,6-5 0,1 0 0,-2 0 0,12-11 0,-7 6 0,166-128 0,-156 124 0,1 2 0,0 0 0,1 1 0,1 1 0,0 2 0,38-10 0,-60 18 0,0 0 0,0 0 0,1 1 0,-1 0 0,0-1 0,0 1 0,0 0 0,0 1 0,0-1 0,0 0 0,0 1 0,0 0 0,0 0 0,0 0 0,0 0 0,0 0 0,0 0 0,0 1 0,-1-1 0,1 1 0,-1 0 0,1 0 0,-1 0 0,0 0 0,3 4 0,1 2 0,-1 1 0,0-1 0,-1 1 0,0 0 0,0 1 0,3 14 0,2 9 0,-2 0 0,-1 1 0,3 60 0,-10 106 0,-1-104 0,2-55 0,-2 68 0,1-100 0,-1 0 0,1 1 0,-1-1 0,-1 0 0,0 0 0,0 0 0,-1-1 0,-8 16 0,9-20 4,1-1 0,-1 0 0,0 0 0,0-1 0,0 1 0,0-1 0,0 1 0,-1-1 0,1 0 0,-1-1 0,1 1 0,-1 0 0,0-1 0,0 0 0,0 0 0,0 0 0,0 0 0,0-1 0,0 1 0,0-1 0,0 0 0,0 0 0,0-1 0,0 1 0,1-1 0,-1 0 0,0 0 0,0 0 0,-5-3 0,-1 1-139,0-1 0,1-1 0,0 1 0,0-2 0,0 1 0,1-1 0,0 0 0,0-1 0,0 0 0,-9-11 0,3-2-6691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02.502"/>
    </inkml:context>
    <inkml:brush xml:id="br0">
      <inkml:brushProperty name="width" value="0.05" units="cm"/>
      <inkml:brushProperty name="height" value="0.05" units="cm"/>
      <inkml:brushProperty name="color" value="#5B2D90"/>
    </inkml:brush>
  </inkml:definitions>
  <inkml:trace contextRef="#ctx0" brushRef="#br0">0 142 24575,'0'-1'0,"1"0"0,-1 0 0,0 1 0,0-1 0,1 0 0,-1 0 0,1 1 0,-1-1 0,1 0 0,-1 1 0,1-1 0,-1 1 0,1-1 0,0 1 0,-1-1 0,1 1 0,0-1 0,-1 1 0,1 0 0,0-1 0,0 1 0,0-1 0,23-7 0,-18 6 0,137-36 0,23-9 0,-142 39 30,0 2 0,0 0 0,48-3 0,72 5-1515,-122 5-5341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31.821"/>
    </inkml:context>
    <inkml:brush xml:id="br0">
      <inkml:brushProperty name="width" value="0.05" units="cm"/>
      <inkml:brushProperty name="height" value="0.05" units="cm"/>
      <inkml:brushProperty name="color" value="#5B2D90"/>
    </inkml:brush>
  </inkml:definitions>
  <inkml:trace contextRef="#ctx0" brushRef="#br0">1214 51 24575,'-71'-15'0,"-137"-12"0,-72 18 0,56 15 0,176-2 0,0 3 0,-76 19 0,113-23 0,1 0 0,0 1 0,-1 0 0,2 0 0,-1 1 0,1 0 0,-1 1 0,1 0 0,1 0 0,-1 1 0,1 0 0,1 1 0,-1 0 0,1 0 0,1 0 0,-1 1 0,1 0 0,1 0 0,0 1 0,0 0 0,1 0 0,-6 18 0,2 8 0,1 1 0,2-1 0,-1 51 0,8 118 0,1-118 0,0 12 0,5 0 0,26 131 0,-22-175 0,3 0 0,3-1 0,2 0 0,2-2 0,45 79 0,59 57 0,-100-154 0,2-1 0,2-2 0,40 36 0,-53-54 0,0-1 0,0-1 0,1 0 0,0-1 0,1-1 0,0-1 0,1 0 0,0-2 0,0 0 0,0-1 0,1-2 0,-1 0 0,28 1 0,-17-4 0,-1-2 0,0-1 0,0-1 0,0-1 0,-1-2 0,1-1 0,-1-2 0,41-19 0,259-152 0,-214 112 0,0 4 0,-5 4 0,141-105 0,-238 155 0,0-2 0,0 0 0,-2 0 0,0-1 0,0 0 0,-1-1 0,-1 0 0,0-1 0,-1 1 0,-1-2 0,-1 1 0,0-1 0,-1 0 0,4-25 0,1-22 0,-3 0 0,-2-101 0,-5 155 0,1-47 0,-7-202 0,3 227 0,-2 1 0,0 0 0,-2 0 0,-2 0 0,0 1 0,-15-30 0,18 48 0,0 1 0,-1 0 0,0 0 0,0 1 0,-1-1 0,-1 2 0,0-1 0,0 1 0,-1 1 0,0-1 0,-21-12 0,12 11 0,-1 1 0,0 1 0,0 0 0,-1 1 0,0 2 0,-28-5 0,-120-16-1365,84 15-5461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16.250"/>
    </inkml:context>
    <inkml:brush xml:id="br0">
      <inkml:brushProperty name="width" value="0.05" units="cm"/>
      <inkml:brushProperty name="height" value="0.05" units="cm"/>
      <inkml:brushProperty name="color" value="#5B2D90"/>
    </inkml:brush>
  </inkml:definitions>
  <inkml:trace contextRef="#ctx0" brushRef="#br0">0 1 24575,'3'3'0,"1"13"0,0 15 0,-1 12 0,5 14 0,4 15 0,0 10 0,-2 3 0,-2-1 0,-3-5 0,-3-5 0,-1-5 0,-1-9 0,0-9 0,0-9 0,-1-10 0,1-12 0,-1-11-8191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17.298"/>
    </inkml:context>
    <inkml:brush xml:id="br0">
      <inkml:brushProperty name="width" value="0.05" units="cm"/>
      <inkml:brushProperty name="height" value="0.05" units="cm"/>
      <inkml:brushProperty name="color" value="#5B2D90"/>
    </inkml:brush>
  </inkml:definitions>
  <inkml:trace contextRef="#ctx0" brushRef="#br0">18 36 24575,'23'-1'0,"38"-7"0,-14 1 0,12-2 0,-31 5 0,1 0 0,48 1 0,-69 4 0,0-1 0,0 1 0,0 1 0,0-1 0,0 2 0,0-1 0,-1 1 0,1 0 0,-1 0 0,1 1 0,-1 0 0,0 0 0,-1 1 0,7 5 0,-3-1 0,0 0 0,-1 0 0,12 17 0,-18-22 0,-1 1 0,1 0 0,-1 0 0,0 0 0,0 0 0,0 0 0,-1 0 0,0 0 0,0 1 0,0-1 0,0 8 0,-2 2 0,0 0 0,0 0 0,-1-1 0,-1 1 0,-1 0 0,0-1 0,0 0 0,-2 1 0,0-2 0,-14 25 0,1-9 0,-1 0 0,-1-1 0,-39 39 0,44-52-91,-2 0 0,0 0 0,0-2 0,-2 0 0,1-1 0,-2-1 0,1-1 0,-1-1 0,-1-1 0,0-1 0,0 0 0,0-2 0,-1 0 0,-36 1 0,41-5-6735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19.992"/>
    </inkml:context>
    <inkml:brush xml:id="br0">
      <inkml:brushProperty name="width" value="0.05" units="cm"/>
      <inkml:brushProperty name="height" value="0.05" units="cm"/>
      <inkml:brushProperty name="color" value="#5B2D90"/>
    </inkml:brush>
  </inkml:definitions>
  <inkml:trace contextRef="#ctx0" brushRef="#br0">1 1134 24575,'1'-26'0,"1"1"0,2 0 0,12-48 0,31-73 0,-29 95 0,12-31 0,3 2 0,3 2 0,91-142 0,-87 151 0,-31 50 0,2 0 0,0 2 0,0-1 0,2 1 0,23-24 0,-29 33 0,1-1 0,-1 0 0,10-18 0,-14 20 0,1 1 0,0-1 0,0 1 0,1 0 0,-1 0 0,1 1 0,1-1 0,-1 1 0,1 0 0,0 1 0,8-6 0,-13 10 0,0-1 0,1 1 0,-1 0 0,0-1 0,1 1 0,-1 0 0,0 0 0,0 0 0,1 0 0,-1 0 0,0 0 0,1 1 0,-1-1 0,0 0 0,0 1 0,1-1 0,-1 1 0,0-1 0,0 1 0,0-1 0,1 1 0,-1 0 0,0 0 0,0 0 0,0-1 0,0 1 0,-1 0 0,1 0 0,0 0 0,0 0 0,0 1 0,0 1 0,4 5 0,-1 0 0,0 0 0,4 15 0,-6-18 0,15 55 0,18 112 0,-11-41 0,-21-118 0,1 0 0,0-1 0,1 1 0,1-1 0,-1 0 0,2 0 0,0-1 0,16 21 0,-6-12 0,2-2 0,0 0 0,34 25 0,-37-29 0,0 1 0,-1 1 0,-1 1 0,20 30 0,-14-19 0,98 121 0,-117-148-82,0 1 7,0-1-1,0 0 1,-1 0-1,1 0 1,0 0-1,0 1 1,-1-1-1,1 0 1,-1 0-1,1 1 1,-1-1-1,1 1 1,-1-1-1,0 0 1,0 1-1,0 1 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20.895"/>
    </inkml:context>
    <inkml:brush xml:id="br0">
      <inkml:brushProperty name="width" value="0.05" units="cm"/>
      <inkml:brushProperty name="height" value="0.05" units="cm"/>
      <inkml:brushProperty name="color" value="#5B2D90"/>
    </inkml:brush>
  </inkml:definitions>
  <inkml:trace contextRef="#ctx0" brushRef="#br0">1 0 24575,'18'1'0,"1"1"0,18 4 0,29 2 0,289-6 66,-183-3-1497,-154 1-5395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37.684"/>
    </inkml:context>
    <inkml:brush xml:id="br0">
      <inkml:brushProperty name="width" value="0.025" units="cm"/>
      <inkml:brushProperty name="height" value="0.025" units="cm"/>
    </inkml:brush>
  </inkml:definitions>
  <inkml:trace contextRef="#ctx0" brushRef="#br0">217 62 24575,'-7'1'0,"1"0"0,-1 0 0,1 1 0,0-1 0,0 2 0,0-1 0,0 1 0,0-1 0,0 2 0,1-1 0,-1 1 0,1-1 0,0 1 0,0 1 0,1-1 0,-8 9 0,-4 6 0,2 0 0,0 0 0,-12 25 0,19-33 0,1 0 0,1 1 0,0 0 0,1 1 0,0-1 0,0 1 0,2 0 0,-1-1 0,2 1 0,-1 23 0,2-29 0,1-1 0,0 0 0,0 0 0,0 1 0,1-1 0,0 0 0,0 0 0,1 0 0,-1-1 0,1 1 0,1-1 0,-1 1 0,1-1 0,0 0 0,0 0 0,0-1 0,0 1 0,1-1 0,0 0 0,0 0 0,0 0 0,1-1 0,-1 0 0,7 3 0,5 1 0,0-1 0,0-1 0,0 0 0,35 4 0,75 1 0,-107-10 0,28 3 0,-20 0 0,-1-1 0,1-2 0,0-1 0,0-1 0,35-7 0,-59 7 0,-1 1 0,0-1 0,0 0 0,0 0 0,0 0 0,0 0 0,0-1 0,-1 1 0,1-1 0,-1 0 0,1 1 0,-1-1 0,0 0 0,0 0 0,0-1 0,-1 1 0,1 0 0,-1-1 0,0 1 0,0-1 0,0 1 0,0-4 0,4-14 0,-2 0 0,2-32 0,-4 38 0,0-1 0,2-23 0,-4-65 0,1 94 0,-1 1 0,0 0 0,-1 0 0,0 0 0,0 0 0,-1 0 0,0 0 0,-1 1 0,0-1 0,0 1 0,-1 0 0,-10-13 0,10 16 0,-1 0 0,0 0 0,0 1 0,0 0 0,0 0 0,-1 1 0,0 0 0,1 0 0,-1 1 0,0-1 0,-11-1 0,-11-1 0,-42-3 0,59 7 0,-126-19 0,119 17 0,16 3-44,1-1 0,-1 1 0,0 0 0,1 1 0,-1-1 0,0 0 0,1 1 0,-1 0 0,0-1 0,1 1 0,-1 0 0,1 0 0,-1 1 0,1-1 0,0 0 0,-1 1 0,1-1 0,0 1-1,0 0 1,0 0 0,0 0 0,1 0 0,-1 0 0,0 0 0,1 1 0,-1-1 0,1 0 0,0 1 0,0-1 0,-2 6 0,-1 5-6782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55.893"/>
    </inkml:context>
    <inkml:brush xml:id="br0">
      <inkml:brushProperty name="width" value="0.025" units="cm"/>
      <inkml:brushProperty name="height" value="0.025" units="cm"/>
    </inkml:brush>
  </inkml:definitions>
  <inkml:trace contextRef="#ctx0" brushRef="#br0">205 0 24575,'-2'7'0,"0"-1"0,0 0 0,0 1 0,-1-1 0,0 0 0,0-1 0,-1 1 0,-7 9 0,6-8 0,-19 28 0,-92 147 0,112-173 0,0 0 0,0 1 0,0 0 0,1-1 0,1 1 0,0 0 0,0 0 0,0 18 0,2-22 0,0 0 0,1 0 0,-1 0 0,1 1 0,1-1 0,-1 0 0,1 0 0,0-1 0,0 1 0,1 0 0,0-1 0,0 1 0,0-1 0,0 0 0,7 7 0,1 1 0,2 0 0,-1 0 0,2-1 0,-1-1 0,2 0 0,-1-1 0,1 0 0,1-1 0,0-1 0,0-1 0,1 0 0,-1-1 0,24 5 0,21-1 0,1-2 0,1-3 0,-1-2 0,85-8 0,-144 4 0,0 0 0,0 1 0,1-1 0,-1 0 0,0 0 0,0-1 0,0 1 0,0-1 0,-1 1 0,1-1 0,0 0 0,-1 0 0,1 0 0,-1 0 0,0-1 0,1 1 0,-1-1 0,0 1 0,0-1 0,-1 0 0,1 1 0,-1-1 0,1 0 0,-1 0 0,0 0 0,0-1 0,0 1 0,0-5 0,3-11 0,-2 0 0,0 0 0,-2-33 0,0 33 0,1-25 0,1 25 0,-2-1 0,0 0 0,-1 1 0,-6-31 0,5 44 0,0 0 0,0 1 0,0-1 0,-1 1 0,1 0 0,-1 0 0,-1 0 0,1 0 0,-1 0 0,1 0 0,-1 1 0,-1 0 0,1 0 0,-1 0 0,1 0 0,-1 1 0,0 0 0,0 0 0,-1 0 0,1 1 0,-1-1 0,1 1 0,-1 0 0,-7-1 0,-11-1 0,-1 1 0,0 1 0,0 1 0,-38 4 0,16-1 0,22-2 0,1 0 0,-1-2 0,-31-6 0,50 6-195,0 1 0,0 0 0,0 0 0,0 1 0,0 0 0,-11 1 0,5 2-6631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12.889"/>
    </inkml:context>
    <inkml:brush xml:id="br0">
      <inkml:brushProperty name="width" value="0.05" units="cm"/>
      <inkml:brushProperty name="height" value="0.05" units="cm"/>
      <inkml:brushProperty name="color" value="#5B2D90"/>
    </inkml:brush>
  </inkml:definitions>
  <inkml:trace contextRef="#ctx0" brushRef="#br0">1 1 24575,'0'162'0,"22"1307"0,11-43 0,-25-964 0,1-24 0,-19 146 0,1 29 0,23 435 0,-11-941 0,0 1 0,24 164 0,-18-224 0,15 48 0,-12-43 0,-11-42 0,2 1 0,-1-1 0,1 0 0,8 18 0,-11-29-26,0 0 0,0 0-1,0-1 1,0 1 0,1 0 0,-1 0-1,0 0 1,0 0 0,0-1 0,0 1-1,0 0 1,0 0 0,1 0 0,-1 0-1,0 0 1,0 0 0,0 0 0,0-1-1,1 1 1,-1 0 0,0 0 0,0 0-1,0 0 1,1 0 0,-1 0 0,0 0-1,0 0 1,0 0 0,1 0 0,-1 0-1,0 0 1,0 0 0,0 0 0,1 0-1,-1 0 1,0 0 0,0 0 0,0 0-1,0 1 1,1-1 0,-1 0 0,0 0-1,0 0 1,0 0 0,0 0 0,1 0-1,-1 1 1,0-1 0,0 0-1,0 0 1,0 1 0,3-15-6800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14.431"/>
    </inkml:context>
    <inkml:brush xml:id="br0">
      <inkml:brushProperty name="width" value="0.05" units="cm"/>
      <inkml:brushProperty name="height" value="0.05" units="cm"/>
      <inkml:brushProperty name="color" value="#5B2D90"/>
    </inkml:brush>
  </inkml:definitions>
  <inkml:trace contextRef="#ctx0" brushRef="#br0">1 2 24575,'566'-2'0,"564"4"0,-432 24 0,77 1 0,-54-28 0,187 2 0,-904-1 0,441 17 0,-374 0-1365,-61-16-5461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25.359"/>
    </inkml:context>
    <inkml:brush xml:id="br0">
      <inkml:brushProperty name="width" value="0.05" units="cm"/>
      <inkml:brushProperty name="height" value="0.05" units="cm"/>
      <inkml:brushProperty name="color" value="#5B2D90"/>
    </inkml:brush>
  </inkml:definitions>
  <inkml:trace contextRef="#ctx0" brushRef="#br0">131 40 24575,'3'-1'0,"1"1"0,-1-1 0,1 0 0,-1 0 0,1 0 0,-1-1 0,0 1 0,0-1 0,1 0 0,2-2 0,24-10 0,-6 10 0,0 1 0,0 1 0,1 1 0,-1 1 0,33 5 0,-53-5 0,0 1 0,0 0 0,-1 0 0,1 0 0,0 0 0,0 1 0,-1 0 0,1-1 0,-1 1 0,1 0 0,-1 1 0,0-1 0,0 1 0,0-1 0,0 1 0,0 0 0,-1 0 0,1 0 0,-1 0 0,0 1 0,0-1 0,0 1 0,0-1 0,-1 1 0,1 0 0,-1-1 0,2 9 0,0 5 0,0 0 0,-1 0 0,-1 0 0,0 1 0,-3 18 0,1-24 0,-1 1 0,0-1 0,-1 0 0,-1 0 0,0 0 0,0-1 0,-1 1 0,-1-1 0,0 0 0,0-1 0,-1 1 0,0-1 0,-1-1 0,0 1 0,-10 8 0,3-5 0,-1 0 0,1 0 0,-2-1 0,0-1 0,0-1 0,-1-1 0,0 0 0,-29 9 0,168-6 0,-114-10 0,0 0 0,1 1 0,-1-1 0,0 1 0,0 1 0,0-1 0,-1 1 0,1 0 0,8 8 0,-12-9 0,0 0 0,0 0 0,0 0 0,0 1 0,0-1 0,-1 1 0,1 0 0,-1 0 0,0 0 0,0 0 0,-1 0 0,1 0 0,-1 0 0,0 1 0,0-1 0,1 9 0,-2 4 0,0 0 0,-1 1 0,-1-1 0,-1 0 0,0-1 0,-1 1 0,-10 26 0,10-34 0,0 1 0,-1-1 0,0 0 0,0-1 0,-1 0 0,0 1 0,-1-2 0,0 1 0,0-1 0,-1 0 0,1-1 0,-2 1 0,1-2 0,-11 7 0,-1-2 0,0 0 0,-1-1 0,-23 7 0,34-14 0,0 0 0,0 0 0,-1-1 0,1 0 0,0-1 0,-1 0 0,1 0 0,0-1 0,-11-3 0,12 2-117,2 1-39,1 0 0,-1 0 0,1-1 0,0 0 0,-1-1 0,1 1 0,-9-7 0,4 1-6670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26.352"/>
    </inkml:context>
    <inkml:brush xml:id="br0">
      <inkml:brushProperty name="width" value="0.05" units="cm"/>
      <inkml:brushProperty name="height" value="0.05" units="cm"/>
      <inkml:brushProperty name="color" value="#5B2D90"/>
    </inkml:brush>
  </inkml:definitions>
  <inkml:trace contextRef="#ctx0" brushRef="#br0">78 129 24575,'-5'0'0,"0"0"0,1 0 0,-1 0 0,0 1 0,0 0 0,1 0 0,-1 0 0,-4 2 0,7-2 0,0 0 0,1 0 0,-1 0 0,1 1 0,-1-1 0,1 1 0,0-1 0,-1 1 0,1 0 0,0-1 0,0 1 0,0 0 0,0 0 0,0-1 0,1 1 0,-1 0 0,0 0 0,1 0 0,0 0 0,-1 0 0,1 3 0,-3 17 0,0 0 0,2 1 0,1-1 0,1 1 0,0-1 0,2 0 0,5 23 0,-7-41 0,1-1 0,-1 1 0,1-1 0,0 0 0,0 0 0,0 0 0,0 0 0,0 0 0,1-1 0,-1 1 0,1 0 0,-1-1 0,1 0 0,0 0 0,0 0 0,0 0 0,1 0 0,-1-1 0,4 2 0,7 2 0,1 0 0,0-2 0,19 4 0,0-1 0,-13-1 0,1-1 0,0-1 0,0-1 0,0-1 0,1-1 0,-1-1 0,0-1 0,36-7 0,-55 7 0,1 1 0,-1-1 0,0 0 0,0 0 0,0 0 0,0 0 0,0 0 0,-1-1 0,1 1 0,-1-1 0,1 0 0,-1 0 0,0 0 0,0 0 0,0 0 0,-1 0 0,1 0 0,-1-1 0,1 1 0,-1-1 0,0 1 0,-1-1 0,2-6 0,0-10 0,0 0 0,-1 0 0,-2-23 0,0 21 0,2-24 0,-2-41 0,0 78 0,0 1 0,0-1 0,-1 0 0,0 1 0,-1-1 0,0 1 0,-5-11 0,6 15 0,-1 0 0,0 1 0,0-1 0,0 1 0,-1 0 0,1 0 0,-1 0 0,0 0 0,0 0 0,0 1 0,0 0 0,0 0 0,0 0 0,-1 0 0,1 1 0,-1 0 0,1 0 0,-1 0 0,1 0 0,-1 1 0,0-1 0,1 1 0,-1 0 0,-6 2 0,1-2 0,0 1 0,1 1 0,-1 0 0,0 0 0,1 1 0,0 1 0,-1-1 0,1 1 0,0 1 0,-13 8 0,11-4-136,-1 0-1,1 1 1,1 0-1,0 1 1,0 0-1,1 0 1,1 1-1,0 0 0,-9 19 1,12-16-6690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27.335"/>
    </inkml:context>
    <inkml:brush xml:id="br0">
      <inkml:brushProperty name="width" value="0.05" units="cm"/>
      <inkml:brushProperty name="height" value="0.05" units="cm"/>
      <inkml:brushProperty name="color" value="#5B2D90"/>
    </inkml:brush>
  </inkml:definitions>
  <inkml:trace contextRef="#ctx0" brushRef="#br0">212 177 24575,'-3'-2'0,"1"0"0,0 0 0,-1 1 0,1-1 0,-1 1 0,1-1 0,-1 1 0,0 0 0,0 0 0,1 0 0,-1 0 0,0 1 0,0-1 0,0 1 0,0 0 0,0 0 0,0 0 0,0 0 0,0 0 0,0 1 0,0-1 0,0 1 0,-4 1 0,2 0 0,0 0 0,0 0 0,0 0 0,1 1 0,-1 0 0,0 0 0,1 0 0,0 0 0,0 1 0,0-1 0,-6 9 0,-2 5 0,1 0 0,1 0 0,1 1 0,1 0 0,-8 25 0,12-33 0,2-1 0,-1 0 0,1 1 0,1-1 0,0 1 0,0 0 0,1-1 0,0 1 0,0 0 0,1-1 0,1 1 0,4 18 0,-4-23 0,1-1 0,-1 1 0,1-1 0,-1 0 0,1 1 0,1-1 0,-1-1 0,0 1 0,1 0 0,0-1 0,0 0 0,0 0 0,0 0 0,0 0 0,1-1 0,-1 0 0,1 0 0,0 0 0,-1 0 0,1-1 0,0 0 0,0 0 0,0 0 0,0 0 0,0-1 0,0 0 0,10-1 0,2 0 0,1-1 0,-1-1 0,0 0 0,0-2 0,0 0 0,29-12 0,-41 14 0,0 0 0,-1 0 0,1 0 0,-1-1 0,1 1 0,-1-1 0,0 0 0,-1 0 0,1-1 0,-1 1 0,1-1 0,-1 0 0,-1 0 0,1 0 0,2-6 0,3-11 0,-1-1 0,7-32 0,-2 5 0,-5 23 0,-1-1 0,-2 0 0,0 0 0,-2 0 0,-3-55 0,1 80 5,-1 1-1,1-1 1,-1 0-1,1 1 0,-1-1 1,0 0-1,0 1 1,0-1-1,0 1 1,0-1-1,-1 1 0,1 0 1,-1-1-1,0 1 1,1 0-1,-1 0 1,0 0-1,0 0 1,0 1-1,-1-1 0,1 0 1,0 1-1,-1 0 1,1-1-1,0 1 1,-4-1-1,-4-1-252,0 1 1,-1-1-1,1 2 1,-1 0-1,-14-1 1,8 2-6579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28.676"/>
    </inkml:context>
    <inkml:brush xml:id="br0">
      <inkml:brushProperty name="width" value="0.05" units="cm"/>
      <inkml:brushProperty name="height" value="0.05" units="cm"/>
      <inkml:brushProperty name="color" value="#5B2D90"/>
    </inkml:brush>
  </inkml:definitions>
  <inkml:trace contextRef="#ctx0" brushRef="#br0">64 109 24575,'0'-5'0,"1"1"0,0 0 0,0 0 0,1 0 0,-1 0 0,1 0 0,-1 0 0,1 1 0,1-1 0,-1 1 0,0-1 0,1 1 0,0 0 0,-1 0 0,1 0 0,1 0 0,-1 0 0,5-2 0,-2 0 0,1 0 0,-1 1 0,1 0 0,0 0 0,1 1 0,-1 0 0,1 0 0,13-2 0,-16 4 0,0 0 0,1 0 0,-1 1 0,0 0 0,0 0 0,0 1 0,1-1 0,-1 1 0,0 0 0,0 1 0,0-1 0,0 1 0,0 0 0,-1 0 0,7 4 0,-6-2 0,0 0 0,0 0 0,0 1 0,-1 0 0,0 0 0,0 0 0,0 0 0,-1 1 0,1-1 0,-1 1 0,-1 0 0,3 6 0,1 5 0,-1 0 0,0 0 0,-2 1 0,0-1 0,-1 1 0,0 0 0,-2-1 0,0 1 0,-1 0 0,0 0 0,-2-1 0,-6 26 0,0-25 0,-1-1 0,0 0 0,-1-1 0,-1 0 0,0-1 0,-1 0 0,-29 25 0,24-24 0,1 0 0,-2-1 0,0-1 0,-1 0 0,0-2 0,-1 0 0,-24 9 0,12-4 0,33-17 0,-1 0 0,1 1 0,0-1 0,-1 0 0,1 0 0,0 1 0,-1-1 0,1 0 0,0 1 0,0-1 0,-1 0 0,1 1 0,0-1 0,0 1 0,0-1 0,-1 0 0,1 1 0,0-1 0,0 1 0,0-1 0,0 1 0,0-1 0,0 1 0,0-1 0,0 1 0,0 0 0,1 0 0,0-1 0,-1 1 0,1 0 0,0-1 0,0 1 0,0-1 0,-1 1 0,1-1 0,0 1 0,0-1 0,0 0 0,0 1 0,0-1 0,0 0 0,0 0 0,-1 0 0,3 0 0,32 5 0,1-3 0,68-3 0,-16 0 0,99 9 0,88 0 0,-273-8-72,1 0 1,-1 0-1,1 0 0,-1 0 0,0-1 0,1 1 0,-1-1 0,0 1 1,0-1-1,1 0 0,-1 0 0,0 0 0,0 0 0,0 0 0,0 0 1,0 0-1,0-1 0,3-2 0,4-11-6754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29.589"/>
    </inkml:context>
    <inkml:brush xml:id="br0">
      <inkml:brushProperty name="width" value="0.05" units="cm"/>
      <inkml:brushProperty name="height" value="0.05" units="cm"/>
      <inkml:brushProperty name="color" value="#5B2D90"/>
    </inkml:brush>
  </inkml:definitions>
  <inkml:trace contextRef="#ctx0" brushRef="#br0">0 1 24575,'1'8'0,"0"1"0,0-1 0,1 0 0,6 16 0,3 19 0,0 124 0,-9-91 0,-2-74 0,0 0 0,0 1 0,0-1 0,1 0 0,-1 1 0,1-1 0,-1 0 0,1 0 0,0 0 0,0 1 0,0-1 0,0 0 0,0 0 0,1 0 0,-1 0 0,3 2 0,-3-4 0,0 1 0,0-1 0,0 0 0,0 1 0,0-1 0,0 0 0,0 1 0,0-1 0,0 0 0,0 0 0,1 0 0,-1 0 0,0 0 0,0 0 0,0-1 0,0 1 0,0 0 0,0 0 0,0-1 0,0 1 0,0-1 0,0 1 0,0-1 0,0 1 0,0-1 0,0 0 0,0 1 0,0-1 0,0 0 0,-1 0 0,1 0 0,0 1 0,-1-1 0,1 0 0,0-2 0,19-19 0,11-14 0,2 1 0,65-54 0,-87 81 0,0 0 0,0 0 0,1 1 0,1 1 0,-1 0 0,1 1 0,0 0 0,0 1 0,0 0 0,1 1 0,-1 0 0,1 1 0,0 1 0,19 1 0,-28 0 0,0 1 0,0 1 0,0-1 0,-1 1 0,1 0 0,0 0 0,-1 0 0,1 1 0,-1 0 0,0-1 0,0 2 0,0-1 0,0 0 0,-1 1 0,1 0 0,-1-1 0,0 1 0,5 7 0,5 10 0,-1 0 0,14 35 0,-20-43 0,3 6 0,-1 0 0,-1 1 0,0 0 0,-1 1 0,-2-1 0,0 1 0,-1 0 0,-1 1 0,0 24 0,-3-37 14,1 0-1,-1 0 0,0 0 0,-1 0 1,0 0-1,-1 0 0,0-1 1,-7 17-1,8-22-68,0-1 0,0 1 0,0 0 0,0 0 0,0-1 0,-1 1 0,1-1 0,-1 0 0,0 1 0,0-1 0,1 0 0,-1-1 0,0 1 0,-1-1 0,1 1 0,0-1 0,0 0 0,-1 0 0,1 0 0,0-1 0,-1 1 0,1-1 0,-1 0 0,1 1 0,-1-2 0,-5 0 0,-6-1-6771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30.542"/>
    </inkml:context>
    <inkml:brush xml:id="br0">
      <inkml:brushProperty name="width" value="0.05" units="cm"/>
      <inkml:brushProperty name="height" value="0.05" units="cm"/>
      <inkml:brushProperty name="color" value="#5B2D90"/>
    </inkml:brush>
  </inkml:definitions>
  <inkml:trace contextRef="#ctx0" brushRef="#br0">0 50 24575,'1'-1'0,"-1"0"0,0 0 0,1 1 0,-1-1 0,1 0 0,-1 0 0,1 0 0,-1 1 0,1-1 0,0 0 0,-1 1 0,1-1 0,0 0 0,0 1 0,-1-1 0,1 1 0,0-1 0,0 1 0,0 0 0,0-1 0,0 1 0,-1 0 0,3-1 0,24-6 0,-23 6 0,49-7 0,0 2 0,0 3 0,92 5 0,-41 0 0,-96-2-76,19 1-246,0-2 0,0-1-1,35-6 1,-48 4-6504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6:31.505"/>
    </inkml:context>
    <inkml:brush xml:id="br0">
      <inkml:brushProperty name="width" value="0.05" units="cm"/>
      <inkml:brushProperty name="height" value="0.05" units="cm"/>
      <inkml:brushProperty name="color" value="#5B2D90"/>
    </inkml:brush>
  </inkml:definitions>
  <inkml:trace contextRef="#ctx0" brushRef="#br0">164 2 24575,'-4'0'0,"0"1"0,0 0 0,0 0 0,0 1 0,0-1 0,1 1 0,-1 0 0,0 0 0,1 0 0,0 0 0,-1 0 0,-3 5 0,-36 36 0,35-33 0,0 0 0,1 0 0,1 1 0,0 0 0,0 0 0,1 0 0,0 1 0,1-1 0,1 1 0,0 0 0,0 1 0,1-1 0,1 0 0,0 1 0,1 15 0,0-24 0,1 0 0,0 0 0,0 0 0,1 0 0,-1 0 0,1 0 0,0 0 0,0-1 0,0 1 0,1-1 0,-1 1 0,1-1 0,0 0 0,0 0 0,0 0 0,0 0 0,1 0 0,-1-1 0,1 0 0,-1 0 0,1 0 0,0 0 0,0 0 0,7 1 0,10 4 0,0-1 0,0-1 0,33 3 0,-36-6 0,-5 0 0,10 2 0,0-1 0,0-2 0,0 0 0,38-3 0,-56 1 0,0 0 0,0 1 0,0-1 0,0-1 0,0 1 0,-1-1 0,1 0 0,-1 0 0,1 0 0,-1-1 0,0 1 0,0-1 0,0 0 0,0 0 0,0-1 0,-1 1 0,1-1 0,-1 0 0,0 0 0,0 0 0,0 0 0,-1 0 0,0-1 0,0 1 0,0-1 0,0 0 0,0 1 0,0-8 0,2-17 0,-1-1 0,-2 0 0,-1 1 0,-5-33 0,5 58 0,-1 0 0,0 0 0,0 1 0,0-1 0,0 1 0,-1-1 0,1 1 0,-1-1 0,0 1 0,0 0 0,0 0 0,0 0 0,-1 0 0,1 0 0,-1 0 0,0 1 0,0-1 0,0 1 0,0 0 0,0 0 0,0 0 0,-1 0 0,1 0 0,-7-1 0,-7-3 0,0 1 0,-1 1 0,-35-4 0,27 5 0,-113-7-1365,119 10-5461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8:56.351"/>
    </inkml:context>
    <inkml:brush xml:id="br0">
      <inkml:brushProperty name="width" value="0.05" units="cm"/>
      <inkml:brushProperty name="height" value="0.05" units="cm"/>
      <inkml:brushProperty name="color" value="#5B2D90"/>
    </inkml:brush>
  </inkml:definitions>
  <inkml:trace contextRef="#ctx0" brushRef="#br0">54 1 24575,'-2'23'0,"0"0"0,-7 26 0,2-11 0,-26 238 0,33-274 0,0 0 0,0 0 0,-1-1 0,1 1 0,0 0 0,1 0 0,-1 0 0,0 0 0,1 0 0,-1 0 0,1 0 0,-1 0 0,1-1 0,0 1 0,0 0 0,-1 0 0,1-1 0,1 1 0,-1-1 0,0 1 0,0-1 0,1 1 0,2 1 0,-1-1 0,0-1 0,1 1 0,-1-1 0,0 0 0,1 0 0,-1-1 0,1 1 0,-1-1 0,1 0 0,-1 0 0,1 0 0,6-1 0,-2 1 0,1-1 0,-1 0 0,0 0 0,0-1 0,0 0 0,0-1 0,0 0 0,0 0 0,0 0 0,-1-1 0,0 0 0,0-1 0,0 0 0,0 0 0,-1 0 0,0-1 0,0 0 0,0 0 0,-1 0 0,1-1 0,-2 0 0,1 0 0,4-10 0,11-34-1365,-16 36-5461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47.045"/>
    </inkml:context>
    <inkml:brush xml:id="br0">
      <inkml:brushProperty name="width" value="0.025" units="cm"/>
      <inkml:brushProperty name="height" value="0.025" units="cm"/>
    </inkml:brush>
  </inkml:definitions>
  <inkml:trace contextRef="#ctx0" brushRef="#br0">1 0 24575,'1'1'0,"0"0"0,0 0 0,0 0 0,0 0 0,0 0 0,0 0 0,0 0 0,0 0 0,0 0 0,0 0 0,0 1 0,-1-1 0,1 0 0,0 1 0,0 2 0,1 0 0,105 224 0,-94-193 0,-1 1 0,-2 0 0,-2 1 0,7 63 0,-7-23 0,2 68 0,-10-124-1365,-1-3-5461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8:56.852"/>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8:57.533"/>
    </inkml:context>
    <inkml:brush xml:id="br0">
      <inkml:brushProperty name="width" value="0.05" units="cm"/>
      <inkml:brushProperty name="height" value="0.05" units="cm"/>
      <inkml:brushProperty name="color" value="#5B2D90"/>
    </inkml:brush>
  </inkml:definitions>
  <inkml:trace contextRef="#ctx0" brushRef="#br0">1 0 24575,'9'113'0,"0"5"0,-9-106 34,1-1-1,1 0 0,3 13 1,3 23-1533,-7-33-5327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8:58.256"/>
    </inkml:context>
    <inkml:brush xml:id="br0">
      <inkml:brushProperty name="width" value="0.05" units="cm"/>
      <inkml:brushProperty name="height" value="0.05" units="cm"/>
      <inkml:brushProperty name="color" value="#5B2D90"/>
    </inkml:brush>
  </inkml:definitions>
  <inkml:trace contextRef="#ctx0" brushRef="#br0">58 1 24575,'-3'65'0,"-19"108"0,0-15 0,19-128 0,-1 0 0,2 1 0,1-1 0,1 0 0,1 1 0,8 41 0,-8-69 0,-1 0 0,1 0 0,0 0 0,0-1 0,0 1 0,0 0 0,0-1 0,1 1 0,-1-1 0,1 1 0,0-1 0,0 1 0,0-1 0,0 0 0,0 0 0,0 0 0,1 0 0,-1-1 0,0 1 0,1-1 0,0 1 0,5 1 0,0-1 0,1 0 0,-1-1 0,1-1 0,-1 1 0,1-1 0,11-2 0,-1 1 0,4 1 0,-14 0 0,-1 0 0,1-1 0,-1 0 0,0 0 0,9-3 0,-14 3 0,0 0 0,-1 0 0,1 0 0,0-1 0,-1 1 0,0-1 0,1 0 0,-1 0 0,0 0 0,0 0 0,0 0 0,0 0 0,0 0 0,0-1 0,-1 1 0,1-1 0,-1 1 0,2-5 0,7-24-1365,-3 1-5461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8:58.829"/>
    </inkml:context>
    <inkml:brush xml:id="br0">
      <inkml:brushProperty name="width" value="0.05" units="cm"/>
      <inkml:brushProperty name="height" value="0.05" units="cm"/>
      <inkml:brushProperty name="color" value="#5B2D90"/>
    </inkml:brush>
  </inkml:definitions>
  <inkml:trace contextRef="#ctx0" brushRef="#br0">1 0 24575,'3'0'0,"7"0"0,2 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8:59.645"/>
    </inkml:context>
    <inkml:brush xml:id="br0">
      <inkml:brushProperty name="width" value="0.05" units="cm"/>
      <inkml:brushProperty name="height" value="0.05" units="cm"/>
      <inkml:brushProperty name="color" value="#5B2D90"/>
    </inkml:brush>
  </inkml:definitions>
  <inkml:trace contextRef="#ctx0" brushRef="#br0">47 54 24575,'6'-5'0,"1"-1"0,0 1 0,0 0 0,1 0 0,-1 1 0,1 0 0,0 0 0,0 1 0,1 0 0,-1 1 0,1 0 0,-1 0 0,1 1 0,0 0 0,14 0 0,-22 1 0,0 0 0,1 0 0,-1 0 0,1 1 0,-1-1 0,1 1 0,-1-1 0,0 1 0,1-1 0,-1 1 0,0 0 0,1 0 0,-1-1 0,0 1 0,0 0 0,0 0 0,0 0 0,0 1 0,0-1 0,0 0 0,1 2 0,-1 0 0,1 0 0,-1 1 0,1-1 0,-1 1 0,0 0 0,0-1 0,-1 1 0,1 5 0,-1 4 0,0 0 0,-1 0 0,-4 24 0,0-16 0,0-1 0,-2 0 0,0-1 0,-1 1 0,-1-2 0,-1 1 0,-14 20 0,-8 5 0,-59 60 0,86-99 0,-11 16 0,16-20 0,0-1 0,0 1 0,0-1 0,-1 1 0,1-1 0,0 1 0,0-1 0,0 1 0,0-1 0,0 1 0,1-1 0,-1 1 0,0-1 0,0 1 0,0-1 0,0 1 0,0-1 0,1 1 0,-1-1 0,0 1 0,1-1 0,-1 1 0,0-1 0,1 0 0,-1 1 0,0-1 0,1 0 0,-1 1 0,0-1 0,1 0 0,-1 1 0,1-1 0,-1 0 0,1 0 0,-1 1 0,1-1 0,-1 0 0,1 0 0,-1 0 0,1 0 0,-1 0 0,1 0 0,-1 0 0,2 0 0,19 4 0,1-2 0,0 0 0,0-1 0,36-4 0,-6 0 0,510 15-1365,-531-11-5461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9:00.109"/>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9:00.515"/>
    </inkml:context>
    <inkml:brush xml:id="br0">
      <inkml:brushProperty name="width" value="0.05" units="cm"/>
      <inkml:brushProperty name="height" value="0.05" units="cm"/>
      <inkml:brushProperty name="color" value="#5B2D90"/>
    </inkml:brush>
  </inkml:definitions>
  <inkml:trace contextRef="#ctx0" brushRef="#br0">1 0 24575,'3'0'0,"1"3"0,0 4 0,-1 4 0,-4 6 0,-1 0-8191</inkml:trace>
  <inkml:trace contextRef="#ctx0" brushRef="#br0" timeOffset="1">19 370 24575,'0'6'0,"0"5"0,0 4 0,0 2 0,0 4 0,0 2 0,0 3 0,0 2 0,0 7 0,3 2 0,1-4-8191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9:00.922"/>
    </inkml:context>
    <inkml:brush xml:id="br0">
      <inkml:brushProperty name="width" value="0.05" units="cm"/>
      <inkml:brushProperty name="height" value="0.05" units="cm"/>
      <inkml:brushProperty name="color" value="#5B2D90"/>
    </inkml:brush>
  </inkml:definitions>
  <inkml:trace contextRef="#ctx0" brushRef="#br0">0 1 24575,'3'3'0,"1"6"0,0 6 0,-1 9 0,-1 6 0,-1 4 0,0-1 0,-1-5-8191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9:01.311"/>
    </inkml:context>
    <inkml:brush xml:id="br0">
      <inkml:brushProperty name="width" value="0.05" units="cm"/>
      <inkml:brushProperty name="height" value="0.05" units="cm"/>
      <inkml:brushProperty name="color" value="#5B2D90"/>
    </inkml:brush>
  </inkml:definitions>
  <inkml:trace contextRef="#ctx0" brushRef="#br0">36 0 24575,'3'3'-6284,"1"4"6284,0 4 2855,-1 3-2855,-1-1-4762</inkml:trace>
  <inkml:trace contextRef="#ctx0" brushRef="#br0" timeOffset="1">0 141 24575,'0'3'0,"0"4"0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12:04.501"/>
    </inkml:context>
    <inkml:brush xml:id="br0">
      <inkml:brushProperty name="width" value="0.05" units="cm"/>
      <inkml:brushProperty name="height" value="0.05" units="cm"/>
      <inkml:brushProperty name="color" value="#5B2D90"/>
    </inkml:brush>
  </inkml:definitions>
  <inkml:trace contextRef="#ctx0" brushRef="#br0">0 19 24575,'12'0'0,"16"0"0,10 0 0,12 0 0,14 0 0,16-3 0,10-1 0,10 0 0,4 1 0,-4 1 0,-5 1 0,-5 0 0,-16 1 0,-14 0 0,-15 0 0,-11 0 0,-12 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48.255"/>
    </inkml:context>
    <inkml:brush xml:id="br0">
      <inkml:brushProperty name="width" value="0.025" units="cm"/>
      <inkml:brushProperty name="height" value="0.025" units="cm"/>
    </inkml:brush>
  </inkml:definitions>
  <inkml:trace contextRef="#ctx0" brushRef="#br0">528 1 24575,'-16'0'0,"0"2"0,1 0 0,-1 1 0,1 0 0,-1 2 0,1 0 0,-17 7 0,-100 58 0,90-47 0,20-10 0,1 0 0,0 2 0,1 0 0,0 1 0,-21 23 0,34-32 0,0 0 0,1 1 0,0 0 0,1 0 0,0 0 0,0 0 0,1 1 0,0 0 0,0 0 0,1 0 0,0 0 0,0 0 0,1 1 0,1-1 0,0 1 0,0 17 0,2-21 0,0 1 0,1 0 0,0-1 0,0 1 0,1-1 0,0 1 0,0-1 0,0 0 0,1 0 0,0-1 0,0 1 0,0-1 0,1 0 0,0 0 0,0 0 0,0-1 0,1 1 0,-1-1 0,1-1 0,6 4 0,12 6 0,0-1 0,0-1 0,46 13 0,70 9 0,-100-25 0,0 1 0,0 2 0,46 19 0,-83-27 0,1-1 0,0 0 0,-1 1 0,1-1 0,-1 1 0,0 0 0,0 0 0,0 1 0,0-1 0,-1 1 0,0-1 0,1 1 0,-1 0 0,0 0 0,-1 0 0,1 0 0,-1 0 0,1 0 0,-1 0 0,0 0 0,-1 1 0,1-1 0,-1 0 0,0 1 0,0-1 0,0 0 0,-2 6 0,1 1 0,-1-1 0,0 0 0,0 0 0,-1 0 0,0 0 0,-1-1 0,0 1 0,-1-1 0,0 0 0,-10 14 0,10-17 0,0-1 0,0 0 0,-1-1 0,1 1 0,-1-1 0,0 0 0,-1 0 0,1-1 0,-12 5 0,-7 0 0,-35 8 0,15-4 0,23-6 0,1-1 0,-1-1 0,0-2 0,1 0 0,-1-1 0,0-1 0,-25-3 0,43 3-124,-1-1 0,1-1 0,-1 1 0,1 0 0,0-1 0,0 0-1,-1 0 1,1-1 0,1 1 0,-5-4 0,-1 0-6702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12:05.519"/>
    </inkml:context>
    <inkml:brush xml:id="br0">
      <inkml:brushProperty name="width" value="0.05" units="cm"/>
      <inkml:brushProperty name="height" value="0.05" units="cm"/>
      <inkml:brushProperty name="color" value="#5B2D90"/>
    </inkml:brush>
  </inkml:definitions>
  <inkml:trace contextRef="#ctx0" brushRef="#br0">0 0 24575,'5'1'0,"-1"-1"0,0 1 0,1 0 0,-1 0 0,0 0 0,6 3 0,15 4 0,34 4 0,106 6 0,64-13 0,-152-4 0,1138-33 0,-1084 21-1365,-90 7-5461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12:06.939"/>
    </inkml:context>
    <inkml:brush xml:id="br0">
      <inkml:brushProperty name="width" value="0.05" units="cm"/>
      <inkml:brushProperty name="height" value="0.05" units="cm"/>
      <inkml:brushProperty name="color" value="#5B2D90"/>
    </inkml:brush>
  </inkml:definitions>
  <inkml:trace contextRef="#ctx0" brushRef="#br0">629 0 24575,'-23'9'0,"1"1"0,-26 16 0,-5 2 0,42-23 0,-416 180 0,390-172 0,30-6 0,16-4 0,25 0 0,-30-3 0,32 0 0,0 2 0,0 2 0,-1 1 0,68 18 0,-99-21 0,0-1 0,-1 0 0,1 1 0,-1 0 0,0 0 0,0 0 0,1 0 0,-1 0 0,0 1 0,-1-1 0,1 1 0,0 0 0,-1 0 0,1 0 0,-1 0 0,0 0 0,0 1 0,2 5 0,-3-5 0,0 0 0,0 0 0,-1 1 0,1-1 0,-1 0 0,0 1 0,0-1 0,-1 0 0,1 0 0,-1 1 0,0-1 0,0 0 0,0 0 0,-1 0 0,0 0 0,-2 5 0,-5 7 0,0-1 0,-1 0 0,-1-1 0,-24 25 0,-57 45 0,70-68 0,17-13 0,1-1 0,0 1 0,0 0 0,0 0 0,0 1 0,-4 5 0,7-8 0,0 1 0,0-1 0,0 1 0,1-1 0,-1 1 0,0 0 0,1-1 0,0 1 0,-1 0 0,1 0 0,0-1 0,0 1 0,0 0 0,0 0 0,0-1 0,0 1 0,0 0 0,1 0 0,-1-1 0,1 1 0,-1 0 0,1-1 0,0 3 0,0-3 0,0 1 0,0-1 0,0 1 0,0-1 0,1 1 0,-1-1 0,0 0 0,1 1 0,-1-1 0,0 0 0,1 0 0,-1 0 0,1 0 0,0 0 0,-1-1 0,1 1 0,0 0 0,0-1 0,-1 1 0,5 0 0,40 1 0,-34-2 0,14 0 0,274-3 0,-288 2-114,1 0 1,-1-1-1,0 0 0,-1-1 0,1 0 1,0-1-1,-1-1 0,0 1 0,0-2 1,0 1-1,11-10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12:08.399"/>
    </inkml:context>
    <inkml:brush xml:id="br0">
      <inkml:brushProperty name="width" value="0.05" units="cm"/>
      <inkml:brushProperty name="height" value="0.05" units="cm"/>
      <inkml:brushProperty name="color" value="#5B2D90"/>
    </inkml:brush>
  </inkml:definitions>
  <inkml:trace contextRef="#ctx0" brushRef="#br0">373 86 24575,'0'-5'0,"0"0"0,0 1 0,-1-1 0,1 0 0,-1 0 0,0 1 0,0-1 0,0 1 0,-1-1 0,0 1 0,0-1 0,-2-3 0,2 6 0,0 0 0,0 0 0,0 0 0,0 0 0,0 1 0,0-1 0,-1 1 0,1 0 0,-1 0 0,1 0 0,-1 0 0,1 0 0,-1 0 0,1 0 0,-1 1 0,0 0 0,1-1 0,-1 1 0,0 0 0,1 0 0,-1 0 0,0 1 0,-2 0 0,-6 1 0,-1 0 0,1 1 0,1 0 0,-1 1 0,0 0 0,1 1 0,0 0 0,0 1 0,0 0 0,1 0 0,-11 10 0,-2 3 0,1 2 0,1 0 0,-20 28 0,32-39 0,2 0 0,-1 0 0,1 0 0,1 1 0,0 0 0,0 0 0,1 0 0,1 1 0,-4 17 0,6-23 0,0 0 0,1 0 0,0 0 0,0 0 0,0 0 0,1 0 0,0 0 0,0 0 0,0 0 0,1-1 0,0 1 0,0 0 0,1-1 0,-1 0 0,1 1 0,0-1 0,0 0 0,1 0 0,0-1 0,7 9 0,1-4 0,1 0 0,0 0 0,0-1 0,0-1 0,1 0 0,0-1 0,1 0 0,0-1 0,-1-1 0,31 5 0,-3-3 0,0-2 0,77-3 0,-110-1 0,1-1 0,0 0 0,-1-1 0,1 0 0,-1 0 0,0-1 0,0-1 0,0 1 0,0-1 0,0-1 0,14-9 0,-17 9 0,0 0 0,0 0 0,-1-1 0,1 0 0,-1 0 0,-1 0 0,1-1 0,-1 1 0,0-1 0,-1 0 0,1-1 0,-1 1 0,-1 0 0,4-16 0,2-44 0,-2 0 0,-4-73 0,-2 113 0,0 46 0,4 129 0,-2-129 0,1 0 0,0 0 0,2 0 0,0 0 0,14 31 0,-16-46 0,0 0 0,0 1 0,0-1 0,1-1 0,-1 1 0,1 0 0,0-1 0,0 0 0,0 0 0,1 0 0,-1 0 0,7 2 0,26 20 0,-9 2 0,1-3 0,1 0 0,63 37 0,-34-36-1365,-44-20-5461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12:09.829"/>
    </inkml:context>
    <inkml:brush xml:id="br0">
      <inkml:brushProperty name="width" value="0.05" units="cm"/>
      <inkml:brushProperty name="height" value="0.05" units="cm"/>
      <inkml:brushProperty name="color" value="#5B2D90"/>
    </inkml:brush>
  </inkml:definitions>
  <inkml:trace contextRef="#ctx0" brushRef="#br0">1 54 24575,'0'1'0,"0"0"0,0-1 0,1 1 0,-1-1 0,0 1 0,1 0 0,-1-1 0,0 1 0,1-1 0,-1 1 0,1-1 0,-1 1 0,1-1 0,-1 0 0,1 1 0,0-1 0,-1 0 0,1 1 0,-1-1 0,1 0 0,0 0 0,-1 1 0,1-1 0,0 0 0,-1 0 0,1 0 0,1 0 0,23 3 0,-20-3 0,405 5 0,-329-6 0,502-41 0,-133 12 0,370 31 0,-792 0 0,-22 1-27,-12 1 92,-12 2-1468,-3-2-5423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12:11.095"/>
    </inkml:context>
    <inkml:brush xml:id="br0">
      <inkml:brushProperty name="width" value="0.05" units="cm"/>
      <inkml:brushProperty name="height" value="0.05" units="cm"/>
      <inkml:brushProperty name="color" value="#5B2D90"/>
    </inkml:brush>
  </inkml:definitions>
  <inkml:trace contextRef="#ctx0" brushRef="#br0">0 89 24575,'1'0'0,"0"0"0,0 1 0,0-1 0,0 1 0,0-1 0,0 1 0,0 0 0,0-1 0,-1 1 0,1 0 0,0 0 0,-1 0 0,1 0 0,0-1 0,-1 1 0,1 0 0,-1 0 0,1 2 0,12 24 0,-10-19 0,-1-3 0,0 0 0,1-1 0,-1 1 0,1-1 0,0 1 0,6 5 0,-8-9 0,0 0 0,0-1 0,0 1 0,0 0 0,0-1 0,1 1 0,-1-1 0,0 1 0,0-1 0,0 1 0,1-1 0,-1 0 0,0 0 0,0 0 0,1 0 0,-1 0 0,0 0 0,0 0 0,1 0 0,-1 0 0,0 0 0,0-1 0,1 1 0,-1-1 0,0 1 0,0-1 0,0 1 0,0-1 0,0 0 0,0 1 0,0-1 0,2-1 0,11-10 0,1 0 0,-2-1 0,1-1 0,12-17 0,3-2 0,-24 27 0,0 0 0,1 1 0,0-1 0,0 2 0,0-1 0,0 1 0,1 0 0,0 0 0,0 0 0,0 1 0,13-4 0,-16 6 0,-1 1 0,1-1 0,0 1 0,0 0 0,0 0 0,0 0 0,0 0 0,0 1 0,0 0 0,0 0 0,0 0 0,0 0 0,0 0 0,-1 1 0,1 0 0,-1 0 0,1 0 0,-1 0 0,1 0 0,-1 1 0,0-1 0,0 1 0,-1 0 0,4 3 0,5 10-227,-1-1-1,-1 1 1,0 1-1,-1 0 1,10 32-1,-14-37-6598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56.974"/>
    </inkml:context>
    <inkml:brush xml:id="br0">
      <inkml:brushProperty name="width" value="0.025" units="cm"/>
      <inkml:brushProperty name="height" value="0.025" units="cm"/>
    </inkml:brush>
  </inkml:definitions>
  <inkml:trace contextRef="#ctx0" brushRef="#br0">0 0 24575,'0'9'0,"0"16"0,0 18 0,0 9 0,0 11 0,0 6 0,3 8 0,4 2 0,8-2 0,3-8 0,2-14 0,1-2 0,-3-6 0,-2-6 0,-3-8 0,-1-3 0,0-7 0,-1-7-8191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57.776"/>
    </inkml:context>
    <inkml:brush xml:id="br0">
      <inkml:brushProperty name="width" value="0.025" units="cm"/>
      <inkml:brushProperty name="height" value="0.025" units="cm"/>
    </inkml:brush>
  </inkml:definitions>
  <inkml:trace contextRef="#ctx0" brushRef="#br0">378 79 24575,'-3'-2'0,"-1"0"0,1 0 0,0 0 0,-1 0 0,0 1 0,1 0 0,-1-1 0,0 1 0,0 0 0,0 1 0,1-1 0,-9 1 0,2-1 0,-1 1 0,0 1 0,-16 2 0,14 1 0,0 0 0,0 0 0,1 2 0,0-1 0,0 2 0,0-1 0,1 2 0,-1-1 0,2 2 0,-14 12 0,9-7 0,1 1 0,1 0 0,0 1 0,2 1 0,-1 0 0,-10 24 0,18-35 0,1 1 0,1 0 0,-1 1 0,1-1 0,0 0 0,1 1 0,-1 13 0,2-19 0,0 0 0,0 0 0,0 1 0,0-1 0,1 0 0,-1 0 0,1 0 0,-1 1 0,1-1 0,0 0 0,0 0 0,0 0 0,0 0 0,0 0 0,0-1 0,1 1 0,-1 0 0,1 0 0,-1-1 0,1 1 0,0-1 0,-1 1 0,1-1 0,0 0 0,0 0 0,0 0 0,0 0 0,0 0 0,0 0 0,4 0 0,14 3 0,0-2 0,1 0 0,-1-2 0,1 0 0,37-6 0,-48 5 0,3-1 0,0 0 0,-1-2 0,0 0 0,1 0 0,15-9 0,-14 7 0,0 0 0,0 1 0,20-4 0,-29 7 0,0 1 0,0 0 0,-1-1 0,1 0 0,-1 0 0,1-1 0,-1 1 0,0-1 0,0 0 0,0 0 0,0 0 0,-1-1 0,1 1 0,-1-1 0,0 0 0,0 0 0,0 0 0,0 0 0,-1-1 0,0 1 0,0-1 0,0 1 0,0-1 0,-1 0 0,0 1 0,1-10 0,1 0 0,-2-1 0,0 0 0,0 1 0,-2-1 0,0 0 0,0 0 0,-8-26 0,8 35 6,-1 0-1,-1 1 1,1-1-1,-1 1 0,0 0 1,0-1-1,0 2 1,-1-1-1,0 0 1,0 1-1,0-1 1,0 1-1,-1 0 0,0 1 1,0-1-1,0 1 1,0 0-1,0 0 1,-1 0-1,1 1 1,-11-3-1,6 2-119,0 1 0,0 0-1,0 0 1,0 1 0,0 1 0,0 0-1,0 0 1,0 1 0,0 0 0,0 1-1,0 0 1,-14 5 0,13-3-6712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7:59.012"/>
    </inkml:context>
    <inkml:brush xml:id="br0">
      <inkml:brushProperty name="width" value="0.025" units="cm"/>
      <inkml:brushProperty name="height" value="0.025" units="cm"/>
    </inkml:brush>
  </inkml:definitions>
  <inkml:trace contextRef="#ctx0" brushRef="#br0">1 1 24575,'1'27'0,"1"0"0,2 0 0,9 40 0,30 76 0,-37-125 0,22 60 0,-15-46 0,-2 0 0,-2 1 0,9 48 0,-16-74-84,-1 0 0,1-1 1,0 1-1,1-1 0,0 1 0,0-1 0,0 0 0,7 9 0,-7-9-526,6 7-6216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8:00.727"/>
    </inkml:context>
    <inkml:brush xml:id="br0">
      <inkml:brushProperty name="width" value="0.025" units="cm"/>
      <inkml:brushProperty name="height" value="0.025" units="cm"/>
    </inkml:brush>
  </inkml:definitions>
  <inkml:trace contextRef="#ctx0" brushRef="#br0">131 50 24575,'-2'1'0,"0"-1"0,0 0 0,1 1 0,-1-1 0,0 1 0,0 0 0,1 0 0,-1 0 0,0-1 0,1 1 0,-1 1 0,1-1 0,-1 0 0,1 0 0,0 1 0,-3 2 0,-19 28 0,16-22 0,-1 1 0,0 0 0,0 1 0,2-1 0,-1 1 0,1 1 0,1-1 0,0 1 0,1 0 0,0 0 0,1 1 0,1-1 0,0 1 0,0 17 0,2-28 0,-1 8 0,2-1 0,-1 1 0,5 18 0,-4-26 0,0 1 0,0 0 0,1-1 0,-1 1 0,1-1 0,0 0 0,0 0 0,0 1 0,1-1 0,-1-1 0,1 1 0,0 0 0,0-1 0,3 3 0,8 6 0,1 0 0,1-1 0,31 16 0,-39-23 0,0-1 0,0 1 0,1-1 0,-1-1 0,1 1 0,-1-2 0,1 1 0,0-1 0,-1 0 0,16-3 0,212-51 0,-179 39 0,-52 13 0,1 0 0,-1 0 0,0-1 0,0 0 0,0 0 0,0 0 0,0 0 0,-1-1 0,1 0 0,-1 0 0,0 0 0,0 0 0,-1-1 0,1 1 0,-1-1 0,0 0 0,0 0 0,-1 0 0,1-1 0,-1 1 0,3-11 0,-2 2 0,0 0 0,0 0 0,-1 0 0,-1 0 0,0 0 0,-1 0 0,-4-26 0,3 27 0,-1-1 0,-1 1 0,-1-1 0,-8-21 0,11 31 0,-1 1 0,0-1 0,-1 0 0,1 1 0,-1-1 0,0 1 0,0 0 0,0 0 0,0 0 0,0 0 0,-1 0 0,1 1 0,-1-1 0,1 1 0,-1 0 0,0 0 0,0 1 0,0-1 0,-7-1 0,-25-4 0,-1 2 0,-75-2 0,49 5 0,19-5 0,37 5 0,-1 1 0,1-1 0,-1 1 0,1 1 0,-1 0 0,-9 1 0,14-1 0,1 1 0,-1 0 0,1 0 0,-1 0 0,1 0 0,-1 0 0,1 0 0,0 1 0,-1-1 0,1 1 0,0 0 0,0 0 0,0-1 0,0 1 0,1 0 0,-1 1 0,0-1 0,1 0 0,0 0 0,-1 1 0,1-1 0,-1 3 0,-30 61-1365,25-52-5461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5:19.731"/>
    </inkml:context>
    <inkml:brush xml:id="br0">
      <inkml:brushProperty name="width" value="0.025" units="cm"/>
      <inkml:brushProperty name="height" value="0.025" units="cm"/>
    </inkml:brush>
  </inkml:definitions>
  <inkml:trace contextRef="#ctx0" brushRef="#br0">0 1204 24575,'8'0'0,"-1"1"0,1 0 0,-1 0 0,0 1 0,1 0 0,10 5 0,15 4 0,43 4 0,1-4 0,97 2 0,-81-7 0,389 15 0,-467-21 0,-1-1 0,1 0 0,0-1 0,-1 0 0,0-2 0,18-5 0,-23 5 0,1 0 0,-1-1 0,0-1 0,0 1 0,-1-1 0,0-1 0,0 1 0,0-1 0,10-12 0,-6 3 0,0 1 0,-1-1 0,-1-1 0,0 0 0,-1-1 0,-1 1 0,9-31 0,-5 2 0,-1 1 0,3-49 0,-10 59 0,1 0 0,3 1 0,0 0 0,2 0 0,2 1 0,1 0 0,30-54 0,-17 44 0,9-16 0,2 2 0,2 1 0,66-71 0,-50 63 0,-40 46 0,0 0 0,1 0 0,0 2 0,31-23 0,-42 36 0,1 0 0,0 1 0,0-1 0,1 2 0,-1-1 0,0 1 0,1 0 0,-1 0 0,0 0 0,12 1 0,2 1 0,0 1 0,24 4 0,-25 0 0,0 0 0,0 2 0,-1 0 0,0 0 0,-1 2 0,32 23 0,-22-15 0,39 20 0,-56-33 0,0 0 0,-1 1 0,0 0 0,0 1 0,0 0 0,-1 0 0,0 1 0,0 0 0,-1 0 0,0 1 0,8 13 0,0 5 0,-1 0 0,17 51 0,-20-49 0,16 37 0,-14-38 0,-2 1 0,-1 0 0,9 42 0,-5-12 0,1 0 0,46 107 0,-43-123 0,3 0 0,40 62 0,-51-94 0,-1-1 0,2-1 0,-1 0 0,1 0 0,1-1 0,0-1 0,0 0 0,0 0 0,20 7 0,19 11 0,-28-13 13,0-1 0,1-1 0,0-2 0,1 0 0,0-2 0,0 0-1,26 2 1,180 0-1028,-201-8 562,-15 0-6373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5:25.021"/>
    </inkml:context>
    <inkml:brush xml:id="br0">
      <inkml:brushProperty name="width" value="0.025" units="cm"/>
      <inkml:brushProperty name="height" value="0.025" units="cm"/>
    </inkml:brush>
  </inkml:definitions>
  <inkml:trace contextRef="#ctx0" brushRef="#br0">0 964 24575,'11'4'0,"-1"-1"0,0 0 0,1-1 0,-1 0 0,1-1 0,-1 0 0,21-1 0,-8 1 0,66 1 0,20 1 0,141 22 0,-245-24 0,0 0 0,0 0 0,0 0 0,0-1 0,1 0 0,-1 0 0,0 0 0,1-1 0,-1 1 0,0-1 0,0-1 0,0 1 0,0-1 0,0 0 0,0 0 0,0 0 0,-1 0 0,1-1 0,-1 0 0,0 0 0,1 0 0,5-7 0,-1 2 0,1-1 0,-1 0 0,-1-1 0,0 0 0,0 0 0,-1-1 0,-1 0 0,1 0 0,-2 0 0,1-1 0,-2 0 0,0 0 0,0 0 0,-1 0 0,0-1 0,-1 1 0,0-24 0,-2-121 0,3-32 0,1 163 0,2-1 0,1 1 0,1 0 0,1 1 0,1 0 0,2 0 0,0 1 0,27-38 0,-30 51 0,-1 1 0,1 0 0,1 1 0,0 0 0,0 0 0,1 1 0,0 0 0,1 1 0,-1 1 0,1 0 0,25-9 0,-11 7 0,0 0 0,1 2 0,0 1 0,51-3 0,-51 7 0,1 1 0,53 6 0,-67-3 0,0 0 0,-1 1 0,1 0 0,-1 1 0,-1 0 0,1 2 0,20 12 0,-23-14 0,-1 2 0,1-1 0,-1 1 0,-1 1 0,1-1 0,-1 1 0,0 1 0,-1 0 0,0 0 0,-1 0 0,0 1 0,0 0 0,-1 0 0,0 0 0,-1 1 0,4 13 0,3 14 0,-1 1 0,-3 0 0,5 74 0,-11-104 0,0-1 0,0 1 0,0 0 0,1-1 0,0 0 0,1 1 0,0-1 0,0 0 0,1 0 0,0-1 0,0 1 0,1-1 0,0 0 0,10 11 0,6 4 0,1-2 0,48 35 0,6 6 0,-43-31 0,1-1 0,59 38 0,-80-59 0,0 0 0,0-2 0,1 0 0,0 0 0,1-1 0,-1-1 0,1-1 0,0 0 0,0 0 0,0-2 0,21 0 0,-15-2-1365,-3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5:26.702"/>
    </inkml:context>
    <inkml:brush xml:id="br0">
      <inkml:brushProperty name="width" value="0.025" units="cm"/>
      <inkml:brushProperty name="height" value="0.025" units="cm"/>
    </inkml:brush>
  </inkml:definitions>
  <inkml:trace contextRef="#ctx0" brushRef="#br0">1 529 24575,'13'1'0,"0"0"0,0 1 0,0 0 0,0 1 0,0 1 0,16 6 0,76 39 0,-2-1 0,-23-22 0,1-3 0,84 11 0,171 12 0,-318-44 0,10 2 0,49-1 0,-69-3 0,-1-1 0,1 1 0,0-2 0,-1 1 0,1-1 0,-1 0 0,1-1 0,-1 0 0,0 0 0,0 0 0,7-5 0,-5 1 0,0-1 0,0 0 0,-1 0 0,-1 0 0,1-1 0,-1 0 0,-1-1 0,0 0 0,0 0 0,-1 0 0,0 0 0,-1-1 0,4-14 0,1-8 0,-2-1 0,-1 0 0,1-40 0,-5 55 0,0 0 0,2 1 0,0 0 0,1-1 0,1 2 0,1-1 0,16-31 0,-9 26 0,1 0 0,1 1 0,0 1 0,38-36 0,-41 44 0,2-2 0,0 1 0,0 1 0,1 0 0,1 1 0,20-12 0,-33 22 0,1 0 0,-1 0 0,0 1 0,1-1 0,-1 1 0,1 0 0,0 0 0,-1 0 0,1 1 0,0 0 0,-1 0 0,1 0 0,0 0 0,-1 1 0,1 0 0,0 0 0,-1 0 0,1 0 0,-1 1 0,0-1 0,1 1 0,-1 1 0,0-1 0,0 0 0,0 1 0,0 0 0,-1 0 0,5 5 0,-2-2 0,0 0 0,-1 1 0,0 0 0,0 1 0,0-1 0,6 16 0,17 55 0,-15-40 0,-4-9 0,-1-1 0,-1 1 0,-2 1 0,4 55 0,-2 1 0,2 48 0,-10-118 0,2 1 0,0-1 0,1 0 0,4 19 0,-4-28 0,0 0 0,1 0 0,0 0 0,0-1 0,1 1 0,0-1 0,0 0 0,0 0 0,1 0 0,0 0 0,8 7 0,-1-3 0,-1-1 0,1-1 0,1 0 0,0 0 0,0-1 0,0-1 0,1 0 0,0-1 0,0 0 0,0-1 0,21 3 0,11-2 0,0-2 0,61-3 0,17 0 0,-72 10-1365,-36-7-5461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38.862"/>
    </inkml:context>
    <inkml:brush xml:id="br0">
      <inkml:brushProperty name="width" value="0.025" units="cm"/>
      <inkml:brushProperty name="height" value="0.025" units="cm"/>
    </inkml:brush>
  </inkml:definitions>
  <inkml:trace contextRef="#ctx0" brushRef="#br0">1 1 24575,'2'44'0,"3"0"0,2 0 0,15 54 0,9 66 0,-26-112 0,-3-21 0,2 0 0,1-1 0,13 45 0,-14-61-1365,-1-2-5461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5:28.456"/>
    </inkml:context>
    <inkml:brush xml:id="br0">
      <inkml:brushProperty name="width" value="0.025" units="cm"/>
      <inkml:brushProperty name="height" value="0.025" units="cm"/>
    </inkml:brush>
  </inkml:definitions>
  <inkml:trace contextRef="#ctx0" brushRef="#br0">1 802 24575,'4'1'0,"1"0"0,0 1 0,0-1 0,-1 1 0,1 0 0,-1 0 0,1 0 0,-1 1 0,7 5 0,20 9 0,87 33 0,-98-42 0,1-1 0,-1-1 0,1 0 0,0-2 0,1 0 0,31 0 0,132-7 0,-171 1 0,0 0 0,0-1 0,-1 0 0,1-1 0,-1-1 0,0 0 0,0-1 0,0-1 0,-1 1 0,0-2 0,0 0 0,-1 0 0,0-1 0,10-11 0,0-2 0,0-1 0,-2 0 0,-1-2 0,0 0 0,19-40 0,-17 22 0,-2-1 0,18-71 0,10-25 0,-25 84 0,-8 19 0,30-58 0,-37 84 0,1 0 0,0 1 0,0 0 0,1 0 0,0 1 0,1 0 0,0 0 0,0 1 0,16-11 0,-22 17 0,0 1 0,0-1 0,0 1 0,0-1 0,0 1 0,1 0 0,-1 0 0,0 0 0,1 1 0,-1-1 0,1 1 0,-1 0 0,1 0 0,-1 0 0,0 0 0,1 1 0,-1-1 0,1 1 0,-1 0 0,0 0 0,1 0 0,-1 0 0,0 1 0,0-1 0,0 1 0,0 0 0,0 0 0,0 0 0,4 4 0,6 7 0,-1 0 0,0 1 0,-1 0 0,15 24 0,-10-14 0,20 29 0,56 107 0,-89-151 0,1 1 0,-1 0 0,0 0 0,-1 0 0,0 0 0,1 21 0,-6 66 0,1-40 0,2-43 0,0 1 0,1-1 0,0 1 0,2-1 0,-1 0 0,8 19 0,-8-27 0,0-1 0,1 1 0,0-1 0,0 0 0,0 0 0,0 0 0,1 0 0,0 0 0,0-1 0,1 1 0,-1-1 0,1 0 0,0-1 0,0 1 0,0-1 0,0 0 0,11 4 0,26 7 0,2-2 0,0-2 0,68 6 0,-106-15 0,7 1-124,-1 0 0,1-2 0,0 1 0,0-1 0,0-1 0,-1 0-1,1-1 1,0-1 0,-1 0 0,23-8 0,-25 5-6702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5:32.113"/>
    </inkml:context>
    <inkml:brush xml:id="br0">
      <inkml:brushProperty name="width" value="0.025" units="cm"/>
      <inkml:brushProperty name="height" value="0.025" units="cm"/>
    </inkml:brush>
  </inkml:definitions>
  <inkml:trace contextRef="#ctx0" brushRef="#br0">420 17 24575,'-101'-2'0,"-108"4"0,206-2 0,-1 0 0,1 0 0,0 0 0,0 1 0,0-1 0,0 1 0,0 0 0,0 0 0,0 0 0,0 0 0,0 1 0,0-1 0,0 1 0,1 0 0,-1-1 0,1 1 0,-1 0 0,-3 5 0,3-2 0,0 1 0,0 0 0,1-1 0,0 1 0,0 0 0,0 1 0,1-1 0,-1 9 0,-3 14 0,-5 24 0,3 0 0,-1 57 0,7-48 0,4 89 0,5-91 0,2 26 0,3 60 0,3-8 0,-13-102 0,-3-28 0,0 1 0,1 0 0,1-1 0,-1 1 0,5 11 0,-5-18 0,0 0 0,0 0 0,0 0 0,0 0 0,0 0 0,1 0 0,-1 0 0,1 0 0,-1-1 0,1 1 0,0-1 0,-1 1 0,1-1 0,0 0 0,0 0 0,0 0 0,0 0 0,0 0 0,1 0 0,-1 0 0,0-1 0,0 1 0,1-1 0,-1 1 0,2-1 0,53 3 0,64-5 0,-22-1 0,-54 4 0,53-2 0,-95 0 0,-1 1 0,1-1 0,-1 0 0,0 1 0,1-1 0,-1 0 0,0 0 0,0-1 0,0 1 0,0 0 0,0-1 0,0 1 0,0-1 0,0 0 0,-1 0 0,1 1 0,-1-1 0,1 0 0,-1 0 0,1-1 0,-1 1 0,0 0 0,0 0 0,0 0 0,-1-1 0,1 1 0,0-1 0,-1-2 0,3-10 0,-1 1 0,-1-1 0,0-23 0,-1 24 0,0-23 0,-3-189 0,-6 134 0,0-45 0,8 103 0,-2-1 0,-1 1 0,-16-61 0,11 53 0,2-1 0,1 1 0,1-49 0,5 38-1365,0 37-5461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5:40.912"/>
    </inkml:context>
    <inkml:brush xml:id="br0">
      <inkml:brushProperty name="width" value="0.025" units="cm"/>
      <inkml:brushProperty name="height" value="0.025" units="cm"/>
    </inkml:brush>
  </inkml:definitions>
  <inkml:trace contextRef="#ctx0" brushRef="#br0">295 1 24575,'-8'6'0,"-1"1"0,0-2 0,0 1 0,-1-1 0,1 0 0,-1-1 0,0 0 0,0-1 0,0 0 0,-1-1 0,1 0 0,-20 2 0,-15-6 0,36 1 0,1 0 0,-1 1 0,0 0 0,0 1 0,0-1 0,1 2 0,-11 1 0,18-2 0,-1 0 0,0 0 0,1 0 0,-1 1 0,1-1 0,-1 0 0,1 0 0,0 1 0,-1-1 0,1 1 0,0-1 0,0 1 0,0 0 0,0-1 0,0 1 0,1 0 0,-1 0 0,0 0 0,1-1 0,-1 1 0,1 0 0,0 0 0,-1 0 0,1 0 0,0 0 0,1 3 0,-1 8 0,2-1 0,-1 1 0,5 13 0,-3-8 0,2 20 0,-2 0 0,-3 42 0,3 34 0,-3-111 0,1 1 0,-1-1 0,1 0 0,0 0 0,0 0 0,0 0 0,0 0 0,0 0 0,1 0 0,-1 0 0,1 0 0,0 0 0,0-1 0,0 1 0,0-1 0,1 1 0,-1-1 0,1 0 0,-1 0 0,1 0 0,0 0 0,-1-1 0,1 1 0,0-1 0,0 0 0,0 1 0,1-1 0,-1-1 0,6 2 0,9 1 0,0-2 0,-1 0 0,1-1 0,26-2 0,-7 0 0,10 0 0,-21 0 0,-1 2 0,1 0 0,-1 2 0,35 6 0,-59-7 0,1-1 0,-1 1 0,0-1 0,0 0 0,0 1 0,1-1 0,-1 0 0,0 0 0,0 0 0,0 1 0,1-1 0,-1-1 0,0 1 0,0 0 0,1 0 0,-1 0 0,0-1 0,0 1 0,0 0 0,1-1 0,-1 1 0,0-1 0,0 0 0,0 1 0,0-1 0,0 0 0,0 0 0,0 0 0,0 1 0,0-1 0,-1 0 0,1 0 0,0 0 0,0-2 0,0 0 0,0 0 0,-1-1 0,0 1 0,1 0 0,-1-1 0,-1 1 0,1 0 0,0 0 0,-1-1 0,1 1 0,-1 0 0,-2-5 0,-11-32 0,7 21 0,0 0 0,1 0 0,2 0 0,0-1 0,0 0 0,1-22 0,3 42-9,0-17-443,-1 1 0,-4-29 0,2 29-6374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5:44.039"/>
    </inkml:context>
    <inkml:brush xml:id="br0">
      <inkml:brushProperty name="width" value="0.025" units="cm"/>
      <inkml:brushProperty name="height" value="0.025" units="cm"/>
    </inkml:brush>
  </inkml:definitions>
  <inkml:trace contextRef="#ctx0" brushRef="#br0">317 1 24575,'-5'0'0,"1"1"0,-1 0 0,1 0 0,0 0 0,0 1 0,-1-1 0,1 1 0,0 0 0,-6 4 0,6-3 0,-1-1 0,0 1 0,0-1 0,-1 0 0,1 0 0,-8 1 0,-16 0 0,0-3 0,-1 0 0,-52-8 0,80 8 0,0 0 0,0-1 0,0 1 0,0 0 0,1 1 0,-1-1 0,0 0 0,0 0 0,0 1 0,0-1 0,1 1 0,-1-1 0,0 1 0,0 0 0,1 0 0,-1 0 0,0 0 0,1 0 0,-1 0 0,1 0 0,0 1 0,-1-1 0,1 0 0,0 1 0,0-1 0,0 1 0,0-1 0,0 1 0,0 0 0,0-1 0,0 1 0,1 0 0,-1 0 0,1 0 0,-1-1 0,1 1 0,0 3 0,-2 8 0,1 1 0,1 0 0,0 0 0,3 17 0,-1-4 0,-2 108 0,3 55 0,-3-187 0,0-1 0,1 1 0,-1-1 0,1 1 0,0 0 0,-1-1 0,1 1 0,1-1 0,-1 0 0,0 1 0,1-1 0,-1 0 0,1 0 0,-1 0 0,1 0 0,0 0 0,0 0 0,0-1 0,0 1 0,0 0 0,0-1 0,1 0 0,-1 1 0,0-1 0,1 0 0,-1 0 0,1-1 0,-1 1 0,1 0 0,3 0 0,9 0 0,0 1 0,0-2 0,0 0 0,21-3 0,1 1 0,56 3 0,64-4 0,-154 3 0,-1 0 0,0 0 0,1-1 0,-1 0 0,1 1 0,-1-1 0,0 0 0,1 0 0,-1 0 0,0 0 0,0-1 0,0 1 0,0-1 0,0 1 0,0-1 0,0 0 0,-1 1 0,1-1 0,0 0 0,-1 0 0,0 0 0,1-1 0,-1 1 0,0 0 0,0 0 0,0-1 0,-1 1 0,1 0 0,0-5 0,1-6 0,0-1 0,-1 1 0,-1-1 0,-2-19 0,1 7 0,1-41 0,1 38 0,-1 1 0,-1 0 0,-9-54 0,7 74 25,0-1-1,-1 1 0,1 0 1,-8-11-1,-6-13-1511,13 21-5339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5:48.783"/>
    </inkml:context>
    <inkml:brush xml:id="br0">
      <inkml:brushProperty name="width" value="0.025" units="cm"/>
      <inkml:brushProperty name="height" value="0.025" units="cm"/>
    </inkml:brush>
  </inkml:definitions>
  <inkml:trace contextRef="#ctx0" brushRef="#br0">2867 204 24575,'0'-2'0,"-1"0"0,1 0 0,-1 1 0,1-1 0,-1 0 0,0 0 0,1 1 0,-1-1 0,0 0 0,0 1 0,-1-1 0,1 1 0,0-1 0,0 1 0,-1 0 0,1-1 0,0 1 0,-1 0 0,0 0 0,1 0 0,-1 0 0,0 0 0,-2 0 0,-41-15 0,-54-5 0,-107-8 0,-102 7 0,38 3 0,-331-1 0,98 7 0,380 3 0,-192-5 0,264 14 0,32-1 0,1 2 0,-1 0 0,1 1 0,-1 1 0,-24 6 0,38-6 0,1 0 0,-1 0 0,1 1 0,0 0 0,-1 0 0,1 0 0,0 0 0,1 0 0,-1 1 0,1 0 0,-1 0 0,1 0 0,0 0 0,1 0 0,-1 0 0,1 1 0,0 0 0,0-1 0,0 1 0,0 0 0,-1 8 0,-2 11 0,1 1 0,1 0 0,0 27 0,2-43 0,-2 552 0,6-297 0,-21 206 0,-21-39 0,21-313 0,13-92 0,0 0 0,1 1 0,2-1 0,1 46 0,1-70 0,1 1 0,-1-1 0,1 1 0,-1-1 0,1 0 0,0 1 0,0-1 0,0 0 0,0 0 0,1 1 0,-1-1 0,1 0 0,-1 0 0,1 0 0,-1-1 0,1 1 0,0 0 0,0-1 0,0 1 0,0-1 0,0 1 0,0-1 0,1 0 0,-1 0 0,0 0 0,1 0 0,-1-1 0,0 1 0,4 0 0,7 1 0,1 0 0,0-1 0,0-1 0,17-1 0,-4 0 0,149 0-45,962 16-478,500 89 409,-1602-100 262,0-2 1,0-1-1,0-2 1,59-9-1,-86 8-151,1 0 1,0-1-1,0 0 0,-1-1 1,0 0-1,0 0 0,0-1 0,0 0 1,0 0-1,-1-1 0,0 0 0,-1-1 1,1 0-1,-1 0 0,0 0 1,-1-1-1,0 0 0,0 0 0,-1-1 1,0 0-1,5-10 0,-3 0 3,-1-1 0,0 0 0,-1 0 0,2-26 0,3-86 0,-9 109 0,-1-312 0,-5 253 0,-5 0 0,-21-88 0,-5 36 0,-75-187 0,-91-114 0,91 223-1365,85 164-5461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10.938"/>
    </inkml:context>
    <inkml:brush xml:id="br0">
      <inkml:brushProperty name="width" value="0.025" units="cm"/>
      <inkml:brushProperty name="height" value="0.025" units="cm"/>
    </inkml:brush>
  </inkml:definitions>
  <inkml:trace contextRef="#ctx0" brushRef="#br0">3420 126 24575,'-569'2'40,"-621"-5"-648,677-15 608,-141 0 0,645 18 37,0 1 0,0 0 0,-1 1 0,1 0 0,0 1 0,0-1 0,1 2 0,-1-1 0,1 1 0,-1 1 0,1-1 0,-10 9 1,-7 7-1,0 2 1,-26 29-1,13-13-63,16-16 26,0 1 0,2 0 0,0 2 0,2 0 0,0 1 0,2 1 0,1 0 0,2 1 0,0 1 0,2 0 0,1 1 0,1 0 0,2 0 0,1 1 0,1 0 0,0 36 0,11 311 0,-4-326 0,0-33 0,0 1 0,1-1 0,1 0 0,1 0 0,1-1 0,0 0 0,1 0 0,1 0 0,1-1 0,0 0 0,2 0 0,0-1 0,0-1 0,2 0 0,0 0 0,0-2 0,1 1 0,1-2 0,0 0 0,1 0 0,0-2 0,1 0 0,0-1 0,0 0 0,36 10 0,400 124 0,-51-18 0,261 70 0,-535-170 0,1-6 0,151 4 0,264-22 0,-359-4 0,808 1 0,-967 1 0,1 0 0,-1-2 0,0-1 0,0-1 0,0-1 0,-1-1 0,0-1 0,41-20 0,-52 21 0,-1 0 0,0-1 0,-1-1 0,1 0 0,-1-1 0,-1 0 0,0 0 0,-1-1 0,0-1 0,0 0 0,-1 0 0,-1-1 0,0 0 0,-1-1 0,0 1 0,6-22 0,-3-2 0,-1-1 0,-3 0 0,-1 0 0,0-73 0,-7 39 0,-19-122 0,11 149 0,-2 1 0,-1 1 0,-2 0 0,-3 1 0,-1 0 0,-33-52 0,-51-100 0,-54-89 0,111 202 0,28 48 0,-23-34 0,34 57 0,-1 1 0,1 0 0,-1 0 0,-1 1 0,0 0 0,0 0 0,-17-9 0,-9-3 0,-1 2 0,0 1 0,-2 2 0,0 2 0,-69-15 0,-57-10 0,-195-32 0,237 55-1365,98 12-5461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16.359"/>
    </inkml:context>
    <inkml:brush xml:id="br0">
      <inkml:brushProperty name="width" value="0.025" units="cm"/>
      <inkml:brushProperty name="height" value="0.025" units="cm"/>
    </inkml:brush>
  </inkml:definitions>
  <inkml:trace contextRef="#ctx0" brushRef="#br0">3056 75 24575,'-20'-2'0,"1"0"0,0-1 0,0-1 0,-29-10 0,-26-6 0,-38 6 0,-1 4 0,-129 5 0,188 5 0,-499 19 0,132-1 0,391-17 0,-282 16 0,271-12 0,1 2 0,-1 2 0,1 2 0,1 2 0,-57 26 0,-84 65 0,82-44 0,-110 74 0,179-118 0,1 2 0,1 1 0,-37 32 0,56-43 0,0 1 0,0 0 0,1 0 0,0 0 0,1 1 0,0 0 0,0 0 0,1 1 0,1 0 0,0 0 0,0 0 0,1 0 0,-3 17 0,2 10 0,2 0 0,1-1 0,8 67 0,-5-94 0,0 0 0,1 0 0,0 0 0,1 0 0,0-1 0,1 1 0,0-1 0,0 0 0,7 8 0,0-1 0,0 0 0,2-1 0,26 24 0,-15-21 0,0-2 0,0 0 0,51 21 0,-37-18 0,36 15 0,97 29 0,80 11 0,-56-20 0,287 77 0,6-29 0,420-5 0,-227-82 0,-659-17 0,1 0 0,-1-2 0,0 0 0,34-12 0,85-40 0,-128 50 0,0-2 0,-1 0 0,0 0 0,-1-1 0,0-1 0,0 0 0,-1-1 0,0 0 0,-1-1 0,0 0 0,-1 0 0,0-1 0,-1 0 0,-1-1 0,0 1 0,0-2 0,-2 1 0,6-22 0,-2 2 0,-2 0 0,-1 0 0,-2-1 0,-2 0 0,-1 0 0,-1 0 0,-6-41 0,0 43 0,0 1 0,-2-1 0,-22-54 0,-50-91 0,65 146 0,-27-46 0,-3 3 0,-82-105 0,115 164 0,0 0 0,-1 1 0,-1 1 0,0 0 0,-1 1 0,0 1 0,-1 0 0,-1 1 0,1 0 0,-2 2 0,1 0 0,-37-13 0,-108-17 0,48 14 0,42 3 0,-17-5 0,70 22-1365,6 0-5461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17.886"/>
    </inkml:context>
    <inkml:brush xml:id="br0">
      <inkml:brushProperty name="width" value="0.025" units="cm"/>
      <inkml:brushProperty name="height" value="0.025" units="cm"/>
    </inkml:brush>
  </inkml:definitions>
  <inkml:trace contextRef="#ctx0" brushRef="#br0">2694 162 24575,'0'-1'0,"-1"0"0,1 0 0,0 0 0,-1 0 0,1 0 0,-1 1 0,1-1 0,-1 0 0,1 0 0,-1 1 0,1-1 0,-1 0 0,0 1 0,1-1 0,-1 1 0,0-1 0,0 1 0,1-1 0,-1 1 0,-1-1 0,-23-10 0,16 8 0,-35-16 0,-2 2 0,0 2 0,-1 2 0,0 3 0,-1 1 0,-76-4 0,-706-6 0,701 18 0,101 0 0,-657-13 0,668 13 0,0 1 0,0 0 0,0 2 0,0 0 0,0 1 0,-21 6 0,26-5 0,0 1 0,1 0 0,-1 1 0,1 0 0,0 1 0,0 0 0,1 1 0,-18 17 0,-10 13 0,1 2 0,2 2 0,1 1 0,-35 62 0,54-78 0,0 1 0,3 0 0,0 0 0,2 2 0,1-1 0,1 1 0,1 0 0,2 1 0,-1 34 0,4-43 0,2 1 0,0-1 0,2 0 0,0 0 0,1-1 0,2 1 0,0 0 0,1-1 0,1 0 0,17 34 0,-5-19 0,2-1 0,36 46 0,-45-67 0,0-1 0,1 0 0,0-1 0,1 0 0,0-2 0,1 1 0,0-2 0,20 10 0,46 16 0,110 32 0,91 11 0,232 24 0,7-34 0,-497-65 0,446 46 0,-340-42 0,212-16 0,-267-1 0,-1-3 0,-1-4 0,0-3 0,-2-3 0,0-3 0,-2-3 0,-1-4 0,73-45 0,-108 57 0,0-1 0,-2-1 0,0-1 0,43-47 0,-62 58 0,0 0 0,-2-1 0,0 0 0,0-1 0,-1 0 0,-1-1 0,-1 0 0,0 0 0,-1 0 0,-1-1 0,0 0 0,3-29 0,-4 2 0,-2-1 0,-1 0 0,-3 0 0,-14-79 0,9 91 0,-1 0 0,-2 1 0,-2-1 0,0 2 0,-2 0 0,-35-55 0,6 19 0,0-2 0,-72-86 0,87 127-1365,19 20-5461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34.218"/>
    </inkml:context>
    <inkml:brush xml:id="br0">
      <inkml:brushProperty name="width" value="0.025" units="cm"/>
      <inkml:brushProperty name="height" value="0.025" units="cm"/>
    </inkml:brush>
  </inkml:definitions>
  <inkml:trace contextRef="#ctx0" brushRef="#br0">1 502 24575,'1'16'0,"1"0"0,0 0 0,1-1 0,7 21 0,-5-19 0,0 0 0,-2 1 0,2 19 0,-6 10 0,0-37 0,0 0 0,0 0 0,2 0 0,-1 0 0,1-1 0,0 1 0,4 11 0,-5-21 0,0 1 0,0 0 0,1-1 0,-1 1 0,0-1 0,0 1 0,1-1 0,-1 1 0,0-1 0,1 1 0,-1-1 0,0 1 0,1-1 0,-1 1 0,1-1 0,-1 0 0,1 1 0,-1-1 0,1 0 0,-1 1 0,1-1 0,-1 0 0,1 0 0,0 1 0,-1-1 0,1 0 0,-1 0 0,1 0 0,0 0 0,0 0 0,0 0 0,1-1 0,0 1 0,-1-1 0,1 1 0,-1-1 0,0 0 0,1 0 0,-1 1 0,0-1 0,1 0 0,1-2 0,32-39 0,-30 35 0,41-49 0,3 2 0,62-53 0,123-87 0,-132 111 0,-32 29 0,28-24 0,39-29-26,-85 68-1313,-42 32-5487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35.488"/>
    </inkml:context>
    <inkml:brush xml:id="br0">
      <inkml:brushProperty name="width" value="0.025" units="cm"/>
      <inkml:brushProperty name="height" value="0.025" units="cm"/>
    </inkml:brush>
  </inkml:definitions>
  <inkml:trace contextRef="#ctx0" brushRef="#br0">364 0 24575,'-2'4'0,"-1"-1"0,1 1 0,0-1 0,1 1 0,-1-1 0,0 1 0,1 0 0,0 0 0,0 0 0,0 0 0,0 5 0,-2 7 0,-9 31 0,-2-1 0,-2 0 0,-2-1 0,-2-1 0,-2-1 0,-2-1 0,-34 46 0,7-24-16,31-41-321,1 0-1,2 1 1,-25 44 0,33-48-6489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40.010"/>
    </inkml:context>
    <inkml:brush xml:id="br0">
      <inkml:brushProperty name="width" value="0.025" units="cm"/>
      <inkml:brushProperty name="height" value="0.025" units="cm"/>
    </inkml:brush>
  </inkml:definitions>
  <inkml:trace contextRef="#ctx0" brushRef="#br0">344 132 24575,'-17'0'0,"0"1"0,0 0 0,0 2 0,0-1 0,-20 8 0,26-7 0,1 1 0,0 1 0,0 0 0,0 0 0,1 1 0,0 0 0,0 1 0,0 0 0,-8 9 0,-1 3 0,1 1 0,-25 35 0,37-47 0,0 0 0,0 1 0,0-1 0,1 1 0,1 0 0,0 0 0,0 0 0,0 0 0,1 1 0,-1 14 0,4-19 0,-1 1 0,1-1 0,0 0 0,0 1 0,1-1 0,0 0 0,0 0 0,0 0 0,0 0 0,1-1 0,0 1 0,0-1 0,0 1 0,1-1 0,-1 0 0,1 0 0,0 0 0,8 5 0,-1-1 0,0 0 0,1-1 0,0 0 0,0-1 0,0-1 0,20 6 0,10-1 0,0-2 0,0-2 0,51 0 0,-35-2 0,-43-3 0,2 1 0,1-1 0,0 0 0,-1-2 0,27-3 0,-39 3 0,0 0 0,0-1 0,0 0 0,0 0 0,-1 0 0,1 0 0,0-1 0,-1 1 0,1-1 0,-1 0 0,0-1 0,0 1 0,0-1 0,-1 0 0,1 0 0,-1 0 0,0 0 0,0 0 0,3-7 0,51-100 0,-53 102 0,1-1 0,-2 1 0,1 0 0,-1-1 0,-1 0 0,0 1 0,0-1 0,-1 0 0,0 0 0,-1 0 0,0 0 0,-1 0 0,0 0 0,-3-16 0,1 14 0,-1 0 0,0 1 0,0 0 0,-1 0 0,0 0 0,-1 0 0,-1 1 0,1 0 0,-2 0 0,1 0 0,-16-13 0,1 6 0,0 1 0,-2 0 0,0 2 0,-1 1 0,-32-12 0,46 21 0,-1 0 0,0 1 0,0 0 0,0 1 0,0 1 0,-22-1 0,3 3 0,-45 6 0,4 9 84,48-10-809,-44 5 1,40-9-6102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36.367"/>
    </inkml:context>
    <inkml:brush xml:id="br0">
      <inkml:brushProperty name="width" value="0.025" units="cm"/>
      <inkml:brushProperty name="height" value="0.025" units="cm"/>
    </inkml:brush>
  </inkml:definitions>
  <inkml:trace contextRef="#ctx0" brushRef="#br0">1 0 24575,'1'8'0,"1"0"0,0-1 0,0 1 0,1-1 0,0 1 0,1-1 0,-1 0 0,1 0 0,10 12 0,4 10 0,28 62 0,-25-45 0,3 0 0,48 69 0,-35-73 0,-26-30 0,0 0 0,-1 0 0,-1 1 0,9 14 0,7 19-1365,-16-34-5461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37.105"/>
    </inkml:context>
    <inkml:brush xml:id="br0">
      <inkml:brushProperty name="width" value="0.025" units="cm"/>
      <inkml:brushProperty name="height" value="0.025" units="cm"/>
    </inkml:brush>
  </inkml:definitions>
  <inkml:trace contextRef="#ctx0" brushRef="#br0">604 1 24575,'-6'3'0,"-6"13"0,-9 11 0,-11 12 0,-12 16 0,-10 4 0,-10 4 0,-5 5 0,5-4 0,5-7 0,9 0 0,7-4 0,8-10 0,10-11 0,8-19 0,8-12-8191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37.734"/>
    </inkml:context>
    <inkml:brush xml:id="br0">
      <inkml:brushProperty name="width" value="0.025" units="cm"/>
      <inkml:brushProperty name="height" value="0.025" units="cm"/>
    </inkml:brush>
  </inkml:definitions>
  <inkml:trace contextRef="#ctx0" brushRef="#br0">1 0 24575,'2'1'0,"0"0"0,-1 0 0,1 1 0,0-1 0,0 0 0,-1 1 0,1-1 0,-1 1 0,1 0 0,-1 0 0,0-1 0,0 1 0,0 0 0,2 4 0,1 0 0,55 89 0,-29-45 0,66 86 0,-67-100 0,-3 1 0,24 43 0,-26-50-1365,-16-23-5461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38.442"/>
    </inkml:context>
    <inkml:brush xml:id="br0">
      <inkml:brushProperty name="width" value="0.025" units="cm"/>
      <inkml:brushProperty name="height" value="0.025" units="cm"/>
    </inkml:brush>
  </inkml:definitions>
  <inkml:trace contextRef="#ctx0" brushRef="#br0">435 0 24575,'-3'6'0,"-1"9"0,-3 4 0,-7 8 0,-3 12 0,-6 9 0,-4 2 0,-8 2 0,-3-1 0,1-1 0,1-3 0,3-2 0,2-7 0,-1-3 0,3-4 0,2-2 0,4-5 0,4-8-8191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39.085"/>
    </inkml:context>
    <inkml:brush xml:id="br0">
      <inkml:brushProperty name="width" value="0.025" units="cm"/>
      <inkml:brushProperty name="height" value="0.025" units="cm"/>
    </inkml:brush>
  </inkml:definitions>
  <inkml:trace contextRef="#ctx0" brushRef="#br0">1 1 24575,'-1'22'0,"2"0"0,0 0 0,1 0 0,1 0 0,1-1 0,2 1 0,0-1 0,1 0 0,0-1 0,2 1 0,1-1 0,12 19 0,90 145 0,-25-39 0,-83-139-39,34 54-624,85 102 0,-116-153-6163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39.913"/>
    </inkml:context>
    <inkml:brush xml:id="br0">
      <inkml:brushProperty name="width" value="0.025" units="cm"/>
      <inkml:brushProperty name="height" value="0.025" units="cm"/>
    </inkml:brush>
  </inkml:definitions>
  <inkml:trace contextRef="#ctx0" brushRef="#br0">562 1 24575,'-2'0'0,"-1"1"0,0 0 0,0 0 0,0 1 0,1-1 0,-1 0 0,0 1 0,1 0 0,-1-1 0,1 1 0,0 0 0,0 0 0,0 0 0,-4 6 0,-7 4 0,-49 44 0,-20 17 0,-100 69 0,40-50 0,115-81-1365,14-8-5461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8:40.559"/>
    </inkml:context>
    <inkml:brush xml:id="br0">
      <inkml:brushProperty name="width" value="0.025" units="cm"/>
      <inkml:brushProperty name="height" value="0.025" units="cm"/>
    </inkml:brush>
  </inkml:definitions>
  <inkml:trace contextRef="#ctx0" brushRef="#br0">0 0 24575,'2'0'0,"0"1"0,0-1 0,0 1 0,0-1 0,0 1 0,0 0 0,0 0 0,0 0 0,0 0 0,-1 0 0,1 0 0,0 1 0,-1-1 0,1 0 0,-1 1 0,3 2 0,19 28 0,-22-31 0,30 54 0,24 58 0,-2-2 0,16 37 0,3 7 0,-58-129 0,1-2 0,1 0 0,35 41 0,-34-46-1365,-4-5-5461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9:06.542"/>
    </inkml:context>
    <inkml:brush xml:id="br0">
      <inkml:brushProperty name="width" value="0.025" units="cm"/>
      <inkml:brushProperty name="height" value="0.025" units="cm"/>
    </inkml:brush>
  </inkml:definitions>
  <inkml:trace contextRef="#ctx0" brushRef="#br0">38 147 24575,'-19'275'0,"1"-7"0,17-263 0,1-1 0,1 0 0,-1 0 0,0 0 0,1 0 0,0 0 0,0 0 0,2 7 0,-2-10 0,0 0 0,0 0 0,0 1 0,0-1 0,0 0 0,0 0 0,0 0 0,0 0 0,1 0 0,-1 0 0,0-1 0,1 1 0,-1 0 0,0-1 0,1 1 0,-1 0 0,1-1 0,-1 0 0,1 1 0,-1-1 0,1 0 0,-1 0 0,1 0 0,-1 0 0,1 0 0,2-1 0,15-2 0,-1-1 0,1-1 0,-1-1 0,0-1 0,-1 0 0,28-16 0,-2 2 0,163-69 0,-98 46 0,-1-5 0,120-76 0,-188 96 0,-1-1 0,50-53 0,-54 49 0,1 1 0,58-40 0,-52 42 0,-26 19 0,-1 2 0,20-12 0,-20 17-1365,-2 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9:07.497"/>
    </inkml:context>
    <inkml:brush xml:id="br0">
      <inkml:brushProperty name="width" value="0.025" units="cm"/>
      <inkml:brushProperty name="height" value="0.025" units="cm"/>
    </inkml:brush>
  </inkml:definitions>
  <inkml:trace contextRef="#ctx0" brushRef="#br0">2 0 24575,'-1'119'0,"3"132"0,2-206 0,3 0 0,14 51 0,-12-57 0,-5-20 0,1 0 0,1-1 0,1 0 0,0 0 0,1 0 0,1-1 0,17 26 0,-23-41 0,-1 1 0,0-1 0,1 0 0,-1 1 0,1-1 0,-1 0 0,1 0 0,0-1 0,0 1 0,0-1 0,0 1 0,0-1 0,1 0 0,-1 0 0,0 0 0,0-1 0,1 1 0,-1-1 0,0 1 0,1-1 0,-1 0 0,0-1 0,1 1 0,-1-1 0,0 1 0,1-1 0,-1 0 0,0 0 0,0 0 0,0-1 0,5-2 0,9-5 0,-1-1 0,1 0 0,-1-1 0,17-17 0,-25 22 0,255-233 122,-2 2-1609,-237 217-5339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9:08.309"/>
    </inkml:context>
    <inkml:brush xml:id="br0">
      <inkml:brushProperty name="width" value="0.025" units="cm"/>
      <inkml:brushProperty name="height" value="0.025" units="cm"/>
    </inkml:brush>
  </inkml:definitions>
  <inkml:trace contextRef="#ctx0" brushRef="#br0">57 1 24575,'-13'42'0,"1"1"0,2 1 0,2 0 0,2 0 0,-1 74 0,7-116 0,0 1 0,0-1 0,0 1 0,0-1 0,0 1 0,1-1 0,-1 0 0,1 1 0,0-1 0,-1 1 0,1-1 0,0 0 0,0 0 0,1 1 0,-1-1 0,3 3 0,-2-3 0,0-1 0,0 0 0,0 0 0,1 0 0,-1 0 0,0-1 0,0 1 0,1 0 0,-1-1 0,0 0 0,1 0 0,-1 1 0,0-1 0,1-1 0,-1 1 0,0 0 0,1 0 0,3-2 0,33-8 0,-1-1 0,63-28 0,0 1 0,664-189 0,-701 206 86,-49 16-569,0 0-1,32-7 0,-35 11-6342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43.382"/>
    </inkml:context>
    <inkml:brush xml:id="br0">
      <inkml:brushProperty name="width" value="0.025" units="cm"/>
      <inkml:brushProperty name="height" value="0.025" units="cm"/>
    </inkml:brush>
  </inkml:definitions>
  <inkml:trace contextRef="#ctx0" brushRef="#br0">199 565 24575,'-6'1'0,"0"-1"0,0 0 0,0 1 0,0 0 0,0 1 0,0-1 0,0 1 0,1 0 0,-1 1 0,1-1 0,-1 1 0,1 0 0,-5 5 0,3-2 0,0 0 0,0 1 0,0-1 0,1 2 0,1-1 0,-1 1 0,-7 14 0,3-1 0,1 0 0,1 1 0,1 0 0,0 1 0,-5 45 0,11-58 0,0 0 0,0 0 0,1 0 0,1 0 0,-1-1 0,2 1 0,-1 0 0,1-1 0,1 1 0,0-1 0,0 1 0,1-1 0,0 0 0,1-1 0,6 12 0,-1-8 0,-1-1 0,1 0 0,1 0 0,0-1 0,0 0 0,1-1 0,0-1 0,1 0 0,20 10 0,-11-8 0,1 0 0,1-2 0,0 0 0,0-2 0,1-1 0,-1 0 0,1-2 0,0-1 0,46-2 0,-62-1 0,-1-1 0,1 0 0,-1 0 0,0 0 0,1-1 0,-1-1 0,-1 1 0,1-1 0,0-1 0,-1 1 0,0-1 0,0-1 0,8-7 0,-3 1 0,0 0 0,-1-1 0,-1-1 0,0 1 0,15-29 0,-19 27 0,0 1 0,-1-1 0,-1-1 0,0 1 0,-1-1 0,-1 1 0,0-1 0,-2 0 0,1 0 0,-2 0 0,-2-16 0,1 22 0,-1 0 0,0 0 0,-1 1 0,0 0 0,-1-1 0,0 2 0,0-1 0,0 0 0,-1 1 0,-1 0 0,1 0 0,-1 1 0,-1 0 0,1 0 0,-10-6 0,-7-3 0,0 0 0,-1 2 0,0 1 0,-29-11 0,-188-66 0,236 88 0,1 0 0,-1-1 0,1 1 0,0-1 0,0-1 0,0 1 0,0-1 0,0 0 0,1 0 0,0 0 0,0 0 0,0-1 0,-5-7 0,6 5 0,0 0 0,0 1 0,0-1 0,1 0 0,0-1 0,1 1 0,0 0 0,0 0 0,0 0 0,1-12 0,0 18 0,1-32 0,4-37 0,-3 59 0,0-1 0,1 0 0,1 1 0,0 0 0,0 0 0,10-17 0,-9 18 0,1 1 0,1 0 0,0 0 0,0 0 0,0 1 0,1 0 0,1 0 0,-1 1 0,1 0 0,0 1 0,1 0 0,-1 0 0,1 1 0,15-6 0,-5 5 0,1 0 0,0 2 0,0 0 0,0 1 0,0 1 0,35 1 0,55 0 0,98 5 0,-206-4 0,0 1 0,0-1 0,0 1 0,0 0 0,0 0 0,0 0 0,-1 1 0,1-1 0,0 1 0,-1-1 0,1 1 0,-1 0 0,1 0 0,-1 0 0,0 0 0,0 1 0,0-1 0,0 0 0,0 1 0,-1 0 0,1-1 0,-1 1 0,1 0 0,-1 0 0,0 0 0,0 0 0,-1-1 0,1 2 0,0-1 0,-1 5 0,1 3 0,0-1 0,-1 0 0,0 0 0,0 0 0,-2 0 0,1 0 0,-1 0 0,-4 12 0,-1-4 0,-1 0 0,0-1 0,-2 0 0,-20 28 0,-55 58 0,60-74 0,5-5-170,-2-1-1,-1-1 0,0-1 1,-2-1-1,0-1 0,-1-1 1,-45 22-1,49-31-6655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9:09.406"/>
    </inkml:context>
    <inkml:brush xml:id="br0">
      <inkml:brushProperty name="width" value="0.025" units="cm"/>
      <inkml:brushProperty name="height" value="0.025" units="cm"/>
    </inkml:brush>
  </inkml:definitions>
  <inkml:trace contextRef="#ctx0" brushRef="#br0">60 295 24575,'-2'41'0,"-2"0"0,-15 69 0,2-16 0,14-70 0,-10 74 0,12-85 0,0 0 0,1 1 0,1-1 0,0 0 0,4 15 0,-5-27 0,0 0 0,1 0 0,-1 0 0,0-1 0,1 1 0,-1 0 0,1 0 0,-1 0 0,1 0 0,0-1 0,-1 1 0,1 0 0,0-1 0,-1 1 0,1 0 0,0-1 0,0 1 0,0-1 0,0 1 0,-1-1 0,1 0 0,0 1 0,0-1 0,0 0 0,0 0 0,0 1 0,0-1 0,0 0 0,0 0 0,0 0 0,0 0 0,0 0 0,0 0 0,0 0 0,0-1 0,0 1 0,0 0 0,-1-1 0,1 1 0,0 0 0,0-1 0,0 1 0,1-2 0,8-3 0,-1 0 0,1 0 0,10-9 0,-10 6 0,526-403 0,-285 206 0,-216 179 0,-8 5 0,0-1 0,46-48 0,-71 68-80,0 1 0,-1-1-1,1 1 1,0 0 0,0-1-1,0 1 1,0 0 0,0 0-1,0 1 1,0-1 0,0 0 0,1 1-1,-1-1 1,0 1 0,0 0-1,4-1 1,10 1-6746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9:10.268"/>
    </inkml:context>
    <inkml:brush xml:id="br0">
      <inkml:brushProperty name="width" value="0.025" units="cm"/>
      <inkml:brushProperty name="height" value="0.025" units="cm"/>
    </inkml:brush>
  </inkml:definitions>
  <inkml:trace contextRef="#ctx0" brushRef="#br0">463 1 24575,'0'0'0,"1"0"0,-1 1 0,0-1 0,1 1 0,-1-1 0,0 1 0,1-1 0,-1 1 0,0-1 0,0 1 0,1-1 0,-1 1 0,0-1 0,0 1 0,0-1 0,0 1 0,0-1 0,0 1 0,0-1 0,0 1 0,0 0 0,0-1 0,0 1 0,0-1 0,0 1 0,0-1 0,-1 2 0,-2 19 0,2-20 0,-5 26 0,-2 0 0,-2-1 0,-20 44 0,-51 75 0,49-90 0,-59 97 0,-81 155 0,146-243 0,26-64-1,0 0 0,0-1-1,-1 1 1,1 0 0,0 0-1,0 0 1,0 0 0,0 0 0,0 0-1,0 0 1,0 0 0,0 0-1,0 0 1,0-1 0,0 1-1,0 0 1,0 0 0,0 0 0,-1 0-1,1 0 1,0 0 0,0 0-1,0 0 1,0 0 0,0 0-1,0 0 1,0 0 0,0 0 0,-1 0-1,1 0 1,0 0 0,0 0-1,0 0 1,0 0 0,0 0-1,0 0 1,0 0 0,0 0 0,0 0-1,-1 0 1,1 0 0,0 0-1,0 0 1,0 0 0,0 0 0,0 0-1,0 0 1,0 1 0,0-1-1,0 0 1,0 0 0,-1 0-1,1-11-1294,1-10-5530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59:11.102"/>
    </inkml:context>
    <inkml:brush xml:id="br0">
      <inkml:brushProperty name="width" value="0.025" units="cm"/>
      <inkml:brushProperty name="height" value="0.025" units="cm"/>
    </inkml:brush>
  </inkml:definitions>
  <inkml:trace contextRef="#ctx0" brushRef="#br0">1 1 24575,'33'39'0,"-1"1"0,-2 1 0,-2 2 0,34 68 0,23 35 0,27 10 0,12 18 0,-73-77 0,-17-31 0,-1-11-1365,-26-41-5461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50.143"/>
    </inkml:context>
    <inkml:brush xml:id="br0">
      <inkml:brushProperty name="width" value="0.025" units="cm"/>
      <inkml:brushProperty name="height" value="0.025" units="cm"/>
    </inkml:brush>
  </inkml:definitions>
  <inkml:trace contextRef="#ctx0" brushRef="#br0">587 156 24575,'-5'0'0,"1"1"0,0 0 0,0 0 0,0 1 0,0-1 0,1 1 0,-1 0 0,0 0 0,1 0 0,-1 0 0,1 1 0,-6 5 0,-1 0 0,2 1 0,-1 0 0,-7 11 0,0 6 0,2 0 0,1 1 0,1 1 0,1 0 0,-13 54 0,-4 8 0,-43 127 0,61-196 0,8-23 0,4-11 0,25-71 0,71-152 0,-23 65 0,-56 130 0,1 1 0,3 1 0,26-36 0,-35 43 0,-13 29 0,0-1 0,0 0 0,1 1 0,-1-1 0,1 1 0,0 0 0,0-1 0,0 1 0,4-4 0,-6 7 0,1-1 0,-1 1 0,1 0 0,-1-1 0,1 1 0,-1 0 0,1 0 0,-1 0 0,1 0 0,0-1 0,-1 1 0,1 0 0,-1 0 0,1 0 0,0 0 0,-1 0 0,1 0 0,-1 0 0,1 1 0,-1-1 0,1 0 0,-1 0 0,1 0 0,0 1 0,-1-1 0,1 0 0,-1 0 0,1 1 0,-1-1 0,0 0 0,1 1 0,-1-1 0,1 1 0,-1-1 0,0 1 0,1-1 0,-1 1 0,17 24 0,-10-14 0,23 37 0,-2 1 0,-2 1 0,38 104 0,-38-85 0,57 105 0,-44-102 0,-39-71 0,0-1 0,1 1 0,-1-1 0,0 1 0,0 0 0,0-1 0,0 1 0,0 0 0,0-1 0,0 1 0,0 0 0,0-1 0,0 1 0,0 0 0,0-1 0,-1 1 0,1 0 0,0-1 0,0 1 0,-1-1 0,1 1 0,0 0 0,-1-1 0,1 1 0,0-1 0,-1 1 0,1-1 0,-1 1 0,1-1 0,-1 1 0,1-1 0,-1 0 0,0 1 0,1-1 0,-1 0 0,1 0 0,-1 1 0,0-1 0,1 0 0,-1 0 0,0 0 0,1 0 0,-1 1 0,0-1 0,-38 3 0,31-3 0,-759-29-539,657 21-287,75 6-6000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53.034"/>
    </inkml:context>
    <inkml:brush xml:id="br0">
      <inkml:brushProperty name="width" value="0.025" units="cm"/>
      <inkml:brushProperty name="height" value="0.025" units="cm"/>
    </inkml:brush>
  </inkml:definitions>
  <inkml:trace contextRef="#ctx0" brushRef="#br0">0 206 24575,'1'2'0,"0"0"0,-1 1 0,1-1 0,0 0 0,0 0 0,1 0 0,-1 0 0,0 0 0,1 0 0,-1-1 0,1 1 0,-1 0 0,1-1 0,0 1 0,0-1 0,-1 1 0,1-1 0,4 2 0,38 19 0,-31-17 0,1-1 0,0-1 0,0 0 0,1-1 0,-1 0 0,0-1 0,1-1 0,-1 0 0,1-1 0,-1-1 0,17-3 0,-26 3 0,0 0 0,0 0 0,-1-1 0,1 0 0,0 0 0,-1 0 0,0-1 0,1 1 0,-1-1 0,-1 0 0,1 0 0,-1 0 0,1-1 0,-1 1 0,0-1 0,-1 0 0,1 0 0,-1 0 0,0 0 0,0 0 0,-1 0 0,2-9 0,0-2 0,0 0 0,-2-1 0,0 1 0,0 0 0,-2-1 0,-3-22 0,4 37 0,-1 0 0,0 0 0,1 0 0,-1 0 0,0 1 0,0-1 0,0 0 0,-1 0 0,1 0 0,0 1 0,-1-1 0,1 1 0,-1-1 0,1 1 0,-1-1 0,0 1 0,0 0 0,1 0 0,-1 0 0,0 0 0,0 0 0,0 0 0,0 1 0,0-1 0,0 1 0,0-1 0,-1 1 0,-2 0 0,-10-2 0,0 1 0,0 1 0,-17 2 0,11-1 0,-7-1 0,15 0 0,0 0 0,0 0 0,0 2 0,-25 5 0,34-6 0,1 0 0,-1 0 0,1 1 0,0 0 0,0-1 0,-1 1 0,1 0 0,0 1 0,1-1 0,-1 0 0,0 1 0,1 0 0,-1 0 0,1 0 0,0 0 0,0 0 0,0 0 0,0 0 0,1 0 0,-1 1 0,1-1 0,-1 5 0,-2 7 0,2-1 0,0 1 0,1 0 0,0 0 0,1 0 0,1-1 0,0 1 0,1 0 0,1 0 0,0-1 0,1 0 0,10 26 0,-1-9 0,2 0 0,1-1 0,2-1 0,31 41 0,-45-64 0,-1-1 0,2 1 0,-1-1 0,0 0 0,1-1 0,0 1 0,0-1 0,1 0 0,-1 0 0,1 0 0,0-1 0,0 0 0,0 0 0,0-1 0,0 1 0,1-1 0,-1-1 0,1 1 0,-1-1 0,1 0 0,10-1 0,5 0 0,-1-2 0,0 0 0,-1-2 0,1 0 0,23-9 0,-29 8 0,1 0 0,-2-2 0,1 0 0,-1 0 0,0-2 0,0 1 0,17-16 0,-25 18-227,-1 0-1,1 0 1,-1 0-1,-1-1 1,8-12-1,-5 4-6598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53.833"/>
    </inkml:context>
    <inkml:brush xml:id="br0">
      <inkml:brushProperty name="width" value="0.025" units="cm"/>
      <inkml:brushProperty name="height" value="0.025" units="cm"/>
    </inkml:brush>
  </inkml:definitions>
  <inkml:trace contextRef="#ctx0" brushRef="#br0">1 0 24575,'49'111'0,"48"165"0,-80-206 0,-5-134 0,-8 23 0,-3 22 0,1 1 0,1 0 0,6-22 0,-6 33 0,-1 0 0,1 0 0,1 1 0,-1 0 0,1-1 0,0 1 0,0 0 0,1 1 0,0-1 0,0 1 0,10-8 0,-1 3 0,0 2 0,0-1 0,0 2 0,1 0 0,0 1 0,1 0 0,0 1 0,-1 1 0,1 0 0,1 2 0,-1-1 0,0 2 0,1 0 0,-1 1 0,31 5 0,-44-5 5,0 1 0,0-1 0,0 1 0,0 0 0,0 1 0,0-1 0,-1 0 0,1 1 0,0 0 0,-1-1 0,1 1 0,-1 0 0,1 0 0,-1 0 0,0 1 0,0-1 0,0 1 0,0-1 0,-1 1 0,1-1 0,-1 1 0,1 0 0,0 3 0,1 4-253,0-1 1,0 1-1,-1 0 1,-1 0-1,1 18 1,-1-10-6579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54.551"/>
    </inkml:context>
    <inkml:brush xml:id="br0">
      <inkml:brushProperty name="width" value="0.025" units="cm"/>
      <inkml:brushProperty name="height" value="0.025" units="cm"/>
    </inkml:brush>
  </inkml:definitions>
  <inkml:trace contextRef="#ctx0" brushRef="#br0">0 0 24575,'1'6'0,"0"0"0,1 0 0,0-1 0,0 1 0,0-1 0,0 0 0,1 0 0,6 9 0,4 10 0,-10-16 0,188 362 0,-191-369 0,1 1 0,0 0 0,0-1 0,1 1 0,-1 0 0,0-1 0,0 1 0,1-1 0,-1 0 0,1 0 0,1 2 0,-2-3 0,-1 0 0,0 0 0,1 0 0,-1 0 0,0 0 0,1 0 0,-1 0 0,0 0 0,0 0 0,1 0 0,-1 0 0,0 0 0,1 0 0,-1-1 0,0 1 0,0 0 0,1 0 0,-1 0 0,0 0 0,0 0 0,1-1 0,-1 1 0,0 0 0,0 0 0,1-1 0,-1 1 0,0 0 0,0 0 0,0-1 0,0 1 0,0 0 0,1 0 0,-1-1 0,0 1 0,0 0 0,0-1 0,0 1 0,0-1 0,1-6 0,1 0 0,-2-1 0,1 1 0,-2-10 0,-2-55 0,0 42 0,2 0 0,1 1 0,7-53 0,-7 78 0,1 1 0,0-1 0,0 1 0,0-1 0,0 1 0,0-1 0,1 1 0,0 0 0,-1-1 0,1 1 0,1 0 0,-1 0 0,0 0 0,1 1 0,-1-1 0,1 1 0,0-1 0,0 1 0,0 0 0,0 0 0,0 0 0,7-3 0,0 3 0,-1 0 0,1 0 0,0 1 0,0 0 0,0 0 0,0 1 0,12 2 0,64 1-1365,-69-3-5461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55.192"/>
    </inkml:context>
    <inkml:brush xml:id="br0">
      <inkml:brushProperty name="width" value="0.025" units="cm"/>
      <inkml:brushProperty name="height" value="0.025" units="cm"/>
    </inkml:brush>
  </inkml:definitions>
  <inkml:trace contextRef="#ctx0" brushRef="#br0">21 0 24575,'-14'74'0,"13"-58"0,-2 9 0,1 0 0,1 0 0,4 28 0,-3-46 0,1-1 0,0 0 0,1 1 0,-1-1 0,1 0 0,0 0 0,1 0 0,-1 0 0,1-1 0,1 1 0,-1-1 0,1 0 0,0 0 0,0 0 0,0 0 0,1-1 0,7 7 0,5 0 0,0-2 0,0 0 0,1-2 0,0 1 0,1-2 0,-1-1 0,1 0 0,0-1 0,0-1 0,1-1 0,-1 0 0,0-2 0,1 0 0,-1-1 0,29-6 0,-43 6 0,0 0 0,-1 0 0,1-1 0,-1 0 0,0 1 0,1-2 0,-1 1 0,0 0 0,0-1 0,0 0 0,-1 0 0,1 0 0,0 0 0,-1 0 0,0-1 0,0 1 0,0-1 0,-1 0 0,4-6 0,-2 1 0,-1 0 0,-1 0 0,0 0 0,0 0 0,0-1 0,-1 1 0,-1-1 0,0-16 0,0 12 0,-1-1 0,-1 1 0,0 0 0,-1 0 0,-7-21 0,9 31 0,-1 0 0,1-1 0,-1 2 0,0-1 0,-1 0 0,1 0 0,0 1 0,-1-1 0,0 1 0,0 0 0,0-1 0,0 1 0,-1 1 0,1-1 0,-1 1 0,1-1 0,-1 1 0,0 0 0,0 0 0,0 0 0,0 1 0,-6-2 0,-8 1-165,-1 1 0,0 0 0,-27 3-1,34-1-538,-5 0-6122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56.049"/>
    </inkml:context>
    <inkml:brush xml:id="br0">
      <inkml:brushProperty name="width" value="0.025" units="cm"/>
      <inkml:brushProperty name="height" value="0.025" units="cm"/>
    </inkml:brush>
  </inkml:definitions>
  <inkml:trace contextRef="#ctx0" brushRef="#br0">0 0 24575,'3'28'0,"1"0"0,1-1 0,1 0 0,1 0 0,20 47 0,-25-68 0,18 49 0,-9-21 0,2 1 0,1-2 0,20 34 0,-34-67 0,0 0 0,0 0 0,0 0 0,0-1 0,0 1 0,0 0 0,0 0 0,1 0 0,-1 0 0,0 0 0,0 0 0,0 0 0,0 0 0,0 0 0,0 0 0,0 0 0,0 0 0,1 0 0,-1 0 0,0 0 0,0 0 0,0 0 0,0 0 0,0 0 0,0 0 0,0 0 0,1 0 0,-1 0 0,0 0 0,0 0 0,0 0 0,0 0 0,0 0 0,0 0 0,0 0 0,1 0 0,-1 0 0,0 0 0,0 0 0,0 0 0,0 0 0,0 1 0,0-1 0,0 0 0,0 0 0,0 0 0,0 0 0,0 0 0,0 0 0,0 0 0,1 0 0,-1 1 0,0-1 0,0 0 0,0 0 0,0 0 0,0 0 0,0 0 0,0 0 0,0 0 0,0 1 0,0-1 0,0 0 0,-2-14 0,-5-20 0,-3 2 0,-7-47 0,15 68 0,1-1 0,0 1 0,1-1 0,0 1 0,1-1 0,0 1 0,5-21 0,-5 29 0,1-1 0,0 0 0,0 0 0,0 0 0,0 1 0,1-1 0,-1 1 0,1 0 0,0 0 0,0 0 0,0 0 0,0 0 0,1 1 0,-1-1 0,1 1 0,-1 0 0,1 0 0,0 0 0,7-2 0,7-1 0,1 0 0,-1 1 0,22-2 0,-15 2 0,-13 2-76,97-12 282,-96 13-455,0 0 0,1 1-1,-1 1 1,1 0 0,24 6 0,-17 1-6577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58.753"/>
    </inkml:context>
    <inkml:brush xml:id="br0">
      <inkml:brushProperty name="width" value="0.025" units="cm"/>
      <inkml:brushProperty name="height" value="0.025" units="cm"/>
    </inkml:brush>
  </inkml:definitions>
  <inkml:trace contextRef="#ctx0" brushRef="#br0">872 262 24575,'-27'-1'0,"1"-1"0,0-1 0,-48-13 0,-73-31 0,93 28 0,-382-120 0,423 135 0,1 0 0,-1 0 0,1-1 0,-18-11 0,28 14 0,4 2 0,10 4 0,20 10 0,42 24 0,1-3 0,137 42 0,-157-61 0,0-2 0,1-3 0,1-3 0,-1-1 0,66-3 0,-108-3 0,-1 0 0,0 0 0,0 1 0,0 1 0,-1 0 0,1 1 0,-1 0 0,22 11 0,-33-15 0,0 1 0,0-1 0,0 1 0,0-1 0,0 1 0,0 0 0,0-1 0,0 1 0,0 0 0,0 0 0,0 0 0,0 0 0,0 0 0,-1 0 0,1 0 0,0 0 0,-1 0 0,1 0 0,-1 0 0,1 0 0,-1 0 0,1 1 0,-1-1 0,0 0 0,0 0 0,1 2 0,-2-1 0,1 0 0,-1 1 0,0-1 0,0 0 0,1 0 0,-1 0 0,0 0 0,-1 0 0,1-1 0,0 1 0,-1 0 0,1-1 0,-3 4 0,-8 4 0,1 1 0,-2-2 0,-17 11 0,26-17 0,-22 13 0,-2 0 0,2 2 0,0 0 0,-38 33 0,5 12 0,-102 134 0,47-61 0,114-134 0,-1 1 0,0-1 0,0 1 0,0-1 0,0 0 0,0 1 0,-1-1 0,1 0 0,0 0 0,-1 0 0,1 0 0,-1 0 0,1 0 0,-1 0 0,1 0 0,-1 0 0,1-1 0,-1 1 0,0-1 0,1 1 0,-1-1 0,0 0 0,0 0 0,1 0 0,-1 0 0,0 0 0,0 0 0,1 0 0,-1 0 0,0-1 0,0 1 0,1-1 0,-1 1 0,0-1 0,1 0 0,-1 1 0,1-1 0,-1 0 0,1 0 0,-1 0 0,1 0 0,0 0 0,-1-1 0,0-1 0,-3-3 0,0 0 0,0 0 0,1 0 0,0-1 0,0 1 0,0-1 0,1 0 0,-4-14 0,-87-438 0,93 450 0,-23-176-1365,23 160-5461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44.466"/>
    </inkml:context>
    <inkml:brush xml:id="br0">
      <inkml:brushProperty name="width" value="0.025" units="cm"/>
      <inkml:brushProperty name="height" value="0.025" units="cm"/>
    </inkml:brush>
  </inkml:definitions>
  <inkml:trace contextRef="#ctx0" brushRef="#br0">179 1 24575,'0'6'0,"-1"0"0,0-1 0,0 1 0,0 0 0,0 0 0,-1-1 0,0 1 0,0-1 0,0 1 0,-6 7 0,-1 2 0,-2-1 0,-13 15 0,-16 21 0,28-32 0,1 0 0,1 1 0,0 0 0,2 1 0,-10 29 0,17-44 0,0 0 0,0 0 0,0 1 0,1-1 0,0 0 0,0 0 0,0 1 0,0-1 0,1 0 0,0 0 0,3 11 0,-2-13 0,0 1 0,0-1 0,0 1 0,0-1 0,1 0 0,-1 0 0,1 0 0,0 0 0,0 0 0,0-1 0,0 1 0,0-1 0,1 0 0,-1 0 0,1 0 0,-1-1 0,8 3 0,17 5 0,0-1 0,1-2 0,40 4 0,90 1 0,-144-11 0,37 3 0,8 1 0,1-3 0,85-10 0,-142 9 0,0 0 0,0-1 0,0 0 0,0 1 0,-1-1 0,1 0 0,0-1 0,0 1 0,-1-1 0,1 0 0,-1 0 0,0 0 0,1 0 0,-1 0 0,0-1 0,0 1 0,0-1 0,-1 0 0,1 0 0,-1 0 0,1 0 0,-1-1 0,0 1 0,0-1 0,-1 1 0,1-1 0,-1 0 0,1 1 0,-1-1 0,-1 0 0,1 0 0,0 0 0,-1 0 0,0-6 0,1-15 0,-2 0 0,-1 0 0,-1 0 0,0 0 0,-3 0 0,0 1 0,-1-1 0,-1 2 0,-1-1 0,-2 1 0,0 0 0,-18-26 0,27 46 0,-1 0 0,1 0 0,-1 0 0,0 0 0,1 1 0,-1-1 0,0 1 0,-1 0 0,1 0 0,0 0 0,-1 0 0,1 1 0,-1-1 0,1 1 0,-1 0 0,0 0 0,1 0 0,-7 0 0,-8-1 0,0 1 0,-32 3 0,19 0 0,-36-2 0,33-1 0,0 2 0,-44 6 0,75-7-57,1 1 0,0-1 1,-1 1-1,1-1 0,0 1 0,0-1 0,0 1 0,-1 0 0,1 0 0,0 0 1,0 1-1,0-1 0,1 0 0,-1 1 0,0-1 0,0 1 0,1 0 0,-1-1 0,1 1 1,-1 0-1,1 0 0,0 0 0,-2 3 0,0 8-6769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21.758"/>
    </inkml:context>
    <inkml:brush xml:id="br0">
      <inkml:brushProperty name="width" value="0.025" units="cm"/>
      <inkml:brushProperty name="height" value="0.025" units="cm"/>
    </inkml:brush>
  </inkml:definitions>
  <inkml:trace contextRef="#ctx0" brushRef="#br0">0 0 24575,'3'0'0,"2"3"0,-2 4 0,1 4 0,-2 4 0,-1 1 0,0 2 0,2 1 0,2 0 0,-1 0 0,-1 0 0,-1-1 0,-1 1 0,0-4-8191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55.653"/>
    </inkml:context>
    <inkml:brush xml:id="br0">
      <inkml:brushProperty name="width" value="0.025" units="cm"/>
      <inkml:brushProperty name="height" value="0.025" units="cm"/>
    </inkml:brush>
  </inkml:definitions>
  <inkml:trace contextRef="#ctx0" brushRef="#br0">523 1 24575,'0'11'0,"14"376"0,-11-368 0,0 6 0,0 37 0,-3-57 0,0 0 0,-1 1 0,1-1 0,-1 0 0,0 0 0,-1 1 0,1-1 0,-1 0 0,0 0 0,0-1 0,0 1 0,-1 0 0,-3 4 0,5-7 0,0-1 0,0 0 0,0 0 0,-1 0 0,1 0 0,0 0 0,0 0 0,-1 0 0,1-1 0,0 1 0,-1 0 0,1-1 0,-1 1 0,1-1 0,-1 1 0,1-1 0,-1 0 0,1 1 0,-1-1 0,1 0 0,-1 0 0,1 0 0,-1 0 0,0-1 0,1 1 0,-1 0 0,1-1 0,-1 1 0,1-1 0,0 1 0,-1-1 0,1 0 0,-3-1 0,-3-3 0,0 0 0,0-1 0,1 0 0,-11-12 0,7 8 0,-49-57 0,3-3 0,-72-116 0,126 181 0,-1 0 0,1 0 0,0-1 0,0 1 0,1 0 0,-2-10 0,-3-8 0,6 23 0,0 0 0,0-1 0,0 1 0,0 0 0,0-1 0,0 1 0,0 0 0,0-1 0,0 1 0,-1 0 0,1-1 0,0 1 0,0 0 0,0-1 0,-1 1 0,1 0 0,0-1 0,0 1 0,-1 0 0,1 0 0,0-1 0,0 1 0,-1 0 0,1 0 0,0 0 0,-1 0 0,1-1 0,0 1 0,-1 0 0,1 0 0,-1 0 0,-6 8 0,-2 20 0,-22 145 0,4-12 0,11-96-682,-35 92-1,45-140-6143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57.725"/>
    </inkml:context>
    <inkml:brush xml:id="br0">
      <inkml:brushProperty name="width" value="0.025" units="cm"/>
      <inkml:brushProperty name="height" value="0.025" units="cm"/>
    </inkml:brush>
  </inkml:definitions>
  <inkml:trace contextRef="#ctx0" brushRef="#br0">466 1 24575,'1'147'0,"2"-20"0,-18 160 0,14-283 0,1 0 0,-1 0 0,1 0 0,-1 1 0,0-1 0,-1 0 0,1 0 0,-1 0 0,0-1 0,0 1 0,0 0 0,0-1 0,-5 7 0,4-9 0,1 1 0,-1-1 0,1 1 0,-1-1 0,1 0 0,-1 0 0,1 0 0,-1 0 0,0-1 0,0 1 0,0-1 0,1 1 0,-1-1 0,0 0 0,0 0 0,0 0 0,0-1 0,1 1 0,-1-1 0,0 1 0,-2-2 0,-1 0 0,0 0 0,0-1 0,1 1 0,0-1 0,-1 0 0,1-1 0,0 1 0,1-1 0,-1 0 0,1 0 0,-1 0 0,1-1 0,-5-6 0,-6-10 0,-22-42 0,23 38 0,-7-10 0,14 25 0,0 1 0,1-1 0,1 0 0,0 0 0,0-1 0,1 0 0,0 0 0,1 0 0,0 0 0,-1-14 0,3 22 0,1-1 0,0 0 0,-1 1 0,1-1 0,-1 0 0,0 1 0,0-1 0,-1 1 0,1-1 0,-1 1 0,0 0 0,0 0 0,0 0 0,0 0 0,0 0 0,-1 0 0,1 0 0,-1 1 0,0-1 0,0 1 0,1 0 0,-2 0 0,1 0 0,0 0 0,0 0 0,-1 1 0,1-1 0,-1 1 0,1 0 0,-6-1 0,8 2 0,0 0 0,-1 0 0,1 0 0,0 1 0,0-1 0,-1 0 0,1 1 0,0-1 0,0 0 0,0 1 0,0 0 0,0-1 0,0 1 0,0-1 0,0 1 0,0 0 0,0 0 0,0 0 0,0 0 0,0 0 0,0 0 0,1 0 0,-1 0 0,0 0 0,1 0 0,-1 0 0,1 0 0,-1 0 0,1 0 0,0 1 0,-1 0 0,-8 46 0,8-35 0,-8 140 0,4-46 0,-3-46 0,4-39 0,-2 39 0,6-54-273,0 0 0,-1 0 0,0 0 0,-3 11 0,0-6-6553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44.509"/>
    </inkml:context>
    <inkml:brush xml:id="br0">
      <inkml:brushProperty name="width" value="0.025" units="cm"/>
      <inkml:brushProperty name="height" value="0.025" units="cm"/>
    </inkml:brush>
  </inkml:definitions>
  <inkml:trace contextRef="#ctx0" brushRef="#br0">184 0 24575,'-54'801'0,"-21"-137"0,39-88 0,36 2 0,1-367 0,27 193 0,0-17 0,-27 934 0,-3-626 0,-12-79 0,10-103 0,3-77 0,-44 164 0,34-123 0,14-289 0,-3 793 0,2-940 0,2 1 0,3-1 0,16 62 0,-11-57 0,-3-1 0,6 65 0,-14-85-227,1 0-1,2 0 1,0 0-1,2 0 1,15 42-1,-15-54-6598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3:46.751"/>
    </inkml:context>
    <inkml:brush xml:id="br0">
      <inkml:brushProperty name="width" value="0.025" units="cm"/>
      <inkml:brushProperty name="height" value="0.025" units="cm"/>
    </inkml:brush>
  </inkml:definitions>
  <inkml:trace contextRef="#ctx0" brushRef="#br0">1 0 24575,'507'9'0,"-62"0"0,621 53 15,-221-4-761,522-44-114,-92-2-947,-661 5 1514,1033 43 306,40 21-13,-334-53 0,1-30 0,-461-1 0,-436 3-119,1315-15-852,-715-65 971,-982 72 1,-68 7 5,1088-77 822,128 76 3014,-573 5-3751,210-17-91,-334 9-24,-328 6-1317,-181-1-5485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27.221"/>
    </inkml:context>
    <inkml:brush xml:id="br0">
      <inkml:brushProperty name="width" value="0.025" units="cm"/>
      <inkml:brushProperty name="height" value="0.025" units="cm"/>
    </inkml:brush>
  </inkml:definitions>
  <inkml:trace contextRef="#ctx0" brushRef="#br0">1 0 24575,'3'0'0,"1"3"0,0 4 0,-1 4 0,-1 3 0,3 3 0,0 1 0,-1 0 0,-1 4 0,0 1 0,-2 3 0,0 0 0,-1-1 0,0-5-8191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28.792"/>
    </inkml:context>
    <inkml:brush xml:id="br0">
      <inkml:brushProperty name="width" value="0.025" units="cm"/>
      <inkml:brushProperty name="height" value="0.025" units="cm"/>
    </inkml:brush>
  </inkml:definitions>
  <inkml:trace contextRef="#ctx0" brushRef="#br0">1 1 24575,'0'3'0,"0"4"0,0 7 0,3 4 0,1 6 0,3 4 0,1 4 0,-2 2 0,-1 0 0,-2-5 0,-2-2 0,3-4 0,0-3 0,3-4 0,0-2 0,-1 0 0,-2-3-8191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0.839"/>
    </inkml:context>
    <inkml:brush xml:id="br0">
      <inkml:brushProperty name="width" value="0.025" units="cm"/>
      <inkml:brushProperty name="height" value="0.025" units="cm"/>
    </inkml:brush>
  </inkml:definitions>
  <inkml:trace contextRef="#ctx0" brushRef="#br0">255 260 24575,'2'0'0,"-1"0"0,1 0 0,-1 1 0,1-1 0,-1 1 0,1-1 0,-1 1 0,1 0 0,-1-1 0,0 1 0,0 0 0,1 0 0,-1 0 0,0 0 0,0 0 0,0 0 0,0 0 0,0 1 0,0-1 0,0 0 0,0 1 0,-1-1 0,1 0 0,0 1 0,-1-1 0,1 1 0,0 2 0,9 51 0,-7-33 0,4 40 0,-5-38 0,-1-22 0,-1-11 0,1-57 0,-3-54 0,2 118 0,-1 0 0,1 0 0,-1 0 0,0 0 0,1 0 0,-1 1 0,0-1 0,0 0 0,0 0 0,0 1 0,-1-1 0,1 1 0,0-1 0,-1 1 0,1-1 0,-1 1 0,1 0 0,-1-1 0,0 1 0,1 0 0,-1 0 0,0 1 0,0-1 0,0 0 0,0 0 0,1 1 0,-1-1 0,0 1 0,0 0 0,-4-1 0,-9 0 0,0 1 0,1 0 0,-21 3 0,8-1 0,14-2 0,0 0 0,0 2 0,0-1 0,0 2 0,0 0 0,-17 6 0,27-8 0,0 0 0,0 0 0,1 1 0,-1-1 0,0 1 0,1 0 0,-1 0 0,1 0 0,-1 0 0,1 0 0,0 1 0,0-1 0,0 1 0,0-1 0,1 1 0,-1-1 0,1 1 0,-1 0 0,1 0 0,0 0 0,0 0 0,0 0 0,0 0 0,1 0 0,-1 0 0,1 0 0,0 1 0,0-1 0,0 0 0,1 0 0,-1 0 0,0 0 0,2 4 0,1 3 0,1 0 0,0 0 0,1 0 0,0-1 0,0 1 0,1-1 0,0 0 0,1-1 0,9 11 0,21 29 0,-32-42 0,0 0 0,0 0 0,0-1 0,1 1 0,0-1 0,0-1 0,1 1 0,-1-1 0,1 0 0,8 4 0,-3-3 0,0 0 0,0-1 0,1 0 0,-1-1 0,18 3 0,-20-6 0,0-1 0,0 0 0,0-1 0,0 0 0,0 0 0,-1-1 0,1 0 0,-1-1 0,0 0 0,0 0 0,17-11 0,-22 11 0,0 1 0,0-1 0,0 1 0,-1-1 0,1 0 0,-1-1 0,0 1 0,0 0 0,0-1 0,-1 0 0,0 0 0,1 0 0,-2 0 0,1 0 0,-1 0 0,2-10 0,1-9 0,-1-1 0,0-28 0,-1 9 0,0 8 0,-1 1 0,-2-1 0,-7-43 0,5 70 0,-1 0 0,0 1 0,0-1 0,-1 1 0,0 0 0,0 0 0,-9-10 0,-1-3 0,14 20 0,1 0 0,-1 1 0,1-1 0,-1 0 0,1 1 0,-1-1 0,1 0 0,-1 1 0,1-1 0,-1 0 0,0 1 0,0-1 0,1 1 0,-1-1 0,0 1 0,0 0 0,1-1 0,-1 1 0,0 0 0,-1-1 0,1 1 0,1 1 0,0-1 0,-1 0 0,1 0 0,-1 1 0,1-1 0,-1 0 0,1 1 0,-1-1 0,1 0 0,0 1 0,-1-1 0,1 1 0,0-1 0,-1 1 0,1-1 0,0 1 0,0-1 0,-1 1 0,1-1 0,0 1 0,0-1 0,0 2 0,-5 40 0,4-37 0,-2 70 0,2 0 0,17 128 0,-15-194 0,1-1 0,0 0 0,0 0 0,1-1 0,0 1 0,0 0 0,1-1 0,0 0 0,1 0 0,-1 0 0,1 0 0,8 8 0,2-2 0,0 0 0,1-1 0,0 0 0,18 9 0,-22-14-112,-7-4 153,1 1 0,0-1 0,0 0 0,0 0 0,8 2 0,-11-4-129,0-1 0,-1 0-1,1 1 1,-1-1 0,1 0 0,0-1 0,-1 1 0,1 0-1,-1-1 1,1 1 0,0-1 0,-1 0 0,0 0-1,1 0 1,-1 0 0,5-3 0,5-4-6738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1.816"/>
    </inkml:context>
    <inkml:brush xml:id="br0">
      <inkml:brushProperty name="width" value="0.025" units="cm"/>
      <inkml:brushProperty name="height" value="0.025" units="cm"/>
    </inkml:brush>
  </inkml:definitions>
  <inkml:trace contextRef="#ctx0" brushRef="#br0">169 11 24575,'-4'1'0,"0"1"0,0 0 0,1 1 0,-1-1 0,1 0 0,-1 1 0,1 0 0,0 0 0,-4 5 0,-3 2 0,3-5 0,-8 8 0,0 0 0,1 1 0,0 0 0,1 1 0,-11 16 0,22-27 0,0-1 0,0 0 0,0 0 0,0 1 0,1-1 0,-1 1 0,1 0 0,0-1 0,0 1 0,0 0 0,1 0 0,-1 0 0,1 0 0,0-1 0,0 1 0,0 0 0,1 0 0,-1 0 0,1 0 0,0-1 0,0 1 0,1 0 0,-1-1 0,1 1 0,-1-1 0,1 1 0,0-1 0,0 0 0,1 0 0,-1 0 0,1 0 0,-1 0 0,4 2 0,0 1 0,1-1 0,0 0 0,0 0 0,0-1 0,1 0 0,-1 0 0,17 5 0,-21-8 0,1 0 0,-1 0 0,1 0 0,0 0 0,-1-1 0,1 1 0,0-1 0,-1 0 0,1 0 0,0 0 0,-1-1 0,1 0 0,0 1 0,-1-1 0,1 0 0,-1-1 0,1 1 0,-1-1 0,0 1 0,4-3 0,-2-1 0,-1 0 0,1 0 0,-1 0 0,0 0 0,-1-1 0,0 1 0,1-1 0,-2 0 0,1 0 0,-1 0 0,0 0 0,0-1 0,1-8 0,2-14 0,2-47 0,-7 70 0,3-87 0,-3 93 0,0-1 0,0 0 0,0 0 0,0 0 0,0 1 0,0-1 0,0 0 0,0 0 0,1 1 0,-1-1 0,0 0 0,0 1 0,1-1 0,-1 0 0,1 0 0,-1 1 0,0-1 0,1 1 0,-1-1 0,1 0 0,0 1 0,-1-1 0,1 1 0,-1-1 0,1 1 0,0 0 0,0-1 0,0 1 0,0 0 0,0 0 0,0 0 0,0 1 0,0-1 0,0 0 0,0 1 0,0-1 0,0 1 0,0-1 0,0 1 0,0-1 0,0 1 0,0 0 0,0-1 0,-1 1 0,2 1 0,32 43 0,-30-40 0,8 12 0,36 53 0,68 76 0,-116-147-21,0 1 0,0 0-1,0-1 1,0 1 0,0 0-1,0-1 1,0 1 0,0 0-1,0-1 1,0 1 0,0 0-1,0-1 1,0 1 0,0 0-1,0 0 1,1-1 0,-1 1-1,0 0 1,0-1 0,0 1-1,1 0 1,-1 0 0,0-1-1,0 1 1,0 0 0,1 0-1,-1 0 1,0-1 0,1 1-1,-1 0 1,0 0 0,1 0-1,-1 0 1,0 0 0,1-1-1,-1 1 1,0 0 0,1 0-1,-1 0 1,0 0 0,1 0-1,-1 0 1,0 0 0,1 0-1,-1 0 1,0 1 0,1-1-1,-1 0 1,0 0 0,0 0-1,1 0 1,-1 0 0,0 0-1,1 1 1,-1-1 0,0 0-1,0 0 1,1 0 0,-1 1-1,0-1 1,0 0 0,1 1-1,-1-1 1,0-12-6805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2.364"/>
    </inkml:context>
    <inkml:brush xml:id="br0">
      <inkml:brushProperty name="width" value="0.025" units="cm"/>
      <inkml:brushProperty name="height" value="0.025" units="cm"/>
    </inkml:brush>
  </inkml:definitions>
  <inkml:trace contextRef="#ctx0" brushRef="#br0">0 0 24575,'2'18'0,"0"-1"0,1 1 0,0-1 0,11 30 0,-2-7 0,15 60 0,40 142 0,-46-180 0,51 108 0,-70-166-110,-2-4 40,0 1 0,1 0 1,-1 0-1,0 0 0,1-1 1,-1 1-1,1 0 0,-1-1 0,1 1 1,-1 0-1,1-1 0,-1 1 1,1 0-1,0-1 0,-1 1 0,1-1 1,1 1-1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50.325"/>
    </inkml:context>
    <inkml:brush xml:id="br0">
      <inkml:brushProperty name="width" value="0.025" units="cm"/>
      <inkml:brushProperty name="height" value="0.025" units="cm"/>
    </inkml:brush>
  </inkml:definitions>
  <inkml:trace contextRef="#ctx0" brushRef="#br0">1 107 24575,'0'-1'0,"1"0"0,-1 0 0,1 0 0,-1 0 0,1 0 0,-1-1 0,1 1 0,0 0 0,0 1 0,0-1 0,-1 0 0,1 0 0,0 0 0,0 0 0,0 1 0,0-1 0,0 0 0,0 1 0,1-1 0,-1 1 0,0-1 0,2 0 0,31-10 0,-28 10 0,218-47 0,-109 26 0,-110 21 0,-1 0 0,1 0 0,0 1 0,-1-1 0,1 1 0,-1 0 0,1 0 0,0 0 0,-1 1 0,8 1 0,-10 0 0,1-1 0,-1 0 0,0 1 0,1 0 0,-1-1 0,0 1 0,0 0 0,0 0 0,0 0 0,-1 0 0,1 0 0,-1 1 0,1-1 0,-1 1 0,0-1 0,0 1 0,0-1 0,2 5 0,2 10 0,-1 0 0,0 1 0,-2-1 0,2 27 0,-5 75 0,0-56 0,-1 186 0,0-235 0,0 0 0,-1-1 0,0 1 0,-6 15 0,5-17 0,0 0 0,1 1 0,0 0 0,1-1 0,0 16 0,2 15-1365,0-24-5461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2.844"/>
    </inkml:context>
    <inkml:brush xml:id="br0">
      <inkml:brushProperty name="width" value="0.025" units="cm"/>
      <inkml:brushProperty name="height" value="0.025" units="cm"/>
    </inkml:brush>
  </inkml:definitions>
  <inkml:trace contextRef="#ctx0" brushRef="#br0">0 1 24575,'3'0'0,"4"0"0,14 0 0,15 3 0,10 1 0,5 3 0,2 0 0,4-1 0,-3-2 0,-6-1 0,-8-1 0,-7-1 0,-7-1 0,-4 0 0,-6 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3.764"/>
    </inkml:context>
    <inkml:brush xml:id="br0">
      <inkml:brushProperty name="width" value="0.025" units="cm"/>
      <inkml:brushProperty name="height" value="0.025" units="cm"/>
    </inkml:brush>
  </inkml:definitions>
  <inkml:trace contextRef="#ctx0" brushRef="#br0">66 1 24575,'0'4'0,"-1"0"0,0-1 0,0 1 0,0 0 0,0 0 0,0 0 0,-1-1 0,0 1 0,-2 4 0,-7 15 0,4-5 0,-1 2 0,1 2 0,1-1 0,-4 29 0,9-45 0,0 1 0,1 0 0,0-1 0,0 1 0,0-1 0,1 1 0,0 0 0,0-1 0,0 1 0,1-1 0,-1 0 0,1 1 0,1-1 0,-1 0 0,1 0 0,0 0 0,0-1 0,5 7 0,0-3 0,1 0 0,1-1 0,-1 0 0,1 0 0,0-1 0,0 0 0,21 8 0,-22-11 0,0 1 0,0-2 0,1 1 0,-1-1 0,1 0 0,-1-1 0,1 0 0,-1-1 0,1 0 0,11-2 0,-19 2 0,1-1 0,-1 0 0,1 0 0,-1 0 0,0 0 0,1-1 0,-1 1 0,0 0 0,0-1 0,0 0 0,0 0 0,0 1 0,0-1 0,-1 0 0,1 0 0,0-1 0,-1 1 0,0 0 0,1 0 0,-1-1 0,0 1 0,0-1 0,-1 1 0,1-1 0,0 1 0,-1-1 0,0 0 0,1-2 0,0-12 0,0 1 0,-1-1 0,-2-23 0,0 18 0,0-16 0,0-63 0,2 101 0,0 0 0,0-1 0,0 1 0,0 0 0,0-1 0,0 1 0,0 0 0,0-1 0,0 1 0,0 0 0,0-1 0,0 1 0,0 0 0,0-1 0,0 1 0,0 0 0,0-1 0,0 1 0,0 0 0,1-1 0,-1 1 0,0 0 0,0 0 0,0-1 0,0 1 0,1 0 0,-1 0 0,0-1 0,0 1 0,1 0 0,-1 0 0,0 0 0,1-1 0,-1 1 0,0 0 0,0 0 0,1 0 0,-1 0 0,0 0 0,1 0 0,-1 0 0,0 0 0,1 0 0,0 0 0,12 13 0,10 24 0,-1 15 0,-19-40 0,1-1 0,1-1 0,0 1 0,0 0 0,1-1 0,0 0 0,15 17 0,-6-13-341,0 0 0,0-1-1,32 19 1,-21-18-6485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4.690"/>
    </inkml:context>
    <inkml:brush xml:id="br0">
      <inkml:brushProperty name="width" value="0.025" units="cm"/>
      <inkml:brushProperty name="height" value="0.025" units="cm"/>
    </inkml:brush>
  </inkml:definitions>
  <inkml:trace contextRef="#ctx0" brushRef="#br0">56 1 24575,'-6'6'0,"1"-3"0,1 1 0,0 0 0,1 0 0,-1 0 0,0 0 0,1 1 0,0-1 0,0 1 0,1 0 0,-1 0 0,1 0 0,0 0 0,0 0 0,1 0 0,-2 11 0,2-11 0,1 0 0,-1 0 0,2 1 0,-1-1 0,0 0 0,1 0 0,0 0 0,0 0 0,0-1 0,1 1 0,0 0 0,0 0 0,0-1 0,0 1 0,1-1 0,0 0 0,0 0 0,0 0 0,0 0 0,1 0 0,3 3 0,9 6 0,0-2 0,0 0 0,1-1 0,23 10 0,20 12 0,-12-4 0,-33-20 0,0 0 0,0 1 0,0 1 0,-1 0 0,-1 1 0,13 13 0,-24-22 0,-1-1 0,0 1 0,1-1 0,-1 1 0,0 0 0,0-1 0,0 1 0,0 0 0,0 0 0,-1 0 0,1-1 0,0 1 0,-1 0 0,1 0 0,-1 0 0,0 0 0,0 0 0,0 0 0,0 0 0,0 0 0,0 0 0,0 0 0,-1 0 0,1 0 0,-1 0 0,1 0 0,-1 0 0,0 0 0,0 0 0,0-1 0,0 1 0,0 0 0,0-1 0,0 1 0,-1-1 0,1 1 0,0-1 0,-1 1 0,1-1 0,-1 0 0,0 0 0,1 0 0,-3 1 0,-4 3 0,-1 0 0,1-1 0,0-1 0,-1 1 0,0-1 0,0-1 0,0 0 0,-11 2 0,8-3 0,-4 1 0,-1 0 0,1-2 0,0 0 0,-17-2 0,30 2 0,0 0 0,0-1 0,0 1 0,0-1 0,0 0 0,0 0 0,0 0 0,0 0 0,1 0 0,-1-1 0,0 1 0,1-1 0,-1 0 0,1 0 0,0 0 0,0 0 0,-1 0 0,1 0 0,1-1 0,-1 1 0,0-1 0,1 1 0,-1-1 0,1 0 0,0 1 0,-1-1 0,1 0 0,0-4 0,-2-10-1365,3 1-5461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5.399"/>
    </inkml:context>
    <inkml:brush xml:id="br0">
      <inkml:brushProperty name="width" value="0.025" units="cm"/>
      <inkml:brushProperty name="height" value="0.025" units="cm"/>
    </inkml:brush>
  </inkml:definitions>
  <inkml:trace contextRef="#ctx0" brushRef="#br0">0 1 24575,'3'0'0,"4"0"0,1 3 0,2 4 0,6 7 0,6 7 0,2 7 0,1 4 0,-2 6 0,-4 3 0,-2-3 0,-4-4 0,-5-5 0,-3-11 0,-3-8-8191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6.011"/>
    </inkml:context>
    <inkml:brush xml:id="br0">
      <inkml:brushProperty name="width" value="0.025" units="cm"/>
      <inkml:brushProperty name="height" value="0.025" units="cm"/>
    </inkml:brush>
  </inkml:definitions>
  <inkml:trace contextRef="#ctx0" brushRef="#br0">0 1 24575,'3'0'0,"11"0"0,8 0 0,1 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6.996"/>
    </inkml:context>
    <inkml:brush xml:id="br0">
      <inkml:brushProperty name="width" value="0.025" units="cm"/>
      <inkml:brushProperty name="height" value="0.025" units="cm"/>
    </inkml:brush>
  </inkml:definitions>
  <inkml:trace contextRef="#ctx0" brushRef="#br0">1 2 24575,'89'-1'0,"96"2"0,-183-1 0,0 0 0,1 0 0,-1 0 0,0 1 0,0-1 0,1 1 0,-1-1 0,0 1 0,0 0 0,0 0 0,0 0 0,0 0 0,0 0 0,0 0 0,0 0 0,0 1 0,0-1 0,-1 1 0,1-1 0,-1 1 0,1 0 0,-1 0 0,1-1 0,-1 1 0,1 4 0,0-2 0,-1 0 0,-1 0 0,1 0 0,-1 0 0,1 0 0,-1 0 0,0 0 0,-1 0 0,1 0 0,-1 0 0,0 0 0,0 0 0,-2 5 0,-7 18 0,-3-1 0,0 0 0,-1-2 0,-1 1 0,-24 27 0,6-6 0,32-44 0,0-1 0,0 1 0,-1 0 0,1-1 0,1 1 0,-1 0 0,0 0 0,0-1 0,1 1 0,-1 0 0,1 0 0,-1 0 0,1 0 0,0 0 0,0 0 0,0 0 0,0 0 0,0-1 0,1 5 0,0-5 0,0 1 0,0 0 0,0 0 0,1 0 0,-1-1 0,0 1 0,1-1 0,-1 1 0,1-1 0,0 0 0,-1 1 0,1-1 0,0 0 0,0 0 0,0 0 0,0 0 0,0-1 0,2 2 0,17 4 0,1-1 0,-1-1 0,1-1 0,0-1 0,0-1 0,29-2 0,55 4 0,-98-2-118,26 2 370,-33-3-310,0 0 1,0 0-1,0 0 0,0 0 1,0 0-1,0 0 0,0 0 1,0-1-1,0 1 0,0 0 1,0-1-1,0 1 0,0 0 1,0-1-1,0 1 1,-1-1-1,1 0 0,0 1 1,0-1-1,0 0 0,-1 1 1,1-1-1,0 0 0,-1 0 1,2-1-1,-2-5-6768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7.720"/>
    </inkml:context>
    <inkml:brush xml:id="br0">
      <inkml:brushProperty name="width" value="0.025" units="cm"/>
      <inkml:brushProperty name="height" value="0.025" units="cm"/>
    </inkml:brush>
  </inkml:definitions>
  <inkml:trace contextRef="#ctx0" brushRef="#br0">1 40 24575,'0'-3'0,"3"-1"0,4 0 0,7 0 0,4 2 0,6 1 0,7 0 0,2 1 0,-1 0 0,-1 0 0,1 0 0,-2-3 0,-3-1 0,-6-3 0,-6 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18.741"/>
    </inkml:context>
    <inkml:brush xml:id="br0">
      <inkml:brushProperty name="width" value="0.025" units="cm"/>
      <inkml:brushProperty name="height" value="0.025" units="cm"/>
    </inkml:brush>
  </inkml:definitions>
  <inkml:trace contextRef="#ctx0" brushRef="#br0">181 75 24575,'0'3'0,"0"0"0,0 0 0,0 0 0,0 0 0,1 0 0,-1 0 0,1 0 0,0-1 0,-1 1 0,1 0 0,1-1 0,-1 1 0,0 0 0,1-1 0,-1 1 0,1-1 0,0 0 0,0 0 0,0 1 0,0-1 0,0-1 0,0 1 0,4 2 0,-1-1 0,1-1 0,-1 0 0,0-1 0,1 1 0,-1-1 0,1 0 0,-1 0 0,1-1 0,0 0 0,-1 0 0,9-1 0,-13 1 0,1 0 0,0 0 0,-1 0 0,1 0 0,-1 0 0,1 0 0,-1-1 0,1 1 0,-1-1 0,1 1 0,-1-1 0,1 1 0,-1-1 0,1 0 0,-1 0 0,0 0 0,1 0 0,-1 0 0,0 0 0,0 0 0,0 0 0,0 0 0,0-1 0,0 1 0,1-2 0,-2 1 0,1 0 0,-1-1 0,0 1 0,0 0 0,0 0 0,0 0 0,-1-1 0,1 1 0,0 0 0,-1 0 0,1 0 0,-1 0 0,0 0 0,0 0 0,-2-3 0,-3-6 0,-1 0 0,0 1 0,-1 0 0,0 0 0,-11-9 0,16 17 0,0-1 0,0 1 0,0 0 0,-1 0 0,1 0 0,-1 0 0,1 1 0,-1 0 0,0-1 0,1 1 0,-1 1 0,0-1 0,0 0 0,1 1 0,-1 0 0,0 0 0,0 0 0,0 0 0,0 1 0,0-1 0,1 1 0,-1 0 0,0 0 0,1 0 0,-1 1 0,1-1 0,-7 5 0,-7 4 0,2 0 0,-1 1 0,1 1 0,-16 16 0,31-27 0,-6 4 0,0 1 0,0 0 0,1 1 0,0-1 0,1 1 0,-1 0 0,1 0 0,1 0 0,-6 15 0,7-18 0,1 0 0,0 0 0,1 0 0,-1 0 0,1 0 0,0 0 0,0 0 0,0 0 0,0 0 0,1 0 0,0 0 0,-1 0 0,1 0 0,1 0 0,-1 0 0,1-1 0,-1 1 0,1 0 0,0-1 0,0 1 0,4 3 0,4 4 0,0-1 0,1-1 0,0 1 0,0-2 0,1 0 0,0 0 0,0-1 0,26 10 0,-16-8 0,1-1 0,0-1 0,1-2 0,35 5 0,-50-9 0,4 1 0,1-1 0,0 0 0,0-1 0,21-2 0,-33 1 0,1 1 0,0-1 0,-1 1 0,1-1 0,-1 0 0,1 0 0,-1 0 0,1 0 0,-1 0 0,0-1 0,1 1 0,-1-1 0,0 1 0,0-1 0,0 0 0,0 0 0,0 0 0,-1 0 0,1 0 0,-1 0 0,1-1 0,-1 1 0,0-1 0,1 1 0,-1 0 0,-1-1 0,1 0 0,0 1 0,0-5 0,1-13-1365,-2 0-5461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40.684"/>
    </inkml:context>
    <inkml:brush xml:id="br0">
      <inkml:brushProperty name="width" value="0.025" units="cm"/>
      <inkml:brushProperty name="height" value="0.025" units="cm"/>
    </inkml:brush>
  </inkml:definitions>
  <inkml:trace contextRef="#ctx0" brushRef="#br0">0 1 24575,'0'6'0,"14"334"0,-12-312 0,-1 1 0,-2-1 0,0 1 0,-8 38 0,7-56 0,0 8-1365,0-2-5461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41.992"/>
    </inkml:context>
    <inkml:brush xml:id="br0">
      <inkml:brushProperty name="width" value="0.025" units="cm"/>
      <inkml:brushProperty name="height" value="0.025" units="cm"/>
    </inkml:brush>
  </inkml:definitions>
  <inkml:trace contextRef="#ctx0" brushRef="#br0">0 21 24575,'53'-15'0,"-35"13"0,1 0 0,0 1 0,0 1 0,25 3 0,-38-3 0,1 1 0,-1 1 0,0-1 0,0 1 0,-1 0 0,1 1 0,0-1 0,-1 1 0,1 0 0,-1 0 0,0 1 0,0 0 0,0 0 0,-1 0 0,1 0 0,-1 1 0,4 5 0,4 6 0,2 4 0,0 1 0,-1 0 0,-1 1 0,18 44 0,-24-44 0,-1-1 0,-2 1 0,0-1 0,-1 1 0,-2 0 0,0 0 0,-1 0 0,-1 0 0,-7 31 0,5-41 0,0 0 0,-1 0 0,0 0 0,-1-1 0,0 1 0,-1-2 0,0 1 0,-1-1 0,0 0 0,0 0 0,-12 8 0,-14 12 0,-65 44 0,92-69 0,-2 1-227,0-1-1,-1 0 1,1 0-1,-1-1 1,-17 4-1,12-4-6598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50.999"/>
    </inkml:context>
    <inkml:brush xml:id="br0">
      <inkml:brushProperty name="width" value="0.025" units="cm"/>
      <inkml:brushProperty name="height" value="0.025" units="cm"/>
    </inkml:brush>
  </inkml:definitions>
  <inkml:trace contextRef="#ctx0" brushRef="#br0">0 53 24575,'85'-14'0,"-1"9"0,-49 5 0,-1-2 0,0-2 0,44-10 0,-29 3-1365,-26 8-5461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42.985"/>
    </inkml:context>
    <inkml:brush xml:id="br0">
      <inkml:brushProperty name="width" value="0.025" units="cm"/>
      <inkml:brushProperty name="height" value="0.025" units="cm"/>
    </inkml:brush>
  </inkml:definitions>
  <inkml:trace contextRef="#ctx0" brushRef="#br0">0 0 24575,'1'59'0,"2"0"0,3 0 0,2 0 0,3-1 0,2-1 0,35 95 0,-43-136 0,0 1 0,-1 1 0,-1-1 0,-1 0 0,0 1 0,-1-1 0,-3 32 0,2-47-114,0-2 70,0 1-1,0-1 0,0 0 0,0 1 1,0-1-1,0 0 0,0 1 1,0-1-1,0 1 0,0-1 1,0 0-1,0 1 0,0-1 1,0 0-1,-1 1 0,1-1 1,0 1-1,0-1 0,0 0 0,-1 0 1,1 1-1,0-1 0,0 0 1,-1 1-1,1-1 0,0 0 1,-1 1-1,-3-1-6781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43.880"/>
    </inkml:context>
    <inkml:brush xml:id="br0">
      <inkml:brushProperty name="width" value="0.025" units="cm"/>
      <inkml:brushProperty name="height" value="0.025" units="cm"/>
    </inkml:brush>
  </inkml:definitions>
  <inkml:trace contextRef="#ctx0" brushRef="#br0">1 30 24575,'32'-1'0,"36"-7"0,27-1 0,88 10 0,84-3 0,-222-4-1365,-28 2-5461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46.601"/>
    </inkml:context>
    <inkml:brush xml:id="br0">
      <inkml:brushProperty name="width" value="0.025" units="cm"/>
      <inkml:brushProperty name="height" value="0.025" units="cm"/>
    </inkml:brush>
  </inkml:definitions>
  <inkml:trace contextRef="#ctx0" brushRef="#br0">1 1 24575,'3'0'0,"4"0"0,7 3 0,1 4 0,-2 1-8191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09.189"/>
    </inkml:context>
    <inkml:brush xml:id="br0">
      <inkml:brushProperty name="width" value="0.025" units="cm"/>
      <inkml:brushProperty name="height" value="0.025" units="cm"/>
    </inkml:brush>
  </inkml:definitions>
  <inkml:trace contextRef="#ctx0" brushRef="#br0">464 0 24575,'-2'33'0,"-2"0"0,-1 0 0,-1 0 0,-15 40 0,-11 67 0,32-137 0,-1 0 0,1 0 0,-1 0 0,1-1 0,-1 1 0,0 0 0,0 0 0,0 0 0,0 0 0,0-1 0,-1 1 0,1-1 0,-1 1 0,0-1 0,0 1 0,-2 1 0,2-3 0,-1 0 0,1 0 0,-1 0 0,1-1 0,-1 1 0,1-1 0,-1 0 0,1 1 0,-1-1 0,1 0 0,-1 0 0,0-1 0,1 1 0,-1-1 0,1 1 0,-1-1 0,1 0 0,-5-2 0,2 1 0,-1 0 0,1-1 0,0 0 0,0 0 0,0 0 0,0-1 0,1 1 0,-1-1 0,1 0 0,-5-7 0,-36-52 0,21 28 0,0-4 0,20 30 0,-1 1 0,0 0 0,-1-1 0,0 2 0,-11-13 0,16 20 0,1 0 0,-1-1 0,1 1 0,-1 0 0,0 0 0,1 0 0,-1 0 0,1 0 0,-1 0 0,0 0 0,1 0 0,-1 0 0,1 0 0,-1 0 0,0 0 0,1 0 0,-1 0 0,1 1 0,-1-1 0,1 0 0,-1 0 0,1 1 0,-1-1 0,1 0 0,-1 1 0,1-1 0,-1 1 0,1-1 0,-1 0 0,1 1 0,0-1 0,-1 1 0,1-1 0,0 1 0,-1 0 0,1-1 0,0 1 0,-1 0 0,-10 25 0,-7 37-92,1-4-544,-36 87-1,45-129-6189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10.994"/>
    </inkml:context>
    <inkml:brush xml:id="br0">
      <inkml:brushProperty name="width" value="0.025" units="cm"/>
      <inkml:brushProperty name="height" value="0.025" units="cm"/>
    </inkml:brush>
  </inkml:definitions>
  <inkml:trace contextRef="#ctx0" brushRef="#br0">400 1 24575,'1'99'0,"-2"103"0,1-200 0,0 0 0,0 0 0,0-1 0,0 1 0,0 0 0,-1 0 0,1-1 0,-1 1 0,1 0 0,-1 0 0,1-1 0,-1 1 0,0 0 0,0-1 0,0 1 0,0-1 0,0 1 0,0-1 0,0 0 0,-1 1 0,1-1 0,0 0 0,-1 0 0,1 0 0,-3 2 0,1-3 0,1 1 0,-1-1 0,0 0 0,1 0 0,-1 0 0,1 0 0,-1-1 0,1 1 0,-1-1 0,1 1 0,-1-1 0,1 0 0,0 0 0,-1 0 0,1 0 0,0-1 0,-3-1 0,-6-4 0,1 0 0,0-1 0,0-1 0,0 1 0,1-2 0,-11-14 0,-39-66 0,41 60 0,14 25 0,0 0 0,-1 0 0,1 1 0,-1-1 0,0 1 0,0 0 0,0 0 0,-1 1 0,0-1 0,1 1 0,-1 1 0,0-1 0,0 1 0,-10-3 0,11 3 0,3 2 0,1 0 0,-1 0 0,1-1 0,-1 1 0,1 0 0,-1 0 0,0 0 0,1 1 0,-1-1 0,1 0 0,-1 1 0,1-1 0,-1 0 0,1 1 0,-1 0 0,1-1 0,0 1 0,-1 0 0,1 0 0,0 0 0,-1 0 0,1 0 0,0 0 0,0 0 0,0 0 0,0 0 0,0 1 0,0-1 0,0 0 0,1 1 0,-1-1 0,0 1 0,1-1 0,-1 1 0,1-1 0,-1 2 0,-2 7 0,-1 1 0,2-1 0,-4 20 0,-7 141 0,9-139-682,1 33-1,3-50-6143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45.235"/>
    </inkml:context>
    <inkml:brush xml:id="br0">
      <inkml:brushProperty name="width" value="0.025" units="cm"/>
      <inkml:brushProperty name="height" value="0.025" units="cm"/>
    </inkml:brush>
  </inkml:definitions>
  <inkml:trace contextRef="#ctx0" brushRef="#br0">471 0 24575,'-11'2'0,"0"0"0,0 0 0,1 1 0,-1 0 0,1 1 0,-18 8 0,-2 1 0,-26 4 0,33-10 0,-1 0 0,-23 11 0,42-15 0,0-1 0,-1 1 0,1 0 0,1 1 0,-1-1 0,0 1 0,1 0 0,0 0 0,-1 0 0,2 1 0,-1-1 0,0 1 0,-4 9 0,7-11 0,-1 1 0,0-1 0,1 1 0,0 0 0,0 0 0,0 0 0,1 0 0,-1 0 0,1 0 0,0 0 0,0 0 0,0 0 0,1 0 0,-1-1 0,1 1 0,0 0 0,0 0 0,0 0 0,1 0 0,-1-1 0,1 1 0,4 6 0,3 1 0,0 1 0,1-1 0,1-1 0,21 18 0,12 12 0,-42-38 0,-1-1 0,1 0 0,-1 1 0,0-1 0,0 1 0,0 0 0,0-1 0,0 1 0,0 0 0,0 0 0,0-1 0,-1 1 0,1 0 0,-1 0 0,1 0 0,-1 0 0,0 0 0,0 0 0,0 0 0,0 0 0,0 0 0,-1 3 0,0-3 0,0 0 0,0 1 0,0-1 0,-1 0 0,1 0 0,-1 0 0,0 0 0,1 0 0,-1 0 0,0 0 0,0-1 0,0 1 0,0-1 0,-5 3 0,0 0 0,-1-1 0,1 0 0,-1 0 0,0 0 0,0-1 0,0 0 0,0-1 0,0 0 0,-15 0 0,15-2 15,0-1 0,1 0 0,-1 0 0,1-1 0,-1 0-1,1 0 1,0-1 0,-7-4 0,6 3-315,-1 0 0,1 1 1,-1 0-1,-15-4 0,11 5-6526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46.065"/>
    </inkml:context>
    <inkml:brush xml:id="br0">
      <inkml:brushProperty name="width" value="0.025" units="cm"/>
      <inkml:brushProperty name="height" value="0.025" units="cm"/>
    </inkml:brush>
  </inkml:definitions>
  <inkml:trace contextRef="#ctx0" brushRef="#br0">1 0 24575,'0'7'0,"0"7"0,3 8 0,4 4 0,4 3 0,1 3 0,-3-1 0,-2-3 0,-3-2 0,2-7 0,-1-2 0,-1-2 0,-1 0 0,-2 0 0,0 1 0,-1-2-8191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47.736"/>
    </inkml:context>
    <inkml:brush xml:id="br0">
      <inkml:brushProperty name="width" value="0.025" units="cm"/>
      <inkml:brushProperty name="height" value="0.025" units="cm"/>
    </inkml:brush>
  </inkml:definitions>
  <inkml:trace contextRef="#ctx0" brushRef="#br0">0 117 24575,'0'-4'0,"0"0"0,1 0 0,-1 0 0,1 0 0,0 1 0,0-1 0,0 0 0,1 0 0,-1 0 0,1 1 0,0-1 0,0 1 0,0-1 0,0 1 0,1 0 0,-1 0 0,1 0 0,0 0 0,0 1 0,0-1 0,0 1 0,0-1 0,1 1 0,6-3 0,5-1 0,0 0 0,0 1 0,1 0 0,27-3 0,-41 7 0,1 1 0,-1-1 0,0 1 0,1 0 0,-1 0 0,0 0 0,1 0 0,-1 1 0,0-1 0,1 1 0,-1-1 0,0 1 0,0 0 0,1-1 0,-1 1 0,0 1 0,0-1 0,0 0 0,2 2 0,-1 0 0,0 0 0,-1 0 0,0 0 0,1 0 0,-1 0 0,-1 0 0,1 1 0,0-1 0,-1 1 0,3 6 0,-1 4 0,-1-1 0,0 0 0,-1 0 0,0 1 0,-2 22 0,-1-24 0,1 0 0,-2 0 0,1 0 0,-2 0 0,1 0 0,-2-1 0,0 1 0,0-1 0,-1-1 0,0 1 0,-1-1 0,0 0 0,-15 16 0,19-23 0,0 1 0,0-1 0,1 0 0,-1 1 0,1 0 0,-1-1 0,1 1 0,0 0 0,1 0 0,-1 0 0,-1 5 0,3-7 0,0 0 0,0-1 0,0 1 0,0-1 0,1 1 0,-1-1 0,0 1 0,1-1 0,-1 1 0,1-1 0,-1 1 0,1-1 0,-1 1 0,1-1 0,0 0 0,0 1 0,0-1 0,0 0 0,0 0 0,0 0 0,0 0 0,0 0 0,1 0 0,-1 0 0,0 0 0,1 0 0,-1 0 0,0-1 0,1 1 0,-1-1 0,1 1 0,-1-1 0,1 1 0,1-1 0,9 4 0,0-2 0,0 1 0,0-2 0,1 0 0,-1 0 0,1-1 0,-1 0 0,0-1 0,1-1 0,-1 0 0,0-1 0,0 0 0,0 0 0,0-1 0,-1-1 0,1 0 0,-1-1 0,-1 0 0,18-12 0,-27 16-136,1 0-1,0 0 1,-1 0-1,1 0 1,-1 0-1,0 0 1,1 0-1,-1 0 0,1-4 1,2-6-6690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48.763"/>
    </inkml:context>
    <inkml:brush xml:id="br0">
      <inkml:brushProperty name="width" value="0.025" units="cm"/>
      <inkml:brushProperty name="height" value="0.025" units="cm"/>
    </inkml:brush>
  </inkml:definitions>
  <inkml:trace contextRef="#ctx0" brushRef="#br0">0 70 24575,'3'0'0,"5"-3"0,3-1 0,3 0 0,0-2 0,-1 0 0,5 1 0,2-2 0,1 0 0,-1 2 0,-3-2 0,-1 1 0,-1 0 0,-3 3-8191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4:50.207"/>
    </inkml:context>
    <inkml:brush xml:id="br0">
      <inkml:brushProperty name="width" value="0.025" units="cm"/>
      <inkml:brushProperty name="height" value="0.025" units="cm"/>
    </inkml:brush>
  </inkml:definitions>
  <inkml:trace contextRef="#ctx0" brushRef="#br0">65 104 24575,'-3'3'0,"1"0"0,-1 0 0,1 0 0,-1 0 0,1 0 0,0 0 0,0 0 0,0 1 0,1-1 0,-1 1 0,1 0 0,0-1 0,0 1 0,0 0 0,0 0 0,1 0 0,0-1 0,-1 1 0,1 0 0,1 0 0,0 5 0,0-6 0,0 1 0,0-1 0,0 0 0,1 0 0,0 0 0,-1 0 0,1 0 0,0 0 0,1 0 0,-1-1 0,0 1 0,1-1 0,-1 0 0,1 1 0,0-1 0,0 0 0,0-1 0,0 1 0,0 0 0,0-1 0,1 0 0,-1 0 0,5 2 0,-1-1 0,0-1 0,0 1 0,0-1 0,0 0 0,0-1 0,0 0 0,0 0 0,12-2 0,-17 2 0,0-1 0,0 1 0,0-1 0,0 0 0,0 0 0,0 0 0,0 0 0,0 0 0,0 0 0,0-1 0,-1 1 0,1 0 0,0-1 0,-1 0 0,1 1 0,-1-1 0,0 0 0,0 0 0,1 0 0,-1 0 0,0 0 0,0 0 0,-1 0 0,1 0 0,0 0 0,-1 0 0,1 0 0,-1-1 0,0 1 0,0-4 0,2-16 0,-2 0 0,-4-35 0,4 52 0,-1-1 0,0 1 0,0 0 0,0-1 0,0 1 0,-1 0 0,0 0 0,0 0 0,-1 0 0,1 1 0,-1-1 0,0 1 0,0-1 0,-1 1 0,1 0 0,-7-5 0,9 8 0,-1 0 0,0 0 0,0 0 0,0 0 0,0 0 0,0 0 0,0 1 0,0-1 0,0 1 0,0 0 0,-1 0 0,1-1 0,0 1 0,0 0 0,0 1 0,0-1 0,0 0 0,-4 2 0,1-1 0,0 1 0,1 0 0,-1 1 0,0-1 0,1 1 0,0 0 0,-7 5 0,2 1 0,-1 0 0,2 1 0,0-1 0,0 1 0,-11 20 0,15-24 0,1 1 0,0-1 0,1 1 0,-1 0 0,1-1 0,1 1 0,-1 0 0,1 0 0,1 0 0,-1 0 0,1 0 0,0 0 0,1 1 0,-1-1 0,2 0 0,-1 0 0,1-1 0,0 1 0,0 0 0,0-1 0,1 1 0,1-1 0,-1 1 0,1-1 0,5 6 0,-3-3 0,1 0 0,0 0 0,1-1 0,14 12 0,-18-17 0,0-1 0,0 1 0,1-1 0,-1 0 0,1 0 0,-1-1 0,1 1 0,-1-1 0,1 0 0,0 0 0,0-1 0,0 1 0,5-1 0,6 0 0,12-1 0,1 2 0,45 7 0,-72-8 5,-1 1 0,1-1 0,0 1-1,0-1 1,0 0 0,-1 0 0,1 0 0,0 0-1,0 0 1,0 0 0,-1 0 0,1-1 0,0 1-1,0-1 1,-1 1 0,1-1 0,0 0-1,-1 1 1,1-1 0,-1 0 0,1 0 0,-1 0-1,1 0 1,2-3 0,-3 1-129,1 0 0,0-1 1,-1 1-1,0-1 0,0 1 0,0-1 1,0 0-1,-1 1 0,1-1 0,-1 0 1,0-4-1,1-15-6702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46:52.316"/>
    </inkml:context>
    <inkml:brush xml:id="br0">
      <inkml:brushProperty name="width" value="0.025" units="cm"/>
      <inkml:brushProperty name="height" value="0.025" units="cm"/>
    </inkml:brush>
  </inkml:definitions>
  <inkml:trace contextRef="#ctx0" brushRef="#br0">297 0 24575,'-9'1'0,"0"0"0,0 0 0,0 1 0,0 1 0,0-1 0,0 1 0,1 1 0,-13 6 0,-7 5 0,-26 20 0,43-27 0,0-1 0,1 2 0,0-1 0,1 1 0,-14 17 0,19-21 0,1 1 0,-1-1 0,2 0 0,-1 1 0,0 0 0,1-1 0,0 1 0,1 0 0,-1 0 0,1 0 0,0 1 0,0-1 0,1 0 0,0 7 0,0-6 0,1-1 0,0 1 0,0-1 0,1 1 0,0-1 0,0 1 0,0-1 0,1 0 0,-1 0 0,2 0 0,-1 0 0,1 0 0,5 6 0,0-3 0,0 0 0,0 0 0,1-1 0,0-1 0,0 0 0,16 8 0,-11-6 0,0-1 0,1-1 0,1 0 0,-1-1 0,1-1 0,0 0 0,0-1 0,1-1 0,-1-1 0,1-1 0,-1 0 0,1-1 0,-1-1 0,27-4 0,7-7 0,-1-2 0,93-38 0,-138 49 0,-1 1 0,1-1 0,-1 0 0,0-1 0,0 1 0,0-1 0,0 1 0,-1-1 0,1 0 0,-1 0 0,0-1 0,0 1 0,-1-1 0,1 1 0,-1-1 0,0 0 0,-1 0 0,1 0 0,-1 0 0,2-9 0,0-6 0,-1 0 0,-1 0 0,0 0 0,-3-21 0,2 32 0,-2 0 0,1-1 0,-1 1 0,0 0 0,-1 0 0,-4-10 0,6 16 0,-1 0 0,1 0 0,-1 0 0,0 0 0,0 0 0,0 1 0,0-1 0,0 0 0,0 1 0,-1 0 0,1 0 0,-1 0 0,0 0 0,1 0 0,-1 0 0,0 1 0,0-1 0,0 1 0,0 0 0,-6-2 0,-84-7 0,1 3 0,-130 7 0,89 2 0,112-3-113,-35 2 354,54-1-312,0 0 0,0 0 0,0 1 0,0-1 0,0 1-1,0-1 1,0 1 0,0 0 0,0 0 0,0 0 0,0 0 0,0 0 0,0 0 0,1 0 0,-1 1-1,0-1 1,1 1 0,-1-1 0,1 1 0,-2 2 0,-1 7-6755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12.450"/>
    </inkml:context>
    <inkml:brush xml:id="br0">
      <inkml:brushProperty name="width" value="0.025" units="cm"/>
      <inkml:brushProperty name="height" value="0.025" units="cm"/>
    </inkml:brush>
  </inkml:definitions>
  <inkml:trace contextRef="#ctx0" brushRef="#br0">28 1 24575,'-1'8'0,"0"0"0,0 0 0,-1 0 0,0 0 0,-5 12 0,4-15 0,1 0 0,0 0 0,1 1 0,-1-1 0,1 1 0,0 0 0,0-1 0,1 1 0,0 0 0,0 0 0,1 10 0,1-13 0,-1-1 0,1 1 0,0 0 0,-1-1 0,1 1 0,0-1 0,1 1 0,-1-1 0,0 0 0,1 0 0,-1 0 0,5 2 0,40 22 0,-35-20 0,11 4 0,1 0 0,0-2 0,0-1 0,1-1 0,0-1 0,34 3 0,-56-8 0,-1 0 0,0 1 0,1-1 0,-1 1 0,0 0 0,0 0 0,1 0 0,-1 0 0,0 0 0,0 0 0,0 0 0,0 1 0,-1-1 0,1 1 0,0-1 0,0 1 0,-1 0 0,1 0 0,-1 0 0,0-1 0,0 1 0,1 1 0,-1-1 0,0 0 0,-1 0 0,1 0 0,0 0 0,-1 1 0,1-1 0,-1 0 0,1 1 0,-1-1 0,0 0 0,0 1 0,0-1 0,-1 0 0,1 1 0,-2 3 0,1 1 0,0-1 0,-1 1 0,0-1 0,0 1 0,-1-1 0,0 0 0,0 0 0,0 0 0,0-1 0,-1 1 0,0-1 0,-10 10 0,7-9 0,0 0 0,-1 0 0,0-1 0,0 0 0,0 0 0,-1-1 0,0 0 0,0-1 0,0 0 0,0 0 0,-10 1 0,12-3 0,0-1 0,1 0 0,-1 0 0,0 0 0,1-1 0,-1 0 0,0-1 0,1 1 0,0-1 0,-1-1 0,1 1 0,0-1 0,0 0 0,0 0 0,0-1 0,-8-6 0,7 4 20,0 0 0,1 0 0,-1-1 0,1 0 0,-8-12 0,13 17-75,-1 0 0,1 0 0,0 0 0,0 0 0,0 0 0,0 0 0,0 0 0,0 0 0,0-1 0,1 1 0,-1 0 0,1 0 0,0-1 0,-1 1 0,1 0 0,0-1 0,1 1 0,-1-1 0,0 1 0,1 0 0,-1 0 0,1-1 0,0 1 0,-1 0 0,1 0 0,2-3 0,4-3-6771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13.384"/>
    </inkml:context>
    <inkml:brush xml:id="br0">
      <inkml:brushProperty name="width" value="0.025" units="cm"/>
      <inkml:brushProperty name="height" value="0.025" units="cm"/>
    </inkml:brush>
  </inkml:definitions>
  <inkml:trace contextRef="#ctx0" brushRef="#br0">0 1 24575,'3'0'0,"2"3"0,2 4 0,0 4 0,-1 7 0,-2 2 0,2 5 0,0 1 0,-1-1 0,-2-1 0,-1-3 0,-1-1 0,0 0 0,-1-2 0,-1 0 0,1 0 0,0 0 0,0-3-8191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13.904"/>
    </inkml:context>
    <inkml:brush xml:id="br0">
      <inkml:brushProperty name="width" value="0.025" units="cm"/>
      <inkml:brushProperty name="height" value="0.025" units="cm"/>
    </inkml:brush>
  </inkml:definitions>
  <inkml:trace contextRef="#ctx0" brushRef="#br0">0 1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15.018"/>
    </inkml:context>
    <inkml:brush xml:id="br0">
      <inkml:brushProperty name="width" value="0.025" units="cm"/>
      <inkml:brushProperty name="height" value="0.025" units="cm"/>
    </inkml:brush>
  </inkml:definitions>
  <inkml:trace contextRef="#ctx0" brushRef="#br0">0 56 24575,'6'-3'0,"0"-1"0,0 1 0,0 0 0,0 0 0,0 1 0,1-1 0,0 2 0,11-3 0,-1 0 0,9-3 0,-1 1 0,2 1 0,-1 2 0,34-1 0,-57 4 0,0 0 0,-1 0 0,0 0 0,1 1 0,-1-1 0,1 1 0,-1 0 0,1-1 0,-1 1 0,0 0 0,1 0 0,-1 1 0,0-1 0,0 0 0,0 1 0,0-1 0,0 1 0,0 0 0,-1-1 0,3 4 0,-2-2 0,0 1 0,0-1 0,-1 1 0,1 0 0,-1 0 0,0-1 0,0 1 0,0 0 0,0 0 0,-1 0 0,0 7 0,0 0 0,-1 0 0,0 0 0,-1-1 0,0 1 0,-1 0 0,0-1 0,-1 0 0,-7 16 0,1-11 0,0-1 0,-1 0 0,0-1 0,-1-1 0,0 0 0,-23 17 0,1 1 0,33-30 0,0 0 0,1 1 0,-1-1 0,1 1 0,-1-1 0,1 1 0,-1-1 0,1 1 0,-1-1 0,1 1 0,0-1 0,-1 1 0,1 0 0,0-1 0,-1 1 0,1-1 0,0 1 0,0 0 0,0-1 0,-1 1 0,1 0 0,0-1 0,0 1 0,0 0 0,0 0 0,0-1 0,0 1 0,1 0 0,-1 0 0,1 0 0,0 0 0,0 0 0,0 0 0,-1-1 0,1 1 0,0 0 0,0-1 0,0 1 0,0 0 0,0-1 0,0 1 0,0-1 0,0 0 0,2 1 0,49 7 0,-46-7 0,13 1 0,0 0 0,1-1 0,-1 0 0,23-2 0,-38 0 0,0 1 0,0-1 0,1 0 0,-1 0 0,0 0 0,0 0 0,0-1 0,0 1 0,-1-1 0,1 0 0,0 0 0,-1-1 0,1 1 0,-1-1 0,0 1 0,0-1 0,0 0 0,0-1 0,0 1 0,2-5 0,16-24-1365,-14 24-5461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15.841"/>
    </inkml:context>
    <inkml:brush xml:id="br0">
      <inkml:brushProperty name="width" value="0.025" units="cm"/>
      <inkml:brushProperty name="height" value="0.025" units="cm"/>
    </inkml:brush>
  </inkml:definitions>
  <inkml:trace contextRef="#ctx0" brushRef="#br0">1 0 24575,'3'0'0,"4"0"0,4 0 0,6 0 0,4 0 0,1 0 0,-1 0 0,1 0 0,-2 0 0,-1 0 0,3 0 0,1 0 0,-1 0 0,-1 0 0,-1 0 0,0 0 0,-4 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16.717"/>
    </inkml:context>
    <inkml:brush xml:id="br0">
      <inkml:brushProperty name="width" value="0.025" units="cm"/>
      <inkml:brushProperty name="height" value="0.025" units="cm"/>
    </inkml:brush>
  </inkml:definitions>
  <inkml:trace contextRef="#ctx0" brushRef="#br0">18 37 24575,'2'3'0,"0"-1"0,0 1 0,0-1 0,0 1 0,-1 0 0,0 0 0,1 0 0,-1 0 0,1 5 0,-1-6 0,-1 0 0,0 0 0,1 0 0,0-1 0,-1 1 0,1 0 0,0 0 0,0-1 0,0 1 0,0 0 0,0-1 0,0 1 0,1-1 0,-1 1 0,1-1 0,-1 0 0,1 1 0,-1-1 0,1 0 0,-1 0 0,1 0 0,0 0 0,0-1 0,0 1 0,-1 0 0,1-1 0,4 1 0,3 1 0,1 0 0,0-1 0,0-1 0,0 0 0,0 0 0,-1-1 0,1 0 0,12-3 0,-20 4 0,1-1 0,-1 1 0,0-1 0,1 0 0,-1 0 0,0 0 0,0 0 0,1 0 0,-1-1 0,0 1 0,0-1 0,0 1 0,-1-1 0,1 0 0,0 0 0,-1 1 0,1-1 0,-1-1 0,1 1 0,-1 0 0,0 0 0,0 0 0,0-1 0,0 1 0,-1 0 0,1-1 0,0 1 0,-1 0 0,0-1 0,0 1 0,1-1 0,-1 1 0,-1-1 0,1 1 0,0-1 0,-1 1 0,0-4 0,1 4 0,0 1 0,-1-1 0,1 1 0,0-1 0,-1 1 0,1-1 0,-1 1 0,0 0 0,1-1 0,-1 1 0,0 0 0,0-1 0,1 1 0,-1 0 0,0 0 0,0 0 0,-1 0 0,1 0 0,0 0 0,0 0 0,0 0 0,-1 0 0,1 1 0,0-1 0,-1 0 0,1 1 0,-1-1 0,1 1 0,-1 0 0,1-1 0,-1 1 0,1 0 0,-1 0 0,1 0 0,-1 0 0,1 0 0,-1 0 0,1 0 0,-1 1 0,-1 0 0,-1 0 0,0 0 0,0 1 0,0 0 0,0 0 0,1 0 0,-1 0 0,1 1 0,-1 0 0,1-1 0,0 1 0,0 0 0,0 0 0,-3 5 0,-87 135 0,89-138 0,1 0 0,0 0 0,0 0 0,1 0 0,-1 1 0,1-1 0,1 1 0,-1-1 0,1 1 0,0 0 0,0 0 0,0-1 0,1 1 0,0 0 0,1 8 0,-1-11 0,1 1 0,0-1 0,1 0 0,-1 1 0,1-1 0,-1 0 0,1 0 0,0 0 0,0 0 0,0 0 0,0 0 0,1-1 0,-1 1 0,1-1 0,0 0 0,-1 1 0,1-1 0,0-1 0,0 1 0,1 0 0,-1-1 0,0 1 0,1-1 0,-1 0 0,0 0 0,5 0 0,19 3 0,0-1 0,0-1 0,0-1 0,41-5 0,1 1 0,-64 3 0,0 0 0,-1 0 0,1 0 0,0-1 0,-1 0 0,1 0 0,-1 0 0,1 0 0,4-3 0,-7 3 0,-1 0 0,1 0 0,-1-1 0,1 1 0,-1-1 0,0 1 0,1-1 0,-1 1 0,0-1 0,0 0 0,0 0 0,0 1 0,0-1 0,-1 0 0,1 0 0,-1 0 0,1 0 0,-1 0 0,0 0 0,1 0 0,-1 0 0,0 0 0,-1-3 0,-3-76-1365,4 61-5461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18.511"/>
    </inkml:context>
    <inkml:brush xml:id="br0">
      <inkml:brushProperty name="width" value="0.025" units="cm"/>
      <inkml:brushProperty name="height" value="0.025" units="cm"/>
    </inkml:brush>
  </inkml:definitions>
  <inkml:trace contextRef="#ctx0" brushRef="#br0">0 0 24575,'3'3'0,"1"4"0,0 7 0,-1 5 0,0 4 0,-2 2 0,0 0 0,-1-2 0,0-1 0,0-1 0,0 1 0,0 1 0,-1-1 0,1-4-8191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22.526"/>
    </inkml:context>
    <inkml:brush xml:id="br0">
      <inkml:brushProperty name="width" value="0.025" units="cm"/>
      <inkml:brushProperty name="height" value="0.025" units="cm"/>
    </inkml:brush>
  </inkml:definitions>
  <inkml:trace contextRef="#ctx0" brushRef="#br0">1 0 24575,'0'3'0,"0"10"0,0 7 0,0 8 0,0 12 0,0 6 0,0-3 0,0-5 0,0-5 0,0-7 0,0-3 0,0-6-8191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24.821"/>
    </inkml:context>
    <inkml:brush xml:id="br0">
      <inkml:brushProperty name="width" value="0.025" units="cm"/>
      <inkml:brushProperty name="height" value="0.025" units="cm"/>
    </inkml:brush>
  </inkml:definitions>
  <inkml:trace contextRef="#ctx0" brushRef="#br0">1 1 24575,'0'3'0,"3"7"0,4 2 0,1 5 0,2 6 0,-1 2 0,2 0 0,2-4 0,-2-7-8191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05:34.477"/>
    </inkml:context>
    <inkml:brush xml:id="br0">
      <inkml:brushProperty name="width" value="0.025" units="cm"/>
      <inkml:brushProperty name="height" value="0.025" units="cm"/>
    </inkml:brush>
  </inkml:definitions>
  <inkml:trace contextRef="#ctx0" brushRef="#br0">3 1 24575,'-3'119'0,"6"128"0,-3-244 4,1-1 1,-1 0-1,1 0 0,-1 1 0,1-1 0,0 0 0,0 0 0,0 1 0,0-1 1,0 0-1,0 0 0,1 0 0,-1-1 0,1 1 0,-1 0 0,1 0 0,0-1 1,0 1-1,0-1 0,0 0 0,0 1 0,0-1 0,0 0 0,0 0 0,0 0 1,0 0-1,1-1 0,3 2 0,0-1-139,0 0 0,0-1 0,0 1 0,0-1 0,0 0 0,0-1 0,0 0 0,0 1 0,-1-2 0,8-1 0,-1-2-6691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a:p>
          <a:p>
            <a:pPr marL="457200" marR="0" lvl="1" indent="-88900" algn="l" rtl="0">
              <a:spcBef>
                <a:spcPts val="0"/>
              </a:spcBef>
              <a:spcAft>
                <a:spcPts val="0"/>
              </a:spcAft>
              <a:buSzPts val="1400"/>
              <a:buChar char="○"/>
            </a:pPr>
            <a:endParaRPr/>
          </a:p>
          <a:p>
            <a:pPr marL="914400" marR="0" lvl="2" indent="-88900" algn="l" rtl="0">
              <a:spcBef>
                <a:spcPts val="0"/>
              </a:spcBef>
              <a:spcAft>
                <a:spcPts val="0"/>
              </a:spcAft>
              <a:buSzPts val="1400"/>
              <a:buChar char="■"/>
            </a:pPr>
            <a:endParaRPr/>
          </a:p>
          <a:p>
            <a:pPr marL="1371600" marR="0" lvl="3" indent="-88900" algn="l" rtl="0">
              <a:spcBef>
                <a:spcPts val="0"/>
              </a:spcBef>
              <a:spcAft>
                <a:spcPts val="0"/>
              </a:spcAft>
              <a:buSzPts val="1400"/>
              <a:buChar char="●"/>
            </a:pPr>
            <a:endParaRPr/>
          </a:p>
          <a:p>
            <a:pPr marL="1828800" marR="0" lvl="4" indent="-88900" algn="l" rtl="0">
              <a:spcBef>
                <a:spcPts val="0"/>
              </a:spcBef>
              <a:spcAft>
                <a:spcPts val="0"/>
              </a:spcAft>
              <a:buSzPts val="1400"/>
              <a:buChar char="○"/>
            </a:pPr>
            <a:endParaRPr/>
          </a:p>
          <a:p>
            <a:pPr marL="2286000" marR="0" lvl="5" indent="-88900" algn="l" rtl="0">
              <a:spcBef>
                <a:spcPts val="0"/>
              </a:spcBef>
              <a:spcAft>
                <a:spcPts val="0"/>
              </a:spcAft>
              <a:buSzPts val="1400"/>
              <a:buChar char="■"/>
            </a:pPr>
            <a:endParaRPr/>
          </a:p>
          <a:p>
            <a:pPr marL="2743200" marR="0" lvl="6" indent="-88900" algn="l" rtl="0">
              <a:spcBef>
                <a:spcPts val="0"/>
              </a:spcBef>
              <a:spcAft>
                <a:spcPts val="0"/>
              </a:spcAft>
              <a:buSzPts val="1400"/>
              <a:buChar char="●"/>
            </a:pPr>
            <a:endParaRPr/>
          </a:p>
          <a:p>
            <a:pPr marL="3200400" marR="0" lvl="7" indent="-88900" algn="l" rtl="0">
              <a:spcBef>
                <a:spcPts val="0"/>
              </a:spcBef>
              <a:spcAft>
                <a:spcPts val="0"/>
              </a:spcAft>
              <a:buSzPts val="1400"/>
              <a:buChar char="○"/>
            </a:pPr>
            <a:endParaRPr/>
          </a:p>
          <a:p>
            <a:pPr marL="3657600" marR="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dd1b06c8_0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dd1b06c8_0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38"/>
        <p:cNvGrpSpPr/>
        <p:nvPr/>
      </p:nvGrpSpPr>
      <p:grpSpPr>
        <a:xfrm>
          <a:off x="0" y="0"/>
          <a:ext cx="0" cy="0"/>
          <a:chOff x="0" y="0"/>
          <a:chExt cx="0" cy="0"/>
        </a:xfrm>
      </p:grpSpPr>
      <p:pic>
        <p:nvPicPr>
          <p:cNvPr id="39" name="Google Shape;39;p2"/>
          <p:cNvPicPr preferRelativeResize="0"/>
          <p:nvPr/>
        </p:nvPicPr>
        <p:blipFill>
          <a:blip r:embed="rId2">
            <a:alphaModFix/>
          </a:blip>
          <a:stretch>
            <a:fillRect/>
          </a:stretch>
        </p:blipFill>
        <p:spPr>
          <a:xfrm>
            <a:off x="0" y="-3"/>
            <a:ext cx="11328385" cy="5189575"/>
          </a:xfrm>
          <a:prstGeom prst="rect">
            <a:avLst/>
          </a:prstGeom>
          <a:noFill/>
          <a:ln>
            <a:noFill/>
          </a:ln>
        </p:spPr>
      </p:pic>
      <p:grpSp>
        <p:nvGrpSpPr>
          <p:cNvPr id="40" name="Google Shape;40;p2"/>
          <p:cNvGrpSpPr/>
          <p:nvPr/>
        </p:nvGrpSpPr>
        <p:grpSpPr>
          <a:xfrm>
            <a:off x="22" y="3555094"/>
            <a:ext cx="7314320" cy="876772"/>
            <a:chOff x="-11" y="1378677"/>
            <a:chExt cx="7314320" cy="4116300"/>
          </a:xfrm>
        </p:grpSpPr>
        <p:sp>
          <p:nvSpPr>
            <p:cNvPr id="41" name="Google Shape;41;p2"/>
            <p:cNvSpPr/>
            <p:nvPr/>
          </p:nvSpPr>
          <p:spPr>
            <a:xfrm flipH="1">
              <a:off x="-11" y="1378677"/>
              <a:ext cx="187800" cy="41163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187809" y="1378677"/>
              <a:ext cx="7126500" cy="4116300"/>
            </a:xfrm>
            <a:prstGeom prst="rect">
              <a:avLst/>
            </a:prstGeom>
            <a:solidFill>
              <a:srgbClr val="4343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414375" y="3631832"/>
            <a:ext cx="6400800" cy="7233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grpSp>
        <p:nvGrpSpPr>
          <p:cNvPr id="45" name="Google Shape;45;p3"/>
          <p:cNvGrpSpPr/>
          <p:nvPr/>
        </p:nvGrpSpPr>
        <p:grpSpPr>
          <a:xfrm>
            <a:off x="-13" y="-9141"/>
            <a:ext cx="8005728" cy="1209422"/>
            <a:chOff x="-13" y="-12188"/>
            <a:chExt cx="8005728" cy="1161900"/>
          </a:xfrm>
        </p:grpSpPr>
        <p:sp>
          <p:nvSpPr>
            <p:cNvPr id="46" name="Google Shape;46;p3"/>
            <p:cNvSpPr/>
            <p:nvPr/>
          </p:nvSpPr>
          <p:spPr>
            <a:xfrm flipH="1">
              <a:off x="-13" y="-12188"/>
              <a:ext cx="1878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7" name="Google Shape;47;p3"/>
            <p:cNvSpPr/>
            <p:nvPr/>
          </p:nvSpPr>
          <p:spPr>
            <a:xfrm flipH="1">
              <a:off x="187715" y="-12188"/>
              <a:ext cx="78180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49" name="Google Shape;49;p3"/>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4"/>
          <p:cNvSpPr txBox="1">
            <a:spLocks noGrp="1"/>
          </p:cNvSpPr>
          <p:nvPr>
            <p:ph type="body" idx="1"/>
          </p:nvPr>
        </p:nvSpPr>
        <p:spPr>
          <a:xfrm>
            <a:off x="456245" y="1278514"/>
            <a:ext cx="4038600" cy="3630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52" name="Google Shape;52;p4"/>
          <p:cNvSpPr txBox="1">
            <a:spLocks noGrp="1"/>
          </p:cNvSpPr>
          <p:nvPr>
            <p:ph type="body" idx="2"/>
          </p:nvPr>
        </p:nvSpPr>
        <p:spPr>
          <a:xfrm>
            <a:off x="4648200" y="1278514"/>
            <a:ext cx="4038600" cy="3630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53" name="Google Shape;53;p4"/>
          <p:cNvGrpSpPr/>
          <p:nvPr/>
        </p:nvGrpSpPr>
        <p:grpSpPr>
          <a:xfrm>
            <a:off x="-13" y="-9141"/>
            <a:ext cx="8005728" cy="1209422"/>
            <a:chOff x="-13" y="-12188"/>
            <a:chExt cx="8005728" cy="1161900"/>
          </a:xfrm>
        </p:grpSpPr>
        <p:sp>
          <p:nvSpPr>
            <p:cNvPr id="54" name="Google Shape;54;p4"/>
            <p:cNvSpPr/>
            <p:nvPr/>
          </p:nvSpPr>
          <p:spPr>
            <a:xfrm flipH="1">
              <a:off x="-13" y="-12188"/>
              <a:ext cx="1878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5" name="Google Shape;55;p4"/>
            <p:cNvSpPr/>
            <p:nvPr/>
          </p:nvSpPr>
          <p:spPr>
            <a:xfrm flipH="1">
              <a:off x="187715" y="-12188"/>
              <a:ext cx="78180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56" name="Google Shape;56;p4"/>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6"/>
          <p:cNvSpPr/>
          <p:nvPr/>
        </p:nvSpPr>
        <p:spPr>
          <a:xfrm flipH="1">
            <a:off x="8964666" y="4623761"/>
            <a:ext cx="187800" cy="5214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4" name="Google Shape;64;p6"/>
          <p:cNvSpPr/>
          <p:nvPr/>
        </p:nvSpPr>
        <p:spPr>
          <a:xfrm flipH="1">
            <a:off x="3866778" y="4623761"/>
            <a:ext cx="5097900" cy="521400"/>
          </a:xfrm>
          <a:prstGeom prst="rect">
            <a:avLst/>
          </a:prstGeom>
          <a:solidFill>
            <a:srgbClr val="0F243E"/>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body" idx="1"/>
          </p:nvPr>
        </p:nvSpPr>
        <p:spPr>
          <a:xfrm>
            <a:off x="3866813" y="4623761"/>
            <a:ext cx="5097900" cy="521400"/>
          </a:xfrm>
          <a:prstGeom prst="rect">
            <a:avLst/>
          </a:prstGeom>
          <a:solidFill>
            <a:srgbClr val="E67032"/>
          </a:solidFill>
        </p:spPr>
        <p:txBody>
          <a:bodyPr spcFirstLastPara="1" wrap="square" lIns="91425" tIns="91425" rIns="91425" bIns="91425" anchor="t" anchorCtr="0">
            <a:noAutofit/>
          </a:bodyPr>
          <a:lstStyle>
            <a:lvl1pPr marL="457200" lvl="0" indent="-228600">
              <a:spcBef>
                <a:spcPts val="0"/>
              </a:spcBef>
              <a:spcAft>
                <a:spcPts val="0"/>
              </a:spcAft>
              <a:buClr>
                <a:schemeClr val="lt1"/>
              </a:buClr>
              <a:buSzPts val="1400"/>
              <a:buNone/>
              <a:defRPr sz="1400">
                <a:solidFill>
                  <a:schemeClr val="lt1"/>
                </a:solidFill>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305925" y="170126"/>
            <a:ext cx="8229600" cy="597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E67032"/>
              </a:buClr>
              <a:buSzPts val="3000"/>
              <a:buFont typeface="Calibri"/>
              <a:buNone/>
              <a:defRPr sz="3000" b="1">
                <a:solidFill>
                  <a:srgbClr val="E67032"/>
                </a:solidFill>
              </a:defRPr>
            </a:lvl1pPr>
            <a:lvl2pPr lvl="1" rtl="0">
              <a:spcBef>
                <a:spcPts val="0"/>
              </a:spcBef>
              <a:spcAft>
                <a:spcPts val="0"/>
              </a:spcAft>
              <a:buClr>
                <a:srgbClr val="E67032"/>
              </a:buClr>
              <a:buSzPts val="3000"/>
              <a:buNone/>
              <a:defRPr sz="3000" b="1">
                <a:solidFill>
                  <a:srgbClr val="E67032"/>
                </a:solidFill>
              </a:defRPr>
            </a:lvl2pPr>
            <a:lvl3pPr lvl="2" rtl="0">
              <a:spcBef>
                <a:spcPts val="0"/>
              </a:spcBef>
              <a:spcAft>
                <a:spcPts val="0"/>
              </a:spcAft>
              <a:buClr>
                <a:srgbClr val="E67032"/>
              </a:buClr>
              <a:buSzPts val="3000"/>
              <a:buNone/>
              <a:defRPr sz="3000" b="1">
                <a:solidFill>
                  <a:srgbClr val="E67032"/>
                </a:solidFill>
              </a:defRPr>
            </a:lvl3pPr>
            <a:lvl4pPr lvl="3" rtl="0">
              <a:spcBef>
                <a:spcPts val="0"/>
              </a:spcBef>
              <a:spcAft>
                <a:spcPts val="0"/>
              </a:spcAft>
              <a:buClr>
                <a:srgbClr val="E67032"/>
              </a:buClr>
              <a:buSzPts val="3000"/>
              <a:buNone/>
              <a:defRPr sz="3000" b="1">
                <a:solidFill>
                  <a:srgbClr val="E67032"/>
                </a:solidFill>
              </a:defRPr>
            </a:lvl4pPr>
            <a:lvl5pPr lvl="4" rtl="0">
              <a:spcBef>
                <a:spcPts val="0"/>
              </a:spcBef>
              <a:spcAft>
                <a:spcPts val="0"/>
              </a:spcAft>
              <a:buClr>
                <a:srgbClr val="E67032"/>
              </a:buClr>
              <a:buSzPts val="3000"/>
              <a:buNone/>
              <a:defRPr sz="3000" b="1">
                <a:solidFill>
                  <a:srgbClr val="E67032"/>
                </a:solidFill>
              </a:defRPr>
            </a:lvl5pPr>
            <a:lvl6pPr lvl="5" rtl="0">
              <a:spcBef>
                <a:spcPts val="0"/>
              </a:spcBef>
              <a:spcAft>
                <a:spcPts val="0"/>
              </a:spcAft>
              <a:buClr>
                <a:srgbClr val="E67032"/>
              </a:buClr>
              <a:buSzPts val="3000"/>
              <a:buNone/>
              <a:defRPr sz="3000" b="1">
                <a:solidFill>
                  <a:srgbClr val="E67032"/>
                </a:solidFill>
              </a:defRPr>
            </a:lvl6pPr>
            <a:lvl7pPr lvl="6" rtl="0">
              <a:spcBef>
                <a:spcPts val="0"/>
              </a:spcBef>
              <a:spcAft>
                <a:spcPts val="0"/>
              </a:spcAft>
              <a:buClr>
                <a:srgbClr val="E67032"/>
              </a:buClr>
              <a:buSzPts val="3000"/>
              <a:buNone/>
              <a:defRPr sz="3000" b="1">
                <a:solidFill>
                  <a:srgbClr val="E67032"/>
                </a:solidFill>
              </a:defRPr>
            </a:lvl7pPr>
            <a:lvl8pPr lvl="7" rtl="0">
              <a:spcBef>
                <a:spcPts val="0"/>
              </a:spcBef>
              <a:spcAft>
                <a:spcPts val="0"/>
              </a:spcAft>
              <a:buClr>
                <a:srgbClr val="E67032"/>
              </a:buClr>
              <a:buSzPts val="3000"/>
              <a:buNone/>
              <a:defRPr sz="3000" b="1">
                <a:solidFill>
                  <a:srgbClr val="E67032"/>
                </a:solidFill>
              </a:defRPr>
            </a:lvl8pPr>
            <a:lvl9pPr lvl="8" rtl="0">
              <a:spcBef>
                <a:spcPts val="0"/>
              </a:spcBef>
              <a:spcAft>
                <a:spcPts val="0"/>
              </a:spcAft>
              <a:buClr>
                <a:srgbClr val="E67032"/>
              </a:buClr>
              <a:buSzPts val="3000"/>
              <a:buNone/>
              <a:defRPr sz="3000" b="1">
                <a:solidFill>
                  <a:srgbClr val="E67032"/>
                </a:solidFill>
              </a:defRPr>
            </a:lvl9pPr>
          </a:lstStyle>
          <a:p>
            <a:endParaRPr/>
          </a:p>
        </p:txBody>
      </p:sp>
      <p:sp>
        <p:nvSpPr>
          <p:cNvPr id="69" name="Google Shape;69;p8"/>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lvl="0" indent="-342900" algn="l" rtl="0">
              <a:spcBef>
                <a:spcPts val="640"/>
              </a:spcBef>
              <a:spcAft>
                <a:spcPts val="0"/>
              </a:spcAft>
              <a:buClr>
                <a:schemeClr val="dk1"/>
              </a:buClr>
              <a:buSzPts val="1800"/>
              <a:buFont typeface="Arial"/>
              <a:buChar char="•"/>
              <a:defRPr/>
            </a:lvl1pPr>
            <a:lvl2pPr marL="914400" lvl="1" indent="-342900" algn="l" rtl="0">
              <a:spcBef>
                <a:spcPts val="560"/>
              </a:spcBef>
              <a:spcAft>
                <a:spcPts val="0"/>
              </a:spcAft>
              <a:buClr>
                <a:schemeClr val="dk1"/>
              </a:buClr>
              <a:buSzPts val="1800"/>
              <a:buFont typeface="Arial"/>
              <a:buChar char="–"/>
              <a:defRPr/>
            </a:lvl2pPr>
            <a:lvl3pPr marL="1371600" lvl="2" indent="-342900" algn="l" rtl="0">
              <a:spcBef>
                <a:spcPts val="480"/>
              </a:spcBef>
              <a:spcAft>
                <a:spcPts val="0"/>
              </a:spcAft>
              <a:buClr>
                <a:schemeClr val="dk1"/>
              </a:buClr>
              <a:buSzPts val="1800"/>
              <a:buFont typeface="Arial"/>
              <a:buChar char="•"/>
              <a:defRPr/>
            </a:lvl3pPr>
            <a:lvl4pPr marL="1828800" lvl="3" indent="-342900" algn="l" rtl="0">
              <a:spcBef>
                <a:spcPts val="400"/>
              </a:spcBef>
              <a:spcAft>
                <a:spcPts val="0"/>
              </a:spcAft>
              <a:buClr>
                <a:schemeClr val="dk1"/>
              </a:buClr>
              <a:buSzPts val="1800"/>
              <a:buFont typeface="Arial"/>
              <a:buChar char="–"/>
              <a:defRPr/>
            </a:lvl4pPr>
            <a:lvl5pPr marL="2286000" lvl="4" indent="-342900" algn="l" rtl="0">
              <a:spcBef>
                <a:spcPts val="400"/>
              </a:spcBef>
              <a:spcAft>
                <a:spcPts val="0"/>
              </a:spcAft>
              <a:buClr>
                <a:schemeClr val="dk1"/>
              </a:buClr>
              <a:buSzPts val="1800"/>
              <a:buFont typeface="Arial"/>
              <a:buChar char="»"/>
              <a:defRPr/>
            </a:lvl5pPr>
            <a:lvl6pPr marL="2743200" lvl="5" indent="-342900" algn="l" rtl="0">
              <a:spcBef>
                <a:spcPts val="400"/>
              </a:spcBef>
              <a:spcAft>
                <a:spcPts val="0"/>
              </a:spcAft>
              <a:buClr>
                <a:schemeClr val="dk1"/>
              </a:buClr>
              <a:buSzPts val="1800"/>
              <a:buFont typeface="Arial"/>
              <a:buChar char="•"/>
              <a:defRPr/>
            </a:lvl6pPr>
            <a:lvl7pPr marL="3200400" lvl="6" indent="-342900" algn="l" rtl="0">
              <a:spcBef>
                <a:spcPts val="400"/>
              </a:spcBef>
              <a:spcAft>
                <a:spcPts val="0"/>
              </a:spcAft>
              <a:buClr>
                <a:schemeClr val="dk1"/>
              </a:buClr>
              <a:buSzPts val="1800"/>
              <a:buFont typeface="Arial"/>
              <a:buChar char="•"/>
              <a:defRPr/>
            </a:lvl7pPr>
            <a:lvl8pPr marL="3657600" lvl="7" indent="-342900" algn="l" rtl="0">
              <a:spcBef>
                <a:spcPts val="400"/>
              </a:spcBef>
              <a:spcAft>
                <a:spcPts val="0"/>
              </a:spcAft>
              <a:buClr>
                <a:schemeClr val="dk1"/>
              </a:buClr>
              <a:buSzPts val="1800"/>
              <a:buFont typeface="Arial"/>
              <a:buChar char="•"/>
              <a:defRPr/>
            </a:lvl8pPr>
            <a:lvl9pPr marL="4114800" lvl="8" indent="-342900" algn="l" rtl="0">
              <a:spcBef>
                <a:spcPts val="400"/>
              </a:spcBef>
              <a:spcAft>
                <a:spcPts val="0"/>
              </a:spcAft>
              <a:buClr>
                <a:schemeClr val="dk1"/>
              </a:buClr>
              <a:buSzPts val="1800"/>
              <a:buFont typeface="Arial"/>
              <a:buChar char="•"/>
              <a:defRPr/>
            </a:lvl9pPr>
          </a:lstStyle>
          <a:p>
            <a:endParaRPr/>
          </a:p>
        </p:txBody>
      </p:sp>
      <p:sp>
        <p:nvSpPr>
          <p:cNvPr id="70" name="Google Shape;70;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2" name="Google Shape;72;p8"/>
          <p:cNvSpPr txBox="1">
            <a:spLocks noGrp="1"/>
          </p:cNvSpPr>
          <p:nvPr>
            <p:ph type="sldNum" idx="12"/>
          </p:nvPr>
        </p:nvSpPr>
        <p:spPr>
          <a:xfrm>
            <a:off x="6553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857250"/>
            <a:ext cx="4083050" cy="3886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857250"/>
            <a:ext cx="4083050" cy="3886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88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esson-plan">
    <p:bg>
      <p:bgPr>
        <a:solidFill>
          <a:srgbClr val="FFFFFF"/>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33868" y="-71"/>
            <a:ext cx="3409813" cy="2107677"/>
            <a:chOff x="0" y="1494"/>
            <a:chExt cx="3409813" cy="2810236"/>
          </a:xfrm>
        </p:grpSpPr>
        <p:cxnSp>
          <p:nvCxnSpPr>
            <p:cNvPr id="11" name="Google Shape;11;p1"/>
            <p:cNvCxnSpPr/>
            <p:nvPr/>
          </p:nvCxnSpPr>
          <p:spPr>
            <a:xfrm>
              <a:off x="0" y="245543"/>
              <a:ext cx="32511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2" name="Google Shape;12;p1"/>
            <p:cNvCxnSpPr/>
            <p:nvPr/>
          </p:nvCxnSpPr>
          <p:spPr>
            <a:xfrm rot="-5400000">
              <a:off x="-1212177" y="1407880"/>
              <a:ext cx="28062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3" name="Google Shape;13;p1"/>
            <p:cNvCxnSpPr/>
            <p:nvPr/>
          </p:nvCxnSpPr>
          <p:spPr>
            <a:xfrm>
              <a:off x="0" y="474143"/>
              <a:ext cx="26670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4" name="Google Shape;14;p1"/>
            <p:cNvCxnSpPr/>
            <p:nvPr/>
          </p:nvCxnSpPr>
          <p:spPr>
            <a:xfrm>
              <a:off x="0" y="702743"/>
              <a:ext cx="2167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5" name="Google Shape;15;p1"/>
            <p:cNvCxnSpPr/>
            <p:nvPr/>
          </p:nvCxnSpPr>
          <p:spPr>
            <a:xfrm>
              <a:off x="0" y="931343"/>
              <a:ext cx="18627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6" name="Google Shape;16;p1"/>
            <p:cNvCxnSpPr/>
            <p:nvPr/>
          </p:nvCxnSpPr>
          <p:spPr>
            <a:xfrm>
              <a:off x="0" y="1159943"/>
              <a:ext cx="14901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7" name="Google Shape;17;p1"/>
            <p:cNvCxnSpPr/>
            <p:nvPr/>
          </p:nvCxnSpPr>
          <p:spPr>
            <a:xfrm>
              <a:off x="0" y="1388543"/>
              <a:ext cx="12192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8" name="Google Shape;18;p1"/>
            <p:cNvCxnSpPr/>
            <p:nvPr/>
          </p:nvCxnSpPr>
          <p:spPr>
            <a:xfrm>
              <a:off x="0" y="1617143"/>
              <a:ext cx="9906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9" name="Google Shape;19;p1"/>
            <p:cNvCxnSpPr/>
            <p:nvPr/>
          </p:nvCxnSpPr>
          <p:spPr>
            <a:xfrm>
              <a:off x="0" y="1845743"/>
              <a:ext cx="7452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0" name="Google Shape;20;p1"/>
            <p:cNvCxnSpPr/>
            <p:nvPr/>
          </p:nvCxnSpPr>
          <p:spPr>
            <a:xfrm>
              <a:off x="0" y="2074343"/>
              <a:ext cx="5334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1" name="Google Shape;21;p1"/>
            <p:cNvCxnSpPr/>
            <p:nvPr/>
          </p:nvCxnSpPr>
          <p:spPr>
            <a:xfrm>
              <a:off x="0" y="2302944"/>
              <a:ext cx="262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2" name="Google Shape;22;p1"/>
            <p:cNvCxnSpPr/>
            <p:nvPr/>
          </p:nvCxnSpPr>
          <p:spPr>
            <a:xfrm rot="-5400000">
              <a:off x="-814261" y="1238115"/>
              <a:ext cx="24684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3" name="Google Shape;23;p1"/>
            <p:cNvCxnSpPr/>
            <p:nvPr/>
          </p:nvCxnSpPr>
          <p:spPr>
            <a:xfrm rot="-5400000">
              <a:off x="-357712" y="1014528"/>
              <a:ext cx="20181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4" name="Google Shape;24;p1"/>
            <p:cNvCxnSpPr/>
            <p:nvPr/>
          </p:nvCxnSpPr>
          <p:spPr>
            <a:xfrm rot="-5400000">
              <a:off x="-853" y="887577"/>
              <a:ext cx="17640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5" name="Google Shape;25;p1"/>
            <p:cNvCxnSpPr/>
            <p:nvPr/>
          </p:nvCxnSpPr>
          <p:spPr>
            <a:xfrm rot="-5400000">
              <a:off x="326307" y="790194"/>
              <a:ext cx="15693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6" name="Google Shape;26;p1"/>
            <p:cNvCxnSpPr/>
            <p:nvPr/>
          </p:nvCxnSpPr>
          <p:spPr>
            <a:xfrm rot="-5400000">
              <a:off x="636517" y="709727"/>
              <a:ext cx="1408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7" name="Google Shape;27;p1"/>
            <p:cNvCxnSpPr/>
            <p:nvPr/>
          </p:nvCxnSpPr>
          <p:spPr>
            <a:xfrm rot="-5400000">
              <a:off x="972229" y="603962"/>
              <a:ext cx="11967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8" name="Google Shape;28;p1"/>
            <p:cNvCxnSpPr/>
            <p:nvPr/>
          </p:nvCxnSpPr>
          <p:spPr>
            <a:xfrm rot="-5400000">
              <a:off x="1278237" y="527761"/>
              <a:ext cx="10443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9" name="Google Shape;29;p1"/>
            <p:cNvCxnSpPr/>
            <p:nvPr/>
          </p:nvCxnSpPr>
          <p:spPr>
            <a:xfrm rot="-5400000">
              <a:off x="1590398" y="440777"/>
              <a:ext cx="8796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0" name="Google Shape;30;p1"/>
            <p:cNvCxnSpPr/>
            <p:nvPr/>
          </p:nvCxnSpPr>
          <p:spPr>
            <a:xfrm rot="-5400000">
              <a:off x="1883657" y="377227"/>
              <a:ext cx="7527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1" name="Google Shape;31;p1"/>
            <p:cNvCxnSpPr/>
            <p:nvPr/>
          </p:nvCxnSpPr>
          <p:spPr>
            <a:xfrm rot="-5400000">
              <a:off x="2198067" y="292494"/>
              <a:ext cx="583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2" name="Google Shape;32;p1"/>
            <p:cNvCxnSpPr/>
            <p:nvPr/>
          </p:nvCxnSpPr>
          <p:spPr>
            <a:xfrm rot="-5400000">
              <a:off x="2521028" y="199377"/>
              <a:ext cx="3972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3" name="Google Shape;33;p1"/>
            <p:cNvCxnSpPr/>
            <p:nvPr/>
          </p:nvCxnSpPr>
          <p:spPr>
            <a:xfrm rot="-5400000">
              <a:off x="2801688" y="148627"/>
              <a:ext cx="295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4" name="Google Shape;34;p1"/>
            <p:cNvCxnSpPr/>
            <p:nvPr/>
          </p:nvCxnSpPr>
          <p:spPr>
            <a:xfrm rot="-5400000">
              <a:off x="3079243" y="102444"/>
              <a:ext cx="2016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5" name="Google Shape;35;p1"/>
            <p:cNvCxnSpPr/>
            <p:nvPr/>
          </p:nvCxnSpPr>
          <p:spPr>
            <a:xfrm rot="-5400000">
              <a:off x="3324763" y="85077"/>
              <a:ext cx="168600" cy="1500"/>
            </a:xfrm>
            <a:prstGeom prst="straightConnector1">
              <a:avLst/>
            </a:prstGeom>
            <a:noFill/>
            <a:ln w="12700" cap="flat" cmpd="sng">
              <a:solidFill>
                <a:srgbClr val="EFEFEF">
                  <a:alpha val="53725"/>
                </a:srgbClr>
              </a:solidFill>
              <a:prstDash val="solid"/>
              <a:round/>
              <a:headEnd type="none" w="sm" len="sm"/>
              <a:tailEnd type="none" w="sm" len="sm"/>
            </a:ln>
          </p:spPr>
        </p:cxnSp>
      </p:grpSp>
      <p:sp>
        <p:nvSpPr>
          <p:cNvPr id="36" name="Google Shape;3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a:endParaRPr/>
          </a:p>
        </p:txBody>
      </p:sp>
      <p:sp>
        <p:nvSpPr>
          <p:cNvPr id="37" name="Google Shape;37;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lvl="0" indent="-342900">
              <a:spcBef>
                <a:spcPts val="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emf"/></Relationships>
</file>

<file path=ppt/slides/_rels/slide1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61.emf"/></Relationships>
</file>

<file path=ppt/slides/_rels/slide1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8.emf"/></Relationships>
</file>

<file path=ppt/slides/_rels/slide1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0.png"/><Relationship Id="rId1" Type="http://schemas.openxmlformats.org/officeDocument/2006/relationships/slideLayout" Target="../slideLayouts/slideLayout6.xml"/><Relationship Id="rId5" Type="http://schemas.openxmlformats.org/officeDocument/2006/relationships/image" Target="../media/image60.emf"/><Relationship Id="rId4" Type="http://schemas.openxmlformats.org/officeDocument/2006/relationships/image" Target="../media/image15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166.png"/><Relationship Id="rId13" Type="http://schemas.openxmlformats.org/officeDocument/2006/relationships/customXml" Target="../ink/ink154.xml"/><Relationship Id="rId18" Type="http://schemas.openxmlformats.org/officeDocument/2006/relationships/image" Target="../media/image171.png"/><Relationship Id="rId26" Type="http://schemas.openxmlformats.org/officeDocument/2006/relationships/image" Target="../media/image175.png"/><Relationship Id="rId3" Type="http://schemas.openxmlformats.org/officeDocument/2006/relationships/customXml" Target="../ink/ink149.xml"/><Relationship Id="rId21" Type="http://schemas.openxmlformats.org/officeDocument/2006/relationships/customXml" Target="../ink/ink158.xml"/><Relationship Id="rId7" Type="http://schemas.openxmlformats.org/officeDocument/2006/relationships/customXml" Target="../ink/ink151.xml"/><Relationship Id="rId12" Type="http://schemas.openxmlformats.org/officeDocument/2006/relationships/image" Target="../media/image168.png"/><Relationship Id="rId17" Type="http://schemas.openxmlformats.org/officeDocument/2006/relationships/customXml" Target="../ink/ink156.xml"/><Relationship Id="rId25" Type="http://schemas.openxmlformats.org/officeDocument/2006/relationships/customXml" Target="../ink/ink160.xml"/><Relationship Id="rId2" Type="http://schemas.openxmlformats.org/officeDocument/2006/relationships/image" Target="../media/image157.png"/><Relationship Id="rId16" Type="http://schemas.openxmlformats.org/officeDocument/2006/relationships/image" Target="../media/image170.png"/><Relationship Id="rId20" Type="http://schemas.openxmlformats.org/officeDocument/2006/relationships/image" Target="../media/image172.png"/><Relationship Id="rId1" Type="http://schemas.openxmlformats.org/officeDocument/2006/relationships/slideLayout" Target="../slideLayouts/slideLayout6.xml"/><Relationship Id="rId6" Type="http://schemas.openxmlformats.org/officeDocument/2006/relationships/image" Target="../media/image165.png"/><Relationship Id="rId11" Type="http://schemas.openxmlformats.org/officeDocument/2006/relationships/customXml" Target="../ink/ink153.xml"/><Relationship Id="rId24" Type="http://schemas.openxmlformats.org/officeDocument/2006/relationships/image" Target="../media/image174.png"/><Relationship Id="rId5" Type="http://schemas.openxmlformats.org/officeDocument/2006/relationships/customXml" Target="../ink/ink150.xml"/><Relationship Id="rId15" Type="http://schemas.openxmlformats.org/officeDocument/2006/relationships/customXml" Target="../ink/ink155.xml"/><Relationship Id="rId23" Type="http://schemas.openxmlformats.org/officeDocument/2006/relationships/customXml" Target="../ink/ink159.xml"/><Relationship Id="rId10" Type="http://schemas.openxmlformats.org/officeDocument/2006/relationships/image" Target="../media/image167.png"/><Relationship Id="rId19" Type="http://schemas.openxmlformats.org/officeDocument/2006/relationships/customXml" Target="../ink/ink157.xml"/><Relationship Id="rId4" Type="http://schemas.openxmlformats.org/officeDocument/2006/relationships/image" Target="../media/image164.png"/><Relationship Id="rId9" Type="http://schemas.openxmlformats.org/officeDocument/2006/relationships/customXml" Target="../ink/ink152.xml"/><Relationship Id="rId14" Type="http://schemas.openxmlformats.org/officeDocument/2006/relationships/image" Target="../media/image169.png"/><Relationship Id="rId22" Type="http://schemas.openxmlformats.org/officeDocument/2006/relationships/image" Target="../media/image173.png"/></Relationships>
</file>

<file path=ppt/slides/_rels/slide27.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customXml" Target="../ink/ink166.xml"/><Relationship Id="rId18" Type="http://schemas.openxmlformats.org/officeDocument/2006/relationships/image" Target="../media/image184.png"/><Relationship Id="rId3" Type="http://schemas.openxmlformats.org/officeDocument/2006/relationships/customXml" Target="../ink/ink161.xml"/><Relationship Id="rId21" Type="http://schemas.openxmlformats.org/officeDocument/2006/relationships/customXml" Target="../ink/ink170.xml"/><Relationship Id="rId7" Type="http://schemas.openxmlformats.org/officeDocument/2006/relationships/customXml" Target="../ink/ink163.xml"/><Relationship Id="rId12" Type="http://schemas.openxmlformats.org/officeDocument/2006/relationships/image" Target="../media/image181.png"/><Relationship Id="rId17" Type="http://schemas.openxmlformats.org/officeDocument/2006/relationships/customXml" Target="../ink/ink168.xml"/><Relationship Id="rId2" Type="http://schemas.openxmlformats.org/officeDocument/2006/relationships/image" Target="../media/image158.png"/><Relationship Id="rId16" Type="http://schemas.openxmlformats.org/officeDocument/2006/relationships/image" Target="../media/image183.png"/><Relationship Id="rId20" Type="http://schemas.openxmlformats.org/officeDocument/2006/relationships/image" Target="../media/image185.png"/><Relationship Id="rId1" Type="http://schemas.openxmlformats.org/officeDocument/2006/relationships/slideLayout" Target="../slideLayouts/slideLayout6.xml"/><Relationship Id="rId6" Type="http://schemas.openxmlformats.org/officeDocument/2006/relationships/image" Target="../media/image178.png"/><Relationship Id="rId11" Type="http://schemas.openxmlformats.org/officeDocument/2006/relationships/customXml" Target="../ink/ink165.xml"/><Relationship Id="rId24" Type="http://schemas.openxmlformats.org/officeDocument/2006/relationships/image" Target="../media/image187.png"/><Relationship Id="rId5" Type="http://schemas.openxmlformats.org/officeDocument/2006/relationships/customXml" Target="../ink/ink162.xml"/><Relationship Id="rId15" Type="http://schemas.openxmlformats.org/officeDocument/2006/relationships/customXml" Target="../ink/ink167.xml"/><Relationship Id="rId23" Type="http://schemas.openxmlformats.org/officeDocument/2006/relationships/customXml" Target="../ink/ink171.xml"/><Relationship Id="rId10" Type="http://schemas.openxmlformats.org/officeDocument/2006/relationships/image" Target="../media/image180.png"/><Relationship Id="rId19" Type="http://schemas.openxmlformats.org/officeDocument/2006/relationships/customXml" Target="../ink/ink169.xml"/><Relationship Id="rId4" Type="http://schemas.openxmlformats.org/officeDocument/2006/relationships/image" Target="../media/image177.png"/><Relationship Id="rId9" Type="http://schemas.openxmlformats.org/officeDocument/2006/relationships/customXml" Target="../ink/ink164.xml"/><Relationship Id="rId14" Type="http://schemas.openxmlformats.org/officeDocument/2006/relationships/image" Target="../media/image182.png"/><Relationship Id="rId22" Type="http://schemas.openxmlformats.org/officeDocument/2006/relationships/image" Target="../media/image18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3" Type="http://schemas.openxmlformats.org/officeDocument/2006/relationships/image" Target="../media/image176.png"/><Relationship Id="rId18" Type="http://schemas.openxmlformats.org/officeDocument/2006/relationships/customXml" Target="../ink/ink180.xml"/><Relationship Id="rId26" Type="http://schemas.openxmlformats.org/officeDocument/2006/relationships/customXml" Target="../ink/ink184.xml"/><Relationship Id="rId39" Type="http://schemas.openxmlformats.org/officeDocument/2006/relationships/image" Target="../media/image200.png"/><Relationship Id="rId21" Type="http://schemas.openxmlformats.org/officeDocument/2006/relationships/image" Target="../media/image191.png"/><Relationship Id="rId34" Type="http://schemas.openxmlformats.org/officeDocument/2006/relationships/customXml" Target="../ink/ink188.xml"/><Relationship Id="rId42" Type="http://schemas.openxmlformats.org/officeDocument/2006/relationships/customXml" Target="../ink/ink192.xml"/><Relationship Id="rId47" Type="http://schemas.openxmlformats.org/officeDocument/2006/relationships/image" Target="../media/image204.png"/><Relationship Id="rId7" Type="http://schemas.openxmlformats.org/officeDocument/2006/relationships/image" Target="../media/image161.png"/><Relationship Id="rId2" Type="http://schemas.openxmlformats.org/officeDocument/2006/relationships/customXml" Target="../ink/ink172.xml"/><Relationship Id="rId16" Type="http://schemas.openxmlformats.org/officeDocument/2006/relationships/customXml" Target="../ink/ink179.xml"/><Relationship Id="rId29" Type="http://schemas.openxmlformats.org/officeDocument/2006/relationships/image" Target="../media/image195.png"/><Relationship Id="rId11" Type="http://schemas.openxmlformats.org/officeDocument/2006/relationships/image" Target="../media/image163.png"/><Relationship Id="rId24" Type="http://schemas.openxmlformats.org/officeDocument/2006/relationships/customXml" Target="../ink/ink183.xml"/><Relationship Id="rId32" Type="http://schemas.openxmlformats.org/officeDocument/2006/relationships/customXml" Target="../ink/ink187.xml"/><Relationship Id="rId37" Type="http://schemas.openxmlformats.org/officeDocument/2006/relationships/image" Target="../media/image199.png"/><Relationship Id="rId40" Type="http://schemas.openxmlformats.org/officeDocument/2006/relationships/customXml" Target="../ink/ink191.xml"/><Relationship Id="rId45" Type="http://schemas.openxmlformats.org/officeDocument/2006/relationships/image" Target="../media/image203.png"/><Relationship Id="rId5" Type="http://schemas.openxmlformats.org/officeDocument/2006/relationships/image" Target="../media/image160.png"/><Relationship Id="rId15" Type="http://schemas.openxmlformats.org/officeDocument/2006/relationships/image" Target="../media/image188.png"/><Relationship Id="rId23" Type="http://schemas.openxmlformats.org/officeDocument/2006/relationships/image" Target="../media/image192.png"/><Relationship Id="rId28" Type="http://schemas.openxmlformats.org/officeDocument/2006/relationships/customXml" Target="../ink/ink185.xml"/><Relationship Id="rId36" Type="http://schemas.openxmlformats.org/officeDocument/2006/relationships/customXml" Target="../ink/ink189.xml"/><Relationship Id="rId49" Type="http://schemas.openxmlformats.org/officeDocument/2006/relationships/image" Target="../media/image205.png"/><Relationship Id="rId10" Type="http://schemas.openxmlformats.org/officeDocument/2006/relationships/customXml" Target="../ink/ink176.xml"/><Relationship Id="rId19" Type="http://schemas.openxmlformats.org/officeDocument/2006/relationships/image" Target="../media/image190.png"/><Relationship Id="rId31" Type="http://schemas.openxmlformats.org/officeDocument/2006/relationships/image" Target="../media/image196.png"/><Relationship Id="rId44" Type="http://schemas.openxmlformats.org/officeDocument/2006/relationships/customXml" Target="../ink/ink193.xml"/><Relationship Id="rId4" Type="http://schemas.openxmlformats.org/officeDocument/2006/relationships/customXml" Target="../ink/ink173.xml"/><Relationship Id="rId9" Type="http://schemas.openxmlformats.org/officeDocument/2006/relationships/image" Target="../media/image162.png"/><Relationship Id="rId14" Type="http://schemas.openxmlformats.org/officeDocument/2006/relationships/customXml" Target="../ink/ink178.xml"/><Relationship Id="rId22" Type="http://schemas.openxmlformats.org/officeDocument/2006/relationships/customXml" Target="../ink/ink182.xml"/><Relationship Id="rId27" Type="http://schemas.openxmlformats.org/officeDocument/2006/relationships/image" Target="../media/image194.png"/><Relationship Id="rId30" Type="http://schemas.openxmlformats.org/officeDocument/2006/relationships/customXml" Target="../ink/ink186.xml"/><Relationship Id="rId35" Type="http://schemas.openxmlformats.org/officeDocument/2006/relationships/image" Target="../media/image198.png"/><Relationship Id="rId43" Type="http://schemas.openxmlformats.org/officeDocument/2006/relationships/image" Target="../media/image202.png"/><Relationship Id="rId48" Type="http://schemas.openxmlformats.org/officeDocument/2006/relationships/customXml" Target="../ink/ink195.xml"/><Relationship Id="rId8" Type="http://schemas.openxmlformats.org/officeDocument/2006/relationships/customXml" Target="../ink/ink175.xml"/><Relationship Id="rId3" Type="http://schemas.openxmlformats.org/officeDocument/2006/relationships/image" Target="../media/image159.png"/><Relationship Id="rId12" Type="http://schemas.openxmlformats.org/officeDocument/2006/relationships/customXml" Target="../ink/ink177.xml"/><Relationship Id="rId17" Type="http://schemas.openxmlformats.org/officeDocument/2006/relationships/image" Target="../media/image189.png"/><Relationship Id="rId25" Type="http://schemas.openxmlformats.org/officeDocument/2006/relationships/image" Target="../media/image193.png"/><Relationship Id="rId33" Type="http://schemas.openxmlformats.org/officeDocument/2006/relationships/image" Target="../media/image197.png"/><Relationship Id="rId38" Type="http://schemas.openxmlformats.org/officeDocument/2006/relationships/customXml" Target="../ink/ink190.xml"/><Relationship Id="rId46" Type="http://schemas.openxmlformats.org/officeDocument/2006/relationships/customXml" Target="../ink/ink194.xml"/><Relationship Id="rId20" Type="http://schemas.openxmlformats.org/officeDocument/2006/relationships/customXml" Target="../ink/ink181.xml"/><Relationship Id="rId41" Type="http://schemas.openxmlformats.org/officeDocument/2006/relationships/image" Target="../media/image201.png"/><Relationship Id="rId1" Type="http://schemas.openxmlformats.org/officeDocument/2006/relationships/slideLayout" Target="../slideLayouts/slideLayout6.xml"/><Relationship Id="rId6" Type="http://schemas.openxmlformats.org/officeDocument/2006/relationships/customXml" Target="../ink/ink174.xml"/></Relationships>
</file>

<file path=ppt/slides/_rels/slide34.xml.rels><?xml version="1.0" encoding="UTF-8" standalone="yes"?>
<Relationships xmlns="http://schemas.openxmlformats.org/package/2006/relationships"><Relationship Id="rId13" Type="http://schemas.openxmlformats.org/officeDocument/2006/relationships/image" Target="../media/image211.png"/><Relationship Id="rId18" Type="http://schemas.openxmlformats.org/officeDocument/2006/relationships/customXml" Target="../ink/ink204.xml"/><Relationship Id="rId26" Type="http://schemas.openxmlformats.org/officeDocument/2006/relationships/customXml" Target="../ink/ink208.xml"/><Relationship Id="rId39" Type="http://schemas.openxmlformats.org/officeDocument/2006/relationships/image" Target="../media/image224.png"/><Relationship Id="rId21" Type="http://schemas.openxmlformats.org/officeDocument/2006/relationships/image" Target="../media/image215.png"/><Relationship Id="rId34" Type="http://schemas.openxmlformats.org/officeDocument/2006/relationships/customXml" Target="../ink/ink212.xml"/><Relationship Id="rId42" Type="http://schemas.openxmlformats.org/officeDocument/2006/relationships/image" Target="../media/image225.png"/><Relationship Id="rId47" Type="http://schemas.openxmlformats.org/officeDocument/2006/relationships/customXml" Target="../ink/ink219.xml"/><Relationship Id="rId50" Type="http://schemas.openxmlformats.org/officeDocument/2006/relationships/image" Target="../media/image229.png"/><Relationship Id="rId55" Type="http://schemas.openxmlformats.org/officeDocument/2006/relationships/customXml" Target="../ink/ink223.xml"/><Relationship Id="rId7" Type="http://schemas.openxmlformats.org/officeDocument/2006/relationships/image" Target="../media/image208.png"/><Relationship Id="rId2" Type="http://schemas.openxmlformats.org/officeDocument/2006/relationships/customXml" Target="../ink/ink196.xml"/><Relationship Id="rId16" Type="http://schemas.openxmlformats.org/officeDocument/2006/relationships/customXml" Target="../ink/ink203.xml"/><Relationship Id="rId29" Type="http://schemas.openxmlformats.org/officeDocument/2006/relationships/image" Target="../media/image219.png"/><Relationship Id="rId11" Type="http://schemas.openxmlformats.org/officeDocument/2006/relationships/image" Target="../media/image210.png"/><Relationship Id="rId24" Type="http://schemas.openxmlformats.org/officeDocument/2006/relationships/customXml" Target="../ink/ink207.xml"/><Relationship Id="rId32" Type="http://schemas.openxmlformats.org/officeDocument/2006/relationships/customXml" Target="../ink/ink211.xml"/><Relationship Id="rId37" Type="http://schemas.openxmlformats.org/officeDocument/2006/relationships/image" Target="../media/image223.png"/><Relationship Id="rId40" Type="http://schemas.openxmlformats.org/officeDocument/2006/relationships/customXml" Target="../ink/ink215.xml"/><Relationship Id="rId45" Type="http://schemas.openxmlformats.org/officeDocument/2006/relationships/customXml" Target="../ink/ink218.xml"/><Relationship Id="rId53" Type="http://schemas.openxmlformats.org/officeDocument/2006/relationships/customXml" Target="../ink/ink222.xml"/><Relationship Id="rId58" Type="http://schemas.openxmlformats.org/officeDocument/2006/relationships/image" Target="../media/image233.png"/><Relationship Id="rId5" Type="http://schemas.openxmlformats.org/officeDocument/2006/relationships/image" Target="../media/image207.png"/><Relationship Id="rId19" Type="http://schemas.openxmlformats.org/officeDocument/2006/relationships/image" Target="../media/image214.png"/><Relationship Id="rId4" Type="http://schemas.openxmlformats.org/officeDocument/2006/relationships/customXml" Target="../ink/ink197.xml"/><Relationship Id="rId9" Type="http://schemas.openxmlformats.org/officeDocument/2006/relationships/image" Target="../media/image209.png"/><Relationship Id="rId14" Type="http://schemas.openxmlformats.org/officeDocument/2006/relationships/customXml" Target="../ink/ink202.xml"/><Relationship Id="rId22" Type="http://schemas.openxmlformats.org/officeDocument/2006/relationships/customXml" Target="../ink/ink206.xml"/><Relationship Id="rId27" Type="http://schemas.openxmlformats.org/officeDocument/2006/relationships/image" Target="../media/image218.png"/><Relationship Id="rId30" Type="http://schemas.openxmlformats.org/officeDocument/2006/relationships/customXml" Target="../ink/ink210.xml"/><Relationship Id="rId35" Type="http://schemas.openxmlformats.org/officeDocument/2006/relationships/image" Target="../media/image222.png"/><Relationship Id="rId43" Type="http://schemas.openxmlformats.org/officeDocument/2006/relationships/customXml" Target="../ink/ink217.xml"/><Relationship Id="rId48" Type="http://schemas.openxmlformats.org/officeDocument/2006/relationships/image" Target="../media/image228.png"/><Relationship Id="rId56" Type="http://schemas.openxmlformats.org/officeDocument/2006/relationships/image" Target="../media/image232.png"/><Relationship Id="rId8" Type="http://schemas.openxmlformats.org/officeDocument/2006/relationships/customXml" Target="../ink/ink199.xml"/><Relationship Id="rId51" Type="http://schemas.openxmlformats.org/officeDocument/2006/relationships/customXml" Target="../ink/ink221.xml"/><Relationship Id="rId3" Type="http://schemas.openxmlformats.org/officeDocument/2006/relationships/image" Target="../media/image206.png"/><Relationship Id="rId12" Type="http://schemas.openxmlformats.org/officeDocument/2006/relationships/customXml" Target="../ink/ink201.xml"/><Relationship Id="rId17" Type="http://schemas.openxmlformats.org/officeDocument/2006/relationships/image" Target="../media/image213.png"/><Relationship Id="rId25" Type="http://schemas.openxmlformats.org/officeDocument/2006/relationships/image" Target="../media/image217.png"/><Relationship Id="rId33" Type="http://schemas.openxmlformats.org/officeDocument/2006/relationships/image" Target="../media/image221.png"/><Relationship Id="rId38" Type="http://schemas.openxmlformats.org/officeDocument/2006/relationships/customXml" Target="../ink/ink214.xml"/><Relationship Id="rId46" Type="http://schemas.openxmlformats.org/officeDocument/2006/relationships/image" Target="../media/image227.png"/><Relationship Id="rId20" Type="http://schemas.openxmlformats.org/officeDocument/2006/relationships/customXml" Target="../ink/ink205.xml"/><Relationship Id="rId41" Type="http://schemas.openxmlformats.org/officeDocument/2006/relationships/customXml" Target="../ink/ink216.xml"/><Relationship Id="rId54" Type="http://schemas.openxmlformats.org/officeDocument/2006/relationships/image" Target="../media/image231.png"/><Relationship Id="rId1" Type="http://schemas.openxmlformats.org/officeDocument/2006/relationships/slideLayout" Target="../slideLayouts/slideLayout6.xml"/><Relationship Id="rId6" Type="http://schemas.openxmlformats.org/officeDocument/2006/relationships/customXml" Target="../ink/ink198.xml"/><Relationship Id="rId15" Type="http://schemas.openxmlformats.org/officeDocument/2006/relationships/image" Target="../media/image212.png"/><Relationship Id="rId23" Type="http://schemas.openxmlformats.org/officeDocument/2006/relationships/image" Target="../media/image216.png"/><Relationship Id="rId28" Type="http://schemas.openxmlformats.org/officeDocument/2006/relationships/customXml" Target="../ink/ink209.xml"/><Relationship Id="rId36" Type="http://schemas.openxmlformats.org/officeDocument/2006/relationships/customXml" Target="../ink/ink213.xml"/><Relationship Id="rId49" Type="http://schemas.openxmlformats.org/officeDocument/2006/relationships/customXml" Target="../ink/ink220.xml"/><Relationship Id="rId57" Type="http://schemas.openxmlformats.org/officeDocument/2006/relationships/customXml" Target="../ink/ink224.xml"/><Relationship Id="rId10" Type="http://schemas.openxmlformats.org/officeDocument/2006/relationships/customXml" Target="../ink/ink200.xml"/><Relationship Id="rId31" Type="http://schemas.openxmlformats.org/officeDocument/2006/relationships/image" Target="../media/image220.png"/><Relationship Id="rId44" Type="http://schemas.openxmlformats.org/officeDocument/2006/relationships/image" Target="../media/image226.png"/><Relationship Id="rId52" Type="http://schemas.openxmlformats.org/officeDocument/2006/relationships/image" Target="../media/image230.png"/></Relationships>
</file>

<file path=ppt/slides/_rels/slide35.x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s>
</file>

<file path=ppt/slides/_rels/slide5.xml.rels><?xml version="1.0" encoding="UTF-8" standalone="yes"?>
<Relationships xmlns="http://schemas.openxmlformats.org/package/2006/relationships"><Relationship Id="rId13" Type="http://schemas.openxmlformats.org/officeDocument/2006/relationships/customXml" Target="../ink/ink19.xml"/><Relationship Id="rId18" Type="http://schemas.openxmlformats.org/officeDocument/2006/relationships/image" Target="../media/image24.png"/><Relationship Id="rId26" Type="http://schemas.openxmlformats.org/officeDocument/2006/relationships/image" Target="../media/image28.png"/><Relationship Id="rId39" Type="http://schemas.openxmlformats.org/officeDocument/2006/relationships/customXml" Target="../ink/ink32.xml"/><Relationship Id="rId21" Type="http://schemas.openxmlformats.org/officeDocument/2006/relationships/customXml" Target="../ink/ink23.xml"/><Relationship Id="rId34" Type="http://schemas.openxmlformats.org/officeDocument/2006/relationships/image" Target="../media/image32.png"/><Relationship Id="rId42" Type="http://schemas.openxmlformats.org/officeDocument/2006/relationships/image" Target="../media/image36.png"/><Relationship Id="rId7" Type="http://schemas.openxmlformats.org/officeDocument/2006/relationships/customXml" Target="../ink/ink16.xml"/><Relationship Id="rId2" Type="http://schemas.openxmlformats.org/officeDocument/2006/relationships/image" Target="../media/image3.jpeg"/><Relationship Id="rId16" Type="http://schemas.openxmlformats.org/officeDocument/2006/relationships/image" Target="../media/image23.png"/><Relationship Id="rId20" Type="http://schemas.openxmlformats.org/officeDocument/2006/relationships/image" Target="../media/image25.png"/><Relationship Id="rId29" Type="http://schemas.openxmlformats.org/officeDocument/2006/relationships/customXml" Target="../ink/ink27.xml"/><Relationship Id="rId41" Type="http://schemas.openxmlformats.org/officeDocument/2006/relationships/customXml" Target="../ink/ink33.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customXml" Target="../ink/ink18.xml"/><Relationship Id="rId24" Type="http://schemas.openxmlformats.org/officeDocument/2006/relationships/image" Target="../media/image27.png"/><Relationship Id="rId32" Type="http://schemas.openxmlformats.org/officeDocument/2006/relationships/image" Target="../media/image31.png"/><Relationship Id="rId37" Type="http://schemas.openxmlformats.org/officeDocument/2006/relationships/customXml" Target="../ink/ink31.xml"/><Relationship Id="rId40" Type="http://schemas.openxmlformats.org/officeDocument/2006/relationships/image" Target="../media/image35.png"/><Relationship Id="rId5" Type="http://schemas.openxmlformats.org/officeDocument/2006/relationships/customXml" Target="../ink/ink15.xml"/><Relationship Id="rId15" Type="http://schemas.openxmlformats.org/officeDocument/2006/relationships/customXml" Target="../ink/ink20.xml"/><Relationship Id="rId23" Type="http://schemas.openxmlformats.org/officeDocument/2006/relationships/customXml" Target="../ink/ink24.xml"/><Relationship Id="rId28" Type="http://schemas.openxmlformats.org/officeDocument/2006/relationships/image" Target="../media/image29.png"/><Relationship Id="rId36"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customXml" Target="../ink/ink22.xml"/><Relationship Id="rId31" Type="http://schemas.openxmlformats.org/officeDocument/2006/relationships/customXml" Target="../ink/ink28.xml"/><Relationship Id="rId44" Type="http://schemas.openxmlformats.org/officeDocument/2006/relationships/image" Target="../media/image37.png"/><Relationship Id="rId4" Type="http://schemas.openxmlformats.org/officeDocument/2006/relationships/image" Target="../media/image17.png"/><Relationship Id="rId9" Type="http://schemas.openxmlformats.org/officeDocument/2006/relationships/customXml" Target="../ink/ink17.xml"/><Relationship Id="rId14" Type="http://schemas.openxmlformats.org/officeDocument/2006/relationships/image" Target="../media/image22.png"/><Relationship Id="rId22" Type="http://schemas.openxmlformats.org/officeDocument/2006/relationships/image" Target="../media/image26.png"/><Relationship Id="rId27" Type="http://schemas.openxmlformats.org/officeDocument/2006/relationships/customXml" Target="../ink/ink26.xml"/><Relationship Id="rId30" Type="http://schemas.openxmlformats.org/officeDocument/2006/relationships/image" Target="../media/image30.png"/><Relationship Id="rId35" Type="http://schemas.openxmlformats.org/officeDocument/2006/relationships/customXml" Target="../ink/ink30.xml"/><Relationship Id="rId43" Type="http://schemas.openxmlformats.org/officeDocument/2006/relationships/customXml" Target="../ink/ink34.xml"/><Relationship Id="rId8" Type="http://schemas.openxmlformats.org/officeDocument/2006/relationships/image" Target="../media/image19.png"/><Relationship Id="rId3" Type="http://schemas.openxmlformats.org/officeDocument/2006/relationships/customXml" Target="../ink/ink14.xml"/><Relationship Id="rId12" Type="http://schemas.openxmlformats.org/officeDocument/2006/relationships/image" Target="../media/image21.png"/><Relationship Id="rId17" Type="http://schemas.openxmlformats.org/officeDocument/2006/relationships/customXml" Target="../ink/ink21.xml"/><Relationship Id="rId25" Type="http://schemas.openxmlformats.org/officeDocument/2006/relationships/customXml" Target="../ink/ink25.xml"/><Relationship Id="rId33" Type="http://schemas.openxmlformats.org/officeDocument/2006/relationships/customXml" Target="../ink/ink29.xml"/><Relationship Id="rId38"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3" Type="http://schemas.openxmlformats.org/officeDocument/2006/relationships/customXml" Target="../ink/ink40.xml"/><Relationship Id="rId18" Type="http://schemas.openxmlformats.org/officeDocument/2006/relationships/image" Target="../media/image46.png"/><Relationship Id="rId26" Type="http://schemas.openxmlformats.org/officeDocument/2006/relationships/image" Target="../media/image50.png"/><Relationship Id="rId21" Type="http://schemas.openxmlformats.org/officeDocument/2006/relationships/customXml" Target="../ink/ink44.xml"/><Relationship Id="rId34" Type="http://schemas.openxmlformats.org/officeDocument/2006/relationships/image" Target="../media/image54.png"/><Relationship Id="rId7" Type="http://schemas.openxmlformats.org/officeDocument/2006/relationships/customXml" Target="../ink/ink37.xml"/><Relationship Id="rId12" Type="http://schemas.openxmlformats.org/officeDocument/2006/relationships/image" Target="../media/image43.png"/><Relationship Id="rId17" Type="http://schemas.openxmlformats.org/officeDocument/2006/relationships/customXml" Target="../ink/ink42.xml"/><Relationship Id="rId25" Type="http://schemas.openxmlformats.org/officeDocument/2006/relationships/customXml" Target="../ink/ink46.xml"/><Relationship Id="rId33" Type="http://schemas.openxmlformats.org/officeDocument/2006/relationships/customXml" Target="../ink/ink50.xml"/><Relationship Id="rId38" Type="http://schemas.openxmlformats.org/officeDocument/2006/relationships/image" Target="../media/image56.png"/><Relationship Id="rId2" Type="http://schemas.openxmlformats.org/officeDocument/2006/relationships/image" Target="../media/image16.png"/><Relationship Id="rId16" Type="http://schemas.openxmlformats.org/officeDocument/2006/relationships/image" Target="../media/image45.png"/><Relationship Id="rId20" Type="http://schemas.openxmlformats.org/officeDocument/2006/relationships/image" Target="../media/image47.png"/><Relationship Id="rId29" Type="http://schemas.openxmlformats.org/officeDocument/2006/relationships/customXml" Target="../ink/ink48.xml"/><Relationship Id="rId1" Type="http://schemas.openxmlformats.org/officeDocument/2006/relationships/slideLayout" Target="../slideLayouts/slideLayout6.xml"/><Relationship Id="rId6" Type="http://schemas.openxmlformats.org/officeDocument/2006/relationships/image" Target="../media/image40.png"/><Relationship Id="rId11" Type="http://schemas.openxmlformats.org/officeDocument/2006/relationships/customXml" Target="../ink/ink39.xml"/><Relationship Id="rId24" Type="http://schemas.openxmlformats.org/officeDocument/2006/relationships/image" Target="../media/image49.png"/><Relationship Id="rId32" Type="http://schemas.openxmlformats.org/officeDocument/2006/relationships/image" Target="../media/image53.png"/><Relationship Id="rId37" Type="http://schemas.openxmlformats.org/officeDocument/2006/relationships/customXml" Target="../ink/ink52.xml"/><Relationship Id="rId5" Type="http://schemas.openxmlformats.org/officeDocument/2006/relationships/customXml" Target="../ink/ink36.xml"/><Relationship Id="rId15" Type="http://schemas.openxmlformats.org/officeDocument/2006/relationships/customXml" Target="../ink/ink41.xml"/><Relationship Id="rId23" Type="http://schemas.openxmlformats.org/officeDocument/2006/relationships/customXml" Target="../ink/ink45.xml"/><Relationship Id="rId28" Type="http://schemas.openxmlformats.org/officeDocument/2006/relationships/image" Target="../media/image51.png"/><Relationship Id="rId36" Type="http://schemas.openxmlformats.org/officeDocument/2006/relationships/image" Target="../media/image55.png"/><Relationship Id="rId10" Type="http://schemas.openxmlformats.org/officeDocument/2006/relationships/image" Target="../media/image42.png"/><Relationship Id="rId19" Type="http://schemas.openxmlformats.org/officeDocument/2006/relationships/customXml" Target="../ink/ink43.xml"/><Relationship Id="rId31" Type="http://schemas.openxmlformats.org/officeDocument/2006/relationships/customXml" Target="../ink/ink49.xml"/><Relationship Id="rId4" Type="http://schemas.openxmlformats.org/officeDocument/2006/relationships/image" Target="../media/image39.png"/><Relationship Id="rId9" Type="http://schemas.openxmlformats.org/officeDocument/2006/relationships/customXml" Target="../ink/ink38.xml"/><Relationship Id="rId14" Type="http://schemas.openxmlformats.org/officeDocument/2006/relationships/image" Target="../media/image44.png"/><Relationship Id="rId22" Type="http://schemas.openxmlformats.org/officeDocument/2006/relationships/image" Target="../media/image48.png"/><Relationship Id="rId27" Type="http://schemas.openxmlformats.org/officeDocument/2006/relationships/customXml" Target="../ink/ink47.xml"/><Relationship Id="rId30" Type="http://schemas.openxmlformats.org/officeDocument/2006/relationships/image" Target="../media/image52.png"/><Relationship Id="rId35" Type="http://schemas.openxmlformats.org/officeDocument/2006/relationships/customXml" Target="../ink/ink51.xml"/><Relationship Id="rId8" Type="http://schemas.openxmlformats.org/officeDocument/2006/relationships/image" Target="../media/image41.png"/><Relationship Id="rId3" Type="http://schemas.openxmlformats.org/officeDocument/2006/relationships/customXml" Target="../ink/ink35.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17" Type="http://schemas.openxmlformats.org/officeDocument/2006/relationships/image" Target="../media/image114.png"/><Relationship Id="rId21" Type="http://schemas.openxmlformats.org/officeDocument/2006/relationships/image" Target="../media/image67.png"/><Relationship Id="rId42" Type="http://schemas.openxmlformats.org/officeDocument/2006/relationships/customXml" Target="../ink/ink73.xml"/><Relationship Id="rId63" Type="http://schemas.openxmlformats.org/officeDocument/2006/relationships/image" Target="../media/image88.png"/><Relationship Id="rId84" Type="http://schemas.openxmlformats.org/officeDocument/2006/relationships/customXml" Target="../ink/ink94.xml"/><Relationship Id="rId138" Type="http://schemas.openxmlformats.org/officeDocument/2006/relationships/customXml" Target="../ink/ink123.xml"/><Relationship Id="rId159" Type="http://schemas.openxmlformats.org/officeDocument/2006/relationships/image" Target="../media/image134.png"/><Relationship Id="rId170" Type="http://schemas.openxmlformats.org/officeDocument/2006/relationships/customXml" Target="../ink/ink139.xml"/><Relationship Id="rId107" Type="http://schemas.openxmlformats.org/officeDocument/2006/relationships/customXml" Target="../ink/ink106.xml"/><Relationship Id="rId11" Type="http://schemas.openxmlformats.org/officeDocument/2006/relationships/image" Target="../media/image62.png"/><Relationship Id="rId32" Type="http://schemas.openxmlformats.org/officeDocument/2006/relationships/customXml" Target="../ink/ink68.xml"/><Relationship Id="rId53" Type="http://schemas.openxmlformats.org/officeDocument/2006/relationships/image" Target="../media/image83.png"/><Relationship Id="rId74" Type="http://schemas.openxmlformats.org/officeDocument/2006/relationships/customXml" Target="../ink/ink89.xml"/><Relationship Id="rId128" Type="http://schemas.openxmlformats.org/officeDocument/2006/relationships/customXml" Target="../ink/ink118.xml"/><Relationship Id="rId149" Type="http://schemas.openxmlformats.org/officeDocument/2006/relationships/image" Target="../media/image129.png"/><Relationship Id="rId5" Type="http://schemas.openxmlformats.org/officeDocument/2006/relationships/image" Target="../media/image59.png"/><Relationship Id="rId95" Type="http://schemas.openxmlformats.org/officeDocument/2006/relationships/image" Target="../media/image104.png"/><Relationship Id="rId160" Type="http://schemas.openxmlformats.org/officeDocument/2006/relationships/customXml" Target="../ink/ink134.xml"/><Relationship Id="rId181" Type="http://schemas.openxmlformats.org/officeDocument/2006/relationships/image" Target="../media/image145.png"/><Relationship Id="rId22" Type="http://schemas.openxmlformats.org/officeDocument/2006/relationships/customXml" Target="../ink/ink63.xml"/><Relationship Id="rId43" Type="http://schemas.openxmlformats.org/officeDocument/2006/relationships/image" Target="../media/image78.png"/><Relationship Id="rId64" Type="http://schemas.openxmlformats.org/officeDocument/2006/relationships/customXml" Target="../ink/ink84.xml"/><Relationship Id="rId118" Type="http://schemas.openxmlformats.org/officeDocument/2006/relationships/customXml" Target="../ink/ink112.xml"/><Relationship Id="rId139" Type="http://schemas.openxmlformats.org/officeDocument/2006/relationships/image" Target="../media/image124.png"/><Relationship Id="rId85" Type="http://schemas.openxmlformats.org/officeDocument/2006/relationships/image" Target="../media/image99.png"/><Relationship Id="rId150" Type="http://schemas.openxmlformats.org/officeDocument/2006/relationships/customXml" Target="../ink/ink129.xml"/><Relationship Id="rId171" Type="http://schemas.openxmlformats.org/officeDocument/2006/relationships/image" Target="../media/image140.png"/><Relationship Id="rId12" Type="http://schemas.openxmlformats.org/officeDocument/2006/relationships/customXml" Target="../ink/ink58.xml"/><Relationship Id="rId33" Type="http://schemas.openxmlformats.org/officeDocument/2006/relationships/image" Target="../media/image73.png"/><Relationship Id="rId108" Type="http://schemas.openxmlformats.org/officeDocument/2006/relationships/image" Target="../media/image110.png"/><Relationship Id="rId129" Type="http://schemas.openxmlformats.org/officeDocument/2006/relationships/image" Target="../media/image119.png"/><Relationship Id="rId54" Type="http://schemas.openxmlformats.org/officeDocument/2006/relationships/customXml" Target="../ink/ink79.xml"/><Relationship Id="rId75" Type="http://schemas.openxmlformats.org/officeDocument/2006/relationships/image" Target="../media/image94.png"/><Relationship Id="rId96" Type="http://schemas.openxmlformats.org/officeDocument/2006/relationships/customXml" Target="../ink/ink100.xml"/><Relationship Id="rId140" Type="http://schemas.openxmlformats.org/officeDocument/2006/relationships/customXml" Target="../ink/ink124.xml"/><Relationship Id="rId161" Type="http://schemas.openxmlformats.org/officeDocument/2006/relationships/image" Target="../media/image135.png"/><Relationship Id="rId182" Type="http://schemas.openxmlformats.org/officeDocument/2006/relationships/customXml" Target="../ink/ink145.xml"/><Relationship Id="rId6" Type="http://schemas.openxmlformats.org/officeDocument/2006/relationships/customXml" Target="../ink/ink55.xml"/><Relationship Id="rId23" Type="http://schemas.openxmlformats.org/officeDocument/2006/relationships/image" Target="../media/image68.png"/><Relationship Id="rId119" Type="http://schemas.openxmlformats.org/officeDocument/2006/relationships/image" Target="../media/image115.png"/><Relationship Id="rId44" Type="http://schemas.openxmlformats.org/officeDocument/2006/relationships/customXml" Target="../ink/ink74.xml"/><Relationship Id="rId65" Type="http://schemas.openxmlformats.org/officeDocument/2006/relationships/image" Target="../media/image89.png"/><Relationship Id="rId86" Type="http://schemas.openxmlformats.org/officeDocument/2006/relationships/customXml" Target="../ink/ink95.xml"/><Relationship Id="rId130" Type="http://schemas.openxmlformats.org/officeDocument/2006/relationships/customXml" Target="../ink/ink119.xml"/><Relationship Id="rId151" Type="http://schemas.openxmlformats.org/officeDocument/2006/relationships/image" Target="../media/image130.png"/><Relationship Id="rId172" Type="http://schemas.openxmlformats.org/officeDocument/2006/relationships/customXml" Target="../ink/ink140.xml"/><Relationship Id="rId13" Type="http://schemas.openxmlformats.org/officeDocument/2006/relationships/image" Target="../media/image63.png"/><Relationship Id="rId18" Type="http://schemas.openxmlformats.org/officeDocument/2006/relationships/customXml" Target="../ink/ink61.xml"/><Relationship Id="rId39" Type="http://schemas.openxmlformats.org/officeDocument/2006/relationships/image" Target="../media/image76.png"/><Relationship Id="rId109" Type="http://schemas.openxmlformats.org/officeDocument/2006/relationships/customXml" Target="../ink/ink107.xml"/><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84.png"/><Relationship Id="rId76" Type="http://schemas.openxmlformats.org/officeDocument/2006/relationships/customXml" Target="../ink/ink90.xml"/><Relationship Id="rId97" Type="http://schemas.openxmlformats.org/officeDocument/2006/relationships/customXml" Target="../ink/ink101.xml"/><Relationship Id="rId104" Type="http://schemas.openxmlformats.org/officeDocument/2006/relationships/image" Target="../media/image108.png"/><Relationship Id="rId120" Type="http://schemas.openxmlformats.org/officeDocument/2006/relationships/customXml" Target="../ink/ink113.xml"/><Relationship Id="rId125" Type="http://schemas.openxmlformats.org/officeDocument/2006/relationships/image" Target="../media/image117.png"/><Relationship Id="rId141" Type="http://schemas.openxmlformats.org/officeDocument/2006/relationships/image" Target="../media/image125.png"/><Relationship Id="rId146" Type="http://schemas.openxmlformats.org/officeDocument/2006/relationships/customXml" Target="../ink/ink127.xml"/><Relationship Id="rId167" Type="http://schemas.openxmlformats.org/officeDocument/2006/relationships/image" Target="../media/image138.png"/><Relationship Id="rId188" Type="http://schemas.openxmlformats.org/officeDocument/2006/relationships/customXml" Target="../ink/ink148.xml"/><Relationship Id="rId7" Type="http://schemas.openxmlformats.org/officeDocument/2006/relationships/image" Target="../media/image60.png"/><Relationship Id="rId71" Type="http://schemas.openxmlformats.org/officeDocument/2006/relationships/image" Target="../media/image92.png"/><Relationship Id="rId92" Type="http://schemas.openxmlformats.org/officeDocument/2006/relationships/customXml" Target="../ink/ink98.xml"/><Relationship Id="rId162" Type="http://schemas.openxmlformats.org/officeDocument/2006/relationships/customXml" Target="../ink/ink135.xml"/><Relationship Id="rId183" Type="http://schemas.openxmlformats.org/officeDocument/2006/relationships/image" Target="../media/image146.png"/><Relationship Id="rId2" Type="http://schemas.openxmlformats.org/officeDocument/2006/relationships/customXml" Target="../ink/ink53.xml"/><Relationship Id="rId29" Type="http://schemas.openxmlformats.org/officeDocument/2006/relationships/image" Target="../media/image71.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79.png"/><Relationship Id="rId66" Type="http://schemas.openxmlformats.org/officeDocument/2006/relationships/customXml" Target="../ink/ink85.xml"/><Relationship Id="rId87" Type="http://schemas.openxmlformats.org/officeDocument/2006/relationships/image" Target="../media/image100.png"/><Relationship Id="rId110" Type="http://schemas.openxmlformats.org/officeDocument/2006/relationships/image" Target="../media/image111.png"/><Relationship Id="rId115" Type="http://schemas.openxmlformats.org/officeDocument/2006/relationships/image" Target="../media/image113.png"/><Relationship Id="rId131" Type="http://schemas.openxmlformats.org/officeDocument/2006/relationships/image" Target="../media/image120.png"/><Relationship Id="rId136" Type="http://schemas.openxmlformats.org/officeDocument/2006/relationships/customXml" Target="../ink/ink122.xml"/><Relationship Id="rId157" Type="http://schemas.openxmlformats.org/officeDocument/2006/relationships/image" Target="../media/image133.png"/><Relationship Id="rId178" Type="http://schemas.openxmlformats.org/officeDocument/2006/relationships/customXml" Target="../ink/ink143.xml"/><Relationship Id="rId61" Type="http://schemas.openxmlformats.org/officeDocument/2006/relationships/image" Target="../media/image87.png"/><Relationship Id="rId82" Type="http://schemas.openxmlformats.org/officeDocument/2006/relationships/customXml" Target="../ink/ink93.xml"/><Relationship Id="rId152" Type="http://schemas.openxmlformats.org/officeDocument/2006/relationships/customXml" Target="../ink/ink130.xml"/><Relationship Id="rId173" Type="http://schemas.openxmlformats.org/officeDocument/2006/relationships/image" Target="../media/image141.png"/><Relationship Id="rId19" Type="http://schemas.openxmlformats.org/officeDocument/2006/relationships/image" Target="../media/image66.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74.png"/><Relationship Id="rId56" Type="http://schemas.openxmlformats.org/officeDocument/2006/relationships/customXml" Target="../ink/ink80.xml"/><Relationship Id="rId77" Type="http://schemas.openxmlformats.org/officeDocument/2006/relationships/image" Target="../media/image95.png"/><Relationship Id="rId100" Type="http://schemas.openxmlformats.org/officeDocument/2006/relationships/image" Target="../media/image106.png"/><Relationship Id="rId105" Type="http://schemas.openxmlformats.org/officeDocument/2006/relationships/customXml" Target="../ink/ink105.xml"/><Relationship Id="rId126" Type="http://schemas.openxmlformats.org/officeDocument/2006/relationships/customXml" Target="../ink/ink117.xml"/><Relationship Id="rId147" Type="http://schemas.openxmlformats.org/officeDocument/2006/relationships/image" Target="../media/image128.png"/><Relationship Id="rId168" Type="http://schemas.openxmlformats.org/officeDocument/2006/relationships/customXml" Target="../ink/ink138.xml"/><Relationship Id="rId8" Type="http://schemas.openxmlformats.org/officeDocument/2006/relationships/customXml" Target="../ink/ink56.xml"/><Relationship Id="rId51" Type="http://schemas.openxmlformats.org/officeDocument/2006/relationships/image" Target="../media/image82.png"/><Relationship Id="rId72" Type="http://schemas.openxmlformats.org/officeDocument/2006/relationships/customXml" Target="../ink/ink88.xml"/><Relationship Id="rId93" Type="http://schemas.openxmlformats.org/officeDocument/2006/relationships/image" Target="../media/image103.png"/><Relationship Id="rId98" Type="http://schemas.openxmlformats.org/officeDocument/2006/relationships/image" Target="../media/image105.png"/><Relationship Id="rId121" Type="http://schemas.openxmlformats.org/officeDocument/2006/relationships/customXml" Target="../ink/ink114.xml"/><Relationship Id="rId142" Type="http://schemas.openxmlformats.org/officeDocument/2006/relationships/customXml" Target="../ink/ink125.xml"/><Relationship Id="rId163" Type="http://schemas.openxmlformats.org/officeDocument/2006/relationships/image" Target="../media/image136.png"/><Relationship Id="rId184" Type="http://schemas.openxmlformats.org/officeDocument/2006/relationships/customXml" Target="../ink/ink146.xml"/><Relationship Id="rId189" Type="http://schemas.openxmlformats.org/officeDocument/2006/relationships/image" Target="../media/image149.png"/><Relationship Id="rId3" Type="http://schemas.openxmlformats.org/officeDocument/2006/relationships/image" Target="../media/image58.png"/><Relationship Id="rId25" Type="http://schemas.openxmlformats.org/officeDocument/2006/relationships/image" Target="../media/image69.png"/><Relationship Id="rId46" Type="http://schemas.openxmlformats.org/officeDocument/2006/relationships/customXml" Target="../ink/ink75.xml"/><Relationship Id="rId67" Type="http://schemas.openxmlformats.org/officeDocument/2006/relationships/image" Target="../media/image90.png"/><Relationship Id="rId116" Type="http://schemas.openxmlformats.org/officeDocument/2006/relationships/customXml" Target="../ink/ink111.xml"/><Relationship Id="rId137" Type="http://schemas.openxmlformats.org/officeDocument/2006/relationships/image" Target="../media/image123.png"/><Relationship Id="rId158" Type="http://schemas.openxmlformats.org/officeDocument/2006/relationships/customXml" Target="../ink/ink133.xml"/><Relationship Id="rId20" Type="http://schemas.openxmlformats.org/officeDocument/2006/relationships/customXml" Target="../ink/ink62.xml"/><Relationship Id="rId41" Type="http://schemas.openxmlformats.org/officeDocument/2006/relationships/image" Target="../media/image77.png"/><Relationship Id="rId62" Type="http://schemas.openxmlformats.org/officeDocument/2006/relationships/customXml" Target="../ink/ink83.xml"/><Relationship Id="rId83" Type="http://schemas.openxmlformats.org/officeDocument/2006/relationships/image" Target="../media/image98.png"/><Relationship Id="rId88" Type="http://schemas.openxmlformats.org/officeDocument/2006/relationships/customXml" Target="../ink/ink96.xml"/><Relationship Id="rId111" Type="http://schemas.openxmlformats.org/officeDocument/2006/relationships/customXml" Target="../ink/ink108.xml"/><Relationship Id="rId132" Type="http://schemas.openxmlformats.org/officeDocument/2006/relationships/customXml" Target="../ink/ink120.xml"/><Relationship Id="rId153" Type="http://schemas.openxmlformats.org/officeDocument/2006/relationships/image" Target="../media/image131.png"/><Relationship Id="rId174" Type="http://schemas.openxmlformats.org/officeDocument/2006/relationships/customXml" Target="../ink/ink141.xml"/><Relationship Id="rId179" Type="http://schemas.openxmlformats.org/officeDocument/2006/relationships/image" Target="../media/image144.png"/><Relationship Id="rId15" Type="http://schemas.openxmlformats.org/officeDocument/2006/relationships/image" Target="../media/image64.png"/><Relationship Id="rId36" Type="http://schemas.openxmlformats.org/officeDocument/2006/relationships/customXml" Target="../ink/ink70.xml"/><Relationship Id="rId57" Type="http://schemas.openxmlformats.org/officeDocument/2006/relationships/image" Target="../media/image85.png"/><Relationship Id="rId106" Type="http://schemas.openxmlformats.org/officeDocument/2006/relationships/image" Target="../media/image109.png"/><Relationship Id="rId127" Type="http://schemas.openxmlformats.org/officeDocument/2006/relationships/image" Target="../media/image118.png"/><Relationship Id="rId10" Type="http://schemas.openxmlformats.org/officeDocument/2006/relationships/customXml" Target="../ink/ink57.xml"/><Relationship Id="rId31" Type="http://schemas.openxmlformats.org/officeDocument/2006/relationships/image" Target="../media/image72.png"/><Relationship Id="rId52" Type="http://schemas.openxmlformats.org/officeDocument/2006/relationships/customXml" Target="../ink/ink78.xml"/><Relationship Id="rId73" Type="http://schemas.openxmlformats.org/officeDocument/2006/relationships/image" Target="../media/image93.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customXml" Target="../ink/ink102.xml"/><Relationship Id="rId101" Type="http://schemas.openxmlformats.org/officeDocument/2006/relationships/customXml" Target="../ink/ink103.xml"/><Relationship Id="rId122" Type="http://schemas.openxmlformats.org/officeDocument/2006/relationships/customXml" Target="../ink/ink115.xml"/><Relationship Id="rId143" Type="http://schemas.openxmlformats.org/officeDocument/2006/relationships/image" Target="../media/image126.png"/><Relationship Id="rId148" Type="http://schemas.openxmlformats.org/officeDocument/2006/relationships/customXml" Target="../ink/ink128.xml"/><Relationship Id="rId164" Type="http://schemas.openxmlformats.org/officeDocument/2006/relationships/customXml" Target="../ink/ink136.xml"/><Relationship Id="rId169" Type="http://schemas.openxmlformats.org/officeDocument/2006/relationships/image" Target="../media/image139.png"/><Relationship Id="rId185" Type="http://schemas.openxmlformats.org/officeDocument/2006/relationships/image" Target="../media/image147.png"/><Relationship Id="rId4" Type="http://schemas.openxmlformats.org/officeDocument/2006/relationships/customXml" Target="../ink/ink54.xml"/><Relationship Id="rId9" Type="http://schemas.openxmlformats.org/officeDocument/2006/relationships/image" Target="../media/image61.png"/><Relationship Id="rId180" Type="http://schemas.openxmlformats.org/officeDocument/2006/relationships/customXml" Target="../ink/ink144.xml"/><Relationship Id="rId26" Type="http://schemas.openxmlformats.org/officeDocument/2006/relationships/customXml" Target="../ink/ink65.xml"/><Relationship Id="rId47" Type="http://schemas.openxmlformats.org/officeDocument/2006/relationships/image" Target="../media/image80.png"/><Relationship Id="rId68" Type="http://schemas.openxmlformats.org/officeDocument/2006/relationships/customXml" Target="../ink/ink86.xml"/><Relationship Id="rId89" Type="http://schemas.openxmlformats.org/officeDocument/2006/relationships/image" Target="../media/image101.png"/><Relationship Id="rId112" Type="http://schemas.openxmlformats.org/officeDocument/2006/relationships/image" Target="../media/image112.png"/><Relationship Id="rId133" Type="http://schemas.openxmlformats.org/officeDocument/2006/relationships/image" Target="../media/image121.png"/><Relationship Id="rId154" Type="http://schemas.openxmlformats.org/officeDocument/2006/relationships/customXml" Target="../ink/ink131.xml"/><Relationship Id="rId175" Type="http://schemas.openxmlformats.org/officeDocument/2006/relationships/image" Target="../media/image142.png"/><Relationship Id="rId16" Type="http://schemas.openxmlformats.org/officeDocument/2006/relationships/customXml" Target="../ink/ink60.xml"/><Relationship Id="rId37" Type="http://schemas.openxmlformats.org/officeDocument/2006/relationships/image" Target="../media/image75.png"/><Relationship Id="rId58" Type="http://schemas.openxmlformats.org/officeDocument/2006/relationships/customXml" Target="../ink/ink81.xml"/><Relationship Id="rId79" Type="http://schemas.openxmlformats.org/officeDocument/2006/relationships/image" Target="../media/image96.png"/><Relationship Id="rId102" Type="http://schemas.openxmlformats.org/officeDocument/2006/relationships/image" Target="../media/image107.png"/><Relationship Id="rId123" Type="http://schemas.openxmlformats.org/officeDocument/2006/relationships/image" Target="../media/image116.png"/><Relationship Id="rId144" Type="http://schemas.openxmlformats.org/officeDocument/2006/relationships/customXml" Target="../ink/ink126.xml"/><Relationship Id="rId90" Type="http://schemas.openxmlformats.org/officeDocument/2006/relationships/customXml" Target="../ink/ink97.xml"/><Relationship Id="rId165" Type="http://schemas.openxmlformats.org/officeDocument/2006/relationships/image" Target="../media/image137.png"/><Relationship Id="rId186" Type="http://schemas.openxmlformats.org/officeDocument/2006/relationships/customXml" Target="../ink/ink147.xml"/><Relationship Id="rId27" Type="http://schemas.openxmlformats.org/officeDocument/2006/relationships/image" Target="../media/image70.png"/><Relationship Id="rId48" Type="http://schemas.openxmlformats.org/officeDocument/2006/relationships/customXml" Target="../ink/ink76.xml"/><Relationship Id="rId69" Type="http://schemas.openxmlformats.org/officeDocument/2006/relationships/image" Target="../media/image91.png"/><Relationship Id="rId113" Type="http://schemas.openxmlformats.org/officeDocument/2006/relationships/customXml" Target="../ink/ink109.xml"/><Relationship Id="rId134" Type="http://schemas.openxmlformats.org/officeDocument/2006/relationships/customXml" Target="../ink/ink121.xml"/><Relationship Id="rId80" Type="http://schemas.openxmlformats.org/officeDocument/2006/relationships/customXml" Target="../ink/ink92.xml"/><Relationship Id="rId155" Type="http://schemas.openxmlformats.org/officeDocument/2006/relationships/image" Target="../media/image132.png"/><Relationship Id="rId176" Type="http://schemas.openxmlformats.org/officeDocument/2006/relationships/customXml" Target="../ink/ink142.xml"/><Relationship Id="rId17" Type="http://schemas.openxmlformats.org/officeDocument/2006/relationships/image" Target="../media/image65.png"/><Relationship Id="rId38" Type="http://schemas.openxmlformats.org/officeDocument/2006/relationships/customXml" Target="../ink/ink71.xml"/><Relationship Id="rId59" Type="http://schemas.openxmlformats.org/officeDocument/2006/relationships/image" Target="../media/image86.png"/><Relationship Id="rId103" Type="http://schemas.openxmlformats.org/officeDocument/2006/relationships/customXml" Target="../ink/ink104.xml"/><Relationship Id="rId124" Type="http://schemas.openxmlformats.org/officeDocument/2006/relationships/customXml" Target="../ink/ink116.xml"/><Relationship Id="rId70" Type="http://schemas.openxmlformats.org/officeDocument/2006/relationships/customXml" Target="../ink/ink87.xml"/><Relationship Id="rId91" Type="http://schemas.openxmlformats.org/officeDocument/2006/relationships/image" Target="../media/image102.png"/><Relationship Id="rId145" Type="http://schemas.openxmlformats.org/officeDocument/2006/relationships/image" Target="../media/image127.png"/><Relationship Id="rId166" Type="http://schemas.openxmlformats.org/officeDocument/2006/relationships/customXml" Target="../ink/ink137.xml"/><Relationship Id="rId187" Type="http://schemas.openxmlformats.org/officeDocument/2006/relationships/image" Target="../media/image148.png"/><Relationship Id="rId1" Type="http://schemas.openxmlformats.org/officeDocument/2006/relationships/slideLayout" Target="../slideLayouts/slideLayout6.xml"/><Relationship Id="rId28" Type="http://schemas.openxmlformats.org/officeDocument/2006/relationships/customXml" Target="../ink/ink66.xml"/><Relationship Id="rId49" Type="http://schemas.openxmlformats.org/officeDocument/2006/relationships/image" Target="../media/image81.png"/><Relationship Id="rId114" Type="http://schemas.openxmlformats.org/officeDocument/2006/relationships/customXml" Target="../ink/ink110.xml"/><Relationship Id="rId60" Type="http://schemas.openxmlformats.org/officeDocument/2006/relationships/customXml" Target="../ink/ink82.xml"/><Relationship Id="rId81" Type="http://schemas.openxmlformats.org/officeDocument/2006/relationships/image" Target="../media/image97.png"/><Relationship Id="rId135" Type="http://schemas.openxmlformats.org/officeDocument/2006/relationships/image" Target="../media/image122.png"/><Relationship Id="rId156" Type="http://schemas.openxmlformats.org/officeDocument/2006/relationships/customXml" Target="../ink/ink132.xml"/><Relationship Id="rId177" Type="http://schemas.openxmlformats.org/officeDocument/2006/relationships/image" Target="../media/image1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9"/>
          <p:cNvSpPr txBox="1">
            <a:spLocks noGrp="1"/>
          </p:cNvSpPr>
          <p:nvPr>
            <p:ph type="ctrTitle"/>
          </p:nvPr>
        </p:nvSpPr>
        <p:spPr>
          <a:xfrm>
            <a:off x="414375" y="3631832"/>
            <a:ext cx="6400800" cy="72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8. Model Evaluation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altLang="en-US"/>
              <a:t>Example Data Set</a:t>
            </a:r>
          </a:p>
        </p:txBody>
      </p:sp>
      <p:sp>
        <p:nvSpPr>
          <p:cNvPr id="4099" name="Text Box 4"/>
          <p:cNvSpPr txBox="1">
            <a:spLocks noChangeArrowheads="1"/>
          </p:cNvSpPr>
          <p:nvPr/>
        </p:nvSpPr>
        <p:spPr bwMode="auto">
          <a:xfrm>
            <a:off x="5600700" y="971550"/>
            <a:ext cx="22288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defRPr/>
            </a:pPr>
            <a:r>
              <a:rPr lang="en-US" altLang="en-US" sz="1350" dirty="0"/>
              <a:t>Two class problem: </a:t>
            </a:r>
          </a:p>
          <a:p>
            <a:pPr>
              <a:spcBef>
                <a:spcPct val="50000"/>
              </a:spcBef>
              <a:defRPr/>
            </a:pPr>
            <a:r>
              <a:rPr lang="en-US" altLang="en-US" sz="1350" dirty="0">
                <a:solidFill>
                  <a:srgbClr val="0070C0"/>
                </a:solidFill>
              </a:rPr>
              <a:t>+ : 5400 instances</a:t>
            </a:r>
          </a:p>
          <a:p>
            <a:pPr marL="214313">
              <a:spcBef>
                <a:spcPct val="50000"/>
              </a:spcBef>
              <a:buFont typeface="Arial" panose="020B0604020202020204" pitchFamily="34" charset="0"/>
              <a:buChar char="•"/>
              <a:defRPr/>
            </a:pPr>
            <a:r>
              <a:rPr lang="en-US" altLang="en-US" sz="1350" dirty="0">
                <a:solidFill>
                  <a:srgbClr val="0070C0"/>
                </a:solidFill>
              </a:rPr>
              <a:t> </a:t>
            </a:r>
            <a:r>
              <a:rPr lang="en-US" altLang="en-US" sz="1050" dirty="0">
                <a:solidFill>
                  <a:srgbClr val="0070C0"/>
                </a:solidFill>
              </a:rPr>
              <a:t>5000 instances generated from a Gaussian centered at (10,10)</a:t>
            </a:r>
          </a:p>
          <a:p>
            <a:pPr marL="214313">
              <a:spcBef>
                <a:spcPct val="50000"/>
              </a:spcBef>
              <a:buFont typeface="Arial" panose="020B0604020202020204" pitchFamily="34" charset="0"/>
              <a:buChar char="•"/>
              <a:defRPr/>
            </a:pPr>
            <a:r>
              <a:rPr lang="en-US" altLang="en-US" sz="1050" dirty="0">
                <a:solidFill>
                  <a:srgbClr val="0070C0"/>
                </a:solidFill>
              </a:rPr>
              <a:t> 400 noisy instances added</a:t>
            </a:r>
            <a:r>
              <a:rPr lang="en-US" altLang="en-US" sz="1350" dirty="0"/>
              <a:t>	</a:t>
            </a:r>
          </a:p>
          <a:p>
            <a:pPr>
              <a:spcBef>
                <a:spcPct val="50000"/>
              </a:spcBef>
              <a:defRPr/>
            </a:pPr>
            <a:r>
              <a:rPr lang="en-US" altLang="en-US" sz="1350" dirty="0">
                <a:solidFill>
                  <a:srgbClr val="FF0000"/>
                </a:solidFill>
              </a:rPr>
              <a:t>o : 5400 instances </a:t>
            </a:r>
          </a:p>
          <a:p>
            <a:pPr marL="214313">
              <a:spcBef>
                <a:spcPct val="50000"/>
              </a:spcBef>
              <a:buFont typeface="Arial" panose="020B0604020202020204" pitchFamily="34" charset="0"/>
              <a:buChar char="•"/>
              <a:defRPr/>
            </a:pPr>
            <a:r>
              <a:rPr lang="en-US" altLang="en-US" sz="1050" dirty="0">
                <a:solidFill>
                  <a:srgbClr val="FF0000"/>
                </a:solidFill>
              </a:rPr>
              <a:t> Generated from a uniform distribution</a:t>
            </a:r>
          </a:p>
          <a:p>
            <a:pPr>
              <a:spcBef>
                <a:spcPct val="50000"/>
              </a:spcBef>
              <a:defRPr/>
            </a:pPr>
            <a:endParaRPr lang="en-US" altLang="en-US" sz="1350" dirty="0">
              <a:solidFill>
                <a:srgbClr val="FF0000"/>
              </a:solidFill>
            </a:endParaRPr>
          </a:p>
          <a:p>
            <a:pPr>
              <a:spcBef>
                <a:spcPct val="50000"/>
              </a:spcBef>
              <a:defRPr/>
            </a:pPr>
            <a:r>
              <a:rPr lang="en-US" altLang="en-US" sz="1350" dirty="0"/>
              <a:t>10 % of the data used for training and 90% of the data used for testing</a:t>
            </a:r>
          </a:p>
          <a:p>
            <a:pPr>
              <a:spcBef>
                <a:spcPct val="50000"/>
              </a:spcBef>
              <a:defRPr/>
            </a:pPr>
            <a:br>
              <a:rPr lang="en-US" altLang="en-US" sz="1350" dirty="0"/>
            </a:br>
            <a:endParaRPr lang="en-US" altLang="en-US" sz="1350" dirty="0">
              <a:sym typeface="Symbol" pitchFamily="18" charset="2"/>
            </a:endParaRPr>
          </a:p>
        </p:txBody>
      </p:sp>
      <p:pic>
        <p:nvPicPr>
          <p:cNvPr id="717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7300" y="1209675"/>
            <a:ext cx="4286250" cy="3105150"/>
          </a:xfrm>
          <a:noFill/>
        </p:spPr>
      </p:pic>
    </p:spTree>
    <p:extLst>
      <p:ext uri="{BB962C8B-B14F-4D97-AF65-F5344CB8AC3E}">
        <p14:creationId xmlns:p14="http://schemas.microsoft.com/office/powerpoint/2010/main" val="303880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title"/>
          </p:nvPr>
        </p:nvSpPr>
        <p:spPr>
          <a:xfrm>
            <a:off x="457200" y="18199"/>
            <a:ext cx="8229600" cy="381851"/>
          </a:xfrm>
        </p:spPr>
        <p:txBody>
          <a:bodyPr/>
          <a:lstStyle/>
          <a:p>
            <a:r>
              <a:rPr lang="en-US" altLang="en-US" sz="1800" dirty="0">
                <a:solidFill>
                  <a:srgbClr val="FF0000"/>
                </a:solidFill>
              </a:rPr>
              <a:t>Increasing number of nodes in Decision Trees</a:t>
            </a:r>
          </a:p>
        </p:txBody>
      </p:sp>
      <p:pic>
        <p:nvPicPr>
          <p:cNvPr id="819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l="5989" t="6245" r="7352" b="3252"/>
          <a:stretch>
            <a:fillRect/>
          </a:stretch>
        </p:blipFill>
        <p:spPr>
          <a:xfrm>
            <a:off x="324987" y="400049"/>
            <a:ext cx="7878487" cy="4630339"/>
          </a:xfrm>
        </p:spPr>
      </p:pic>
    </p:spTree>
    <p:extLst>
      <p:ext uri="{BB962C8B-B14F-4D97-AF65-F5344CB8AC3E}">
        <p14:creationId xmlns:p14="http://schemas.microsoft.com/office/powerpoint/2010/main" val="32934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noChangeArrowheads="1"/>
          </p:cNvSpPr>
          <p:nvPr>
            <p:ph type="title"/>
          </p:nvPr>
        </p:nvSpPr>
        <p:spPr/>
        <p:txBody>
          <a:bodyPr/>
          <a:lstStyle/>
          <a:p>
            <a:r>
              <a:rPr lang="en-US" altLang="en-US" sz="1800"/>
              <a:t>Decision Tree with 4 nodes</a:t>
            </a:r>
          </a:p>
        </p:txBody>
      </p:sp>
      <p:pic>
        <p:nvPicPr>
          <p:cNvPr id="9218"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l="5989" t="6245" r="7352" b="3252"/>
          <a:stretch>
            <a:fillRect/>
          </a:stretch>
        </p:blipFill>
        <p:spPr>
          <a:xfrm>
            <a:off x="-188998" y="97971"/>
            <a:ext cx="8483912" cy="4986159"/>
          </a:xfrm>
        </p:spPr>
      </p:pic>
      <p:cxnSp>
        <p:nvCxnSpPr>
          <p:cNvPr id="9221" name="Straight Arrow Connector 2"/>
          <p:cNvCxnSpPr>
            <a:cxnSpLocks noChangeShapeType="1"/>
          </p:cNvCxnSpPr>
          <p:nvPr/>
        </p:nvCxnSpPr>
        <p:spPr bwMode="auto">
          <a:xfrm flipV="1">
            <a:off x="1885950" y="3824288"/>
            <a:ext cx="0" cy="28575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9222" name="TextBox 5"/>
          <p:cNvSpPr txBox="1">
            <a:spLocks noChangeArrowheads="1"/>
          </p:cNvSpPr>
          <p:nvPr/>
        </p:nvSpPr>
        <p:spPr bwMode="auto">
          <a:xfrm>
            <a:off x="1508171" y="3246996"/>
            <a:ext cx="12573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900" dirty="0"/>
              <a:t>Decision Tree</a:t>
            </a:r>
          </a:p>
        </p:txBody>
      </p:sp>
      <p:sp>
        <p:nvSpPr>
          <p:cNvPr id="9223" name="TextBox 10"/>
          <p:cNvSpPr txBox="1">
            <a:spLocks noChangeArrowheads="1"/>
          </p:cNvSpPr>
          <p:nvPr/>
        </p:nvSpPr>
        <p:spPr bwMode="auto">
          <a:xfrm>
            <a:off x="5029201" y="3829050"/>
            <a:ext cx="20883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900"/>
              <a:t>Decision boundaries on Training data</a:t>
            </a:r>
          </a:p>
        </p:txBody>
      </p:sp>
      <p:pic>
        <p:nvPicPr>
          <p:cNvPr id="2" name="Picture 1"/>
          <p:cNvPicPr>
            <a:picLocks noChangeAspect="1"/>
          </p:cNvPicPr>
          <p:nvPr/>
        </p:nvPicPr>
        <p:blipFill>
          <a:blip r:embed="rId3"/>
          <a:stretch>
            <a:fillRect/>
          </a:stretch>
        </p:blipFill>
        <p:spPr>
          <a:xfrm>
            <a:off x="4708008" y="1571625"/>
            <a:ext cx="2730740" cy="2057400"/>
          </a:xfrm>
          <a:prstGeom prst="rect">
            <a:avLst/>
          </a:prstGeom>
        </p:spPr>
      </p:pic>
      <p:pic>
        <p:nvPicPr>
          <p:cNvPr id="4" name="Picture 3"/>
          <p:cNvPicPr>
            <a:picLocks noChangeAspect="1"/>
          </p:cNvPicPr>
          <p:nvPr/>
        </p:nvPicPr>
        <p:blipFill>
          <a:blip r:embed="rId4"/>
          <a:stretch>
            <a:fillRect/>
          </a:stretch>
        </p:blipFill>
        <p:spPr>
          <a:xfrm>
            <a:off x="1006429" y="1619182"/>
            <a:ext cx="1759042" cy="1371600"/>
          </a:xfrm>
          <a:prstGeom prst="rect">
            <a:avLst/>
          </a:prstGeom>
        </p:spPr>
      </p:pic>
    </p:spTree>
    <p:extLst>
      <p:ext uri="{BB962C8B-B14F-4D97-AF65-F5344CB8AC3E}">
        <p14:creationId xmlns:p14="http://schemas.microsoft.com/office/powerpoint/2010/main" val="140293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4"/>
          <p:cNvSpPr>
            <a:spLocks noGrp="1" noChangeArrowheads="1"/>
          </p:cNvSpPr>
          <p:nvPr>
            <p:ph type="title"/>
          </p:nvPr>
        </p:nvSpPr>
        <p:spPr/>
        <p:txBody>
          <a:bodyPr/>
          <a:lstStyle/>
          <a:p>
            <a:r>
              <a:rPr lang="en-US" altLang="en-US" sz="1800"/>
              <a:t>Decision Tree with 50 nodes</a:t>
            </a:r>
          </a:p>
        </p:txBody>
      </p:sp>
      <p:pic>
        <p:nvPicPr>
          <p:cNvPr id="10242"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l="5989" t="6245" r="7352" b="3252"/>
          <a:stretch>
            <a:fillRect/>
          </a:stretch>
        </p:blipFill>
        <p:spPr>
          <a:xfrm>
            <a:off x="-124097" y="136114"/>
            <a:ext cx="7839347" cy="4607336"/>
          </a:xfrm>
        </p:spPr>
      </p:pic>
      <p:cxnSp>
        <p:nvCxnSpPr>
          <p:cNvPr id="10245" name="Straight Arrow Connector 5"/>
          <p:cNvCxnSpPr>
            <a:cxnSpLocks noChangeShapeType="1"/>
          </p:cNvCxnSpPr>
          <p:nvPr/>
        </p:nvCxnSpPr>
        <p:spPr bwMode="auto">
          <a:xfrm flipV="1">
            <a:off x="3486150" y="4000500"/>
            <a:ext cx="0" cy="28575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46" name="TextBox 6"/>
          <p:cNvSpPr txBox="1">
            <a:spLocks noChangeArrowheads="1"/>
          </p:cNvSpPr>
          <p:nvPr/>
        </p:nvSpPr>
        <p:spPr bwMode="auto">
          <a:xfrm>
            <a:off x="2628900" y="2958704"/>
            <a:ext cx="12573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900"/>
              <a:t>Decision Tree</a:t>
            </a:r>
          </a:p>
        </p:txBody>
      </p:sp>
      <p:sp>
        <p:nvSpPr>
          <p:cNvPr id="10247" name="TextBox 7"/>
          <p:cNvSpPr txBox="1">
            <a:spLocks noChangeArrowheads="1"/>
          </p:cNvSpPr>
          <p:nvPr/>
        </p:nvSpPr>
        <p:spPr bwMode="auto">
          <a:xfrm>
            <a:off x="2628900" y="2958704"/>
            <a:ext cx="12573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900"/>
              <a:t>Decision Tree</a:t>
            </a:r>
          </a:p>
        </p:txBody>
      </p:sp>
      <p:sp>
        <p:nvSpPr>
          <p:cNvPr id="10248" name="TextBox 8"/>
          <p:cNvSpPr txBox="1">
            <a:spLocks noChangeArrowheads="1"/>
          </p:cNvSpPr>
          <p:nvPr/>
        </p:nvSpPr>
        <p:spPr bwMode="auto">
          <a:xfrm>
            <a:off x="5029201" y="3831431"/>
            <a:ext cx="20883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900"/>
              <a:t>Decision boundaries on Training data</a:t>
            </a:r>
          </a:p>
        </p:txBody>
      </p:sp>
      <p:pic>
        <p:nvPicPr>
          <p:cNvPr id="3" name="Picture 2"/>
          <p:cNvPicPr>
            <a:picLocks noChangeAspect="1"/>
          </p:cNvPicPr>
          <p:nvPr/>
        </p:nvPicPr>
        <p:blipFill>
          <a:blip r:embed="rId3"/>
          <a:stretch>
            <a:fillRect/>
          </a:stretch>
        </p:blipFill>
        <p:spPr>
          <a:xfrm>
            <a:off x="4631509" y="1543050"/>
            <a:ext cx="2795633" cy="2057400"/>
          </a:xfrm>
          <a:prstGeom prst="rect">
            <a:avLst/>
          </a:prstGeom>
        </p:spPr>
      </p:pic>
      <p:pic>
        <p:nvPicPr>
          <p:cNvPr id="4" name="Picture 3"/>
          <p:cNvPicPr>
            <a:picLocks noChangeAspect="1"/>
          </p:cNvPicPr>
          <p:nvPr/>
        </p:nvPicPr>
        <p:blipFill>
          <a:blip r:embed="rId4"/>
          <a:stretch>
            <a:fillRect/>
          </a:stretch>
        </p:blipFill>
        <p:spPr>
          <a:xfrm>
            <a:off x="1428750" y="801046"/>
            <a:ext cx="2830105" cy="2124217"/>
          </a:xfrm>
          <a:prstGeom prst="rect">
            <a:avLst/>
          </a:prstGeom>
        </p:spPr>
      </p:pic>
    </p:spTree>
    <p:extLst>
      <p:ext uri="{BB962C8B-B14F-4D97-AF65-F5344CB8AC3E}">
        <p14:creationId xmlns:p14="http://schemas.microsoft.com/office/powerpoint/2010/main" val="390505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p:cNvSpPr>
            <a:spLocks noGrp="1" noChangeArrowheads="1"/>
          </p:cNvSpPr>
          <p:nvPr>
            <p:ph type="title"/>
          </p:nvPr>
        </p:nvSpPr>
        <p:spPr/>
        <p:txBody>
          <a:bodyPr/>
          <a:lstStyle/>
          <a:p>
            <a:r>
              <a:rPr lang="en-US" altLang="en-US" sz="1800"/>
              <a:t>Which tree is better?</a:t>
            </a:r>
          </a:p>
        </p:txBody>
      </p:sp>
      <p:pic>
        <p:nvPicPr>
          <p:cNvPr id="11266"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l="5989" t="6245" r="7352" b="3252"/>
          <a:stretch>
            <a:fillRect/>
          </a:stretch>
        </p:blipFill>
        <p:spPr>
          <a:xfrm>
            <a:off x="1200150" y="914400"/>
            <a:ext cx="6515100" cy="3829050"/>
          </a:xfrm>
        </p:spPr>
      </p:pic>
      <p:sp>
        <p:nvSpPr>
          <p:cNvPr id="11269" name="TextBox 4"/>
          <p:cNvSpPr txBox="1">
            <a:spLocks noChangeArrowheads="1"/>
          </p:cNvSpPr>
          <p:nvPr/>
        </p:nvSpPr>
        <p:spPr bwMode="auto">
          <a:xfrm>
            <a:off x="2514600" y="3073004"/>
            <a:ext cx="20574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050"/>
              <a:t>Decision Tree with 4 nodes</a:t>
            </a:r>
          </a:p>
        </p:txBody>
      </p:sp>
      <p:sp>
        <p:nvSpPr>
          <p:cNvPr id="11270" name="TextBox 7"/>
          <p:cNvSpPr txBox="1">
            <a:spLocks noChangeArrowheads="1"/>
          </p:cNvSpPr>
          <p:nvPr/>
        </p:nvSpPr>
        <p:spPr bwMode="auto">
          <a:xfrm>
            <a:off x="5257800" y="3599260"/>
            <a:ext cx="20574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050"/>
              <a:t>Decision Tree with 50 nodes</a:t>
            </a:r>
          </a:p>
        </p:txBody>
      </p:sp>
      <p:sp>
        <p:nvSpPr>
          <p:cNvPr id="11271" name="TextBox 8"/>
          <p:cNvSpPr txBox="1">
            <a:spLocks noChangeArrowheads="1"/>
          </p:cNvSpPr>
          <p:nvPr/>
        </p:nvSpPr>
        <p:spPr bwMode="auto">
          <a:xfrm>
            <a:off x="2857500" y="3346848"/>
            <a:ext cx="2057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a:solidFill>
                  <a:srgbClr val="FF0000"/>
                </a:solidFill>
              </a:rPr>
              <a:t>Which tree is better ?</a:t>
            </a:r>
          </a:p>
        </p:txBody>
      </p:sp>
      <p:cxnSp>
        <p:nvCxnSpPr>
          <p:cNvPr id="11272" name="Straight Arrow Connector 10"/>
          <p:cNvCxnSpPr>
            <a:cxnSpLocks noChangeShapeType="1"/>
          </p:cNvCxnSpPr>
          <p:nvPr/>
        </p:nvCxnSpPr>
        <p:spPr bwMode="auto">
          <a:xfrm flipV="1">
            <a:off x="1943100" y="3073004"/>
            <a:ext cx="571500" cy="6096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pic>
        <p:nvPicPr>
          <p:cNvPr id="11" name="Picture 10"/>
          <p:cNvPicPr>
            <a:picLocks noChangeAspect="1"/>
          </p:cNvPicPr>
          <p:nvPr/>
        </p:nvPicPr>
        <p:blipFill>
          <a:blip r:embed="rId3"/>
          <a:stretch>
            <a:fillRect/>
          </a:stretch>
        </p:blipFill>
        <p:spPr>
          <a:xfrm>
            <a:off x="5064503" y="1884760"/>
            <a:ext cx="2329694" cy="1714500"/>
          </a:xfrm>
          <a:prstGeom prst="rect">
            <a:avLst/>
          </a:prstGeom>
        </p:spPr>
      </p:pic>
      <p:cxnSp>
        <p:nvCxnSpPr>
          <p:cNvPr id="11273" name="Straight Arrow Connector 12"/>
          <p:cNvCxnSpPr>
            <a:cxnSpLocks noChangeShapeType="1"/>
          </p:cNvCxnSpPr>
          <p:nvPr/>
        </p:nvCxnSpPr>
        <p:spPr bwMode="auto">
          <a:xfrm flipV="1">
            <a:off x="3600450" y="3395594"/>
            <a:ext cx="1485900" cy="4572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 name="Picture 1"/>
          <p:cNvPicPr>
            <a:picLocks noChangeAspect="1"/>
          </p:cNvPicPr>
          <p:nvPr/>
        </p:nvPicPr>
        <p:blipFill>
          <a:blip r:embed="rId4"/>
          <a:stretch>
            <a:fillRect/>
          </a:stretch>
        </p:blipFill>
        <p:spPr>
          <a:xfrm>
            <a:off x="2119742" y="1380003"/>
            <a:ext cx="2275616" cy="1714500"/>
          </a:xfrm>
          <a:prstGeom prst="rect">
            <a:avLst/>
          </a:prstGeom>
        </p:spPr>
      </p:pic>
    </p:spTree>
    <p:extLst>
      <p:ext uri="{BB962C8B-B14F-4D97-AF65-F5344CB8AC3E}">
        <p14:creationId xmlns:p14="http://schemas.microsoft.com/office/powerpoint/2010/main" val="1812775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271462" y="0"/>
            <a:ext cx="8229600" cy="597000"/>
          </a:xfrm>
        </p:spPr>
        <p:txBody>
          <a:bodyPr/>
          <a:lstStyle/>
          <a:p>
            <a:r>
              <a:rPr lang="en-US" altLang="en-US" dirty="0"/>
              <a:t>Model </a:t>
            </a:r>
            <a:r>
              <a:rPr lang="en-US" altLang="en-US" dirty="0" err="1"/>
              <a:t>Underfitting</a:t>
            </a:r>
            <a:r>
              <a:rPr lang="en-US" altLang="en-US" dirty="0"/>
              <a:t> and Overfitting</a:t>
            </a:r>
          </a:p>
        </p:txBody>
      </p:sp>
      <p:sp>
        <p:nvSpPr>
          <p:cNvPr id="12290" name="Text Box 7"/>
          <p:cNvSpPr txBox="1">
            <a:spLocks noChangeArrowheads="1"/>
          </p:cNvSpPr>
          <p:nvPr/>
        </p:nvSpPr>
        <p:spPr bwMode="auto">
          <a:xfrm>
            <a:off x="1371600" y="4057650"/>
            <a:ext cx="6515100" cy="61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Tx/>
              <a:buNone/>
            </a:pPr>
            <a:r>
              <a:rPr lang="en-US" altLang="en-US" sz="1350" dirty="0" err="1"/>
              <a:t>Underfitting</a:t>
            </a:r>
            <a:r>
              <a:rPr lang="en-US" altLang="en-US" sz="1350" dirty="0"/>
              <a:t>: when model is too simple, both training and test errors are large</a:t>
            </a:r>
          </a:p>
          <a:p>
            <a:pPr>
              <a:spcBef>
                <a:spcPct val="50000"/>
              </a:spcBef>
              <a:spcAft>
                <a:spcPct val="0"/>
              </a:spcAft>
              <a:buClrTx/>
              <a:buSzTx/>
              <a:buFontTx/>
              <a:buNone/>
            </a:pPr>
            <a:r>
              <a:rPr lang="en-US" altLang="en-US" sz="1350" dirty="0"/>
              <a:t>Overfitting: when model is too complex, training error is small but test error is large</a:t>
            </a:r>
            <a:endParaRPr lang="en-US" altLang="en-US" sz="1350" dirty="0">
              <a:sym typeface="Symbol" charset="2"/>
            </a:endParaRPr>
          </a:p>
        </p:txBody>
      </p:sp>
      <p:pic>
        <p:nvPicPr>
          <p:cNvPr id="12291" name="Picture 1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571999" y="323491"/>
            <a:ext cx="4224969" cy="3061109"/>
          </a:xfrm>
          <a:noFill/>
        </p:spPr>
      </p:pic>
      <p:pic>
        <p:nvPicPr>
          <p:cNvPr id="12292"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2938" y="323491"/>
            <a:ext cx="4286250" cy="310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000250" y="3371850"/>
            <a:ext cx="5314950" cy="415498"/>
          </a:xfrm>
          <a:prstGeom prst="rect">
            <a:avLst/>
          </a:prstGeom>
        </p:spPr>
        <p:txBody>
          <a:bodyPr wrap="square">
            <a:spAutoFit/>
          </a:bodyPr>
          <a:lstStyle/>
          <a:p>
            <a:pPr>
              <a:spcBef>
                <a:spcPct val="50000"/>
              </a:spcBef>
              <a:buFont typeface="Arial" charset="0"/>
              <a:buChar char="•"/>
            </a:pPr>
            <a:r>
              <a:rPr lang="en-US" altLang="en-US" sz="1050" dirty="0">
                <a:sym typeface="Symbol" charset="2"/>
              </a:rPr>
              <a:t>As the model becomes more and more complex, test errors can start increasing even though training error may be decreasing</a:t>
            </a:r>
          </a:p>
        </p:txBody>
      </p:sp>
      <p:sp>
        <p:nvSpPr>
          <p:cNvPr id="3" name="TextBox 2">
            <a:extLst>
              <a:ext uri="{FF2B5EF4-FFF2-40B4-BE49-F238E27FC236}">
                <a16:creationId xmlns:a16="http://schemas.microsoft.com/office/drawing/2014/main" id="{196387ED-385B-A3FE-C261-71DD15A9270B}"/>
              </a:ext>
            </a:extLst>
          </p:cNvPr>
          <p:cNvSpPr txBox="1"/>
          <p:nvPr/>
        </p:nvSpPr>
        <p:spPr>
          <a:xfrm>
            <a:off x="7675328" y="3384600"/>
            <a:ext cx="1468672" cy="954107"/>
          </a:xfrm>
          <a:prstGeom prst="rect">
            <a:avLst/>
          </a:prstGeom>
          <a:noFill/>
        </p:spPr>
        <p:txBody>
          <a:bodyPr wrap="none" rtlCol="0">
            <a:spAutoFit/>
          </a:bodyPr>
          <a:lstStyle/>
          <a:p>
            <a:r>
              <a:rPr lang="en-US" dirty="0"/>
              <a:t>NN size </a:t>
            </a:r>
          </a:p>
          <a:p>
            <a:r>
              <a:rPr lang="en-US" dirty="0"/>
              <a:t>Iterations in NN </a:t>
            </a:r>
          </a:p>
          <a:p>
            <a:r>
              <a:rPr lang="en-US" dirty="0"/>
              <a:t>DT size </a:t>
            </a:r>
          </a:p>
          <a:p>
            <a:endParaRPr lang="en-US" dirty="0"/>
          </a:p>
        </p:txBody>
      </p:sp>
    </p:spTree>
    <p:extLst>
      <p:ext uri="{BB962C8B-B14F-4D97-AF65-F5344CB8AC3E}">
        <p14:creationId xmlns:p14="http://schemas.microsoft.com/office/powerpoint/2010/main" val="412600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en-US" sz="1800" dirty="0"/>
              <a:t>Model Overfitting – Impact of Training Data Size</a:t>
            </a:r>
          </a:p>
        </p:txBody>
      </p:sp>
      <p:pic>
        <p:nvPicPr>
          <p:cNvPr id="13314" name="Picture 1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957262" y="628650"/>
            <a:ext cx="3786188" cy="2743200"/>
          </a:xfrm>
          <a:noFill/>
        </p:spPr>
      </p:pic>
      <p:pic>
        <p:nvPicPr>
          <p:cNvPr id="13315"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4800" y="628651"/>
            <a:ext cx="3943350" cy="277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3019" t="9634" r="13583" b="75781"/>
          <a:stretch>
            <a:fillRect/>
          </a:stretch>
        </p:blipFill>
        <p:spPr bwMode="auto">
          <a:xfrm>
            <a:off x="6800850" y="857250"/>
            <a:ext cx="885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17" name="TextBox 2"/>
          <p:cNvSpPr txBox="1">
            <a:spLocks noChangeArrowheads="1"/>
          </p:cNvSpPr>
          <p:nvPr/>
        </p:nvSpPr>
        <p:spPr bwMode="auto">
          <a:xfrm>
            <a:off x="4607719" y="3314701"/>
            <a:ext cx="3371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a:t>Using twice the number of data instances</a:t>
            </a:r>
          </a:p>
        </p:txBody>
      </p:sp>
      <p:sp>
        <p:nvSpPr>
          <p:cNvPr id="13318" name="Text Box 7"/>
          <p:cNvSpPr txBox="1">
            <a:spLocks noChangeArrowheads="1"/>
          </p:cNvSpPr>
          <p:nvPr/>
        </p:nvSpPr>
        <p:spPr bwMode="auto">
          <a:xfrm>
            <a:off x="1371600" y="3714751"/>
            <a:ext cx="65151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85750" indent="-285750">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 typeface="Arial" charset="0"/>
              <a:buChar char="•"/>
            </a:pPr>
            <a:r>
              <a:rPr lang="en-US" altLang="en-US" sz="1350" dirty="0">
                <a:sym typeface="Symbol" charset="2"/>
              </a:rPr>
              <a:t>Increasing the size of training data reduces the difference between training and testing errors at a given size of model</a:t>
            </a:r>
          </a:p>
        </p:txBody>
      </p:sp>
    </p:spTree>
    <p:extLst>
      <p:ext uri="{BB962C8B-B14F-4D97-AF65-F5344CB8AC3E}">
        <p14:creationId xmlns:p14="http://schemas.microsoft.com/office/powerpoint/2010/main" val="312249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en-US" sz="1800" dirty="0"/>
              <a:t>Model Overfitting – Impact of Training Data Size</a:t>
            </a:r>
          </a:p>
        </p:txBody>
      </p:sp>
      <p:pic>
        <p:nvPicPr>
          <p:cNvPr id="13314" name="Picture 1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957262" y="628650"/>
            <a:ext cx="3786188" cy="2743200"/>
          </a:xfrm>
          <a:noFill/>
        </p:spPr>
      </p:pic>
      <p:pic>
        <p:nvPicPr>
          <p:cNvPr id="13315"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4800" y="628651"/>
            <a:ext cx="3943350" cy="277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3019" t="9634" r="13583" b="75781"/>
          <a:stretch>
            <a:fillRect/>
          </a:stretch>
        </p:blipFill>
        <p:spPr bwMode="auto">
          <a:xfrm>
            <a:off x="6800850" y="857250"/>
            <a:ext cx="885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17" name="TextBox 2"/>
          <p:cNvSpPr txBox="1">
            <a:spLocks noChangeArrowheads="1"/>
          </p:cNvSpPr>
          <p:nvPr/>
        </p:nvSpPr>
        <p:spPr bwMode="auto">
          <a:xfrm>
            <a:off x="4607719" y="3314701"/>
            <a:ext cx="3371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a:t>Using twice the number of data instances</a:t>
            </a:r>
          </a:p>
        </p:txBody>
      </p:sp>
      <p:sp>
        <p:nvSpPr>
          <p:cNvPr id="13318" name="Text Box 7"/>
          <p:cNvSpPr txBox="1">
            <a:spLocks noChangeArrowheads="1"/>
          </p:cNvSpPr>
          <p:nvPr/>
        </p:nvSpPr>
        <p:spPr bwMode="auto">
          <a:xfrm>
            <a:off x="1371600" y="3714751"/>
            <a:ext cx="65151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85750" indent="-285750">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 typeface="Arial" charset="0"/>
              <a:buChar char="•"/>
            </a:pPr>
            <a:r>
              <a:rPr lang="en-US" altLang="en-US" sz="1350" dirty="0">
                <a:sym typeface="Symbol" charset="2"/>
              </a:rPr>
              <a:t>Increasing the size of training data reduces the difference between training and testing errors at a given size of model</a:t>
            </a:r>
          </a:p>
        </p:txBody>
      </p:sp>
      <p:pic>
        <p:nvPicPr>
          <p:cNvPr id="2" name="Picture 1"/>
          <p:cNvPicPr>
            <a:picLocks noChangeAspect="1"/>
          </p:cNvPicPr>
          <p:nvPr/>
        </p:nvPicPr>
        <p:blipFill>
          <a:blip r:embed="rId4"/>
          <a:stretch>
            <a:fillRect/>
          </a:stretch>
        </p:blipFill>
        <p:spPr>
          <a:xfrm>
            <a:off x="5314950" y="1257300"/>
            <a:ext cx="1350009" cy="1028700"/>
          </a:xfrm>
          <a:prstGeom prst="rect">
            <a:avLst/>
          </a:prstGeom>
        </p:spPr>
      </p:pic>
      <p:pic>
        <p:nvPicPr>
          <p:cNvPr id="9" name="Picture 8"/>
          <p:cNvPicPr>
            <a:picLocks noChangeAspect="1"/>
          </p:cNvPicPr>
          <p:nvPr/>
        </p:nvPicPr>
        <p:blipFill>
          <a:blip r:embed="rId5"/>
          <a:stretch>
            <a:fillRect/>
          </a:stretch>
        </p:blipFill>
        <p:spPr>
          <a:xfrm>
            <a:off x="2057401" y="1314450"/>
            <a:ext cx="1397816" cy="1028700"/>
          </a:xfrm>
          <a:prstGeom prst="rect">
            <a:avLst/>
          </a:prstGeom>
        </p:spPr>
      </p:pic>
      <p:sp>
        <p:nvSpPr>
          <p:cNvPr id="3" name="TextBox 2"/>
          <p:cNvSpPr txBox="1"/>
          <p:nvPr/>
        </p:nvSpPr>
        <p:spPr>
          <a:xfrm>
            <a:off x="1957796" y="2321429"/>
            <a:ext cx="2171700" cy="230832"/>
          </a:xfrm>
          <a:prstGeom prst="rect">
            <a:avLst/>
          </a:prstGeom>
          <a:noFill/>
        </p:spPr>
        <p:txBody>
          <a:bodyPr wrap="square" rtlCol="0">
            <a:spAutoFit/>
          </a:bodyPr>
          <a:lstStyle/>
          <a:p>
            <a:r>
              <a:rPr lang="en-US" sz="900" dirty="0"/>
              <a:t>Decision Tree with 50 nodes</a:t>
            </a:r>
          </a:p>
        </p:txBody>
      </p:sp>
      <p:sp>
        <p:nvSpPr>
          <p:cNvPr id="11" name="TextBox 10"/>
          <p:cNvSpPr txBox="1"/>
          <p:nvPr/>
        </p:nvSpPr>
        <p:spPr>
          <a:xfrm>
            <a:off x="5229633" y="2286000"/>
            <a:ext cx="2171700" cy="230832"/>
          </a:xfrm>
          <a:prstGeom prst="rect">
            <a:avLst/>
          </a:prstGeom>
          <a:noFill/>
        </p:spPr>
        <p:txBody>
          <a:bodyPr wrap="square" rtlCol="0">
            <a:spAutoFit/>
          </a:bodyPr>
          <a:lstStyle/>
          <a:p>
            <a:r>
              <a:rPr lang="en-US" sz="900" dirty="0"/>
              <a:t>Decision Tree with 50 nodes</a:t>
            </a:r>
          </a:p>
        </p:txBody>
      </p:sp>
    </p:spTree>
    <p:extLst>
      <p:ext uri="{BB962C8B-B14F-4D97-AF65-F5344CB8AC3E}">
        <p14:creationId xmlns:p14="http://schemas.microsoft.com/office/powerpoint/2010/main" val="181280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a:t>Reasons for Model Overfitting</a:t>
            </a:r>
          </a:p>
        </p:txBody>
      </p:sp>
      <p:sp>
        <p:nvSpPr>
          <p:cNvPr id="14338" name="Content Placeholder 2"/>
          <p:cNvSpPr>
            <a:spLocks noGrp="1"/>
          </p:cNvSpPr>
          <p:nvPr>
            <p:ph idx="1"/>
          </p:nvPr>
        </p:nvSpPr>
        <p:spPr/>
        <p:txBody>
          <a:bodyPr/>
          <a:lstStyle/>
          <a:p>
            <a:r>
              <a:rPr lang="en-US" altLang="en-US" dirty="0"/>
              <a:t>Not enough training data</a:t>
            </a:r>
          </a:p>
          <a:p>
            <a:r>
              <a:rPr lang="en-US" altLang="en-US" dirty="0"/>
              <a:t>Over training (train NN with large number of iterations) </a:t>
            </a:r>
          </a:p>
          <a:p>
            <a:endParaRPr lang="en-US" altLang="en-US" dirty="0"/>
          </a:p>
          <a:p>
            <a:pPr lvl="1"/>
            <a:endParaRPr lang="en-US" altLang="en-US" dirty="0"/>
          </a:p>
          <a:p>
            <a:endParaRPr lang="en-US" altLang="en-US" dirty="0"/>
          </a:p>
        </p:txBody>
      </p:sp>
    </p:spTree>
    <p:extLst>
      <p:ext uri="{BB962C8B-B14F-4D97-AF65-F5344CB8AC3E}">
        <p14:creationId xmlns:p14="http://schemas.microsoft.com/office/powerpoint/2010/main" val="119263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en-US" dirty="0"/>
              <a:t>Model Selection</a:t>
            </a:r>
          </a:p>
        </p:txBody>
      </p:sp>
      <p:sp>
        <p:nvSpPr>
          <p:cNvPr id="21506" name="Rectangle 3"/>
          <p:cNvSpPr>
            <a:spLocks noGrp="1" noChangeArrowheads="1"/>
          </p:cNvSpPr>
          <p:nvPr>
            <p:ph type="body" idx="1"/>
          </p:nvPr>
        </p:nvSpPr>
        <p:spPr/>
        <p:txBody>
          <a:bodyPr/>
          <a:lstStyle/>
          <a:p>
            <a:pPr>
              <a:lnSpc>
                <a:spcPct val="90000"/>
              </a:lnSpc>
            </a:pPr>
            <a:r>
              <a:rPr lang="en-US" altLang="en-US" dirty="0">
                <a:solidFill>
                  <a:srgbClr val="000000"/>
                </a:solidFill>
              </a:rPr>
              <a:t>Performed during model building</a:t>
            </a:r>
          </a:p>
          <a:p>
            <a:pPr>
              <a:lnSpc>
                <a:spcPct val="90000"/>
              </a:lnSpc>
            </a:pPr>
            <a:endParaRPr lang="en-US" altLang="en-US" sz="750" dirty="0"/>
          </a:p>
          <a:p>
            <a:pPr>
              <a:lnSpc>
                <a:spcPct val="90000"/>
              </a:lnSpc>
            </a:pPr>
            <a:r>
              <a:rPr lang="en-US" altLang="en-US" dirty="0">
                <a:solidFill>
                  <a:srgbClr val="000000"/>
                </a:solidFill>
              </a:rPr>
              <a:t>Purpose is to ensure that model is not overly complex (to avoid </a:t>
            </a:r>
            <a:r>
              <a:rPr lang="en-US" altLang="en-US" dirty="0" err="1">
                <a:solidFill>
                  <a:srgbClr val="000000"/>
                </a:solidFill>
              </a:rPr>
              <a:t>overfitting</a:t>
            </a:r>
            <a:r>
              <a:rPr lang="en-US" altLang="en-US" dirty="0">
                <a:solidFill>
                  <a:srgbClr val="000000"/>
                </a:solidFill>
              </a:rPr>
              <a:t>)</a:t>
            </a:r>
          </a:p>
          <a:p>
            <a:pPr>
              <a:lnSpc>
                <a:spcPct val="90000"/>
              </a:lnSpc>
            </a:pPr>
            <a:endParaRPr lang="en-US" altLang="en-US" sz="750" dirty="0"/>
          </a:p>
          <a:p>
            <a:pPr>
              <a:lnSpc>
                <a:spcPct val="90000"/>
              </a:lnSpc>
            </a:pPr>
            <a:r>
              <a:rPr lang="en-US" altLang="en-US" dirty="0">
                <a:solidFill>
                  <a:srgbClr val="000000"/>
                </a:solidFill>
              </a:rPr>
              <a:t>Need to estimate generalization error</a:t>
            </a:r>
          </a:p>
          <a:p>
            <a:pPr lvl="1"/>
            <a:r>
              <a:rPr lang="en-US" altLang="en-US" dirty="0"/>
              <a:t>Using Validation Set</a:t>
            </a:r>
            <a:endParaRPr lang="en-US" altLang="en-US" dirty="0">
              <a:latin typeface="Times New Roman" charset="0"/>
            </a:endParaRPr>
          </a:p>
          <a:p>
            <a:pPr lvl="1"/>
            <a:endParaRPr lang="en-US" altLang="en-US" sz="375" dirty="0"/>
          </a:p>
          <a:p>
            <a:pPr lvl="1"/>
            <a:r>
              <a:rPr lang="en-US" altLang="en-US" dirty="0"/>
              <a:t>Incorporating Model Complexity</a:t>
            </a:r>
          </a:p>
          <a:p>
            <a:pPr lvl="1"/>
            <a:endParaRPr lang="en-US" altLang="en-US" sz="375" dirty="0"/>
          </a:p>
          <a:p>
            <a:pPr marL="342900" lvl="1"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00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dirty="0"/>
              <a:t>Model Evaluation</a:t>
            </a:r>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a:xfrm>
            <a:off x="134112" y="890016"/>
            <a:ext cx="8912352" cy="4083358"/>
          </a:xfrm>
        </p:spPr>
        <p:txBody>
          <a:bodyPr/>
          <a:lstStyle/>
          <a:p>
            <a:r>
              <a:rPr lang="en-US" dirty="0"/>
              <a:t>Model Evaluation is an integral part of the model development process. </a:t>
            </a:r>
          </a:p>
          <a:p>
            <a:r>
              <a:rPr lang="en-US" dirty="0"/>
              <a:t>It helps to find the best model that represents our data and how well the chosen model will work in the future. </a:t>
            </a:r>
          </a:p>
          <a:p>
            <a:r>
              <a:rPr lang="en-US" dirty="0"/>
              <a:t>Evaluating model performance with the data used for training is not acceptable in data science because it can easily generate overoptimistic and overfitted models. </a:t>
            </a:r>
          </a:p>
          <a:p>
            <a:r>
              <a:rPr lang="en-US" dirty="0"/>
              <a:t>There are two methods of evaluating models in data science:</a:t>
            </a:r>
          </a:p>
          <a:p>
            <a:pPr lvl="1"/>
            <a:r>
              <a:rPr lang="en-US" dirty="0"/>
              <a:t>Hold-Out </a:t>
            </a:r>
          </a:p>
          <a:p>
            <a:pPr lvl="1"/>
            <a:r>
              <a:rPr lang="en-US" dirty="0"/>
              <a:t>Cross-Validation. </a:t>
            </a:r>
          </a:p>
          <a:p>
            <a:r>
              <a:rPr lang="en-US" dirty="0"/>
              <a:t>To avoid overfitting, both methods use a test set (not seen by the model) to evaluate model performance.</a:t>
            </a:r>
          </a:p>
        </p:txBody>
      </p:sp>
    </p:spTree>
    <p:extLst>
      <p:ext uri="{BB962C8B-B14F-4D97-AF65-F5344CB8AC3E}">
        <p14:creationId xmlns:p14="http://schemas.microsoft.com/office/powerpoint/2010/main" val="253049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Overfitting? | IBM">
            <a:extLst>
              <a:ext uri="{FF2B5EF4-FFF2-40B4-BE49-F238E27FC236}">
                <a16:creationId xmlns:a16="http://schemas.microsoft.com/office/drawing/2014/main" id="{D6E53306-F555-465F-A9E9-C812C381E5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23" t="10540" b="5143"/>
          <a:stretch/>
        </p:blipFill>
        <p:spPr bwMode="auto">
          <a:xfrm>
            <a:off x="1031965" y="71844"/>
            <a:ext cx="6479177" cy="4973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556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371600" y="285750"/>
            <a:ext cx="6210300" cy="400050"/>
          </a:xfrm>
        </p:spPr>
        <p:txBody>
          <a:bodyPr/>
          <a:lstStyle/>
          <a:p>
            <a:r>
              <a:rPr lang="en-US" altLang="en-US" sz="1500" dirty="0"/>
              <a:t>Model Selection:</a:t>
            </a:r>
            <a:br>
              <a:rPr lang="en-US" altLang="en-US" sz="1500" dirty="0"/>
            </a:br>
            <a:r>
              <a:rPr lang="en-US" altLang="en-US" dirty="0"/>
              <a:t>Using Validation Set</a:t>
            </a:r>
          </a:p>
        </p:txBody>
      </p:sp>
      <p:sp>
        <p:nvSpPr>
          <p:cNvPr id="27650" name="Rectangle 3"/>
          <p:cNvSpPr>
            <a:spLocks noGrp="1" noChangeArrowheads="1"/>
          </p:cNvSpPr>
          <p:nvPr>
            <p:ph type="body" idx="1"/>
          </p:nvPr>
        </p:nvSpPr>
        <p:spPr/>
        <p:txBody>
          <a:bodyPr/>
          <a:lstStyle/>
          <a:p>
            <a:r>
              <a:rPr lang="en-US" altLang="en-US" dirty="0"/>
              <a:t>Divide </a:t>
            </a:r>
            <a:r>
              <a:rPr lang="en-US" altLang="en-US" u="sng" dirty="0"/>
              <a:t>training</a:t>
            </a:r>
            <a:r>
              <a:rPr lang="en-US" altLang="en-US" dirty="0"/>
              <a:t> data into two parts:</a:t>
            </a:r>
          </a:p>
          <a:p>
            <a:pPr lvl="1"/>
            <a:r>
              <a:rPr lang="en-US" altLang="en-US" dirty="0"/>
              <a:t>Training set: </a:t>
            </a:r>
          </a:p>
          <a:p>
            <a:pPr lvl="2"/>
            <a:r>
              <a:rPr lang="en-US" altLang="en-US" dirty="0"/>
              <a:t> use for model building</a:t>
            </a:r>
          </a:p>
          <a:p>
            <a:pPr lvl="1"/>
            <a:r>
              <a:rPr lang="en-US" altLang="en-US" dirty="0"/>
              <a:t>Validation set: </a:t>
            </a:r>
          </a:p>
          <a:p>
            <a:pPr lvl="2"/>
            <a:r>
              <a:rPr lang="en-US" altLang="en-US" dirty="0"/>
              <a:t> use for estimating generalization error</a:t>
            </a:r>
          </a:p>
          <a:p>
            <a:pPr lvl="2"/>
            <a:r>
              <a:rPr lang="en-US" altLang="en-US" dirty="0"/>
              <a:t> Note: validation set is not the same as test set</a:t>
            </a:r>
          </a:p>
          <a:p>
            <a:pPr lvl="2"/>
            <a:endParaRPr lang="en-US" altLang="en-US" dirty="0"/>
          </a:p>
          <a:p>
            <a:r>
              <a:rPr lang="en-US" altLang="en-US" dirty="0"/>
              <a:t>Drawback:</a:t>
            </a:r>
          </a:p>
          <a:p>
            <a:pPr lvl="1"/>
            <a:r>
              <a:rPr lang="en-US" altLang="en-US" dirty="0"/>
              <a:t>Less data available for training</a:t>
            </a:r>
          </a:p>
        </p:txBody>
      </p:sp>
    </p:spTree>
    <p:extLst>
      <p:ext uri="{BB962C8B-B14F-4D97-AF65-F5344CB8AC3E}">
        <p14:creationId xmlns:p14="http://schemas.microsoft.com/office/powerpoint/2010/main" val="137190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tLang="en-US" dirty="0"/>
              <a:t>Model Evaluation</a:t>
            </a:r>
          </a:p>
        </p:txBody>
      </p:sp>
      <p:sp>
        <p:nvSpPr>
          <p:cNvPr id="34818" name="Rectangle 3"/>
          <p:cNvSpPr>
            <a:spLocks noGrp="1" noChangeArrowheads="1"/>
          </p:cNvSpPr>
          <p:nvPr>
            <p:ph type="body" idx="1"/>
          </p:nvPr>
        </p:nvSpPr>
        <p:spPr>
          <a:xfrm>
            <a:off x="1316236" y="800100"/>
            <a:ext cx="6435329" cy="3886200"/>
          </a:xfrm>
        </p:spPr>
        <p:txBody>
          <a:bodyPr/>
          <a:lstStyle/>
          <a:p>
            <a:pPr>
              <a:lnSpc>
                <a:spcPct val="90000"/>
              </a:lnSpc>
            </a:pPr>
            <a:r>
              <a:rPr lang="en-US" altLang="en-US" dirty="0"/>
              <a:t>Purpose</a:t>
            </a:r>
            <a:r>
              <a:rPr lang="en-US" altLang="en-US"/>
              <a:t>: </a:t>
            </a:r>
          </a:p>
          <a:p>
            <a:pPr lvl="1">
              <a:lnSpc>
                <a:spcPct val="90000"/>
              </a:lnSpc>
            </a:pPr>
            <a:r>
              <a:rPr lang="en-US" altLang="en-US" dirty="0"/>
              <a:t>To estimate performance of classifier on previously unseen data (test set)</a:t>
            </a:r>
          </a:p>
          <a:p>
            <a:endParaRPr lang="en-US" altLang="en-US" sz="750" dirty="0"/>
          </a:p>
          <a:p>
            <a:r>
              <a:rPr lang="en-US" altLang="en-US" dirty="0"/>
              <a:t>Holdout</a:t>
            </a:r>
          </a:p>
          <a:p>
            <a:pPr lvl="1"/>
            <a:r>
              <a:rPr lang="en-US" altLang="en-US" dirty="0"/>
              <a:t>Reserve k% for training and (100-k)% for testing </a:t>
            </a:r>
          </a:p>
          <a:p>
            <a:pPr lvl="1"/>
            <a:r>
              <a:rPr lang="en-US" altLang="en-US" dirty="0"/>
              <a:t>Random subsampling: repeated holdout</a:t>
            </a:r>
          </a:p>
          <a:p>
            <a:r>
              <a:rPr lang="en-US" altLang="en-US" dirty="0"/>
              <a:t>Cross validation</a:t>
            </a:r>
          </a:p>
          <a:p>
            <a:pPr lvl="1"/>
            <a:r>
              <a:rPr lang="en-US" altLang="en-US" dirty="0"/>
              <a:t>Partition data into k disjoint subsets</a:t>
            </a:r>
          </a:p>
          <a:p>
            <a:pPr lvl="1"/>
            <a:r>
              <a:rPr lang="en-US" altLang="en-US" dirty="0"/>
              <a:t>k-fold: train on k-1 partitions, test on the remaining one</a:t>
            </a:r>
          </a:p>
          <a:p>
            <a:pPr lvl="1"/>
            <a:r>
              <a:rPr lang="en-US" altLang="en-US" dirty="0"/>
              <a:t>Leave-one-out:   k=n</a:t>
            </a:r>
          </a:p>
        </p:txBody>
      </p:sp>
    </p:spTree>
    <p:extLst>
      <p:ext uri="{BB962C8B-B14F-4D97-AF65-F5344CB8AC3E}">
        <p14:creationId xmlns:p14="http://schemas.microsoft.com/office/powerpoint/2010/main" val="1993024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4FD6-2D8F-492A-B89A-5D97B6CAB49E}"/>
              </a:ext>
            </a:extLst>
          </p:cNvPr>
          <p:cNvSpPr>
            <a:spLocks noGrp="1"/>
          </p:cNvSpPr>
          <p:nvPr>
            <p:ph type="title"/>
          </p:nvPr>
        </p:nvSpPr>
        <p:spPr/>
        <p:txBody>
          <a:bodyPr/>
          <a:lstStyle/>
          <a:p>
            <a:r>
              <a:rPr lang="en-US" dirty="0"/>
              <a:t>Overfit and underfit for NN</a:t>
            </a:r>
          </a:p>
        </p:txBody>
      </p:sp>
      <p:sp>
        <p:nvSpPr>
          <p:cNvPr id="3" name="Text Placeholder 2">
            <a:extLst>
              <a:ext uri="{FF2B5EF4-FFF2-40B4-BE49-F238E27FC236}">
                <a16:creationId xmlns:a16="http://schemas.microsoft.com/office/drawing/2014/main" id="{0011132C-392A-4E2B-A709-43BB19ED0B50}"/>
              </a:ext>
            </a:extLst>
          </p:cNvPr>
          <p:cNvSpPr>
            <a:spLocks noGrp="1"/>
          </p:cNvSpPr>
          <p:nvPr>
            <p:ph type="body" idx="1"/>
          </p:nvPr>
        </p:nvSpPr>
        <p:spPr/>
        <p:txBody>
          <a:bodyPr/>
          <a:lstStyle/>
          <a:p>
            <a:r>
              <a:rPr lang="en-US" dirty="0"/>
              <a:t>Build 4 NNs </a:t>
            </a:r>
          </a:p>
          <a:p>
            <a:pPr lvl="1"/>
            <a:r>
              <a:rPr lang="en-US" dirty="0"/>
              <a:t>Tiny</a:t>
            </a:r>
          </a:p>
          <a:p>
            <a:pPr lvl="1"/>
            <a:r>
              <a:rPr lang="en-US" dirty="0"/>
              <a:t>Small </a:t>
            </a:r>
          </a:p>
          <a:p>
            <a:pPr lvl="1"/>
            <a:r>
              <a:rPr lang="en-US" dirty="0"/>
              <a:t>Medium</a:t>
            </a:r>
          </a:p>
          <a:p>
            <a:pPr lvl="1"/>
            <a:r>
              <a:rPr lang="en-US" dirty="0"/>
              <a:t>Large </a:t>
            </a:r>
          </a:p>
          <a:p>
            <a:r>
              <a:rPr lang="en-US" dirty="0"/>
              <a:t>Draw training &amp; validation curves for the 4 networks </a:t>
            </a:r>
          </a:p>
        </p:txBody>
      </p:sp>
    </p:spTree>
    <p:extLst>
      <p:ext uri="{BB962C8B-B14F-4D97-AF65-F5344CB8AC3E}">
        <p14:creationId xmlns:p14="http://schemas.microsoft.com/office/powerpoint/2010/main" val="2236598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بي إن جي">
            <a:extLst>
              <a:ext uri="{FF2B5EF4-FFF2-40B4-BE49-F238E27FC236}">
                <a16:creationId xmlns:a16="http://schemas.microsoft.com/office/drawing/2014/main" id="{8B664C2D-BD1D-40E1-BAE2-0734F3E29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3" y="485775"/>
            <a:ext cx="5705475"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88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verfitting - Neural network over-fitting - Cross Validated">
            <a:extLst>
              <a:ext uri="{FF2B5EF4-FFF2-40B4-BE49-F238E27FC236}">
                <a16:creationId xmlns:a16="http://schemas.microsoft.com/office/drawing/2014/main" id="{BB6FD7C6-9655-4332-84E7-1A9C775FE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75" y="0"/>
            <a:ext cx="68246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69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png">
            <a:extLst>
              <a:ext uri="{FF2B5EF4-FFF2-40B4-BE49-F238E27FC236}">
                <a16:creationId xmlns:a16="http://schemas.microsoft.com/office/drawing/2014/main" id="{CBE37C0F-EA05-40D9-8BD3-5269E3621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054" y="424015"/>
            <a:ext cx="6235700" cy="47194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3084010-2EE7-D28D-EE86-41580151D9BB}"/>
                  </a:ext>
                </a:extLst>
              </p14:cNvPr>
              <p14:cNvContentPartPr/>
              <p14:nvPr/>
            </p14:nvContentPartPr>
            <p14:xfrm>
              <a:off x="6754330" y="2782000"/>
              <a:ext cx="263880" cy="229320"/>
            </p14:xfrm>
          </p:contentPart>
        </mc:Choice>
        <mc:Fallback xmlns="">
          <p:pic>
            <p:nvPicPr>
              <p:cNvPr id="2" name="Ink 1">
                <a:extLst>
                  <a:ext uri="{FF2B5EF4-FFF2-40B4-BE49-F238E27FC236}">
                    <a16:creationId xmlns:a16="http://schemas.microsoft.com/office/drawing/2014/main" id="{63084010-2EE7-D28D-EE86-41580151D9BB}"/>
                  </a:ext>
                </a:extLst>
              </p:cNvPr>
              <p:cNvPicPr/>
              <p:nvPr/>
            </p:nvPicPr>
            <p:blipFill>
              <a:blip r:embed="rId4"/>
              <a:stretch>
                <a:fillRect/>
              </a:stretch>
            </p:blipFill>
            <p:spPr>
              <a:xfrm>
                <a:off x="6750010" y="2777680"/>
                <a:ext cx="27252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5875876-4875-86BF-3820-D26B38A2A595}"/>
                  </a:ext>
                </a:extLst>
              </p14:cNvPr>
              <p14:cNvContentPartPr/>
              <p14:nvPr/>
            </p14:nvContentPartPr>
            <p14:xfrm>
              <a:off x="1893250" y="2546200"/>
              <a:ext cx="3555000" cy="70560"/>
            </p14:xfrm>
          </p:contentPart>
        </mc:Choice>
        <mc:Fallback xmlns="">
          <p:pic>
            <p:nvPicPr>
              <p:cNvPr id="5" name="Ink 4">
                <a:extLst>
                  <a:ext uri="{FF2B5EF4-FFF2-40B4-BE49-F238E27FC236}">
                    <a16:creationId xmlns:a16="http://schemas.microsoft.com/office/drawing/2014/main" id="{A5875876-4875-86BF-3820-D26B38A2A595}"/>
                  </a:ext>
                </a:extLst>
              </p:cNvPr>
              <p:cNvPicPr/>
              <p:nvPr/>
            </p:nvPicPr>
            <p:blipFill>
              <a:blip r:embed="rId6"/>
              <a:stretch>
                <a:fillRect/>
              </a:stretch>
            </p:blipFill>
            <p:spPr>
              <a:xfrm>
                <a:off x="1888930" y="2541880"/>
                <a:ext cx="35636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737ECFC-5813-9EF6-CDE2-1884AA4EC9CA}"/>
                  </a:ext>
                </a:extLst>
              </p14:cNvPr>
              <p14:cNvContentPartPr/>
              <p14:nvPr/>
            </p14:nvContentPartPr>
            <p14:xfrm>
              <a:off x="3998890" y="2601280"/>
              <a:ext cx="384120" cy="347040"/>
            </p14:xfrm>
          </p:contentPart>
        </mc:Choice>
        <mc:Fallback xmlns="">
          <p:pic>
            <p:nvPicPr>
              <p:cNvPr id="6" name="Ink 5">
                <a:extLst>
                  <a:ext uri="{FF2B5EF4-FFF2-40B4-BE49-F238E27FC236}">
                    <a16:creationId xmlns:a16="http://schemas.microsoft.com/office/drawing/2014/main" id="{2737ECFC-5813-9EF6-CDE2-1884AA4EC9CA}"/>
                  </a:ext>
                </a:extLst>
              </p:cNvPr>
              <p:cNvPicPr/>
              <p:nvPr/>
            </p:nvPicPr>
            <p:blipFill>
              <a:blip r:embed="rId8"/>
              <a:stretch>
                <a:fillRect/>
              </a:stretch>
            </p:blipFill>
            <p:spPr>
              <a:xfrm>
                <a:off x="3994570" y="2596960"/>
                <a:ext cx="3927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33A97EC3-C95A-39E9-E2DF-74DEEAF87E9D}"/>
                  </a:ext>
                </a:extLst>
              </p14:cNvPr>
              <p14:cNvContentPartPr/>
              <p14:nvPr/>
            </p14:nvContentPartPr>
            <p14:xfrm>
              <a:off x="3749770" y="2253880"/>
              <a:ext cx="4106160" cy="1044000"/>
            </p14:xfrm>
          </p:contentPart>
        </mc:Choice>
        <mc:Fallback xmlns="">
          <p:pic>
            <p:nvPicPr>
              <p:cNvPr id="13" name="Ink 12">
                <a:extLst>
                  <a:ext uri="{FF2B5EF4-FFF2-40B4-BE49-F238E27FC236}">
                    <a16:creationId xmlns:a16="http://schemas.microsoft.com/office/drawing/2014/main" id="{33A97EC3-C95A-39E9-E2DF-74DEEAF87E9D}"/>
                  </a:ext>
                </a:extLst>
              </p:cNvPr>
              <p:cNvPicPr/>
              <p:nvPr/>
            </p:nvPicPr>
            <p:blipFill>
              <a:blip r:embed="rId10"/>
              <a:stretch>
                <a:fillRect/>
              </a:stretch>
            </p:blipFill>
            <p:spPr>
              <a:xfrm>
                <a:off x="3745450" y="2249560"/>
                <a:ext cx="4114800" cy="1052640"/>
              </a:xfrm>
              <a:prstGeom prst="rect">
                <a:avLst/>
              </a:prstGeom>
            </p:spPr>
          </p:pic>
        </mc:Fallback>
      </mc:AlternateContent>
      <p:grpSp>
        <p:nvGrpSpPr>
          <p:cNvPr id="16" name="Group 15">
            <a:extLst>
              <a:ext uri="{FF2B5EF4-FFF2-40B4-BE49-F238E27FC236}">
                <a16:creationId xmlns:a16="http://schemas.microsoft.com/office/drawing/2014/main" id="{BF10D478-462E-3A3B-E76A-2C5DBFEBDB83}"/>
              </a:ext>
            </a:extLst>
          </p:cNvPr>
          <p:cNvGrpSpPr/>
          <p:nvPr/>
        </p:nvGrpSpPr>
        <p:grpSpPr>
          <a:xfrm>
            <a:off x="1867690" y="2133280"/>
            <a:ext cx="5755320" cy="1290600"/>
            <a:chOff x="1867690" y="2133280"/>
            <a:chExt cx="5755320" cy="1290600"/>
          </a:xfrm>
        </p:grpSpPr>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02112A0D-B8D2-0833-870E-A1F5E7D7DAA1}"/>
                    </a:ext>
                  </a:extLst>
                </p14:cNvPr>
                <p14:cNvContentPartPr/>
                <p14:nvPr/>
              </p14:nvContentPartPr>
              <p14:xfrm>
                <a:off x="1931050" y="2792800"/>
                <a:ext cx="4768560" cy="70920"/>
              </p14:xfrm>
            </p:contentPart>
          </mc:Choice>
          <mc:Fallback xmlns="">
            <p:pic>
              <p:nvPicPr>
                <p:cNvPr id="3" name="Ink 2">
                  <a:extLst>
                    <a:ext uri="{FF2B5EF4-FFF2-40B4-BE49-F238E27FC236}">
                      <a16:creationId xmlns:a16="http://schemas.microsoft.com/office/drawing/2014/main" id="{02112A0D-B8D2-0833-870E-A1F5E7D7DAA1}"/>
                    </a:ext>
                  </a:extLst>
                </p:cNvPr>
                <p:cNvPicPr/>
                <p:nvPr/>
              </p:nvPicPr>
              <p:blipFill>
                <a:blip r:embed="rId12"/>
                <a:stretch>
                  <a:fillRect/>
                </a:stretch>
              </p:blipFill>
              <p:spPr>
                <a:xfrm>
                  <a:off x="1926730" y="2788480"/>
                  <a:ext cx="47772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1CB3D5B5-5F09-5D65-22F8-B94391FE5DCB}"/>
                    </a:ext>
                  </a:extLst>
                </p14:cNvPr>
                <p14:cNvContentPartPr/>
                <p14:nvPr/>
              </p14:nvContentPartPr>
              <p14:xfrm>
                <a:off x="5325130" y="2424520"/>
                <a:ext cx="250560" cy="256680"/>
              </p14:xfrm>
            </p:contentPart>
          </mc:Choice>
          <mc:Fallback xmlns="">
            <p:pic>
              <p:nvPicPr>
                <p:cNvPr id="4" name="Ink 3">
                  <a:extLst>
                    <a:ext uri="{FF2B5EF4-FFF2-40B4-BE49-F238E27FC236}">
                      <a16:creationId xmlns:a16="http://schemas.microsoft.com/office/drawing/2014/main" id="{1CB3D5B5-5F09-5D65-22F8-B94391FE5DCB}"/>
                    </a:ext>
                  </a:extLst>
                </p:cNvPr>
                <p:cNvPicPr/>
                <p:nvPr/>
              </p:nvPicPr>
              <p:blipFill>
                <a:blip r:embed="rId14"/>
                <a:stretch>
                  <a:fillRect/>
                </a:stretch>
              </p:blipFill>
              <p:spPr>
                <a:xfrm>
                  <a:off x="5320810" y="2420200"/>
                  <a:ext cx="2592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C78D1C23-0F7E-CBE9-E6E3-8DE4F56F7779}"/>
                    </a:ext>
                  </a:extLst>
                </p14:cNvPr>
                <p14:cNvContentPartPr/>
                <p14:nvPr/>
              </p14:nvContentPartPr>
              <p14:xfrm>
                <a:off x="1876330" y="2659600"/>
                <a:ext cx="2169000" cy="61200"/>
              </p14:xfrm>
            </p:contentPart>
          </mc:Choice>
          <mc:Fallback xmlns="">
            <p:pic>
              <p:nvPicPr>
                <p:cNvPr id="8" name="Ink 7">
                  <a:extLst>
                    <a:ext uri="{FF2B5EF4-FFF2-40B4-BE49-F238E27FC236}">
                      <a16:creationId xmlns:a16="http://schemas.microsoft.com/office/drawing/2014/main" id="{C78D1C23-0F7E-CBE9-E6E3-8DE4F56F7779}"/>
                    </a:ext>
                  </a:extLst>
                </p:cNvPr>
                <p:cNvPicPr/>
                <p:nvPr/>
              </p:nvPicPr>
              <p:blipFill>
                <a:blip r:embed="rId16"/>
                <a:stretch>
                  <a:fillRect/>
                </a:stretch>
              </p:blipFill>
              <p:spPr>
                <a:xfrm>
                  <a:off x="1872010" y="2655280"/>
                  <a:ext cx="21776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E614B002-9C2D-9821-8976-517CBC54B378}"/>
                    </a:ext>
                  </a:extLst>
                </p14:cNvPr>
                <p14:cNvContentPartPr/>
                <p14:nvPr/>
              </p14:nvContentPartPr>
              <p14:xfrm>
                <a:off x="2536570" y="2133280"/>
                <a:ext cx="160920" cy="136080"/>
              </p14:xfrm>
            </p:contentPart>
          </mc:Choice>
          <mc:Fallback xmlns="">
            <p:pic>
              <p:nvPicPr>
                <p:cNvPr id="10" name="Ink 9">
                  <a:extLst>
                    <a:ext uri="{FF2B5EF4-FFF2-40B4-BE49-F238E27FC236}">
                      <a16:creationId xmlns:a16="http://schemas.microsoft.com/office/drawing/2014/main" id="{E614B002-9C2D-9821-8976-517CBC54B378}"/>
                    </a:ext>
                  </a:extLst>
                </p:cNvPr>
                <p:cNvPicPr/>
                <p:nvPr/>
              </p:nvPicPr>
              <p:blipFill>
                <a:blip r:embed="rId18"/>
                <a:stretch>
                  <a:fillRect/>
                </a:stretch>
              </p:blipFill>
              <p:spPr>
                <a:xfrm>
                  <a:off x="2532250" y="2128960"/>
                  <a:ext cx="1695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76278278-5601-0846-C09E-8A42529F4682}"/>
                    </a:ext>
                  </a:extLst>
                </p14:cNvPr>
                <p14:cNvContentPartPr/>
                <p14:nvPr/>
              </p14:nvContentPartPr>
              <p14:xfrm>
                <a:off x="1867690" y="2190520"/>
                <a:ext cx="698040" cy="13320"/>
              </p14:xfrm>
            </p:contentPart>
          </mc:Choice>
          <mc:Fallback xmlns="">
            <p:pic>
              <p:nvPicPr>
                <p:cNvPr id="11" name="Ink 10">
                  <a:extLst>
                    <a:ext uri="{FF2B5EF4-FFF2-40B4-BE49-F238E27FC236}">
                      <a16:creationId xmlns:a16="http://schemas.microsoft.com/office/drawing/2014/main" id="{76278278-5601-0846-C09E-8A42529F4682}"/>
                    </a:ext>
                  </a:extLst>
                </p:cNvPr>
                <p:cNvPicPr/>
                <p:nvPr/>
              </p:nvPicPr>
              <p:blipFill>
                <a:blip r:embed="rId20"/>
                <a:stretch>
                  <a:fillRect/>
                </a:stretch>
              </p:blipFill>
              <p:spPr>
                <a:xfrm>
                  <a:off x="1863370" y="2186200"/>
                  <a:ext cx="7066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01C56AA8-4743-75A4-4407-EB2704C2F808}"/>
                    </a:ext>
                  </a:extLst>
                </p14:cNvPr>
                <p14:cNvContentPartPr/>
                <p14:nvPr/>
              </p14:nvContentPartPr>
              <p14:xfrm>
                <a:off x="6684850" y="2646640"/>
                <a:ext cx="938160" cy="777240"/>
              </p14:xfrm>
            </p:contentPart>
          </mc:Choice>
          <mc:Fallback xmlns="">
            <p:pic>
              <p:nvPicPr>
                <p:cNvPr id="15" name="Ink 14">
                  <a:extLst>
                    <a:ext uri="{FF2B5EF4-FFF2-40B4-BE49-F238E27FC236}">
                      <a16:creationId xmlns:a16="http://schemas.microsoft.com/office/drawing/2014/main" id="{01C56AA8-4743-75A4-4407-EB2704C2F808}"/>
                    </a:ext>
                  </a:extLst>
                </p:cNvPr>
                <p:cNvPicPr/>
                <p:nvPr/>
              </p:nvPicPr>
              <p:blipFill>
                <a:blip r:embed="rId22"/>
                <a:stretch>
                  <a:fillRect/>
                </a:stretch>
              </p:blipFill>
              <p:spPr>
                <a:xfrm>
                  <a:off x="6680530" y="2642320"/>
                  <a:ext cx="946800" cy="785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FCC29B23-479A-590E-7541-75B698A003A1}"/>
                  </a:ext>
                </a:extLst>
              </p14:cNvPr>
              <p14:cNvContentPartPr/>
              <p14:nvPr/>
            </p14:nvContentPartPr>
            <p14:xfrm>
              <a:off x="6749290" y="2634760"/>
              <a:ext cx="537480" cy="546480"/>
            </p14:xfrm>
          </p:contentPart>
        </mc:Choice>
        <mc:Fallback xmlns="">
          <p:pic>
            <p:nvPicPr>
              <p:cNvPr id="17" name="Ink 16">
                <a:extLst>
                  <a:ext uri="{FF2B5EF4-FFF2-40B4-BE49-F238E27FC236}">
                    <a16:creationId xmlns:a16="http://schemas.microsoft.com/office/drawing/2014/main" id="{FCC29B23-479A-590E-7541-75B698A003A1}"/>
                  </a:ext>
                </a:extLst>
              </p:cNvPr>
              <p:cNvPicPr/>
              <p:nvPr/>
            </p:nvPicPr>
            <p:blipFill>
              <a:blip r:embed="rId24"/>
              <a:stretch>
                <a:fillRect/>
              </a:stretch>
            </p:blipFill>
            <p:spPr>
              <a:xfrm>
                <a:off x="6744970" y="2630440"/>
                <a:ext cx="546120" cy="55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90ED98E4-8B75-B509-2592-88694840A8AD}"/>
                  </a:ext>
                </a:extLst>
              </p14:cNvPr>
              <p14:cNvContentPartPr/>
              <p14:nvPr/>
            </p14:nvContentPartPr>
            <p14:xfrm>
              <a:off x="8324650" y="2514520"/>
              <a:ext cx="360" cy="360"/>
            </p14:xfrm>
          </p:contentPart>
        </mc:Choice>
        <mc:Fallback xmlns="">
          <p:pic>
            <p:nvPicPr>
              <p:cNvPr id="18" name="Ink 17">
                <a:extLst>
                  <a:ext uri="{FF2B5EF4-FFF2-40B4-BE49-F238E27FC236}">
                    <a16:creationId xmlns:a16="http://schemas.microsoft.com/office/drawing/2014/main" id="{90ED98E4-8B75-B509-2592-88694840A8AD}"/>
                  </a:ext>
                </a:extLst>
              </p:cNvPr>
              <p:cNvPicPr/>
              <p:nvPr/>
            </p:nvPicPr>
            <p:blipFill>
              <a:blip r:embed="rId26"/>
              <a:stretch>
                <a:fillRect/>
              </a:stretch>
            </p:blipFill>
            <p:spPr>
              <a:xfrm>
                <a:off x="8320330" y="2510200"/>
                <a:ext cx="9000" cy="9000"/>
              </a:xfrm>
              <a:prstGeom prst="rect">
                <a:avLst/>
              </a:prstGeom>
            </p:spPr>
          </p:pic>
        </mc:Fallback>
      </mc:AlternateContent>
    </p:spTree>
    <p:extLst>
      <p:ext uri="{BB962C8B-B14F-4D97-AF65-F5344CB8AC3E}">
        <p14:creationId xmlns:p14="http://schemas.microsoft.com/office/powerpoint/2010/main" val="4039870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chniques for handling underfitting and overfitting in Machine Learning |  by Manpreet Singh Minhas | Towards Data Science">
            <a:extLst>
              <a:ext uri="{FF2B5EF4-FFF2-40B4-BE49-F238E27FC236}">
                <a16:creationId xmlns:a16="http://schemas.microsoft.com/office/drawing/2014/main" id="{EA3E3840-8447-4472-9ACD-9BFA55F94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0"/>
            <a:ext cx="6492875" cy="5143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D1E7AB1-1C22-51A9-0FFA-5ECE24B9BB43}"/>
                  </a:ext>
                </a:extLst>
              </p14:cNvPr>
              <p14:cNvContentPartPr/>
              <p14:nvPr/>
            </p14:nvContentPartPr>
            <p14:xfrm>
              <a:off x="1218970" y="784360"/>
              <a:ext cx="742320" cy="531720"/>
            </p14:xfrm>
          </p:contentPart>
        </mc:Choice>
        <mc:Fallback xmlns="">
          <p:pic>
            <p:nvPicPr>
              <p:cNvPr id="2" name="Ink 1">
                <a:extLst>
                  <a:ext uri="{FF2B5EF4-FFF2-40B4-BE49-F238E27FC236}">
                    <a16:creationId xmlns:a16="http://schemas.microsoft.com/office/drawing/2014/main" id="{9D1E7AB1-1C22-51A9-0FFA-5ECE24B9BB43}"/>
                  </a:ext>
                </a:extLst>
              </p:cNvPr>
              <p:cNvPicPr/>
              <p:nvPr/>
            </p:nvPicPr>
            <p:blipFill>
              <a:blip r:embed="rId4"/>
              <a:stretch>
                <a:fillRect/>
              </a:stretch>
            </p:blipFill>
            <p:spPr>
              <a:xfrm>
                <a:off x="1214650" y="780040"/>
                <a:ext cx="75096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BBF7005-C36E-BC8B-971F-F09B311826A3}"/>
                  </a:ext>
                </a:extLst>
              </p14:cNvPr>
              <p14:cNvContentPartPr/>
              <p14:nvPr/>
            </p14:nvContentPartPr>
            <p14:xfrm>
              <a:off x="1256770" y="2432440"/>
              <a:ext cx="570960" cy="496800"/>
            </p14:xfrm>
          </p:contentPart>
        </mc:Choice>
        <mc:Fallback xmlns="">
          <p:pic>
            <p:nvPicPr>
              <p:cNvPr id="3" name="Ink 2">
                <a:extLst>
                  <a:ext uri="{FF2B5EF4-FFF2-40B4-BE49-F238E27FC236}">
                    <a16:creationId xmlns:a16="http://schemas.microsoft.com/office/drawing/2014/main" id="{EBBF7005-C36E-BC8B-971F-F09B311826A3}"/>
                  </a:ext>
                </a:extLst>
              </p:cNvPr>
              <p:cNvPicPr/>
              <p:nvPr/>
            </p:nvPicPr>
            <p:blipFill>
              <a:blip r:embed="rId6"/>
              <a:stretch>
                <a:fillRect/>
              </a:stretch>
            </p:blipFill>
            <p:spPr>
              <a:xfrm>
                <a:off x="1252450" y="2428120"/>
                <a:ext cx="579600" cy="505440"/>
              </a:xfrm>
              <a:prstGeom prst="rect">
                <a:avLst/>
              </a:prstGeom>
            </p:spPr>
          </p:pic>
        </mc:Fallback>
      </mc:AlternateContent>
      <p:grpSp>
        <p:nvGrpSpPr>
          <p:cNvPr id="7" name="Group 6">
            <a:extLst>
              <a:ext uri="{FF2B5EF4-FFF2-40B4-BE49-F238E27FC236}">
                <a16:creationId xmlns:a16="http://schemas.microsoft.com/office/drawing/2014/main" id="{0E5C5F0D-9E6C-E8CC-2B45-BBC8C4A63B19}"/>
              </a:ext>
            </a:extLst>
          </p:cNvPr>
          <p:cNvGrpSpPr/>
          <p:nvPr/>
        </p:nvGrpSpPr>
        <p:grpSpPr>
          <a:xfrm>
            <a:off x="1116010" y="4073320"/>
            <a:ext cx="1259280" cy="787320"/>
            <a:chOff x="1116010" y="4073320"/>
            <a:chExt cx="1259280" cy="787320"/>
          </a:xfrm>
        </p:grpSpPr>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1BECB50-EB40-0D15-96DD-EA0365CA846D}"/>
                    </a:ext>
                  </a:extLst>
                </p14:cNvPr>
                <p14:cNvContentPartPr/>
                <p14:nvPr/>
              </p14:nvContentPartPr>
              <p14:xfrm>
                <a:off x="1116010" y="4073320"/>
                <a:ext cx="666720" cy="464040"/>
              </p14:xfrm>
            </p:contentPart>
          </mc:Choice>
          <mc:Fallback xmlns="">
            <p:pic>
              <p:nvPicPr>
                <p:cNvPr id="4" name="Ink 3">
                  <a:extLst>
                    <a:ext uri="{FF2B5EF4-FFF2-40B4-BE49-F238E27FC236}">
                      <a16:creationId xmlns:a16="http://schemas.microsoft.com/office/drawing/2014/main" id="{91BECB50-EB40-0D15-96DD-EA0365CA846D}"/>
                    </a:ext>
                  </a:extLst>
                </p:cNvPr>
                <p:cNvPicPr/>
                <p:nvPr/>
              </p:nvPicPr>
              <p:blipFill>
                <a:blip r:embed="rId8"/>
                <a:stretch>
                  <a:fillRect/>
                </a:stretch>
              </p:blipFill>
              <p:spPr>
                <a:xfrm>
                  <a:off x="1111690" y="4069000"/>
                  <a:ext cx="67536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25141354-46BA-11AD-4580-46D60D91F0E7}"/>
                    </a:ext>
                  </a:extLst>
                </p14:cNvPr>
                <p14:cNvContentPartPr/>
                <p14:nvPr/>
              </p14:nvContentPartPr>
              <p14:xfrm>
                <a:off x="1596250" y="4489480"/>
                <a:ext cx="455040" cy="283320"/>
              </p14:xfrm>
            </p:contentPart>
          </mc:Choice>
          <mc:Fallback xmlns="">
            <p:pic>
              <p:nvPicPr>
                <p:cNvPr id="5" name="Ink 4">
                  <a:extLst>
                    <a:ext uri="{FF2B5EF4-FFF2-40B4-BE49-F238E27FC236}">
                      <a16:creationId xmlns:a16="http://schemas.microsoft.com/office/drawing/2014/main" id="{25141354-46BA-11AD-4580-46D60D91F0E7}"/>
                    </a:ext>
                  </a:extLst>
                </p:cNvPr>
                <p:cNvPicPr/>
                <p:nvPr/>
              </p:nvPicPr>
              <p:blipFill>
                <a:blip r:embed="rId10"/>
                <a:stretch>
                  <a:fillRect/>
                </a:stretch>
              </p:blipFill>
              <p:spPr>
                <a:xfrm>
                  <a:off x="1591930" y="4485160"/>
                  <a:ext cx="46368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DE8508B3-023F-5926-A8AD-2938F408F3EB}"/>
                    </a:ext>
                  </a:extLst>
                </p14:cNvPr>
                <p14:cNvContentPartPr/>
                <p14:nvPr/>
              </p14:nvContentPartPr>
              <p14:xfrm>
                <a:off x="2040130" y="4533760"/>
                <a:ext cx="335160" cy="326880"/>
              </p14:xfrm>
            </p:contentPart>
          </mc:Choice>
          <mc:Fallback xmlns="">
            <p:pic>
              <p:nvPicPr>
                <p:cNvPr id="6" name="Ink 5">
                  <a:extLst>
                    <a:ext uri="{FF2B5EF4-FFF2-40B4-BE49-F238E27FC236}">
                      <a16:creationId xmlns:a16="http://schemas.microsoft.com/office/drawing/2014/main" id="{DE8508B3-023F-5926-A8AD-2938F408F3EB}"/>
                    </a:ext>
                  </a:extLst>
                </p:cNvPr>
                <p:cNvPicPr/>
                <p:nvPr/>
              </p:nvPicPr>
              <p:blipFill>
                <a:blip r:embed="rId12"/>
                <a:stretch>
                  <a:fillRect/>
                </a:stretch>
              </p:blipFill>
              <p:spPr>
                <a:xfrm>
                  <a:off x="2035810" y="4529440"/>
                  <a:ext cx="343800" cy="335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6B312425-D008-BE24-E38D-D211ED724B64}"/>
                  </a:ext>
                </a:extLst>
              </p14:cNvPr>
              <p14:cNvContentPartPr/>
              <p14:nvPr/>
            </p14:nvContentPartPr>
            <p14:xfrm>
              <a:off x="4647970" y="2495440"/>
              <a:ext cx="132840" cy="25920"/>
            </p14:xfrm>
          </p:contentPart>
        </mc:Choice>
        <mc:Fallback xmlns="">
          <p:pic>
            <p:nvPicPr>
              <p:cNvPr id="8" name="Ink 7">
                <a:extLst>
                  <a:ext uri="{FF2B5EF4-FFF2-40B4-BE49-F238E27FC236}">
                    <a16:creationId xmlns:a16="http://schemas.microsoft.com/office/drawing/2014/main" id="{6B312425-D008-BE24-E38D-D211ED724B64}"/>
                  </a:ext>
                </a:extLst>
              </p:cNvPr>
              <p:cNvPicPr/>
              <p:nvPr/>
            </p:nvPicPr>
            <p:blipFill>
              <a:blip r:embed="rId14"/>
              <a:stretch>
                <a:fillRect/>
              </a:stretch>
            </p:blipFill>
            <p:spPr>
              <a:xfrm>
                <a:off x="4643650" y="2491120"/>
                <a:ext cx="1414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51E37AAC-73BE-4BF2-0D7D-269A4E3A1B6C}"/>
                  </a:ext>
                </a:extLst>
              </p14:cNvPr>
              <p14:cNvContentPartPr/>
              <p14:nvPr/>
            </p14:nvContentPartPr>
            <p14:xfrm>
              <a:off x="4609810" y="3327040"/>
              <a:ext cx="67320" cy="7200"/>
            </p14:xfrm>
          </p:contentPart>
        </mc:Choice>
        <mc:Fallback xmlns="">
          <p:pic>
            <p:nvPicPr>
              <p:cNvPr id="9" name="Ink 8">
                <a:extLst>
                  <a:ext uri="{FF2B5EF4-FFF2-40B4-BE49-F238E27FC236}">
                    <a16:creationId xmlns:a16="http://schemas.microsoft.com/office/drawing/2014/main" id="{51E37AAC-73BE-4BF2-0D7D-269A4E3A1B6C}"/>
                  </a:ext>
                </a:extLst>
              </p:cNvPr>
              <p:cNvPicPr/>
              <p:nvPr/>
            </p:nvPicPr>
            <p:blipFill>
              <a:blip r:embed="rId16"/>
              <a:stretch>
                <a:fillRect/>
              </a:stretch>
            </p:blipFill>
            <p:spPr>
              <a:xfrm>
                <a:off x="4605490" y="3322720"/>
                <a:ext cx="75960" cy="15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9D4BDE68-BA99-5310-FD27-BD861C39D02B}"/>
                  </a:ext>
                </a:extLst>
              </p14:cNvPr>
              <p14:cNvContentPartPr/>
              <p14:nvPr/>
            </p14:nvContentPartPr>
            <p14:xfrm>
              <a:off x="5378410" y="2704960"/>
              <a:ext cx="88920" cy="13320"/>
            </p14:xfrm>
          </p:contentPart>
        </mc:Choice>
        <mc:Fallback xmlns="">
          <p:pic>
            <p:nvPicPr>
              <p:cNvPr id="10" name="Ink 9">
                <a:extLst>
                  <a:ext uri="{FF2B5EF4-FFF2-40B4-BE49-F238E27FC236}">
                    <a16:creationId xmlns:a16="http://schemas.microsoft.com/office/drawing/2014/main" id="{9D4BDE68-BA99-5310-FD27-BD861C39D02B}"/>
                  </a:ext>
                </a:extLst>
              </p:cNvPr>
              <p:cNvPicPr/>
              <p:nvPr/>
            </p:nvPicPr>
            <p:blipFill>
              <a:blip r:embed="rId18"/>
              <a:stretch>
                <a:fillRect/>
              </a:stretch>
            </p:blipFill>
            <p:spPr>
              <a:xfrm>
                <a:off x="5374090" y="2700640"/>
                <a:ext cx="975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A913A03E-5672-E68F-3FEB-0DA1AE0C153C}"/>
                  </a:ext>
                </a:extLst>
              </p14:cNvPr>
              <p14:cNvContentPartPr/>
              <p14:nvPr/>
            </p14:nvContentPartPr>
            <p14:xfrm>
              <a:off x="5295610" y="3095560"/>
              <a:ext cx="118440" cy="16200"/>
            </p14:xfrm>
          </p:contentPart>
        </mc:Choice>
        <mc:Fallback xmlns="">
          <p:pic>
            <p:nvPicPr>
              <p:cNvPr id="11" name="Ink 10">
                <a:extLst>
                  <a:ext uri="{FF2B5EF4-FFF2-40B4-BE49-F238E27FC236}">
                    <a16:creationId xmlns:a16="http://schemas.microsoft.com/office/drawing/2014/main" id="{A913A03E-5672-E68F-3FEB-0DA1AE0C153C}"/>
                  </a:ext>
                </a:extLst>
              </p:cNvPr>
              <p:cNvPicPr/>
              <p:nvPr/>
            </p:nvPicPr>
            <p:blipFill>
              <a:blip r:embed="rId20"/>
              <a:stretch>
                <a:fillRect/>
              </a:stretch>
            </p:blipFill>
            <p:spPr>
              <a:xfrm>
                <a:off x="5291290" y="3091240"/>
                <a:ext cx="1270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5A7F52C6-CC0D-B68B-E633-B7FBEB90E4F1}"/>
                  </a:ext>
                </a:extLst>
              </p14:cNvPr>
              <p14:cNvContentPartPr/>
              <p14:nvPr/>
            </p14:nvContentPartPr>
            <p14:xfrm>
              <a:off x="2982970" y="4190680"/>
              <a:ext cx="287280" cy="6840"/>
            </p14:xfrm>
          </p:contentPart>
        </mc:Choice>
        <mc:Fallback xmlns="">
          <p:pic>
            <p:nvPicPr>
              <p:cNvPr id="12" name="Ink 11">
                <a:extLst>
                  <a:ext uri="{FF2B5EF4-FFF2-40B4-BE49-F238E27FC236}">
                    <a16:creationId xmlns:a16="http://schemas.microsoft.com/office/drawing/2014/main" id="{5A7F52C6-CC0D-B68B-E633-B7FBEB90E4F1}"/>
                  </a:ext>
                </a:extLst>
              </p:cNvPr>
              <p:cNvPicPr/>
              <p:nvPr/>
            </p:nvPicPr>
            <p:blipFill>
              <a:blip r:embed="rId22"/>
              <a:stretch>
                <a:fillRect/>
              </a:stretch>
            </p:blipFill>
            <p:spPr>
              <a:xfrm>
                <a:off x="2978650" y="4186360"/>
                <a:ext cx="29592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54ADAA27-6D62-E7C0-FC7A-69CF755DB758}"/>
                  </a:ext>
                </a:extLst>
              </p14:cNvPr>
              <p14:cNvContentPartPr/>
              <p14:nvPr/>
            </p14:nvContentPartPr>
            <p14:xfrm>
              <a:off x="6698890" y="4375000"/>
              <a:ext cx="180720" cy="352440"/>
            </p14:xfrm>
          </p:contentPart>
        </mc:Choice>
        <mc:Fallback xmlns="">
          <p:pic>
            <p:nvPicPr>
              <p:cNvPr id="13" name="Ink 12">
                <a:extLst>
                  <a:ext uri="{FF2B5EF4-FFF2-40B4-BE49-F238E27FC236}">
                    <a16:creationId xmlns:a16="http://schemas.microsoft.com/office/drawing/2014/main" id="{54ADAA27-6D62-E7C0-FC7A-69CF755DB758}"/>
                  </a:ext>
                </a:extLst>
              </p:cNvPr>
              <p:cNvPicPr/>
              <p:nvPr/>
            </p:nvPicPr>
            <p:blipFill>
              <a:blip r:embed="rId24"/>
              <a:stretch>
                <a:fillRect/>
              </a:stretch>
            </p:blipFill>
            <p:spPr>
              <a:xfrm>
                <a:off x="6694570" y="4370680"/>
                <a:ext cx="189360" cy="361080"/>
              </a:xfrm>
              <a:prstGeom prst="rect">
                <a:avLst/>
              </a:prstGeom>
            </p:spPr>
          </p:pic>
        </mc:Fallback>
      </mc:AlternateContent>
    </p:spTree>
    <p:extLst>
      <p:ext uri="{BB962C8B-B14F-4D97-AF65-F5344CB8AC3E}">
        <p14:creationId xmlns:p14="http://schemas.microsoft.com/office/powerpoint/2010/main" val="884131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dirty="0"/>
              <a:t>Two types of Evaluation</a:t>
            </a:r>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p:txBody>
          <a:bodyPr/>
          <a:lstStyle/>
          <a:p>
            <a:r>
              <a:rPr lang="en-US" dirty="0"/>
              <a:t>Classification Evaluation </a:t>
            </a:r>
          </a:p>
          <a:p>
            <a:r>
              <a:rPr lang="en-US" dirty="0"/>
              <a:t>Regression Evaluation </a:t>
            </a:r>
          </a:p>
        </p:txBody>
      </p:sp>
    </p:spTree>
    <p:extLst>
      <p:ext uri="{BB962C8B-B14F-4D97-AF65-F5344CB8AC3E}">
        <p14:creationId xmlns:p14="http://schemas.microsoft.com/office/powerpoint/2010/main" val="114796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a:xfrm>
            <a:off x="561957" y="2718254"/>
            <a:ext cx="8229600" cy="597000"/>
          </a:xfrm>
        </p:spPr>
        <p:txBody>
          <a:bodyPr/>
          <a:lstStyle/>
          <a:p>
            <a:r>
              <a:rPr lang="en-US" dirty="0"/>
              <a:t>Classification Evaluation </a:t>
            </a:r>
          </a:p>
        </p:txBody>
      </p:sp>
    </p:spTree>
    <p:extLst>
      <p:ext uri="{BB962C8B-B14F-4D97-AF65-F5344CB8AC3E}">
        <p14:creationId xmlns:p14="http://schemas.microsoft.com/office/powerpoint/2010/main" val="71567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b="1" i="0" dirty="0">
                <a:solidFill>
                  <a:srgbClr val="000000"/>
                </a:solidFill>
                <a:effectLst/>
                <a:latin typeface="Calibri" panose="020F0502020204030204" pitchFamily="34" charset="0"/>
              </a:rPr>
              <a:t>Hold-Out</a:t>
            </a:r>
            <a:endParaRPr lang="en-US" dirty="0"/>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p:txBody>
          <a:bodyPr/>
          <a:lstStyle/>
          <a:p>
            <a:r>
              <a:rPr lang="en-US" dirty="0"/>
              <a:t>In this method, the mostly large dataset is randomly divided to three subsets:</a:t>
            </a:r>
          </a:p>
          <a:p>
            <a:pPr lvl="1">
              <a:buFont typeface="+mj-lt"/>
              <a:buAutoNum type="arabicPeriod"/>
            </a:pPr>
            <a:r>
              <a:rPr lang="en-US" b="1" i="0" dirty="0">
                <a:solidFill>
                  <a:srgbClr val="000000"/>
                </a:solidFill>
                <a:effectLst/>
                <a:latin typeface="Calibri" panose="020F0502020204030204" pitchFamily="34" charset="0"/>
              </a:rPr>
              <a:t>Training set</a:t>
            </a:r>
            <a:r>
              <a:rPr lang="en-US" b="0" i="0" dirty="0">
                <a:solidFill>
                  <a:srgbClr val="000000"/>
                </a:solidFill>
                <a:effectLst/>
                <a:latin typeface="Calibri" panose="020F0502020204030204" pitchFamily="34" charset="0"/>
              </a:rPr>
              <a:t> is a subset of the dataset used to build predictive models.</a:t>
            </a:r>
            <a:endParaRPr lang="en-US" b="0" i="0" dirty="0">
              <a:solidFill>
                <a:srgbClr val="000000"/>
              </a:solidFill>
              <a:effectLst/>
              <a:latin typeface="Times New Roman" panose="02020603050405020304" pitchFamily="18" charset="0"/>
            </a:endParaRPr>
          </a:p>
          <a:p>
            <a:pPr lvl="1">
              <a:buFont typeface="+mj-lt"/>
              <a:buAutoNum type="arabicPeriod"/>
            </a:pPr>
            <a:r>
              <a:rPr lang="en-US" b="1" i="0" dirty="0">
                <a:solidFill>
                  <a:srgbClr val="000000"/>
                </a:solidFill>
                <a:effectLst/>
                <a:latin typeface="Calibri" panose="020F0502020204030204" pitchFamily="34" charset="0"/>
              </a:rPr>
              <a:t>Validation set</a:t>
            </a:r>
            <a:r>
              <a:rPr lang="en-US" b="0" i="0" dirty="0">
                <a:solidFill>
                  <a:srgbClr val="000000"/>
                </a:solidFill>
                <a:effectLst/>
                <a:latin typeface="Calibri" panose="020F0502020204030204" pitchFamily="34" charset="0"/>
              </a:rPr>
              <a:t> is a subset of the dataset used to </a:t>
            </a:r>
            <a:r>
              <a:rPr lang="en-US" b="1" i="0" dirty="0">
                <a:solidFill>
                  <a:srgbClr val="000000"/>
                </a:solidFill>
                <a:effectLst/>
                <a:latin typeface="Calibri" panose="020F0502020204030204" pitchFamily="34" charset="0"/>
              </a:rPr>
              <a:t>assess the performance of model built in the training phase</a:t>
            </a:r>
            <a:r>
              <a:rPr lang="en-US" b="0" i="0" dirty="0">
                <a:solidFill>
                  <a:srgbClr val="000000"/>
                </a:solidFill>
                <a:effectLst/>
                <a:latin typeface="Calibri" panose="020F0502020204030204" pitchFamily="34" charset="0"/>
              </a:rPr>
              <a:t>. It provides a test platform for fine tuning model's </a:t>
            </a:r>
            <a:r>
              <a:rPr lang="en-US" b="1" i="0" dirty="0">
                <a:solidFill>
                  <a:srgbClr val="000000"/>
                </a:solidFill>
                <a:effectLst/>
                <a:latin typeface="Calibri" panose="020F0502020204030204" pitchFamily="34" charset="0"/>
              </a:rPr>
              <a:t>parameters</a:t>
            </a:r>
            <a:r>
              <a:rPr lang="en-US" b="0" i="0" dirty="0">
                <a:solidFill>
                  <a:srgbClr val="000000"/>
                </a:solidFill>
                <a:effectLst/>
                <a:latin typeface="Calibri" panose="020F0502020204030204" pitchFamily="34" charset="0"/>
              </a:rPr>
              <a:t> and selecting the best-performing model. Not all modeling algorithms need a validation set.</a:t>
            </a:r>
            <a:endParaRPr lang="en-US" b="0" i="0" dirty="0">
              <a:solidFill>
                <a:srgbClr val="000000"/>
              </a:solidFill>
              <a:effectLst/>
              <a:latin typeface="Times New Roman" panose="02020603050405020304" pitchFamily="18" charset="0"/>
            </a:endParaRPr>
          </a:p>
          <a:p>
            <a:pPr lvl="1">
              <a:buFont typeface="+mj-lt"/>
              <a:buAutoNum type="arabicPeriod"/>
            </a:pPr>
            <a:r>
              <a:rPr lang="en-US" b="1" i="0" dirty="0">
                <a:solidFill>
                  <a:srgbClr val="000000"/>
                </a:solidFill>
                <a:effectLst/>
                <a:latin typeface="Calibri" panose="020F0502020204030204" pitchFamily="34" charset="0"/>
              </a:rPr>
              <a:t>Test set</a:t>
            </a:r>
            <a:r>
              <a:rPr lang="en-US" b="0" i="0" dirty="0">
                <a:solidFill>
                  <a:srgbClr val="000000"/>
                </a:solidFill>
                <a:effectLst/>
                <a:latin typeface="Calibri" panose="020F0502020204030204" pitchFamily="34" charset="0"/>
              </a:rPr>
              <a:t> or unseen examples is a subset of the dataset to assess the likely </a:t>
            </a:r>
            <a:r>
              <a:rPr lang="en-US" b="0" i="0" u="sng" dirty="0">
                <a:solidFill>
                  <a:srgbClr val="000000"/>
                </a:solidFill>
                <a:effectLst/>
                <a:latin typeface="Calibri" panose="020F0502020204030204" pitchFamily="34" charset="0"/>
              </a:rPr>
              <a:t>future performance of a model</a:t>
            </a:r>
            <a:r>
              <a:rPr lang="en-US" b="0" i="0" dirty="0">
                <a:solidFill>
                  <a:srgbClr val="000000"/>
                </a:solidFill>
                <a:effectLst/>
                <a:latin typeface="Calibri" panose="020F0502020204030204" pitchFamily="34" charset="0"/>
              </a:rPr>
              <a:t>. If a model fit to the training set much better than it fits the test set, overfitting is probably the cause.</a:t>
            </a:r>
            <a:endParaRPr lang="en-US" b="0" i="0"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342508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dirty="0"/>
              <a:t>Confusion Matrix</a:t>
            </a:r>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p:txBody>
          <a:bodyPr/>
          <a:lstStyle/>
          <a:p>
            <a:r>
              <a:rPr lang="en-US" b="0" i="0" dirty="0">
                <a:solidFill>
                  <a:srgbClr val="000000"/>
                </a:solidFill>
                <a:effectLst/>
                <a:latin typeface="Calibri" panose="020F0502020204030204" pitchFamily="34" charset="0"/>
              </a:rPr>
              <a:t>A confusion matrix shows the number of </a:t>
            </a:r>
            <a:r>
              <a:rPr lang="en-US" b="1" i="0" dirty="0">
                <a:solidFill>
                  <a:srgbClr val="000000"/>
                </a:solidFill>
                <a:effectLst/>
                <a:latin typeface="Calibri" panose="020F0502020204030204" pitchFamily="34" charset="0"/>
              </a:rPr>
              <a:t>correct</a:t>
            </a:r>
            <a:r>
              <a:rPr lang="en-US" b="0" i="0" dirty="0">
                <a:solidFill>
                  <a:srgbClr val="000000"/>
                </a:solidFill>
                <a:effectLst/>
                <a:latin typeface="Calibri" panose="020F0502020204030204" pitchFamily="34" charset="0"/>
              </a:rPr>
              <a:t> and </a:t>
            </a:r>
            <a:r>
              <a:rPr lang="en-US" b="1" i="0" dirty="0">
                <a:solidFill>
                  <a:srgbClr val="000000"/>
                </a:solidFill>
                <a:effectLst/>
                <a:latin typeface="Calibri" panose="020F0502020204030204" pitchFamily="34" charset="0"/>
              </a:rPr>
              <a:t>incorrect</a:t>
            </a:r>
            <a:r>
              <a:rPr lang="en-US" b="0" i="0" dirty="0">
                <a:solidFill>
                  <a:srgbClr val="000000"/>
                </a:solidFill>
                <a:effectLst/>
                <a:latin typeface="Calibri" panose="020F0502020204030204" pitchFamily="34" charset="0"/>
              </a:rPr>
              <a:t> </a:t>
            </a:r>
            <a:r>
              <a:rPr lang="en-US" b="1" i="0" dirty="0">
                <a:solidFill>
                  <a:srgbClr val="000000"/>
                </a:solidFill>
                <a:effectLst/>
                <a:latin typeface="Calibri" panose="020F0502020204030204" pitchFamily="34" charset="0"/>
              </a:rPr>
              <a:t>predictions</a:t>
            </a:r>
            <a:r>
              <a:rPr lang="en-US" b="0" i="0" dirty="0">
                <a:solidFill>
                  <a:srgbClr val="000000"/>
                </a:solidFill>
                <a:effectLst/>
                <a:latin typeface="Calibri" panose="020F0502020204030204" pitchFamily="34" charset="0"/>
              </a:rPr>
              <a:t> made by the classification model compared to the actual outcomes (target value) in the data. </a:t>
            </a:r>
          </a:p>
          <a:p>
            <a:r>
              <a:rPr lang="en-US" b="0" i="0" dirty="0">
                <a:solidFill>
                  <a:srgbClr val="000000"/>
                </a:solidFill>
                <a:effectLst/>
                <a:latin typeface="Calibri" panose="020F0502020204030204" pitchFamily="34" charset="0"/>
              </a:rPr>
              <a:t>The matrix is </a:t>
            </a:r>
            <a:r>
              <a:rPr lang="en-US" b="0" i="1" dirty="0" err="1">
                <a:solidFill>
                  <a:srgbClr val="000000"/>
                </a:solidFill>
                <a:effectLst/>
                <a:latin typeface="Times New Roman" panose="02020603050405020304" pitchFamily="18" charset="0"/>
              </a:rPr>
              <a:t>N</a:t>
            </a:r>
            <a:r>
              <a:rPr lang="en-US" b="0" i="0" dirty="0" err="1">
                <a:solidFill>
                  <a:srgbClr val="000000"/>
                </a:solidFill>
                <a:effectLst/>
                <a:latin typeface="Calibri" panose="020F0502020204030204" pitchFamily="34" charset="0"/>
              </a:rPr>
              <a:t>x</a:t>
            </a:r>
            <a:r>
              <a:rPr lang="en-US" b="0" i="1" dirty="0" err="1">
                <a:solidFill>
                  <a:srgbClr val="000000"/>
                </a:solidFill>
                <a:effectLst/>
                <a:latin typeface="Times New Roman" panose="02020603050405020304" pitchFamily="18" charset="0"/>
              </a:rPr>
              <a:t>N</a:t>
            </a:r>
            <a:r>
              <a:rPr lang="en-US" b="0" i="0" dirty="0">
                <a:solidFill>
                  <a:srgbClr val="000000"/>
                </a:solidFill>
                <a:effectLst/>
                <a:latin typeface="Calibri" panose="020F0502020204030204" pitchFamily="34" charset="0"/>
              </a:rPr>
              <a:t>, where </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Calibri" panose="020F0502020204030204" pitchFamily="34" charset="0"/>
              </a:rPr>
              <a:t> is the number of target values (classes). </a:t>
            </a:r>
          </a:p>
          <a:p>
            <a:r>
              <a:rPr lang="en-US" b="0" i="0" dirty="0">
                <a:solidFill>
                  <a:srgbClr val="000000"/>
                </a:solidFill>
                <a:effectLst/>
                <a:latin typeface="Calibri" panose="020F0502020204030204" pitchFamily="34" charset="0"/>
              </a:rPr>
              <a:t>Performance of such models is commonly evaluated using the data in the matrix. </a:t>
            </a:r>
          </a:p>
          <a:p>
            <a:r>
              <a:rPr lang="en-US" b="0" i="0" dirty="0">
                <a:solidFill>
                  <a:srgbClr val="000000"/>
                </a:solidFill>
                <a:effectLst/>
                <a:latin typeface="Calibri" panose="020F0502020204030204" pitchFamily="34" charset="0"/>
              </a:rPr>
              <a:t>The following table displays a 2x2 confusion matrix for two classes (Positive and Negative).</a:t>
            </a:r>
            <a:endParaRPr lang="en-US" dirty="0"/>
          </a:p>
        </p:txBody>
      </p:sp>
    </p:spTree>
    <p:extLst>
      <p:ext uri="{BB962C8B-B14F-4D97-AF65-F5344CB8AC3E}">
        <p14:creationId xmlns:p14="http://schemas.microsoft.com/office/powerpoint/2010/main" val="124766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a:xfrm>
            <a:off x="265285" y="0"/>
            <a:ext cx="8229600" cy="597000"/>
          </a:xfrm>
        </p:spPr>
        <p:txBody>
          <a:bodyPr/>
          <a:lstStyle/>
          <a:p>
            <a:r>
              <a:rPr lang="en-US" sz="3200" dirty="0">
                <a:latin typeface="Calibri" panose="020F0502020204030204" pitchFamily="34" charset="0"/>
              </a:rPr>
              <a:t>Confusion Matrix</a:t>
            </a:r>
            <a:endParaRPr lang="en-US" dirty="0"/>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a:xfrm>
            <a:off x="160355" y="3003704"/>
            <a:ext cx="8823290" cy="1940195"/>
          </a:xfrm>
        </p:spPr>
        <p:txBody>
          <a:bodyPr/>
          <a:lstStyle/>
          <a:p>
            <a:pPr algn="l">
              <a:buFont typeface="Arial" panose="020B0604020202020204" pitchFamily="34" charset="0"/>
              <a:buChar char="•"/>
            </a:pPr>
            <a:r>
              <a:rPr lang="en-US" sz="1600" b="1" i="0" dirty="0">
                <a:solidFill>
                  <a:srgbClr val="000000"/>
                </a:solidFill>
                <a:effectLst/>
                <a:latin typeface="Calibri" panose="020F0502020204030204" pitchFamily="34" charset="0"/>
              </a:rPr>
              <a:t>Accuracy </a:t>
            </a:r>
            <a:r>
              <a:rPr lang="en-US" sz="1600" b="0" i="0" dirty="0">
                <a:solidFill>
                  <a:srgbClr val="000000"/>
                </a:solidFill>
                <a:effectLst/>
                <a:latin typeface="Calibri" panose="020F0502020204030204" pitchFamily="34" charset="0"/>
              </a:rPr>
              <a:t>: the proportion of the total number of predictions that were correct.</a:t>
            </a:r>
            <a:endParaRPr lang="en-US" sz="16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1600" b="1" i="0" dirty="0">
                <a:solidFill>
                  <a:srgbClr val="000000"/>
                </a:solidFill>
                <a:effectLst/>
                <a:latin typeface="Calibri" panose="020F0502020204030204" pitchFamily="34" charset="0"/>
              </a:rPr>
              <a:t>Positive Predictive Value</a:t>
            </a:r>
            <a:r>
              <a:rPr lang="en-US" sz="1600" b="0" i="0" dirty="0">
                <a:solidFill>
                  <a:srgbClr val="000000"/>
                </a:solidFill>
                <a:effectLst/>
                <a:latin typeface="Calibri" panose="020F0502020204030204" pitchFamily="34" charset="0"/>
              </a:rPr>
              <a:t> or </a:t>
            </a:r>
            <a:r>
              <a:rPr lang="en-US" sz="1600" b="1" i="0" dirty="0">
                <a:solidFill>
                  <a:srgbClr val="000000"/>
                </a:solidFill>
                <a:effectLst/>
                <a:latin typeface="Calibri" panose="020F0502020204030204" pitchFamily="34" charset="0"/>
              </a:rPr>
              <a:t>Precision </a:t>
            </a:r>
            <a:r>
              <a:rPr lang="en-US" sz="1600" b="0" i="0" dirty="0">
                <a:solidFill>
                  <a:srgbClr val="000000"/>
                </a:solidFill>
                <a:effectLst/>
                <a:latin typeface="Calibri" panose="020F0502020204030204" pitchFamily="34" charset="0"/>
              </a:rPr>
              <a:t>: the proportion of positive cases that were correctly identified.</a:t>
            </a:r>
            <a:endParaRPr lang="en-US" sz="16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1600" b="1" i="0" dirty="0">
                <a:solidFill>
                  <a:srgbClr val="000000"/>
                </a:solidFill>
                <a:effectLst/>
                <a:latin typeface="Calibri" panose="020F0502020204030204" pitchFamily="34" charset="0"/>
              </a:rPr>
              <a:t>Negative Predictive Value</a:t>
            </a:r>
            <a:r>
              <a:rPr lang="en-US" sz="1600" b="0" i="0" dirty="0">
                <a:solidFill>
                  <a:srgbClr val="000000"/>
                </a:solidFill>
                <a:effectLst/>
                <a:latin typeface="Calibri" panose="020F0502020204030204" pitchFamily="34" charset="0"/>
              </a:rPr>
              <a:t> : the proportion of negative cases that were correctly identified.</a:t>
            </a:r>
            <a:endParaRPr lang="en-US" sz="16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1600" b="1" i="0" dirty="0">
                <a:solidFill>
                  <a:srgbClr val="000000"/>
                </a:solidFill>
                <a:effectLst/>
                <a:latin typeface="Calibri" panose="020F0502020204030204" pitchFamily="34" charset="0"/>
              </a:rPr>
              <a:t>Sensitivity</a:t>
            </a:r>
            <a:r>
              <a:rPr lang="en-US" sz="1600" b="0" i="0" dirty="0">
                <a:solidFill>
                  <a:srgbClr val="000000"/>
                </a:solidFill>
                <a:effectLst/>
                <a:latin typeface="Calibri" panose="020F0502020204030204" pitchFamily="34" charset="0"/>
              </a:rPr>
              <a:t> or </a:t>
            </a:r>
            <a:r>
              <a:rPr lang="en-US" sz="1600" b="1" i="0" dirty="0">
                <a:solidFill>
                  <a:srgbClr val="000000"/>
                </a:solidFill>
                <a:effectLst/>
                <a:latin typeface="Calibri" panose="020F0502020204030204" pitchFamily="34" charset="0"/>
              </a:rPr>
              <a:t>Recall </a:t>
            </a:r>
            <a:r>
              <a:rPr lang="en-US" sz="1600" b="0" i="0" dirty="0">
                <a:solidFill>
                  <a:srgbClr val="000000"/>
                </a:solidFill>
                <a:effectLst/>
                <a:latin typeface="Calibri" panose="020F0502020204030204" pitchFamily="34" charset="0"/>
              </a:rPr>
              <a:t>: the proportion of actual positive cases which are correctly identified. </a:t>
            </a:r>
            <a:endParaRPr lang="en-US" sz="16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1600" b="1" i="0" dirty="0">
                <a:solidFill>
                  <a:srgbClr val="000000"/>
                </a:solidFill>
                <a:effectLst/>
                <a:latin typeface="Calibri" panose="020F0502020204030204" pitchFamily="34" charset="0"/>
              </a:rPr>
              <a:t>Specificity </a:t>
            </a:r>
            <a:r>
              <a:rPr lang="en-US" sz="1600" b="0" i="0" dirty="0">
                <a:solidFill>
                  <a:srgbClr val="000000"/>
                </a:solidFill>
                <a:effectLst/>
                <a:latin typeface="Calibri" panose="020F0502020204030204" pitchFamily="34" charset="0"/>
              </a:rPr>
              <a:t>: the proportion of actual negative cases which are correctly identified. </a:t>
            </a:r>
            <a:endParaRPr lang="en-US" sz="1600" b="0" i="0" dirty="0">
              <a:solidFill>
                <a:srgbClr val="000000"/>
              </a:solidFill>
              <a:effectLst/>
              <a:latin typeface="Times New Roman" panose="02020603050405020304" pitchFamily="18" charset="0"/>
            </a:endParaRPr>
          </a:p>
          <a:p>
            <a:endParaRPr lang="en-US" sz="1600" dirty="0"/>
          </a:p>
        </p:txBody>
      </p:sp>
      <p:graphicFrame>
        <p:nvGraphicFramePr>
          <p:cNvPr id="5" name="Table 4">
            <a:extLst>
              <a:ext uri="{FF2B5EF4-FFF2-40B4-BE49-F238E27FC236}">
                <a16:creationId xmlns:a16="http://schemas.microsoft.com/office/drawing/2014/main" id="{B036FDED-0121-4245-A980-DB36EF3B0026}"/>
              </a:ext>
            </a:extLst>
          </p:cNvPr>
          <p:cNvGraphicFramePr>
            <a:graphicFrameLocks noGrp="1"/>
          </p:cNvGraphicFramePr>
          <p:nvPr>
            <p:extLst>
              <p:ext uri="{D42A27DB-BD31-4B8C-83A1-F6EECF244321}">
                <p14:modId xmlns:p14="http://schemas.microsoft.com/office/powerpoint/2010/main" val="2956037479"/>
              </p:ext>
            </p:extLst>
          </p:nvPr>
        </p:nvGraphicFramePr>
        <p:xfrm>
          <a:off x="66711" y="548851"/>
          <a:ext cx="8992622" cy="2377440"/>
        </p:xfrm>
        <a:graphic>
          <a:graphicData uri="http://schemas.openxmlformats.org/drawingml/2006/table">
            <a:tbl>
              <a:tblPr/>
              <a:tblGrid>
                <a:gridCol w="993316">
                  <a:extLst>
                    <a:ext uri="{9D8B030D-6E8A-4147-A177-3AD203B41FA5}">
                      <a16:colId xmlns:a16="http://schemas.microsoft.com/office/drawing/2014/main" val="736294424"/>
                    </a:ext>
                  </a:extLst>
                </a:gridCol>
                <a:gridCol w="1049867">
                  <a:extLst>
                    <a:ext uri="{9D8B030D-6E8A-4147-A177-3AD203B41FA5}">
                      <a16:colId xmlns:a16="http://schemas.microsoft.com/office/drawing/2014/main" val="4022532052"/>
                    </a:ext>
                  </a:extLst>
                </a:gridCol>
                <a:gridCol w="1219200">
                  <a:extLst>
                    <a:ext uri="{9D8B030D-6E8A-4147-A177-3AD203B41FA5}">
                      <a16:colId xmlns:a16="http://schemas.microsoft.com/office/drawing/2014/main" val="4004984682"/>
                    </a:ext>
                  </a:extLst>
                </a:gridCol>
                <a:gridCol w="1551093">
                  <a:extLst>
                    <a:ext uri="{9D8B030D-6E8A-4147-A177-3AD203B41FA5}">
                      <a16:colId xmlns:a16="http://schemas.microsoft.com/office/drawing/2014/main" val="1359238643"/>
                    </a:ext>
                  </a:extLst>
                </a:gridCol>
                <a:gridCol w="3101763">
                  <a:extLst>
                    <a:ext uri="{9D8B030D-6E8A-4147-A177-3AD203B41FA5}">
                      <a16:colId xmlns:a16="http://schemas.microsoft.com/office/drawing/2014/main" val="421513400"/>
                    </a:ext>
                  </a:extLst>
                </a:gridCol>
                <a:gridCol w="1077383">
                  <a:extLst>
                    <a:ext uri="{9D8B030D-6E8A-4147-A177-3AD203B41FA5}">
                      <a16:colId xmlns:a16="http://schemas.microsoft.com/office/drawing/2014/main" val="271356698"/>
                    </a:ext>
                  </a:extLst>
                </a:gridCol>
              </a:tblGrid>
              <a:tr h="0">
                <a:tc rowSpan="2" gridSpan="2">
                  <a:txBody>
                    <a:bodyPr/>
                    <a:lstStyle/>
                    <a:p>
                      <a:pPr algn="ctr"/>
                      <a:r>
                        <a:rPr lang="en-US" sz="1800">
                          <a:latin typeface="Calibri" panose="020F0502020204030204" pitchFamily="34" charset="0"/>
                        </a:rPr>
                        <a:t>Confusion Matrix</a:t>
                      </a:r>
                      <a:endParaRPr 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gridSpan="2">
                  <a:txBody>
                    <a:bodyPr/>
                    <a:lstStyle/>
                    <a:p>
                      <a:pPr algn="ctr"/>
                      <a:r>
                        <a:rPr lang="en-US" sz="1800" b="1" dirty="0">
                          <a:latin typeface="Calibri" panose="020F0502020204030204" pitchFamily="34" charset="0"/>
                        </a:rPr>
                        <a:t>Target (Actual) </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hMerge="1">
                  <a:txBody>
                    <a:bodyPr/>
                    <a:lstStyle/>
                    <a:p>
                      <a:endParaRPr lang="en-US"/>
                    </a:p>
                  </a:txBody>
                  <a:tcPr/>
                </a:tc>
                <a:tc rowSpan="2" gridSpan="2">
                  <a:txBody>
                    <a:bodyPr/>
                    <a:lstStyle/>
                    <a:p>
                      <a:pPr algn="ctr"/>
                      <a:r>
                        <a:rPr lang="en-US" sz="180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extLst>
                  <a:ext uri="{0D108BD9-81ED-4DB2-BD59-A6C34878D82A}">
                    <a16:rowId xmlns:a16="http://schemas.microsoft.com/office/drawing/2014/main" val="2703952806"/>
                  </a:ext>
                </a:extLst>
              </a:tr>
              <a:tr h="0">
                <a:tc gridSpan="2" vMerge="1">
                  <a:txBody>
                    <a:bodyPr/>
                    <a:lstStyle/>
                    <a:p>
                      <a:endParaRPr lang="en-US"/>
                    </a:p>
                  </a:txBody>
                  <a:tcPr/>
                </a:tc>
                <a:tc hMerge="1" vMerge="1">
                  <a:txBody>
                    <a:bodyPr/>
                    <a:lstStyle/>
                    <a:p>
                      <a:endParaRPr lang="en-US"/>
                    </a:p>
                  </a:txBody>
                  <a:tcPr/>
                </a:tc>
                <a:tc>
                  <a:txBody>
                    <a:bodyPr/>
                    <a:lstStyle/>
                    <a:p>
                      <a:pPr algn="ctr"/>
                      <a:r>
                        <a:rPr lang="en-US" sz="1800" dirty="0">
                          <a:latin typeface="Calibri" panose="020F0502020204030204" pitchFamily="34" charset="0"/>
                        </a:rPr>
                        <a:t>Positive</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a:txBody>
                    <a:bodyPr/>
                    <a:lstStyle/>
                    <a:p>
                      <a:pPr algn="ctr"/>
                      <a:r>
                        <a:rPr lang="en-US" sz="1800" dirty="0">
                          <a:latin typeface="Calibri" panose="020F0502020204030204" pitchFamily="34" charset="0"/>
                        </a:rPr>
                        <a:t>Negative</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722069641"/>
                  </a:ext>
                </a:extLst>
              </a:tr>
              <a:tr h="0">
                <a:tc rowSpan="2">
                  <a:txBody>
                    <a:bodyPr/>
                    <a:lstStyle/>
                    <a:p>
                      <a:pPr algn="ctr"/>
                      <a:r>
                        <a:rPr lang="en-US" sz="1800" b="1" dirty="0">
                          <a:latin typeface="Calibri" panose="020F0502020204030204" pitchFamily="34" charset="0"/>
                        </a:rPr>
                        <a:t>Model</a:t>
                      </a:r>
                    </a:p>
                    <a:p>
                      <a:pPr algn="ctr"/>
                      <a:r>
                        <a:rPr lang="en-US" sz="1400" b="1" dirty="0">
                          <a:latin typeface="Calibri" panose="020F0502020204030204" pitchFamily="34" charset="0"/>
                        </a:rPr>
                        <a:t>Prediction</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a:txBody>
                    <a:bodyPr/>
                    <a:lstStyle/>
                    <a:p>
                      <a:pPr algn="ctr"/>
                      <a:r>
                        <a:rPr lang="en-US" sz="1800" dirty="0">
                          <a:latin typeface="Calibri" panose="020F0502020204030204" pitchFamily="34" charset="0"/>
                        </a:rPr>
                        <a:t>Positive</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a:txBody>
                    <a:bodyPr/>
                    <a:lstStyle/>
                    <a:p>
                      <a:pPr algn="ctr"/>
                      <a:r>
                        <a:rPr lang="en-US" sz="1800" dirty="0">
                          <a:latin typeface="Calibri" panose="020F0502020204030204" pitchFamily="34" charset="0"/>
                        </a:rPr>
                        <a:t>a </a:t>
                      </a:r>
                      <a:r>
                        <a:rPr lang="en-US" sz="1100" dirty="0">
                          <a:latin typeface="Calibri" panose="020F0502020204030204" pitchFamily="34" charset="0"/>
                        </a:rPr>
                        <a:t>(correct)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Calibri" panose="020F0502020204030204" pitchFamily="34" charset="0"/>
                        </a:rPr>
                        <a:t>b </a:t>
                      </a:r>
                      <a:r>
                        <a:rPr lang="en-US" sz="1100" dirty="0">
                          <a:latin typeface="Calibri" panose="020F0502020204030204" pitchFamily="34" charset="0"/>
                        </a:rPr>
                        <a:t>(incorrect)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i="1" dirty="0">
                          <a:latin typeface="Calibri" panose="020F0502020204030204" pitchFamily="34" charset="0"/>
                        </a:rPr>
                        <a:t>Positive Predictive Value </a:t>
                      </a:r>
                      <a:r>
                        <a:rPr lang="en-US" sz="1200" i="1" dirty="0">
                          <a:latin typeface="Calibri" panose="020F0502020204030204" pitchFamily="34" charset="0"/>
                        </a:rPr>
                        <a:t>precision</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800" dirty="0">
                          <a:latin typeface="Calibri" panose="020F0502020204030204" pitchFamily="34" charset="0"/>
                        </a:rPr>
                        <a:t>a/(</a:t>
                      </a:r>
                      <a:r>
                        <a:rPr lang="en-US" sz="1800" dirty="0" err="1">
                          <a:latin typeface="Calibri" panose="020F0502020204030204" pitchFamily="34" charset="0"/>
                        </a:rPr>
                        <a:t>a+b</a:t>
                      </a:r>
                      <a:r>
                        <a:rPr lang="en-US" sz="1800" dirty="0">
                          <a:latin typeface="Calibri" panose="020F0502020204030204" pitchFamily="34" charset="0"/>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440028315"/>
                  </a:ext>
                </a:extLst>
              </a:tr>
              <a:tr h="0">
                <a:tc vMerge="1">
                  <a:txBody>
                    <a:bodyPr/>
                    <a:lstStyle/>
                    <a:p>
                      <a:endParaRPr lang="en-US"/>
                    </a:p>
                  </a:txBody>
                  <a:tcPr/>
                </a:tc>
                <a:tc>
                  <a:txBody>
                    <a:bodyPr/>
                    <a:lstStyle/>
                    <a:p>
                      <a:pPr algn="ctr"/>
                      <a:r>
                        <a:rPr lang="en-US" sz="1800" dirty="0">
                          <a:latin typeface="Calibri" panose="020F0502020204030204" pitchFamily="34" charset="0"/>
                        </a:rPr>
                        <a:t>Negative</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a:txBody>
                    <a:bodyPr/>
                    <a:lstStyle/>
                    <a:p>
                      <a:pPr algn="ctr"/>
                      <a:r>
                        <a:rPr lang="en-US" sz="1800" dirty="0">
                          <a:latin typeface="Calibri" panose="020F0502020204030204" pitchFamily="34" charset="0"/>
                        </a:rPr>
                        <a:t>c </a:t>
                      </a:r>
                      <a:r>
                        <a:rPr lang="en-US" sz="1050" dirty="0">
                          <a:latin typeface="Calibri" panose="020F0502020204030204" pitchFamily="34" charset="0"/>
                        </a:rPr>
                        <a:t>(incorrect)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Calibri" panose="020F0502020204030204" pitchFamily="34" charset="0"/>
                        </a:rPr>
                        <a:t>d </a:t>
                      </a:r>
                      <a:r>
                        <a:rPr lang="en-US" sz="1100" dirty="0">
                          <a:latin typeface="Calibri" panose="020F0502020204030204" pitchFamily="34" charset="0"/>
                        </a:rPr>
                        <a:t>(correct)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i="1">
                          <a:latin typeface="Calibri" panose="020F0502020204030204" pitchFamily="34" charset="0"/>
                        </a:rPr>
                        <a:t>Negative Predictive Value</a:t>
                      </a:r>
                      <a:endParaRPr 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800" dirty="0">
                          <a:latin typeface="Calibri" panose="020F0502020204030204" pitchFamily="34" charset="0"/>
                        </a:rPr>
                        <a:t>d/(</a:t>
                      </a:r>
                      <a:r>
                        <a:rPr lang="en-US" sz="1800" dirty="0" err="1">
                          <a:latin typeface="Calibri" panose="020F0502020204030204" pitchFamily="34" charset="0"/>
                        </a:rPr>
                        <a:t>c+d</a:t>
                      </a:r>
                      <a:r>
                        <a:rPr lang="en-US" sz="1800" dirty="0">
                          <a:latin typeface="Calibri" panose="020F0502020204030204" pitchFamily="34" charset="0"/>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259055935"/>
                  </a:ext>
                </a:extLst>
              </a:tr>
              <a:tr h="0">
                <a:tc rowSpan="2" gridSpan="2">
                  <a:txBody>
                    <a:bodyPr/>
                    <a:lstStyle/>
                    <a:p>
                      <a:pPr algn="ctr"/>
                      <a:r>
                        <a:rPr lang="en-US" sz="180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a:txBody>
                    <a:bodyPr/>
                    <a:lstStyle/>
                    <a:p>
                      <a:pPr algn="ctr"/>
                      <a:r>
                        <a:rPr lang="en-US" sz="1800" i="1" dirty="0">
                          <a:latin typeface="Calibri" panose="020F0502020204030204" pitchFamily="34" charset="0"/>
                        </a:rPr>
                        <a:t>Sensitivity</a:t>
                      </a:r>
                    </a:p>
                    <a:p>
                      <a:pPr algn="ctr"/>
                      <a:r>
                        <a:rPr lang="en-US" sz="1200" i="1" dirty="0">
                          <a:latin typeface="Calibri" panose="020F0502020204030204" pitchFamily="34" charset="0"/>
                        </a:rPr>
                        <a:t>recall</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800" i="1" dirty="0">
                          <a:latin typeface="Calibri" panose="020F0502020204030204" pitchFamily="34" charset="0"/>
                        </a:rPr>
                        <a:t>Specificity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rowSpan="2" gridSpan="2">
                  <a:txBody>
                    <a:bodyPr/>
                    <a:lstStyle/>
                    <a:p>
                      <a:pPr algn="ctr"/>
                      <a:r>
                        <a:rPr lang="en-US" sz="1800" b="1" dirty="0">
                          <a:latin typeface="Calibri" panose="020F0502020204030204" pitchFamily="34" charset="0"/>
                        </a:rPr>
                        <a:t>Accuracy</a:t>
                      </a:r>
                      <a:r>
                        <a:rPr lang="en-US" sz="1800" dirty="0">
                          <a:latin typeface="Calibri" panose="020F0502020204030204" pitchFamily="34" charset="0"/>
                        </a:rPr>
                        <a:t> = (</a:t>
                      </a:r>
                      <a:r>
                        <a:rPr lang="en-US" sz="1800" dirty="0" err="1">
                          <a:latin typeface="Calibri" panose="020F0502020204030204" pitchFamily="34" charset="0"/>
                        </a:rPr>
                        <a:t>a+d</a:t>
                      </a:r>
                      <a:r>
                        <a:rPr lang="en-US" sz="1800" dirty="0">
                          <a:latin typeface="Calibri" panose="020F0502020204030204" pitchFamily="34" charset="0"/>
                        </a:rPr>
                        <a:t>)/(</a:t>
                      </a:r>
                      <a:r>
                        <a:rPr lang="en-US" sz="1800" dirty="0" err="1">
                          <a:latin typeface="Calibri" panose="020F0502020204030204" pitchFamily="34" charset="0"/>
                        </a:rPr>
                        <a:t>a+b+c+d</a:t>
                      </a:r>
                      <a:r>
                        <a:rPr lang="en-US" sz="1800" dirty="0">
                          <a:latin typeface="Calibri" panose="020F0502020204030204" pitchFamily="34" charset="0"/>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extLst>
                  <a:ext uri="{0D108BD9-81ED-4DB2-BD59-A6C34878D82A}">
                    <a16:rowId xmlns:a16="http://schemas.microsoft.com/office/drawing/2014/main" val="1997607935"/>
                  </a:ext>
                </a:extLst>
              </a:tr>
              <a:tr h="0">
                <a:tc gridSpan="2" vMerge="1">
                  <a:txBody>
                    <a:bodyPr/>
                    <a:lstStyle/>
                    <a:p>
                      <a:endParaRPr lang="en-US"/>
                    </a:p>
                  </a:txBody>
                  <a:tcPr/>
                </a:tc>
                <a:tc hMerge="1" vMerge="1">
                  <a:txBody>
                    <a:bodyPr/>
                    <a:lstStyle/>
                    <a:p>
                      <a:endParaRPr lang="en-US"/>
                    </a:p>
                  </a:txBody>
                  <a:tcPr/>
                </a:tc>
                <a:tc>
                  <a:txBody>
                    <a:bodyPr/>
                    <a:lstStyle/>
                    <a:p>
                      <a:pPr algn="ctr"/>
                      <a:r>
                        <a:rPr lang="en-US" sz="1800" dirty="0">
                          <a:latin typeface="Calibri" panose="020F0502020204030204" pitchFamily="34" charset="0"/>
                        </a:rPr>
                        <a:t>a/(</a:t>
                      </a:r>
                      <a:r>
                        <a:rPr lang="en-US" sz="1800" dirty="0" err="1">
                          <a:latin typeface="Calibri" panose="020F0502020204030204" pitchFamily="34" charset="0"/>
                        </a:rPr>
                        <a:t>a+c</a:t>
                      </a:r>
                      <a:r>
                        <a:rPr lang="en-US" sz="1800" dirty="0">
                          <a:latin typeface="Calibri" panose="020F0502020204030204" pitchFamily="34" charset="0"/>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800" dirty="0">
                          <a:latin typeface="Calibri" panose="020F0502020204030204" pitchFamily="34" charset="0"/>
                        </a:rPr>
                        <a:t>d/(</a:t>
                      </a:r>
                      <a:r>
                        <a:rPr lang="en-US" sz="1800" dirty="0" err="1">
                          <a:latin typeface="Calibri" panose="020F0502020204030204" pitchFamily="34" charset="0"/>
                        </a:rPr>
                        <a:t>b+d</a:t>
                      </a:r>
                      <a:r>
                        <a:rPr lang="en-US" sz="1800" dirty="0">
                          <a:latin typeface="Calibri" panose="020F0502020204030204" pitchFamily="34" charset="0"/>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517354996"/>
                  </a:ext>
                </a:extLst>
              </a:tr>
            </a:tbl>
          </a:graphicData>
        </a:graphic>
      </p:graphicFrame>
    </p:spTree>
    <p:extLst>
      <p:ext uri="{BB962C8B-B14F-4D97-AF65-F5344CB8AC3E}">
        <p14:creationId xmlns:p14="http://schemas.microsoft.com/office/powerpoint/2010/main" val="23158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b="0" i="1" dirty="0">
                <a:solidFill>
                  <a:srgbClr val="000000"/>
                </a:solidFill>
                <a:effectLst/>
                <a:latin typeface="Times New Roman" panose="02020603050405020304" pitchFamily="18" charset="0"/>
              </a:rPr>
              <a:t>Example</a:t>
            </a:r>
            <a:endParaRPr lang="en-US" dirty="0"/>
          </a:p>
        </p:txBody>
      </p:sp>
      <p:graphicFrame>
        <p:nvGraphicFramePr>
          <p:cNvPr id="4" name="Table 3">
            <a:extLst>
              <a:ext uri="{FF2B5EF4-FFF2-40B4-BE49-F238E27FC236}">
                <a16:creationId xmlns:a16="http://schemas.microsoft.com/office/drawing/2014/main" id="{8BD17D99-3372-425E-9FE0-4D5F348499C6}"/>
              </a:ext>
            </a:extLst>
          </p:cNvPr>
          <p:cNvGraphicFramePr>
            <a:graphicFrameLocks noGrp="1"/>
          </p:cNvGraphicFramePr>
          <p:nvPr>
            <p:extLst>
              <p:ext uri="{D42A27DB-BD31-4B8C-83A1-F6EECF244321}">
                <p14:modId xmlns:p14="http://schemas.microsoft.com/office/powerpoint/2010/main" val="237361555"/>
              </p:ext>
            </p:extLst>
          </p:nvPr>
        </p:nvGraphicFramePr>
        <p:xfrm>
          <a:off x="135467" y="1662747"/>
          <a:ext cx="8701405" cy="2255520"/>
        </p:xfrm>
        <a:graphic>
          <a:graphicData uri="http://schemas.openxmlformats.org/drawingml/2006/table">
            <a:tbl>
              <a:tblPr/>
              <a:tblGrid>
                <a:gridCol w="1163488">
                  <a:extLst>
                    <a:ext uri="{9D8B030D-6E8A-4147-A177-3AD203B41FA5}">
                      <a16:colId xmlns:a16="http://schemas.microsoft.com/office/drawing/2014/main" val="137610792"/>
                    </a:ext>
                  </a:extLst>
                </a:gridCol>
                <a:gridCol w="1138732">
                  <a:extLst>
                    <a:ext uri="{9D8B030D-6E8A-4147-A177-3AD203B41FA5}">
                      <a16:colId xmlns:a16="http://schemas.microsoft.com/office/drawing/2014/main" val="448873210"/>
                    </a:ext>
                  </a:extLst>
                </a:gridCol>
                <a:gridCol w="1175866">
                  <a:extLst>
                    <a:ext uri="{9D8B030D-6E8A-4147-A177-3AD203B41FA5}">
                      <a16:colId xmlns:a16="http://schemas.microsoft.com/office/drawing/2014/main" val="2662704322"/>
                    </a:ext>
                  </a:extLst>
                </a:gridCol>
                <a:gridCol w="2240333">
                  <a:extLst>
                    <a:ext uri="{9D8B030D-6E8A-4147-A177-3AD203B41FA5}">
                      <a16:colId xmlns:a16="http://schemas.microsoft.com/office/drawing/2014/main" val="2146423050"/>
                    </a:ext>
                  </a:extLst>
                </a:gridCol>
                <a:gridCol w="2240333">
                  <a:extLst>
                    <a:ext uri="{9D8B030D-6E8A-4147-A177-3AD203B41FA5}">
                      <a16:colId xmlns:a16="http://schemas.microsoft.com/office/drawing/2014/main" val="3044177599"/>
                    </a:ext>
                  </a:extLst>
                </a:gridCol>
                <a:gridCol w="742653">
                  <a:extLst>
                    <a:ext uri="{9D8B030D-6E8A-4147-A177-3AD203B41FA5}">
                      <a16:colId xmlns:a16="http://schemas.microsoft.com/office/drawing/2014/main" val="154665004"/>
                    </a:ext>
                  </a:extLst>
                </a:gridCol>
              </a:tblGrid>
              <a:tr h="0">
                <a:tc rowSpan="2" gridSpan="2">
                  <a:txBody>
                    <a:bodyPr/>
                    <a:lstStyle/>
                    <a:p>
                      <a:pPr algn="ctr"/>
                      <a:r>
                        <a:rPr lang="en-US" sz="1600">
                          <a:latin typeface="Calibri" panose="020F0502020204030204" pitchFamily="34" charset="0"/>
                        </a:rPr>
                        <a:t>Confusion Matrix</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gridSpan="2">
                  <a:txBody>
                    <a:bodyPr/>
                    <a:lstStyle/>
                    <a:p>
                      <a:pPr algn="ctr"/>
                      <a:r>
                        <a:rPr lang="en-US" sz="1600" b="1" dirty="0">
                          <a:latin typeface="Calibri" panose="020F0502020204030204" pitchFamily="34" charset="0"/>
                        </a:rPr>
                        <a:t>Target</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hMerge="1">
                  <a:txBody>
                    <a:bodyPr/>
                    <a:lstStyle/>
                    <a:p>
                      <a:endParaRPr lang="en-US"/>
                    </a:p>
                  </a:txBody>
                  <a:tcPr/>
                </a:tc>
                <a:tc rowSpan="2" gridSpan="2">
                  <a:txBody>
                    <a:bodyPr/>
                    <a:lstStyle/>
                    <a:p>
                      <a:pPr algn="ctr"/>
                      <a:r>
                        <a:rPr lang="en-US" sz="160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extLst>
                  <a:ext uri="{0D108BD9-81ED-4DB2-BD59-A6C34878D82A}">
                    <a16:rowId xmlns:a16="http://schemas.microsoft.com/office/drawing/2014/main" val="2371605623"/>
                  </a:ext>
                </a:extLst>
              </a:tr>
              <a:tr h="0">
                <a:tc gridSpan="2" vMerge="1">
                  <a:txBody>
                    <a:bodyPr/>
                    <a:lstStyle/>
                    <a:p>
                      <a:endParaRPr lang="en-US"/>
                    </a:p>
                  </a:txBody>
                  <a:tcPr/>
                </a:tc>
                <a:tc hMerge="1" vMerge="1">
                  <a:txBody>
                    <a:bodyPr/>
                    <a:lstStyle/>
                    <a:p>
                      <a:endParaRPr lang="en-US"/>
                    </a:p>
                  </a:txBody>
                  <a:tcPr/>
                </a:tc>
                <a:tc>
                  <a:txBody>
                    <a:bodyPr/>
                    <a:lstStyle/>
                    <a:p>
                      <a:pPr algn="ctr"/>
                      <a:r>
                        <a:rPr lang="en-US" sz="1600">
                          <a:latin typeface="Calibri" panose="020F0502020204030204" pitchFamily="34" charset="0"/>
                        </a:rPr>
                        <a:t>Positive</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a:txBody>
                    <a:bodyPr/>
                    <a:lstStyle/>
                    <a:p>
                      <a:pPr algn="ctr"/>
                      <a:r>
                        <a:rPr lang="en-US" sz="1600">
                          <a:latin typeface="Calibri" panose="020F0502020204030204" pitchFamily="34" charset="0"/>
                        </a:rPr>
                        <a:t>Negative</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188010076"/>
                  </a:ext>
                </a:extLst>
              </a:tr>
              <a:tr h="0">
                <a:tc rowSpan="2">
                  <a:txBody>
                    <a:bodyPr/>
                    <a:lstStyle/>
                    <a:p>
                      <a:pPr algn="ctr"/>
                      <a:r>
                        <a:rPr lang="en-US" sz="1600" b="1">
                          <a:latin typeface="Calibri" panose="020F0502020204030204" pitchFamily="34" charset="0"/>
                        </a:rPr>
                        <a:t>Model</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a:txBody>
                    <a:bodyPr/>
                    <a:lstStyle/>
                    <a:p>
                      <a:pPr algn="ctr"/>
                      <a:r>
                        <a:rPr lang="en-US" sz="1600" dirty="0">
                          <a:latin typeface="Calibri" panose="020F0502020204030204" pitchFamily="34" charset="0"/>
                        </a:rPr>
                        <a:t>Positive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a:txBody>
                    <a:bodyPr/>
                    <a:lstStyle/>
                    <a:p>
                      <a:pPr algn="ctr"/>
                      <a:r>
                        <a:rPr lang="en-US" sz="1600" dirty="0">
                          <a:latin typeface="Calibri" panose="020F0502020204030204" pitchFamily="34" charset="0"/>
                        </a:rPr>
                        <a:t>70</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20</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i="1" dirty="0">
                          <a:latin typeface="Calibri" panose="020F0502020204030204" pitchFamily="34" charset="0"/>
                        </a:rPr>
                        <a:t>Positive Predictive Value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0.78</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4155491742"/>
                  </a:ext>
                </a:extLst>
              </a:tr>
              <a:tr h="0">
                <a:tc vMerge="1">
                  <a:txBody>
                    <a:bodyPr/>
                    <a:lstStyle/>
                    <a:p>
                      <a:endParaRPr lang="en-US"/>
                    </a:p>
                  </a:txBody>
                  <a:tcPr/>
                </a:tc>
                <a:tc>
                  <a:txBody>
                    <a:bodyPr/>
                    <a:lstStyle/>
                    <a:p>
                      <a:pPr algn="ctr"/>
                      <a:r>
                        <a:rPr lang="en-US" sz="1600" dirty="0">
                          <a:latin typeface="Calibri" panose="020F0502020204030204" pitchFamily="34" charset="0"/>
                        </a:rPr>
                        <a:t>Negative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BF2"/>
                    </a:solidFill>
                  </a:tcPr>
                </a:tc>
                <a:tc>
                  <a:txBody>
                    <a:bodyPr/>
                    <a:lstStyle/>
                    <a:p>
                      <a:pPr algn="ctr"/>
                      <a:r>
                        <a:rPr lang="en-US" sz="1600" dirty="0">
                          <a:latin typeface="Calibri" panose="020F0502020204030204" pitchFamily="34" charset="0"/>
                        </a:rPr>
                        <a:t>30</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80</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i="1" dirty="0">
                          <a:latin typeface="Calibri" panose="020F0502020204030204" pitchFamily="34" charset="0"/>
                        </a:rPr>
                        <a:t>Negative Predictive Value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0.73</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4249952054"/>
                  </a:ext>
                </a:extLst>
              </a:tr>
              <a:tr h="0">
                <a:tc rowSpan="2" gridSpan="2">
                  <a:txBody>
                    <a:bodyPr/>
                    <a:lstStyle/>
                    <a:p>
                      <a:pPr algn="ctr"/>
                      <a:r>
                        <a:rPr lang="en-US" sz="160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a:txBody>
                    <a:bodyPr/>
                    <a:lstStyle/>
                    <a:p>
                      <a:pPr algn="ctr"/>
                      <a:r>
                        <a:rPr lang="en-US" sz="1600" i="1">
                          <a:latin typeface="Calibri" panose="020F0502020204030204" pitchFamily="34" charset="0"/>
                        </a:rPr>
                        <a:t>Sensitivity</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i="1">
                          <a:latin typeface="Calibri" panose="020F0502020204030204" pitchFamily="34" charset="0"/>
                        </a:rPr>
                        <a:t>Specificity</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rowSpan="2" gridSpan="2">
                  <a:txBody>
                    <a:bodyPr/>
                    <a:lstStyle/>
                    <a:p>
                      <a:pPr algn="ctr"/>
                      <a:r>
                        <a:rPr lang="en-US" sz="1600" b="1" dirty="0">
                          <a:latin typeface="Calibri" panose="020F0502020204030204" pitchFamily="34" charset="0"/>
                        </a:rPr>
                        <a:t>Accuracy</a:t>
                      </a:r>
                      <a:r>
                        <a:rPr lang="en-US" sz="1600" dirty="0">
                          <a:latin typeface="Calibri" panose="020F0502020204030204" pitchFamily="34" charset="0"/>
                        </a:rPr>
                        <a:t> = 0.75</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extLst>
                  <a:ext uri="{0D108BD9-81ED-4DB2-BD59-A6C34878D82A}">
                    <a16:rowId xmlns:a16="http://schemas.microsoft.com/office/drawing/2014/main" val="3785271477"/>
                  </a:ext>
                </a:extLst>
              </a:tr>
              <a:tr h="0">
                <a:tc gridSpan="2" vMerge="1">
                  <a:txBody>
                    <a:bodyPr/>
                    <a:lstStyle/>
                    <a:p>
                      <a:endParaRPr lang="en-US"/>
                    </a:p>
                  </a:txBody>
                  <a:tcPr/>
                </a:tc>
                <a:tc hMerge="1" vMerge="1">
                  <a:txBody>
                    <a:bodyPr/>
                    <a:lstStyle/>
                    <a:p>
                      <a:endParaRPr lang="en-US"/>
                    </a:p>
                  </a:txBody>
                  <a:tcPr/>
                </a:tc>
                <a:tc>
                  <a:txBody>
                    <a:bodyPr/>
                    <a:lstStyle/>
                    <a:p>
                      <a:pPr algn="ctr"/>
                      <a:r>
                        <a:rPr lang="en-US" sz="1600">
                          <a:latin typeface="Calibri" panose="020F0502020204030204" pitchFamily="34" charset="0"/>
                        </a:rPr>
                        <a:t>0.70</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0.80</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704120049"/>
                  </a:ext>
                </a:extLst>
              </a:tr>
            </a:tbl>
          </a:graphicData>
        </a:graphic>
      </p:graphicFrame>
      <p:sp>
        <p:nvSpPr>
          <p:cNvPr id="3" name="TextBox 2">
            <a:extLst>
              <a:ext uri="{FF2B5EF4-FFF2-40B4-BE49-F238E27FC236}">
                <a16:creationId xmlns:a16="http://schemas.microsoft.com/office/drawing/2014/main" id="{B9345EB2-E5B7-7AB0-F434-8EF6DDE80F49}"/>
              </a:ext>
            </a:extLst>
          </p:cNvPr>
          <p:cNvSpPr txBox="1"/>
          <p:nvPr/>
        </p:nvSpPr>
        <p:spPr>
          <a:xfrm>
            <a:off x="2127250" y="4349750"/>
            <a:ext cx="4935967" cy="307777"/>
          </a:xfrm>
          <a:prstGeom prst="rect">
            <a:avLst/>
          </a:prstGeom>
          <a:noFill/>
        </p:spPr>
        <p:txBody>
          <a:bodyPr wrap="none" rtlCol="0">
            <a:spAutoFit/>
          </a:bodyPr>
          <a:lstStyle/>
          <a:p>
            <a:r>
              <a:rPr lang="en-US" dirty="0"/>
              <a:t>N = # of instances = a + b + c + d = 70 + 20 + 30 + 80 = 200</a:t>
            </a:r>
          </a:p>
        </p:txBody>
      </p:sp>
    </p:spTree>
    <p:extLst>
      <p:ext uri="{BB962C8B-B14F-4D97-AF65-F5344CB8AC3E}">
        <p14:creationId xmlns:p14="http://schemas.microsoft.com/office/powerpoint/2010/main" val="1873935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39D8-A89E-758A-6D24-424CE516A349}"/>
              </a:ext>
            </a:extLst>
          </p:cNvPr>
          <p:cNvSpPr>
            <a:spLocks noGrp="1"/>
          </p:cNvSpPr>
          <p:nvPr>
            <p:ph type="title"/>
          </p:nvPr>
        </p:nvSpPr>
        <p:spPr/>
        <p:txBody>
          <a:bodyPr/>
          <a:lstStyle/>
          <a:p>
            <a:endParaRPr lang="en-US"/>
          </a:p>
        </p:txBody>
      </p:sp>
      <p:grpSp>
        <p:nvGrpSpPr>
          <p:cNvPr id="28" name="Group 27">
            <a:extLst>
              <a:ext uri="{FF2B5EF4-FFF2-40B4-BE49-F238E27FC236}">
                <a16:creationId xmlns:a16="http://schemas.microsoft.com/office/drawing/2014/main" id="{E4A3C72F-BAE3-7FA7-AB6E-38D1E6D45CD5}"/>
              </a:ext>
            </a:extLst>
          </p:cNvPr>
          <p:cNvGrpSpPr/>
          <p:nvPr/>
        </p:nvGrpSpPr>
        <p:grpSpPr>
          <a:xfrm>
            <a:off x="380890" y="367120"/>
            <a:ext cx="6693480" cy="3737060"/>
            <a:chOff x="380890" y="367120"/>
            <a:chExt cx="6693480" cy="37370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DE65D68-A39B-3188-1DA8-8ADF7A528AF5}"/>
                    </a:ext>
                  </a:extLst>
                </p14:cNvPr>
                <p14:cNvContentPartPr/>
                <p14:nvPr/>
              </p14:nvContentPartPr>
              <p14:xfrm>
                <a:off x="1346050" y="1584280"/>
                <a:ext cx="309240" cy="403560"/>
              </p14:xfrm>
            </p:contentPart>
          </mc:Choice>
          <mc:Fallback>
            <p:pic>
              <p:nvPicPr>
                <p:cNvPr id="4" name="Ink 3">
                  <a:extLst>
                    <a:ext uri="{FF2B5EF4-FFF2-40B4-BE49-F238E27FC236}">
                      <a16:creationId xmlns:a16="http://schemas.microsoft.com/office/drawing/2014/main" id="{8DE65D68-A39B-3188-1DA8-8ADF7A528AF5}"/>
                    </a:ext>
                  </a:extLst>
                </p:cNvPr>
                <p:cNvPicPr/>
                <p:nvPr/>
              </p:nvPicPr>
              <p:blipFill>
                <a:blip r:embed="rId3"/>
                <a:stretch>
                  <a:fillRect/>
                </a:stretch>
              </p:blipFill>
              <p:spPr>
                <a:xfrm>
                  <a:off x="1337410" y="1575280"/>
                  <a:ext cx="32688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0DC54D4-56E2-6621-93FD-EFE3C71FE40B}"/>
                    </a:ext>
                  </a:extLst>
                </p14:cNvPr>
                <p14:cNvContentPartPr/>
                <p14:nvPr/>
              </p14:nvContentPartPr>
              <p14:xfrm>
                <a:off x="1365130" y="1784080"/>
                <a:ext cx="222120" cy="19440"/>
              </p14:xfrm>
            </p:contentPart>
          </mc:Choice>
          <mc:Fallback>
            <p:pic>
              <p:nvPicPr>
                <p:cNvPr id="5" name="Ink 4">
                  <a:extLst>
                    <a:ext uri="{FF2B5EF4-FFF2-40B4-BE49-F238E27FC236}">
                      <a16:creationId xmlns:a16="http://schemas.microsoft.com/office/drawing/2014/main" id="{E0DC54D4-56E2-6621-93FD-EFE3C71FE40B}"/>
                    </a:ext>
                  </a:extLst>
                </p:cNvPr>
                <p:cNvPicPr/>
                <p:nvPr/>
              </p:nvPicPr>
              <p:blipFill>
                <a:blip r:embed="rId5"/>
                <a:stretch>
                  <a:fillRect/>
                </a:stretch>
              </p:blipFill>
              <p:spPr>
                <a:xfrm>
                  <a:off x="1356130" y="1775440"/>
                  <a:ext cx="2397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0981D1C-60A1-34C8-A5AD-8832AEA7D931}"/>
                    </a:ext>
                  </a:extLst>
                </p14:cNvPr>
                <p14:cNvContentPartPr/>
                <p14:nvPr/>
              </p14:nvContentPartPr>
              <p14:xfrm>
                <a:off x="1561690" y="2400040"/>
                <a:ext cx="7200" cy="477360"/>
              </p14:xfrm>
            </p:contentPart>
          </mc:Choice>
          <mc:Fallback>
            <p:pic>
              <p:nvPicPr>
                <p:cNvPr id="6" name="Ink 5">
                  <a:extLst>
                    <a:ext uri="{FF2B5EF4-FFF2-40B4-BE49-F238E27FC236}">
                      <a16:creationId xmlns:a16="http://schemas.microsoft.com/office/drawing/2014/main" id="{20981D1C-60A1-34C8-A5AD-8832AEA7D931}"/>
                    </a:ext>
                  </a:extLst>
                </p:cNvPr>
                <p:cNvPicPr/>
                <p:nvPr/>
              </p:nvPicPr>
              <p:blipFill>
                <a:blip r:embed="rId7"/>
                <a:stretch>
                  <a:fillRect/>
                </a:stretch>
              </p:blipFill>
              <p:spPr>
                <a:xfrm>
                  <a:off x="1553050" y="2391400"/>
                  <a:ext cx="24840" cy="495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FE2D8D5-29FE-7F2C-A0FE-0C5B3918D683}"/>
                    </a:ext>
                  </a:extLst>
                </p14:cNvPr>
                <p14:cNvContentPartPr/>
                <p14:nvPr/>
              </p14:nvContentPartPr>
              <p14:xfrm>
                <a:off x="1574290" y="2380960"/>
                <a:ext cx="310680" cy="543600"/>
              </p14:xfrm>
            </p:contentPart>
          </mc:Choice>
          <mc:Fallback>
            <p:pic>
              <p:nvPicPr>
                <p:cNvPr id="7" name="Ink 6">
                  <a:extLst>
                    <a:ext uri="{FF2B5EF4-FFF2-40B4-BE49-F238E27FC236}">
                      <a16:creationId xmlns:a16="http://schemas.microsoft.com/office/drawing/2014/main" id="{0FE2D8D5-29FE-7F2C-A0FE-0C5B3918D683}"/>
                    </a:ext>
                  </a:extLst>
                </p:cNvPr>
                <p:cNvPicPr/>
                <p:nvPr/>
              </p:nvPicPr>
              <p:blipFill>
                <a:blip r:embed="rId9"/>
                <a:stretch>
                  <a:fillRect/>
                </a:stretch>
              </p:blipFill>
              <p:spPr>
                <a:xfrm>
                  <a:off x="1565650" y="2371960"/>
                  <a:ext cx="32832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7E31E9FA-6146-B7B5-1864-B076B0B0F556}"/>
                    </a:ext>
                  </a:extLst>
                </p14:cNvPr>
                <p14:cNvContentPartPr/>
                <p14:nvPr/>
              </p14:nvContentPartPr>
              <p14:xfrm>
                <a:off x="1516690" y="3257920"/>
                <a:ext cx="354240" cy="286200"/>
              </p14:xfrm>
            </p:contentPart>
          </mc:Choice>
          <mc:Fallback>
            <p:pic>
              <p:nvPicPr>
                <p:cNvPr id="8" name="Ink 7">
                  <a:extLst>
                    <a:ext uri="{FF2B5EF4-FFF2-40B4-BE49-F238E27FC236}">
                      <a16:creationId xmlns:a16="http://schemas.microsoft.com/office/drawing/2014/main" id="{7E31E9FA-6146-B7B5-1864-B076B0B0F556}"/>
                    </a:ext>
                  </a:extLst>
                </p:cNvPr>
                <p:cNvPicPr/>
                <p:nvPr/>
              </p:nvPicPr>
              <p:blipFill>
                <a:blip r:embed="rId11"/>
                <a:stretch>
                  <a:fillRect/>
                </a:stretch>
              </p:blipFill>
              <p:spPr>
                <a:xfrm>
                  <a:off x="1508050" y="3249280"/>
                  <a:ext cx="3718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A0A05C12-7C62-76F2-6892-21859B57E4EB}"/>
                    </a:ext>
                  </a:extLst>
                </p14:cNvPr>
                <p14:cNvContentPartPr/>
                <p14:nvPr/>
              </p14:nvContentPartPr>
              <p14:xfrm>
                <a:off x="380890" y="2374480"/>
                <a:ext cx="56160" cy="221760"/>
              </p14:xfrm>
            </p:contentPart>
          </mc:Choice>
          <mc:Fallback>
            <p:pic>
              <p:nvPicPr>
                <p:cNvPr id="11" name="Ink 10">
                  <a:extLst>
                    <a:ext uri="{FF2B5EF4-FFF2-40B4-BE49-F238E27FC236}">
                      <a16:creationId xmlns:a16="http://schemas.microsoft.com/office/drawing/2014/main" id="{A0A05C12-7C62-76F2-6892-21859B57E4EB}"/>
                    </a:ext>
                  </a:extLst>
                </p:cNvPr>
                <p:cNvPicPr/>
                <p:nvPr/>
              </p:nvPicPr>
              <p:blipFill>
                <a:blip r:embed="rId13"/>
                <a:stretch>
                  <a:fillRect/>
                </a:stretch>
              </p:blipFill>
              <p:spPr>
                <a:xfrm>
                  <a:off x="371890" y="2365840"/>
                  <a:ext cx="738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2349F3CE-841E-CC67-678D-6B4C571657E0}"/>
                    </a:ext>
                  </a:extLst>
                </p14:cNvPr>
                <p14:cNvContentPartPr/>
                <p14:nvPr/>
              </p14:nvContentPartPr>
              <p14:xfrm>
                <a:off x="406090" y="2234080"/>
                <a:ext cx="179280" cy="231840"/>
              </p14:xfrm>
            </p:contentPart>
          </mc:Choice>
          <mc:Fallback>
            <p:pic>
              <p:nvPicPr>
                <p:cNvPr id="12" name="Ink 11">
                  <a:extLst>
                    <a:ext uri="{FF2B5EF4-FFF2-40B4-BE49-F238E27FC236}">
                      <a16:creationId xmlns:a16="http://schemas.microsoft.com/office/drawing/2014/main" id="{2349F3CE-841E-CC67-678D-6B4C571657E0}"/>
                    </a:ext>
                  </a:extLst>
                </p:cNvPr>
                <p:cNvPicPr/>
                <p:nvPr/>
              </p:nvPicPr>
              <p:blipFill>
                <a:blip r:embed="rId15"/>
                <a:stretch>
                  <a:fillRect/>
                </a:stretch>
              </p:blipFill>
              <p:spPr>
                <a:xfrm>
                  <a:off x="397450" y="2225440"/>
                  <a:ext cx="1969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07F68A90-A39E-95F5-C07D-7EBA83DCABBF}"/>
                    </a:ext>
                  </a:extLst>
                </p14:cNvPr>
                <p14:cNvContentPartPr/>
                <p14:nvPr/>
              </p14:nvContentPartPr>
              <p14:xfrm>
                <a:off x="463690" y="1301680"/>
                <a:ext cx="6610680" cy="153000"/>
              </p14:xfrm>
            </p:contentPart>
          </mc:Choice>
          <mc:Fallback>
            <p:pic>
              <p:nvPicPr>
                <p:cNvPr id="14" name="Ink 13">
                  <a:extLst>
                    <a:ext uri="{FF2B5EF4-FFF2-40B4-BE49-F238E27FC236}">
                      <a16:creationId xmlns:a16="http://schemas.microsoft.com/office/drawing/2014/main" id="{07F68A90-A39E-95F5-C07D-7EBA83DCABBF}"/>
                    </a:ext>
                  </a:extLst>
                </p:cNvPr>
                <p:cNvPicPr/>
                <p:nvPr/>
              </p:nvPicPr>
              <p:blipFill>
                <a:blip r:embed="rId17"/>
                <a:stretch>
                  <a:fillRect/>
                </a:stretch>
              </p:blipFill>
              <p:spPr>
                <a:xfrm>
                  <a:off x="454690" y="1292680"/>
                  <a:ext cx="66283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3E49B221-7EFA-7779-A33B-51831634ED8B}"/>
                    </a:ext>
                  </a:extLst>
                </p14:cNvPr>
                <p14:cNvContentPartPr/>
                <p14:nvPr/>
              </p14:nvContentPartPr>
              <p14:xfrm>
                <a:off x="2374570" y="692100"/>
                <a:ext cx="43920" cy="3412080"/>
              </p14:xfrm>
            </p:contentPart>
          </mc:Choice>
          <mc:Fallback>
            <p:pic>
              <p:nvPicPr>
                <p:cNvPr id="15" name="Ink 14">
                  <a:extLst>
                    <a:ext uri="{FF2B5EF4-FFF2-40B4-BE49-F238E27FC236}">
                      <a16:creationId xmlns:a16="http://schemas.microsoft.com/office/drawing/2014/main" id="{3E49B221-7EFA-7779-A33B-51831634ED8B}"/>
                    </a:ext>
                  </a:extLst>
                </p:cNvPr>
                <p:cNvPicPr/>
                <p:nvPr/>
              </p:nvPicPr>
              <p:blipFill>
                <a:blip r:embed="rId19"/>
                <a:stretch>
                  <a:fillRect/>
                </a:stretch>
              </p:blipFill>
              <p:spPr>
                <a:xfrm>
                  <a:off x="2365570" y="683460"/>
                  <a:ext cx="61560" cy="3429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34079D68-26DA-1BAA-AF9F-FDE0C99A51BF}"/>
                    </a:ext>
                  </a:extLst>
                </p14:cNvPr>
                <p14:cNvContentPartPr/>
                <p14:nvPr/>
              </p14:nvContentPartPr>
              <p14:xfrm>
                <a:off x="4006810" y="367120"/>
                <a:ext cx="552960" cy="545040"/>
              </p14:xfrm>
            </p:contentPart>
          </mc:Choice>
          <mc:Fallback>
            <p:pic>
              <p:nvPicPr>
                <p:cNvPr id="17" name="Ink 16">
                  <a:extLst>
                    <a:ext uri="{FF2B5EF4-FFF2-40B4-BE49-F238E27FC236}">
                      <a16:creationId xmlns:a16="http://schemas.microsoft.com/office/drawing/2014/main" id="{34079D68-26DA-1BAA-AF9F-FDE0C99A51BF}"/>
                    </a:ext>
                  </a:extLst>
                </p:cNvPr>
                <p:cNvPicPr/>
                <p:nvPr/>
              </p:nvPicPr>
              <p:blipFill>
                <a:blip r:embed="rId21"/>
                <a:stretch>
                  <a:fillRect/>
                </a:stretch>
              </p:blipFill>
              <p:spPr>
                <a:xfrm>
                  <a:off x="3998170" y="358480"/>
                  <a:ext cx="57060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1FA17EFF-EBAB-0C7B-EAC3-37B3D48EE96C}"/>
                    </a:ext>
                  </a:extLst>
                </p14:cNvPr>
                <p14:cNvContentPartPr/>
                <p14:nvPr/>
              </p14:nvContentPartPr>
              <p14:xfrm>
                <a:off x="4101850" y="563580"/>
                <a:ext cx="304560" cy="20520"/>
              </p14:xfrm>
            </p:contentPart>
          </mc:Choice>
          <mc:Fallback>
            <p:pic>
              <p:nvPicPr>
                <p:cNvPr id="18" name="Ink 17">
                  <a:extLst>
                    <a:ext uri="{FF2B5EF4-FFF2-40B4-BE49-F238E27FC236}">
                      <a16:creationId xmlns:a16="http://schemas.microsoft.com/office/drawing/2014/main" id="{1FA17EFF-EBAB-0C7B-EAC3-37B3D48EE96C}"/>
                    </a:ext>
                  </a:extLst>
                </p:cNvPr>
                <p:cNvPicPr/>
                <p:nvPr/>
              </p:nvPicPr>
              <p:blipFill>
                <a:blip r:embed="rId23"/>
                <a:stretch>
                  <a:fillRect/>
                </a:stretch>
              </p:blipFill>
              <p:spPr>
                <a:xfrm>
                  <a:off x="4093210" y="554940"/>
                  <a:ext cx="3222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0AAFD9A1-D65E-39F5-A0EB-C83C180C4136}"/>
                    </a:ext>
                  </a:extLst>
                </p14:cNvPr>
                <p14:cNvContentPartPr/>
                <p14:nvPr/>
              </p14:nvContentPartPr>
              <p14:xfrm>
                <a:off x="2724130" y="908920"/>
                <a:ext cx="336600" cy="382320"/>
              </p14:xfrm>
            </p:contentPart>
          </mc:Choice>
          <mc:Fallback>
            <p:pic>
              <p:nvPicPr>
                <p:cNvPr id="20" name="Ink 19">
                  <a:extLst>
                    <a:ext uri="{FF2B5EF4-FFF2-40B4-BE49-F238E27FC236}">
                      <a16:creationId xmlns:a16="http://schemas.microsoft.com/office/drawing/2014/main" id="{0AAFD9A1-D65E-39F5-A0EB-C83C180C4136}"/>
                    </a:ext>
                  </a:extLst>
                </p:cNvPr>
                <p:cNvPicPr/>
                <p:nvPr/>
              </p:nvPicPr>
              <p:blipFill>
                <a:blip r:embed="rId25"/>
                <a:stretch>
                  <a:fillRect/>
                </a:stretch>
              </p:blipFill>
              <p:spPr>
                <a:xfrm>
                  <a:off x="2715130" y="899920"/>
                  <a:ext cx="35424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0757F62C-984D-041F-9E47-9BA598402DCA}"/>
                    </a:ext>
                  </a:extLst>
                </p14:cNvPr>
                <p14:cNvContentPartPr/>
                <p14:nvPr/>
              </p14:nvContentPartPr>
              <p14:xfrm>
                <a:off x="2774890" y="1085680"/>
                <a:ext cx="273600" cy="360"/>
              </p14:xfrm>
            </p:contentPart>
          </mc:Choice>
          <mc:Fallback>
            <p:pic>
              <p:nvPicPr>
                <p:cNvPr id="21" name="Ink 20">
                  <a:extLst>
                    <a:ext uri="{FF2B5EF4-FFF2-40B4-BE49-F238E27FC236}">
                      <a16:creationId xmlns:a16="http://schemas.microsoft.com/office/drawing/2014/main" id="{0757F62C-984D-041F-9E47-9BA598402DCA}"/>
                    </a:ext>
                  </a:extLst>
                </p:cNvPr>
                <p:cNvPicPr/>
                <p:nvPr/>
              </p:nvPicPr>
              <p:blipFill>
                <a:blip r:embed="rId27"/>
                <a:stretch>
                  <a:fillRect/>
                </a:stretch>
              </p:blipFill>
              <p:spPr>
                <a:xfrm>
                  <a:off x="2765890" y="1077040"/>
                  <a:ext cx="291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350E5BF3-B44D-CFD6-0475-153216DC37E8}"/>
                    </a:ext>
                  </a:extLst>
                </p14:cNvPr>
                <p14:cNvContentPartPr/>
                <p14:nvPr/>
              </p14:nvContentPartPr>
              <p14:xfrm>
                <a:off x="4025890" y="996760"/>
                <a:ext cx="36000" cy="225000"/>
              </p14:xfrm>
            </p:contentPart>
          </mc:Choice>
          <mc:Fallback>
            <p:pic>
              <p:nvPicPr>
                <p:cNvPr id="22" name="Ink 21">
                  <a:extLst>
                    <a:ext uri="{FF2B5EF4-FFF2-40B4-BE49-F238E27FC236}">
                      <a16:creationId xmlns:a16="http://schemas.microsoft.com/office/drawing/2014/main" id="{350E5BF3-B44D-CFD6-0475-153216DC37E8}"/>
                    </a:ext>
                  </a:extLst>
                </p:cNvPr>
                <p:cNvPicPr/>
                <p:nvPr/>
              </p:nvPicPr>
              <p:blipFill>
                <a:blip r:embed="rId29"/>
                <a:stretch>
                  <a:fillRect/>
                </a:stretch>
              </p:blipFill>
              <p:spPr>
                <a:xfrm>
                  <a:off x="4016890" y="987760"/>
                  <a:ext cx="536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A55354A9-41A9-46AF-9674-28C24FFAA25C}"/>
                    </a:ext>
                  </a:extLst>
                </p14:cNvPr>
                <p14:cNvContentPartPr/>
                <p14:nvPr/>
              </p14:nvContentPartPr>
              <p14:xfrm>
                <a:off x="4057570" y="952480"/>
                <a:ext cx="222480" cy="287280"/>
              </p14:xfrm>
            </p:contentPart>
          </mc:Choice>
          <mc:Fallback>
            <p:pic>
              <p:nvPicPr>
                <p:cNvPr id="23" name="Ink 22">
                  <a:extLst>
                    <a:ext uri="{FF2B5EF4-FFF2-40B4-BE49-F238E27FC236}">
                      <a16:creationId xmlns:a16="http://schemas.microsoft.com/office/drawing/2014/main" id="{A55354A9-41A9-46AF-9674-28C24FFAA25C}"/>
                    </a:ext>
                  </a:extLst>
                </p:cNvPr>
                <p:cNvPicPr/>
                <p:nvPr/>
              </p:nvPicPr>
              <p:blipFill>
                <a:blip r:embed="rId31"/>
                <a:stretch>
                  <a:fillRect/>
                </a:stretch>
              </p:blipFill>
              <p:spPr>
                <a:xfrm>
                  <a:off x="4048570" y="943480"/>
                  <a:ext cx="24012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82C28723-0CDC-27CF-BB88-B696C1820075}"/>
                    </a:ext>
                  </a:extLst>
                </p14:cNvPr>
                <p14:cNvContentPartPr/>
                <p14:nvPr/>
              </p14:nvContentPartPr>
              <p14:xfrm>
                <a:off x="5535370" y="1015480"/>
                <a:ext cx="512280" cy="344880"/>
              </p14:xfrm>
            </p:contentPart>
          </mc:Choice>
          <mc:Fallback>
            <p:pic>
              <p:nvPicPr>
                <p:cNvPr id="24" name="Ink 23">
                  <a:extLst>
                    <a:ext uri="{FF2B5EF4-FFF2-40B4-BE49-F238E27FC236}">
                      <a16:creationId xmlns:a16="http://schemas.microsoft.com/office/drawing/2014/main" id="{82C28723-0CDC-27CF-BB88-B696C1820075}"/>
                    </a:ext>
                  </a:extLst>
                </p:cNvPr>
                <p:cNvPicPr/>
                <p:nvPr/>
              </p:nvPicPr>
              <p:blipFill>
                <a:blip r:embed="rId33"/>
                <a:stretch>
                  <a:fillRect/>
                </a:stretch>
              </p:blipFill>
              <p:spPr>
                <a:xfrm>
                  <a:off x="5526730" y="1006480"/>
                  <a:ext cx="52992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BC064231-94FD-BF79-8468-1A8FC18F62CC}"/>
                    </a:ext>
                  </a:extLst>
                </p14:cNvPr>
                <p14:cNvContentPartPr/>
                <p14:nvPr/>
              </p14:nvContentPartPr>
              <p14:xfrm>
                <a:off x="2665810" y="1555480"/>
                <a:ext cx="548640" cy="426600"/>
              </p14:xfrm>
            </p:contentPart>
          </mc:Choice>
          <mc:Fallback>
            <p:pic>
              <p:nvPicPr>
                <p:cNvPr id="27" name="Ink 26">
                  <a:extLst>
                    <a:ext uri="{FF2B5EF4-FFF2-40B4-BE49-F238E27FC236}">
                      <a16:creationId xmlns:a16="http://schemas.microsoft.com/office/drawing/2014/main" id="{BC064231-94FD-BF79-8468-1A8FC18F62CC}"/>
                    </a:ext>
                  </a:extLst>
                </p:cNvPr>
                <p:cNvPicPr/>
                <p:nvPr/>
              </p:nvPicPr>
              <p:blipFill>
                <a:blip r:embed="rId35"/>
                <a:stretch>
                  <a:fillRect/>
                </a:stretch>
              </p:blipFill>
              <p:spPr>
                <a:xfrm>
                  <a:off x="2656810" y="1546840"/>
                  <a:ext cx="566280" cy="444240"/>
                </a:xfrm>
                <a:prstGeom prst="rect">
                  <a:avLst/>
                </a:prstGeom>
              </p:spPr>
            </p:pic>
          </mc:Fallback>
        </mc:AlternateContent>
      </p:grpSp>
      <p:grpSp>
        <p:nvGrpSpPr>
          <p:cNvPr id="36" name="Group 35">
            <a:extLst>
              <a:ext uri="{FF2B5EF4-FFF2-40B4-BE49-F238E27FC236}">
                <a16:creationId xmlns:a16="http://schemas.microsoft.com/office/drawing/2014/main" id="{482537D2-7668-7560-F45F-8A2621D1D01B}"/>
              </a:ext>
            </a:extLst>
          </p:cNvPr>
          <p:cNvGrpSpPr/>
          <p:nvPr/>
        </p:nvGrpSpPr>
        <p:grpSpPr>
          <a:xfrm>
            <a:off x="2736730" y="1534960"/>
            <a:ext cx="376560" cy="300240"/>
            <a:chOff x="2736730" y="1534960"/>
            <a:chExt cx="376560" cy="300240"/>
          </a:xfrm>
        </p:grpSpPr>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32EC32D7-DAB7-62A4-3BF0-7EEBF961CBC8}"/>
                    </a:ext>
                  </a:extLst>
                </p14:cNvPr>
                <p14:cNvContentPartPr/>
                <p14:nvPr/>
              </p14:nvContentPartPr>
              <p14:xfrm>
                <a:off x="2919610" y="1534960"/>
                <a:ext cx="193680" cy="282600"/>
              </p14:xfrm>
            </p:contentPart>
          </mc:Choice>
          <mc:Fallback>
            <p:pic>
              <p:nvPicPr>
                <p:cNvPr id="29" name="Ink 28">
                  <a:extLst>
                    <a:ext uri="{FF2B5EF4-FFF2-40B4-BE49-F238E27FC236}">
                      <a16:creationId xmlns:a16="http://schemas.microsoft.com/office/drawing/2014/main" id="{32EC32D7-DAB7-62A4-3BF0-7EEBF961CBC8}"/>
                    </a:ext>
                  </a:extLst>
                </p:cNvPr>
                <p:cNvPicPr/>
                <p:nvPr/>
              </p:nvPicPr>
              <p:blipFill>
                <a:blip r:embed="rId37"/>
                <a:stretch>
                  <a:fillRect/>
                </a:stretch>
              </p:blipFill>
              <p:spPr>
                <a:xfrm>
                  <a:off x="2910610" y="1526320"/>
                  <a:ext cx="2113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Ink 29">
                  <a:extLst>
                    <a:ext uri="{FF2B5EF4-FFF2-40B4-BE49-F238E27FC236}">
                      <a16:creationId xmlns:a16="http://schemas.microsoft.com/office/drawing/2014/main" id="{DAFBEFBD-D9BF-587B-573D-773C9625E771}"/>
                    </a:ext>
                  </a:extLst>
                </p14:cNvPr>
                <p14:cNvContentPartPr/>
                <p14:nvPr/>
              </p14:nvContentPartPr>
              <p14:xfrm>
                <a:off x="2736730" y="1556920"/>
                <a:ext cx="96840" cy="278280"/>
              </p14:xfrm>
            </p:contentPart>
          </mc:Choice>
          <mc:Fallback>
            <p:pic>
              <p:nvPicPr>
                <p:cNvPr id="30" name="Ink 29">
                  <a:extLst>
                    <a:ext uri="{FF2B5EF4-FFF2-40B4-BE49-F238E27FC236}">
                      <a16:creationId xmlns:a16="http://schemas.microsoft.com/office/drawing/2014/main" id="{DAFBEFBD-D9BF-587B-573D-773C9625E771}"/>
                    </a:ext>
                  </a:extLst>
                </p:cNvPr>
                <p:cNvPicPr/>
                <p:nvPr/>
              </p:nvPicPr>
              <p:blipFill>
                <a:blip r:embed="rId39"/>
                <a:stretch>
                  <a:fillRect/>
                </a:stretch>
              </p:blipFill>
              <p:spPr>
                <a:xfrm>
                  <a:off x="2727730" y="1547920"/>
                  <a:ext cx="1144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238ECB53-9130-8320-1418-A10B4BA6474B}"/>
                    </a:ext>
                  </a:extLst>
                </p14:cNvPr>
                <p14:cNvContentPartPr/>
                <p14:nvPr/>
              </p14:nvContentPartPr>
              <p14:xfrm>
                <a:off x="2749690" y="1689400"/>
                <a:ext cx="156600" cy="13320"/>
              </p14:xfrm>
            </p:contentPart>
          </mc:Choice>
          <mc:Fallback>
            <p:pic>
              <p:nvPicPr>
                <p:cNvPr id="31" name="Ink 30">
                  <a:extLst>
                    <a:ext uri="{FF2B5EF4-FFF2-40B4-BE49-F238E27FC236}">
                      <a16:creationId xmlns:a16="http://schemas.microsoft.com/office/drawing/2014/main" id="{238ECB53-9130-8320-1418-A10B4BA6474B}"/>
                    </a:ext>
                  </a:extLst>
                </p:cNvPr>
                <p:cNvPicPr/>
                <p:nvPr/>
              </p:nvPicPr>
              <p:blipFill>
                <a:blip r:embed="rId41"/>
                <a:stretch>
                  <a:fillRect/>
                </a:stretch>
              </p:blipFill>
              <p:spPr>
                <a:xfrm>
                  <a:off x="2740690" y="1680400"/>
                  <a:ext cx="174240" cy="30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F7E85B65-4E3A-34BD-59CE-7A613DA63E8A}"/>
                  </a:ext>
                </a:extLst>
              </p14:cNvPr>
              <p14:cNvContentPartPr/>
              <p14:nvPr/>
            </p14:nvContentPartPr>
            <p14:xfrm>
              <a:off x="2882890" y="2379880"/>
              <a:ext cx="308880" cy="363960"/>
            </p14:xfrm>
          </p:contentPart>
        </mc:Choice>
        <mc:Fallback>
          <p:pic>
            <p:nvPicPr>
              <p:cNvPr id="32" name="Ink 31">
                <a:extLst>
                  <a:ext uri="{FF2B5EF4-FFF2-40B4-BE49-F238E27FC236}">
                    <a16:creationId xmlns:a16="http://schemas.microsoft.com/office/drawing/2014/main" id="{F7E85B65-4E3A-34BD-59CE-7A613DA63E8A}"/>
                  </a:ext>
                </a:extLst>
              </p:cNvPr>
              <p:cNvPicPr/>
              <p:nvPr/>
            </p:nvPicPr>
            <p:blipFill>
              <a:blip r:embed="rId43"/>
              <a:stretch>
                <a:fillRect/>
              </a:stretch>
            </p:blipFill>
            <p:spPr>
              <a:xfrm>
                <a:off x="2873890" y="2371240"/>
                <a:ext cx="326520" cy="381600"/>
              </a:xfrm>
              <a:prstGeom prst="rect">
                <a:avLst/>
              </a:prstGeom>
            </p:spPr>
          </p:pic>
        </mc:Fallback>
      </mc:AlternateContent>
      <p:grpSp>
        <p:nvGrpSpPr>
          <p:cNvPr id="35" name="Group 34">
            <a:extLst>
              <a:ext uri="{FF2B5EF4-FFF2-40B4-BE49-F238E27FC236}">
                <a16:creationId xmlns:a16="http://schemas.microsoft.com/office/drawing/2014/main" id="{EE3F85DC-6F2B-EEC8-9B1B-B327E6ECECD5}"/>
              </a:ext>
            </a:extLst>
          </p:cNvPr>
          <p:cNvGrpSpPr/>
          <p:nvPr/>
        </p:nvGrpSpPr>
        <p:grpSpPr>
          <a:xfrm>
            <a:off x="2964970" y="3314440"/>
            <a:ext cx="264600" cy="424080"/>
            <a:chOff x="2964970" y="3314440"/>
            <a:chExt cx="264600" cy="42408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C020AF56-C056-D1A6-A23A-1DB6A019BEAF}"/>
                    </a:ext>
                  </a:extLst>
                </p14:cNvPr>
                <p14:cNvContentPartPr/>
                <p14:nvPr/>
              </p14:nvContentPartPr>
              <p14:xfrm>
                <a:off x="2964970" y="3422080"/>
                <a:ext cx="218160" cy="316440"/>
              </p14:xfrm>
            </p:contentPart>
          </mc:Choice>
          <mc:Fallback>
            <p:pic>
              <p:nvPicPr>
                <p:cNvPr id="33" name="Ink 32">
                  <a:extLst>
                    <a:ext uri="{FF2B5EF4-FFF2-40B4-BE49-F238E27FC236}">
                      <a16:creationId xmlns:a16="http://schemas.microsoft.com/office/drawing/2014/main" id="{C020AF56-C056-D1A6-A23A-1DB6A019BEAF}"/>
                    </a:ext>
                  </a:extLst>
                </p:cNvPr>
                <p:cNvPicPr/>
                <p:nvPr/>
              </p:nvPicPr>
              <p:blipFill>
                <a:blip r:embed="rId45"/>
                <a:stretch>
                  <a:fillRect/>
                </a:stretch>
              </p:blipFill>
              <p:spPr>
                <a:xfrm>
                  <a:off x="2956330" y="3413080"/>
                  <a:ext cx="23580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8F96D266-0592-281E-C469-52382C086E78}"/>
                    </a:ext>
                  </a:extLst>
                </p14:cNvPr>
                <p14:cNvContentPartPr/>
                <p14:nvPr/>
              </p14:nvContentPartPr>
              <p14:xfrm>
                <a:off x="2990890" y="3314440"/>
                <a:ext cx="238680" cy="51120"/>
              </p14:xfrm>
            </p:contentPart>
          </mc:Choice>
          <mc:Fallback>
            <p:pic>
              <p:nvPicPr>
                <p:cNvPr id="34" name="Ink 33">
                  <a:extLst>
                    <a:ext uri="{FF2B5EF4-FFF2-40B4-BE49-F238E27FC236}">
                      <a16:creationId xmlns:a16="http://schemas.microsoft.com/office/drawing/2014/main" id="{8F96D266-0592-281E-C469-52382C086E78}"/>
                    </a:ext>
                  </a:extLst>
                </p:cNvPr>
                <p:cNvPicPr/>
                <p:nvPr/>
              </p:nvPicPr>
              <p:blipFill>
                <a:blip r:embed="rId47"/>
                <a:stretch>
                  <a:fillRect/>
                </a:stretch>
              </p:blipFill>
              <p:spPr>
                <a:xfrm>
                  <a:off x="2981890" y="3305440"/>
                  <a:ext cx="256320" cy="6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37" name="Ink 36">
                <a:extLst>
                  <a:ext uri="{FF2B5EF4-FFF2-40B4-BE49-F238E27FC236}">
                    <a16:creationId xmlns:a16="http://schemas.microsoft.com/office/drawing/2014/main" id="{1E68827B-DF4A-EAE3-7893-FA7A88DB7EA7}"/>
                  </a:ext>
                </a:extLst>
              </p14:cNvPr>
              <p14:cNvContentPartPr/>
              <p14:nvPr/>
            </p14:nvContentPartPr>
            <p14:xfrm>
              <a:off x="2693530" y="2166040"/>
              <a:ext cx="781920" cy="720000"/>
            </p14:xfrm>
          </p:contentPart>
        </mc:Choice>
        <mc:Fallback>
          <p:pic>
            <p:nvPicPr>
              <p:cNvPr id="37" name="Ink 36">
                <a:extLst>
                  <a:ext uri="{FF2B5EF4-FFF2-40B4-BE49-F238E27FC236}">
                    <a16:creationId xmlns:a16="http://schemas.microsoft.com/office/drawing/2014/main" id="{1E68827B-DF4A-EAE3-7893-FA7A88DB7EA7}"/>
                  </a:ext>
                </a:extLst>
              </p:cNvPr>
              <p:cNvPicPr/>
              <p:nvPr/>
            </p:nvPicPr>
            <p:blipFill>
              <a:blip r:embed="rId49"/>
              <a:stretch>
                <a:fillRect/>
              </a:stretch>
            </p:blipFill>
            <p:spPr>
              <a:xfrm>
                <a:off x="2684890" y="2157040"/>
                <a:ext cx="799560" cy="737640"/>
              </a:xfrm>
              <a:prstGeom prst="rect">
                <a:avLst/>
              </a:prstGeom>
            </p:spPr>
          </p:pic>
        </mc:Fallback>
      </mc:AlternateContent>
    </p:spTree>
    <p:extLst>
      <p:ext uri="{BB962C8B-B14F-4D97-AF65-F5344CB8AC3E}">
        <p14:creationId xmlns:p14="http://schemas.microsoft.com/office/powerpoint/2010/main" val="658333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a:xfrm>
            <a:off x="457200" y="2432419"/>
            <a:ext cx="8229600" cy="597000"/>
          </a:xfrm>
        </p:spPr>
        <p:txBody>
          <a:bodyPr/>
          <a:lstStyle/>
          <a:p>
            <a:r>
              <a:rPr lang="en-US" dirty="0"/>
              <a:t>Model Evaluation - Regression</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F2552DA6-DA8A-91C3-E9CF-D96A03B9C39D}"/>
                  </a:ext>
                </a:extLst>
              </p14:cNvPr>
              <p14:cNvContentPartPr/>
              <p14:nvPr/>
            </p14:nvContentPartPr>
            <p14:xfrm>
              <a:off x="6985090" y="1403200"/>
              <a:ext cx="26280" cy="327960"/>
            </p14:xfrm>
          </p:contentPart>
        </mc:Choice>
        <mc:Fallback>
          <p:pic>
            <p:nvPicPr>
              <p:cNvPr id="6" name="Ink 5">
                <a:extLst>
                  <a:ext uri="{FF2B5EF4-FFF2-40B4-BE49-F238E27FC236}">
                    <a16:creationId xmlns:a16="http://schemas.microsoft.com/office/drawing/2014/main" id="{F2552DA6-DA8A-91C3-E9CF-D96A03B9C39D}"/>
                  </a:ext>
                </a:extLst>
              </p:cNvPr>
              <p:cNvPicPr/>
              <p:nvPr/>
            </p:nvPicPr>
            <p:blipFill>
              <a:blip r:embed="rId3"/>
              <a:stretch>
                <a:fillRect/>
              </a:stretch>
            </p:blipFill>
            <p:spPr>
              <a:xfrm>
                <a:off x="6976090" y="1394560"/>
                <a:ext cx="4392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0CE99B86-AE81-A503-CF10-3D85C994FCEB}"/>
                  </a:ext>
                </a:extLst>
              </p14:cNvPr>
              <p14:cNvContentPartPr/>
              <p14:nvPr/>
            </p14:nvContentPartPr>
            <p14:xfrm>
              <a:off x="6991210" y="1326880"/>
              <a:ext cx="191520" cy="236160"/>
            </p14:xfrm>
          </p:contentPart>
        </mc:Choice>
        <mc:Fallback>
          <p:pic>
            <p:nvPicPr>
              <p:cNvPr id="7" name="Ink 6">
                <a:extLst>
                  <a:ext uri="{FF2B5EF4-FFF2-40B4-BE49-F238E27FC236}">
                    <a16:creationId xmlns:a16="http://schemas.microsoft.com/office/drawing/2014/main" id="{0CE99B86-AE81-A503-CF10-3D85C994FCEB}"/>
                  </a:ext>
                </a:extLst>
              </p:cNvPr>
              <p:cNvPicPr/>
              <p:nvPr/>
            </p:nvPicPr>
            <p:blipFill>
              <a:blip r:embed="rId5"/>
              <a:stretch>
                <a:fillRect/>
              </a:stretch>
            </p:blipFill>
            <p:spPr>
              <a:xfrm>
                <a:off x="6982570" y="1317880"/>
                <a:ext cx="2091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5A63731E-5EEC-9EBE-9065-55A560B6000C}"/>
                  </a:ext>
                </a:extLst>
              </p14:cNvPr>
              <p14:cNvContentPartPr/>
              <p14:nvPr/>
            </p14:nvContentPartPr>
            <p14:xfrm>
              <a:off x="7962490" y="1388800"/>
              <a:ext cx="397080" cy="408600"/>
            </p14:xfrm>
          </p:contentPart>
        </mc:Choice>
        <mc:Fallback>
          <p:pic>
            <p:nvPicPr>
              <p:cNvPr id="9" name="Ink 8">
                <a:extLst>
                  <a:ext uri="{FF2B5EF4-FFF2-40B4-BE49-F238E27FC236}">
                    <a16:creationId xmlns:a16="http://schemas.microsoft.com/office/drawing/2014/main" id="{5A63731E-5EEC-9EBE-9065-55A560B6000C}"/>
                  </a:ext>
                </a:extLst>
              </p:cNvPr>
              <p:cNvPicPr/>
              <p:nvPr/>
            </p:nvPicPr>
            <p:blipFill>
              <a:blip r:embed="rId7"/>
              <a:stretch>
                <a:fillRect/>
              </a:stretch>
            </p:blipFill>
            <p:spPr>
              <a:xfrm>
                <a:off x="7953850" y="1379800"/>
                <a:ext cx="41472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9D19F84C-9EF6-CC20-18E7-8245185718FB}"/>
                  </a:ext>
                </a:extLst>
              </p14:cNvPr>
              <p14:cNvContentPartPr/>
              <p14:nvPr/>
            </p14:nvContentPartPr>
            <p14:xfrm>
              <a:off x="8013610" y="1587520"/>
              <a:ext cx="246960" cy="7200"/>
            </p14:xfrm>
          </p:contentPart>
        </mc:Choice>
        <mc:Fallback>
          <p:pic>
            <p:nvPicPr>
              <p:cNvPr id="10" name="Ink 9">
                <a:extLst>
                  <a:ext uri="{FF2B5EF4-FFF2-40B4-BE49-F238E27FC236}">
                    <a16:creationId xmlns:a16="http://schemas.microsoft.com/office/drawing/2014/main" id="{9D19F84C-9EF6-CC20-18E7-8245185718FB}"/>
                  </a:ext>
                </a:extLst>
              </p:cNvPr>
              <p:cNvPicPr/>
              <p:nvPr/>
            </p:nvPicPr>
            <p:blipFill>
              <a:blip r:embed="rId9"/>
              <a:stretch>
                <a:fillRect/>
              </a:stretch>
            </p:blipFill>
            <p:spPr>
              <a:xfrm>
                <a:off x="8004970" y="1578520"/>
                <a:ext cx="264600" cy="24840"/>
              </a:xfrm>
              <a:prstGeom prst="rect">
                <a:avLst/>
              </a:prstGeom>
            </p:spPr>
          </p:pic>
        </mc:Fallback>
      </mc:AlternateContent>
      <p:grpSp>
        <p:nvGrpSpPr>
          <p:cNvPr id="32" name="Group 31">
            <a:extLst>
              <a:ext uri="{FF2B5EF4-FFF2-40B4-BE49-F238E27FC236}">
                <a16:creationId xmlns:a16="http://schemas.microsoft.com/office/drawing/2014/main" id="{D99A89E5-D72D-C275-87DC-EA38BE8369E3}"/>
              </a:ext>
            </a:extLst>
          </p:cNvPr>
          <p:cNvGrpSpPr/>
          <p:nvPr/>
        </p:nvGrpSpPr>
        <p:grpSpPr>
          <a:xfrm>
            <a:off x="6394330" y="1904680"/>
            <a:ext cx="2421360" cy="2505960"/>
            <a:chOff x="6394330" y="1904680"/>
            <a:chExt cx="2421360" cy="2505960"/>
          </a:xfrm>
        </p:grpSpPr>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CE40E743-FAF0-4D6E-7668-4057EF25F757}"/>
                    </a:ext>
                  </a:extLst>
                </p14:cNvPr>
                <p14:cNvContentPartPr/>
                <p14:nvPr/>
              </p14:nvContentPartPr>
              <p14:xfrm>
                <a:off x="7575130" y="1904680"/>
                <a:ext cx="63720" cy="2505960"/>
              </p14:xfrm>
            </p:contentPart>
          </mc:Choice>
          <mc:Fallback>
            <p:pic>
              <p:nvPicPr>
                <p:cNvPr id="3" name="Ink 2">
                  <a:extLst>
                    <a:ext uri="{FF2B5EF4-FFF2-40B4-BE49-F238E27FC236}">
                      <a16:creationId xmlns:a16="http://schemas.microsoft.com/office/drawing/2014/main" id="{CE40E743-FAF0-4D6E-7668-4057EF25F757}"/>
                    </a:ext>
                  </a:extLst>
                </p:cNvPr>
                <p:cNvPicPr/>
                <p:nvPr/>
              </p:nvPicPr>
              <p:blipFill>
                <a:blip r:embed="rId11"/>
                <a:stretch>
                  <a:fillRect/>
                </a:stretch>
              </p:blipFill>
              <p:spPr>
                <a:xfrm>
                  <a:off x="7566490" y="1896040"/>
                  <a:ext cx="81360" cy="2523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6C1D3908-C8CD-8E35-44F6-06BBFCE13140}"/>
                    </a:ext>
                  </a:extLst>
                </p14:cNvPr>
                <p14:cNvContentPartPr/>
                <p14:nvPr/>
              </p14:nvContentPartPr>
              <p14:xfrm>
                <a:off x="6762610" y="2387080"/>
                <a:ext cx="1918800" cy="32760"/>
              </p14:xfrm>
            </p:contentPart>
          </mc:Choice>
          <mc:Fallback>
            <p:pic>
              <p:nvPicPr>
                <p:cNvPr id="4" name="Ink 3">
                  <a:extLst>
                    <a:ext uri="{FF2B5EF4-FFF2-40B4-BE49-F238E27FC236}">
                      <a16:creationId xmlns:a16="http://schemas.microsoft.com/office/drawing/2014/main" id="{6C1D3908-C8CD-8E35-44F6-06BBFCE13140}"/>
                    </a:ext>
                  </a:extLst>
                </p:cNvPr>
                <p:cNvPicPr/>
                <p:nvPr/>
              </p:nvPicPr>
              <p:blipFill>
                <a:blip r:embed="rId13"/>
                <a:stretch>
                  <a:fillRect/>
                </a:stretch>
              </p:blipFill>
              <p:spPr>
                <a:xfrm>
                  <a:off x="6753970" y="2378080"/>
                  <a:ext cx="19364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CC76AF47-DE94-7823-F4F6-4817A66721ED}"/>
                    </a:ext>
                  </a:extLst>
                </p14:cNvPr>
                <p14:cNvContentPartPr/>
                <p14:nvPr/>
              </p14:nvContentPartPr>
              <p14:xfrm>
                <a:off x="6823810" y="2532160"/>
                <a:ext cx="169200" cy="344880"/>
              </p14:xfrm>
            </p:contentPart>
          </mc:Choice>
          <mc:Fallback>
            <p:pic>
              <p:nvPicPr>
                <p:cNvPr id="12" name="Ink 11">
                  <a:extLst>
                    <a:ext uri="{FF2B5EF4-FFF2-40B4-BE49-F238E27FC236}">
                      <a16:creationId xmlns:a16="http://schemas.microsoft.com/office/drawing/2014/main" id="{CC76AF47-DE94-7823-F4F6-4817A66721ED}"/>
                    </a:ext>
                  </a:extLst>
                </p:cNvPr>
                <p:cNvPicPr/>
                <p:nvPr/>
              </p:nvPicPr>
              <p:blipFill>
                <a:blip r:embed="rId15"/>
                <a:stretch>
                  <a:fillRect/>
                </a:stretch>
              </p:blipFill>
              <p:spPr>
                <a:xfrm>
                  <a:off x="6815170" y="2523160"/>
                  <a:ext cx="18684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C28C674C-1EAD-0231-D375-47854FE20DCA}"/>
                    </a:ext>
                  </a:extLst>
                </p14:cNvPr>
                <p14:cNvContentPartPr/>
                <p14:nvPr/>
              </p14:nvContentPartPr>
              <p14:xfrm>
                <a:off x="7103170" y="2671120"/>
                <a:ext cx="169200" cy="169560"/>
              </p14:xfrm>
            </p:contentPart>
          </mc:Choice>
          <mc:Fallback>
            <p:pic>
              <p:nvPicPr>
                <p:cNvPr id="13" name="Ink 12">
                  <a:extLst>
                    <a:ext uri="{FF2B5EF4-FFF2-40B4-BE49-F238E27FC236}">
                      <a16:creationId xmlns:a16="http://schemas.microsoft.com/office/drawing/2014/main" id="{C28C674C-1EAD-0231-D375-47854FE20DCA}"/>
                    </a:ext>
                  </a:extLst>
                </p:cNvPr>
                <p:cNvPicPr/>
                <p:nvPr/>
              </p:nvPicPr>
              <p:blipFill>
                <a:blip r:embed="rId17"/>
                <a:stretch>
                  <a:fillRect/>
                </a:stretch>
              </p:blipFill>
              <p:spPr>
                <a:xfrm>
                  <a:off x="7094530" y="2662120"/>
                  <a:ext cx="1868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8D81240A-72E8-A93A-E363-0A333357C0B0}"/>
                    </a:ext>
                  </a:extLst>
                </p14:cNvPr>
                <p14:cNvContentPartPr/>
                <p14:nvPr/>
              </p14:nvContentPartPr>
              <p14:xfrm>
                <a:off x="7346890" y="2647720"/>
                <a:ext cx="146880" cy="198360"/>
              </p14:xfrm>
            </p:contentPart>
          </mc:Choice>
          <mc:Fallback>
            <p:pic>
              <p:nvPicPr>
                <p:cNvPr id="15" name="Ink 14">
                  <a:extLst>
                    <a:ext uri="{FF2B5EF4-FFF2-40B4-BE49-F238E27FC236}">
                      <a16:creationId xmlns:a16="http://schemas.microsoft.com/office/drawing/2014/main" id="{8D81240A-72E8-A93A-E363-0A333357C0B0}"/>
                    </a:ext>
                  </a:extLst>
                </p:cNvPr>
                <p:cNvPicPr/>
                <p:nvPr/>
              </p:nvPicPr>
              <p:blipFill>
                <a:blip r:embed="rId19"/>
                <a:stretch>
                  <a:fillRect/>
                </a:stretch>
              </p:blipFill>
              <p:spPr>
                <a:xfrm>
                  <a:off x="7338250" y="2638720"/>
                  <a:ext cx="164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80CA06F9-580C-510A-0CA7-89B7F9E5296C}"/>
                    </a:ext>
                  </a:extLst>
                </p14:cNvPr>
                <p14:cNvContentPartPr/>
                <p14:nvPr/>
              </p14:nvContentPartPr>
              <p14:xfrm>
                <a:off x="7939810" y="2507320"/>
                <a:ext cx="286920" cy="242640"/>
              </p14:xfrm>
            </p:contentPart>
          </mc:Choice>
          <mc:Fallback>
            <p:pic>
              <p:nvPicPr>
                <p:cNvPr id="16" name="Ink 15">
                  <a:extLst>
                    <a:ext uri="{FF2B5EF4-FFF2-40B4-BE49-F238E27FC236}">
                      <a16:creationId xmlns:a16="http://schemas.microsoft.com/office/drawing/2014/main" id="{80CA06F9-580C-510A-0CA7-89B7F9E5296C}"/>
                    </a:ext>
                  </a:extLst>
                </p:cNvPr>
                <p:cNvPicPr/>
                <p:nvPr/>
              </p:nvPicPr>
              <p:blipFill>
                <a:blip r:embed="rId21"/>
                <a:stretch>
                  <a:fillRect/>
                </a:stretch>
              </p:blipFill>
              <p:spPr>
                <a:xfrm>
                  <a:off x="7931170" y="2498320"/>
                  <a:ext cx="3045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A2FE04A0-F849-7CAB-FB83-E61E20E46C40}"/>
                    </a:ext>
                  </a:extLst>
                </p14:cNvPr>
                <p14:cNvContentPartPr/>
                <p14:nvPr/>
              </p14:nvContentPartPr>
              <p14:xfrm>
                <a:off x="8248690" y="2546200"/>
                <a:ext cx="242280" cy="235080"/>
              </p14:xfrm>
            </p:contentPart>
          </mc:Choice>
          <mc:Fallback>
            <p:pic>
              <p:nvPicPr>
                <p:cNvPr id="17" name="Ink 16">
                  <a:extLst>
                    <a:ext uri="{FF2B5EF4-FFF2-40B4-BE49-F238E27FC236}">
                      <a16:creationId xmlns:a16="http://schemas.microsoft.com/office/drawing/2014/main" id="{A2FE04A0-F849-7CAB-FB83-E61E20E46C40}"/>
                    </a:ext>
                  </a:extLst>
                </p:cNvPr>
                <p:cNvPicPr/>
                <p:nvPr/>
              </p:nvPicPr>
              <p:blipFill>
                <a:blip r:embed="rId23"/>
                <a:stretch>
                  <a:fillRect/>
                </a:stretch>
              </p:blipFill>
              <p:spPr>
                <a:xfrm>
                  <a:off x="8239690" y="2537560"/>
                  <a:ext cx="25992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3BC43F35-B947-F1D3-FFAB-2F805F2B1249}"/>
                    </a:ext>
                  </a:extLst>
                </p14:cNvPr>
                <p14:cNvContentPartPr/>
                <p14:nvPr/>
              </p14:nvContentPartPr>
              <p14:xfrm>
                <a:off x="8292970" y="2522080"/>
                <a:ext cx="224280" cy="18360"/>
              </p14:xfrm>
            </p:contentPart>
          </mc:Choice>
          <mc:Fallback>
            <p:pic>
              <p:nvPicPr>
                <p:cNvPr id="18" name="Ink 17">
                  <a:extLst>
                    <a:ext uri="{FF2B5EF4-FFF2-40B4-BE49-F238E27FC236}">
                      <a16:creationId xmlns:a16="http://schemas.microsoft.com/office/drawing/2014/main" id="{3BC43F35-B947-F1D3-FFAB-2F805F2B1249}"/>
                    </a:ext>
                  </a:extLst>
                </p:cNvPr>
                <p:cNvPicPr/>
                <p:nvPr/>
              </p:nvPicPr>
              <p:blipFill>
                <a:blip r:embed="rId25"/>
                <a:stretch>
                  <a:fillRect/>
                </a:stretch>
              </p:blipFill>
              <p:spPr>
                <a:xfrm>
                  <a:off x="8283970" y="2513080"/>
                  <a:ext cx="2419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6CF20961-1515-83EF-7670-7B2CEA4A94CE}"/>
                    </a:ext>
                  </a:extLst>
                </p14:cNvPr>
                <p14:cNvContentPartPr/>
                <p14:nvPr/>
              </p14:nvContentPartPr>
              <p14:xfrm>
                <a:off x="8640730" y="2615680"/>
                <a:ext cx="174960" cy="139320"/>
              </p14:xfrm>
            </p:contentPart>
          </mc:Choice>
          <mc:Fallback>
            <p:pic>
              <p:nvPicPr>
                <p:cNvPr id="19" name="Ink 18">
                  <a:extLst>
                    <a:ext uri="{FF2B5EF4-FFF2-40B4-BE49-F238E27FC236}">
                      <a16:creationId xmlns:a16="http://schemas.microsoft.com/office/drawing/2014/main" id="{6CF20961-1515-83EF-7670-7B2CEA4A94CE}"/>
                    </a:ext>
                  </a:extLst>
                </p:cNvPr>
                <p:cNvPicPr/>
                <p:nvPr/>
              </p:nvPicPr>
              <p:blipFill>
                <a:blip r:embed="rId27"/>
                <a:stretch>
                  <a:fillRect/>
                </a:stretch>
              </p:blipFill>
              <p:spPr>
                <a:xfrm>
                  <a:off x="8632090" y="2607040"/>
                  <a:ext cx="1926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3985F331-7849-82D8-646D-AB03B5D77C3B}"/>
                    </a:ext>
                  </a:extLst>
                </p14:cNvPr>
                <p14:cNvContentPartPr/>
                <p14:nvPr/>
              </p14:nvContentPartPr>
              <p14:xfrm>
                <a:off x="6394330" y="2590480"/>
                <a:ext cx="94680" cy="167040"/>
              </p14:xfrm>
            </p:contentPart>
          </mc:Choice>
          <mc:Fallback>
            <p:pic>
              <p:nvPicPr>
                <p:cNvPr id="21" name="Ink 20">
                  <a:extLst>
                    <a:ext uri="{FF2B5EF4-FFF2-40B4-BE49-F238E27FC236}">
                      <a16:creationId xmlns:a16="http://schemas.microsoft.com/office/drawing/2014/main" id="{3985F331-7849-82D8-646D-AB03B5D77C3B}"/>
                    </a:ext>
                  </a:extLst>
                </p:cNvPr>
                <p:cNvPicPr/>
                <p:nvPr/>
              </p:nvPicPr>
              <p:blipFill>
                <a:blip r:embed="rId29"/>
                <a:stretch>
                  <a:fillRect/>
                </a:stretch>
              </p:blipFill>
              <p:spPr>
                <a:xfrm>
                  <a:off x="6385330" y="2581840"/>
                  <a:ext cx="1123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0F6E0768-76F6-AE00-5E2B-8D3E59C5E21F}"/>
                    </a:ext>
                  </a:extLst>
                </p14:cNvPr>
                <p14:cNvContentPartPr/>
                <p14:nvPr/>
              </p14:nvContentPartPr>
              <p14:xfrm>
                <a:off x="6407290" y="2520640"/>
                <a:ext cx="360" cy="360"/>
              </p14:xfrm>
            </p:contentPart>
          </mc:Choice>
          <mc:Fallback>
            <p:pic>
              <p:nvPicPr>
                <p:cNvPr id="22" name="Ink 21">
                  <a:extLst>
                    <a:ext uri="{FF2B5EF4-FFF2-40B4-BE49-F238E27FC236}">
                      <a16:creationId xmlns:a16="http://schemas.microsoft.com/office/drawing/2014/main" id="{0F6E0768-76F6-AE00-5E2B-8D3E59C5E21F}"/>
                    </a:ext>
                  </a:extLst>
                </p:cNvPr>
                <p:cNvPicPr/>
                <p:nvPr/>
              </p:nvPicPr>
              <p:blipFill>
                <a:blip r:embed="rId31"/>
                <a:stretch>
                  <a:fillRect/>
                </a:stretch>
              </p:blipFill>
              <p:spPr>
                <a:xfrm>
                  <a:off x="6398290" y="25120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47B7F004-FAA6-EA6C-35C7-924A5E0A8FFF}"/>
                    </a:ext>
                  </a:extLst>
                </p14:cNvPr>
                <p14:cNvContentPartPr/>
                <p14:nvPr/>
              </p14:nvContentPartPr>
              <p14:xfrm>
                <a:off x="6534010" y="2584360"/>
                <a:ext cx="12960" cy="126360"/>
              </p14:xfrm>
            </p:contentPart>
          </mc:Choice>
          <mc:Fallback>
            <p:pic>
              <p:nvPicPr>
                <p:cNvPr id="23" name="Ink 22">
                  <a:extLst>
                    <a:ext uri="{FF2B5EF4-FFF2-40B4-BE49-F238E27FC236}">
                      <a16:creationId xmlns:a16="http://schemas.microsoft.com/office/drawing/2014/main" id="{47B7F004-FAA6-EA6C-35C7-924A5E0A8FFF}"/>
                    </a:ext>
                  </a:extLst>
                </p:cNvPr>
                <p:cNvPicPr/>
                <p:nvPr/>
              </p:nvPicPr>
              <p:blipFill>
                <a:blip r:embed="rId33"/>
                <a:stretch>
                  <a:fillRect/>
                </a:stretch>
              </p:blipFill>
              <p:spPr>
                <a:xfrm>
                  <a:off x="6525370" y="2575360"/>
                  <a:ext cx="306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4D00D75A-C5D9-9120-200A-BFBB310A5550}"/>
                    </a:ext>
                  </a:extLst>
                </p14:cNvPr>
                <p14:cNvContentPartPr/>
                <p14:nvPr/>
              </p14:nvContentPartPr>
              <p14:xfrm>
                <a:off x="6430690" y="2908000"/>
                <a:ext cx="103320" cy="255960"/>
              </p14:xfrm>
            </p:contentPart>
          </mc:Choice>
          <mc:Fallback>
            <p:pic>
              <p:nvPicPr>
                <p:cNvPr id="24" name="Ink 23">
                  <a:extLst>
                    <a:ext uri="{FF2B5EF4-FFF2-40B4-BE49-F238E27FC236}">
                      <a16:creationId xmlns:a16="http://schemas.microsoft.com/office/drawing/2014/main" id="{4D00D75A-C5D9-9120-200A-BFBB310A5550}"/>
                    </a:ext>
                  </a:extLst>
                </p:cNvPr>
                <p:cNvPicPr/>
                <p:nvPr/>
              </p:nvPicPr>
              <p:blipFill>
                <a:blip r:embed="rId35"/>
                <a:stretch>
                  <a:fillRect/>
                </a:stretch>
              </p:blipFill>
              <p:spPr>
                <a:xfrm>
                  <a:off x="6422050" y="2899360"/>
                  <a:ext cx="1209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D0E3E3A6-2632-FD7A-09A0-07DEA8B5C461}"/>
                    </a:ext>
                  </a:extLst>
                </p14:cNvPr>
                <p14:cNvContentPartPr/>
                <p14:nvPr/>
              </p14:nvContentPartPr>
              <p14:xfrm>
                <a:off x="6400450" y="2825560"/>
                <a:ext cx="9360" cy="360"/>
              </p14:xfrm>
            </p:contentPart>
          </mc:Choice>
          <mc:Fallback>
            <p:pic>
              <p:nvPicPr>
                <p:cNvPr id="26" name="Ink 25">
                  <a:extLst>
                    <a:ext uri="{FF2B5EF4-FFF2-40B4-BE49-F238E27FC236}">
                      <a16:creationId xmlns:a16="http://schemas.microsoft.com/office/drawing/2014/main" id="{D0E3E3A6-2632-FD7A-09A0-07DEA8B5C461}"/>
                    </a:ext>
                  </a:extLst>
                </p:cNvPr>
                <p:cNvPicPr/>
                <p:nvPr/>
              </p:nvPicPr>
              <p:blipFill>
                <a:blip r:embed="rId37"/>
                <a:stretch>
                  <a:fillRect/>
                </a:stretch>
              </p:blipFill>
              <p:spPr>
                <a:xfrm>
                  <a:off x="6391810" y="2816560"/>
                  <a:ext cx="27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27F5883E-6FAB-83E0-A53E-77E1A968C180}"/>
                    </a:ext>
                  </a:extLst>
                </p14:cNvPr>
                <p14:cNvContentPartPr/>
                <p14:nvPr/>
              </p14:nvContentPartPr>
              <p14:xfrm>
                <a:off x="6599890" y="2926720"/>
                <a:ext cx="289800" cy="184680"/>
              </p14:xfrm>
            </p:contentPart>
          </mc:Choice>
          <mc:Fallback>
            <p:pic>
              <p:nvPicPr>
                <p:cNvPr id="27" name="Ink 26">
                  <a:extLst>
                    <a:ext uri="{FF2B5EF4-FFF2-40B4-BE49-F238E27FC236}">
                      <a16:creationId xmlns:a16="http://schemas.microsoft.com/office/drawing/2014/main" id="{27F5883E-6FAB-83E0-A53E-77E1A968C180}"/>
                    </a:ext>
                  </a:extLst>
                </p:cNvPr>
                <p:cNvPicPr/>
                <p:nvPr/>
              </p:nvPicPr>
              <p:blipFill>
                <a:blip r:embed="rId39"/>
                <a:stretch>
                  <a:fillRect/>
                </a:stretch>
              </p:blipFill>
              <p:spPr>
                <a:xfrm>
                  <a:off x="6590890" y="2918080"/>
                  <a:ext cx="3074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364B5D5A-B2C9-616C-AC88-84BE522E0615}"/>
                    </a:ext>
                  </a:extLst>
                </p14:cNvPr>
                <p14:cNvContentPartPr/>
                <p14:nvPr/>
              </p14:nvContentPartPr>
              <p14:xfrm>
                <a:off x="6584770" y="3359080"/>
                <a:ext cx="360" cy="360"/>
              </p14:xfrm>
            </p:contentPart>
          </mc:Choice>
          <mc:Fallback>
            <p:pic>
              <p:nvPicPr>
                <p:cNvPr id="28" name="Ink 27">
                  <a:extLst>
                    <a:ext uri="{FF2B5EF4-FFF2-40B4-BE49-F238E27FC236}">
                      <a16:creationId xmlns:a16="http://schemas.microsoft.com/office/drawing/2014/main" id="{364B5D5A-B2C9-616C-AC88-84BE522E0615}"/>
                    </a:ext>
                  </a:extLst>
                </p:cNvPr>
                <p:cNvPicPr/>
                <p:nvPr/>
              </p:nvPicPr>
              <p:blipFill>
                <a:blip r:embed="rId31"/>
                <a:stretch>
                  <a:fillRect/>
                </a:stretch>
              </p:blipFill>
              <p:spPr>
                <a:xfrm>
                  <a:off x="6575770" y="33500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D9D1207B-C9E5-F7D5-E8A9-B16FBCB11F35}"/>
                    </a:ext>
                  </a:extLst>
                </p14:cNvPr>
                <p14:cNvContentPartPr/>
                <p14:nvPr/>
              </p14:nvContentPartPr>
              <p14:xfrm>
                <a:off x="6590890" y="3536920"/>
                <a:ext cx="9360" cy="223920"/>
              </p14:xfrm>
            </p:contentPart>
          </mc:Choice>
          <mc:Fallback>
            <p:pic>
              <p:nvPicPr>
                <p:cNvPr id="29" name="Ink 28">
                  <a:extLst>
                    <a:ext uri="{FF2B5EF4-FFF2-40B4-BE49-F238E27FC236}">
                      <a16:creationId xmlns:a16="http://schemas.microsoft.com/office/drawing/2014/main" id="{D9D1207B-C9E5-F7D5-E8A9-B16FBCB11F35}"/>
                    </a:ext>
                  </a:extLst>
                </p:cNvPr>
                <p:cNvPicPr/>
                <p:nvPr/>
              </p:nvPicPr>
              <p:blipFill>
                <a:blip r:embed="rId42"/>
                <a:stretch>
                  <a:fillRect/>
                </a:stretch>
              </p:blipFill>
              <p:spPr>
                <a:xfrm>
                  <a:off x="6582250" y="3527920"/>
                  <a:ext cx="270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6F0DADC4-9268-EE3B-2E8B-F2C3F8AB8404}"/>
                    </a:ext>
                  </a:extLst>
                </p14:cNvPr>
                <p14:cNvContentPartPr/>
                <p14:nvPr/>
              </p14:nvContentPartPr>
              <p14:xfrm>
                <a:off x="6635890" y="3905200"/>
                <a:ext cx="6840" cy="63720"/>
              </p14:xfrm>
            </p:contentPart>
          </mc:Choice>
          <mc:Fallback>
            <p:pic>
              <p:nvPicPr>
                <p:cNvPr id="30" name="Ink 29">
                  <a:extLst>
                    <a:ext uri="{FF2B5EF4-FFF2-40B4-BE49-F238E27FC236}">
                      <a16:creationId xmlns:a16="http://schemas.microsoft.com/office/drawing/2014/main" id="{6F0DADC4-9268-EE3B-2E8B-F2C3F8AB8404}"/>
                    </a:ext>
                  </a:extLst>
                </p:cNvPr>
                <p:cNvPicPr/>
                <p:nvPr/>
              </p:nvPicPr>
              <p:blipFill>
                <a:blip r:embed="rId44"/>
                <a:stretch>
                  <a:fillRect/>
                </a:stretch>
              </p:blipFill>
              <p:spPr>
                <a:xfrm>
                  <a:off x="6626890" y="3896560"/>
                  <a:ext cx="244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1" name="Ink 30">
                  <a:extLst>
                    <a:ext uri="{FF2B5EF4-FFF2-40B4-BE49-F238E27FC236}">
                      <a16:creationId xmlns:a16="http://schemas.microsoft.com/office/drawing/2014/main" id="{83DD0483-47E0-E3D5-EE9D-979E4110C04A}"/>
                    </a:ext>
                  </a:extLst>
                </p14:cNvPr>
                <p14:cNvContentPartPr/>
                <p14:nvPr/>
              </p14:nvContentPartPr>
              <p14:xfrm>
                <a:off x="6661090" y="4210120"/>
                <a:ext cx="19080" cy="54720"/>
              </p14:xfrm>
            </p:contentPart>
          </mc:Choice>
          <mc:Fallback>
            <p:pic>
              <p:nvPicPr>
                <p:cNvPr id="31" name="Ink 30">
                  <a:extLst>
                    <a:ext uri="{FF2B5EF4-FFF2-40B4-BE49-F238E27FC236}">
                      <a16:creationId xmlns:a16="http://schemas.microsoft.com/office/drawing/2014/main" id="{83DD0483-47E0-E3D5-EE9D-979E4110C04A}"/>
                    </a:ext>
                  </a:extLst>
                </p:cNvPr>
                <p:cNvPicPr/>
                <p:nvPr/>
              </p:nvPicPr>
              <p:blipFill>
                <a:blip r:embed="rId46"/>
                <a:stretch>
                  <a:fillRect/>
                </a:stretch>
              </p:blipFill>
              <p:spPr>
                <a:xfrm>
                  <a:off x="6652090" y="4201120"/>
                  <a:ext cx="36720" cy="7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
            <p14:nvContentPartPr>
              <p14:cNvPr id="33" name="Ink 32">
                <a:extLst>
                  <a:ext uri="{FF2B5EF4-FFF2-40B4-BE49-F238E27FC236}">
                    <a16:creationId xmlns:a16="http://schemas.microsoft.com/office/drawing/2014/main" id="{1A5DD850-8DB8-988B-AB03-2F4B14BD239E}"/>
                  </a:ext>
                </a:extLst>
              </p14:cNvPr>
              <p14:cNvContentPartPr/>
              <p14:nvPr/>
            </p14:nvContentPartPr>
            <p14:xfrm>
              <a:off x="6921370" y="4520800"/>
              <a:ext cx="390960" cy="6840"/>
            </p14:xfrm>
          </p:contentPart>
        </mc:Choice>
        <mc:Fallback>
          <p:pic>
            <p:nvPicPr>
              <p:cNvPr id="33" name="Ink 32">
                <a:extLst>
                  <a:ext uri="{FF2B5EF4-FFF2-40B4-BE49-F238E27FC236}">
                    <a16:creationId xmlns:a16="http://schemas.microsoft.com/office/drawing/2014/main" id="{1A5DD850-8DB8-988B-AB03-2F4B14BD239E}"/>
                  </a:ext>
                </a:extLst>
              </p:cNvPr>
              <p:cNvPicPr/>
              <p:nvPr/>
            </p:nvPicPr>
            <p:blipFill>
              <a:blip r:embed="rId48"/>
              <a:stretch>
                <a:fillRect/>
              </a:stretch>
            </p:blipFill>
            <p:spPr>
              <a:xfrm>
                <a:off x="6912370" y="4512160"/>
                <a:ext cx="4086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4" name="Ink 33">
                <a:extLst>
                  <a:ext uri="{FF2B5EF4-FFF2-40B4-BE49-F238E27FC236}">
                    <a16:creationId xmlns:a16="http://schemas.microsoft.com/office/drawing/2014/main" id="{A158F7E4-EBA8-66F8-8578-5D6905081ED1}"/>
                  </a:ext>
                </a:extLst>
              </p14:cNvPr>
              <p14:cNvContentPartPr/>
              <p14:nvPr/>
            </p14:nvContentPartPr>
            <p14:xfrm>
              <a:off x="7956370" y="4451320"/>
              <a:ext cx="712080" cy="19440"/>
            </p14:xfrm>
          </p:contentPart>
        </mc:Choice>
        <mc:Fallback>
          <p:pic>
            <p:nvPicPr>
              <p:cNvPr id="34" name="Ink 33">
                <a:extLst>
                  <a:ext uri="{FF2B5EF4-FFF2-40B4-BE49-F238E27FC236}">
                    <a16:creationId xmlns:a16="http://schemas.microsoft.com/office/drawing/2014/main" id="{A158F7E4-EBA8-66F8-8578-5D6905081ED1}"/>
                  </a:ext>
                </a:extLst>
              </p:cNvPr>
              <p:cNvPicPr/>
              <p:nvPr/>
            </p:nvPicPr>
            <p:blipFill>
              <a:blip r:embed="rId50"/>
              <a:stretch>
                <a:fillRect/>
              </a:stretch>
            </p:blipFill>
            <p:spPr>
              <a:xfrm>
                <a:off x="7947370" y="4442320"/>
                <a:ext cx="729720" cy="37080"/>
              </a:xfrm>
              <a:prstGeom prst="rect">
                <a:avLst/>
              </a:prstGeom>
            </p:spPr>
          </p:pic>
        </mc:Fallback>
      </mc:AlternateContent>
      <p:grpSp>
        <p:nvGrpSpPr>
          <p:cNvPr id="40" name="Group 39">
            <a:extLst>
              <a:ext uri="{FF2B5EF4-FFF2-40B4-BE49-F238E27FC236}">
                <a16:creationId xmlns:a16="http://schemas.microsoft.com/office/drawing/2014/main" id="{0DADCDD9-DA05-E72C-4633-606FC5486CB5}"/>
              </a:ext>
            </a:extLst>
          </p:cNvPr>
          <p:cNvGrpSpPr/>
          <p:nvPr/>
        </p:nvGrpSpPr>
        <p:grpSpPr>
          <a:xfrm>
            <a:off x="8041330" y="4629160"/>
            <a:ext cx="965880" cy="453600"/>
            <a:chOff x="8041330" y="4629160"/>
            <a:chExt cx="965880" cy="453600"/>
          </a:xfrm>
        </p:grpSpPr>
        <mc:AlternateContent xmlns:mc="http://schemas.openxmlformats.org/markup-compatibility/2006">
          <mc:Choice xmlns:p14="http://schemas.microsoft.com/office/powerpoint/2010/main" Requires="p14">
            <p:contentPart p14:bwMode="auto" r:id="rId51">
              <p14:nvContentPartPr>
                <p14:cNvPr id="35" name="Ink 34">
                  <a:extLst>
                    <a:ext uri="{FF2B5EF4-FFF2-40B4-BE49-F238E27FC236}">
                      <a16:creationId xmlns:a16="http://schemas.microsoft.com/office/drawing/2014/main" id="{2306E45B-60F0-F2A9-5E36-EF25783D5D71}"/>
                    </a:ext>
                  </a:extLst>
                </p14:cNvPr>
                <p14:cNvContentPartPr/>
                <p14:nvPr/>
              </p14:nvContentPartPr>
              <p14:xfrm>
                <a:off x="8041330" y="4629160"/>
                <a:ext cx="247320" cy="268200"/>
              </p14:xfrm>
            </p:contentPart>
          </mc:Choice>
          <mc:Fallback>
            <p:pic>
              <p:nvPicPr>
                <p:cNvPr id="35" name="Ink 34">
                  <a:extLst>
                    <a:ext uri="{FF2B5EF4-FFF2-40B4-BE49-F238E27FC236}">
                      <a16:creationId xmlns:a16="http://schemas.microsoft.com/office/drawing/2014/main" id="{2306E45B-60F0-F2A9-5E36-EF25783D5D71}"/>
                    </a:ext>
                  </a:extLst>
                </p:cNvPr>
                <p:cNvPicPr/>
                <p:nvPr/>
              </p:nvPicPr>
              <p:blipFill>
                <a:blip r:embed="rId52"/>
                <a:stretch>
                  <a:fillRect/>
                </a:stretch>
              </p:blipFill>
              <p:spPr>
                <a:xfrm>
                  <a:off x="8032690" y="4620160"/>
                  <a:ext cx="2649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81848915-EA51-59E1-1A00-58785FC7DA7F}"/>
                    </a:ext>
                  </a:extLst>
                </p14:cNvPr>
                <p14:cNvContentPartPr/>
                <p14:nvPr/>
              </p14:nvContentPartPr>
              <p14:xfrm>
                <a:off x="8362090" y="4655440"/>
                <a:ext cx="369000" cy="220680"/>
              </p14:xfrm>
            </p:contentPart>
          </mc:Choice>
          <mc:Fallback>
            <p:pic>
              <p:nvPicPr>
                <p:cNvPr id="36" name="Ink 35">
                  <a:extLst>
                    <a:ext uri="{FF2B5EF4-FFF2-40B4-BE49-F238E27FC236}">
                      <a16:creationId xmlns:a16="http://schemas.microsoft.com/office/drawing/2014/main" id="{81848915-EA51-59E1-1A00-58785FC7DA7F}"/>
                    </a:ext>
                  </a:extLst>
                </p:cNvPr>
                <p:cNvPicPr/>
                <p:nvPr/>
              </p:nvPicPr>
              <p:blipFill>
                <a:blip r:embed="rId54"/>
                <a:stretch>
                  <a:fillRect/>
                </a:stretch>
              </p:blipFill>
              <p:spPr>
                <a:xfrm>
                  <a:off x="8353450" y="4646440"/>
                  <a:ext cx="3866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8" name="Ink 37">
                  <a:extLst>
                    <a:ext uri="{FF2B5EF4-FFF2-40B4-BE49-F238E27FC236}">
                      <a16:creationId xmlns:a16="http://schemas.microsoft.com/office/drawing/2014/main" id="{4D18F3D2-A5B3-B3CC-030F-321C61246E3E}"/>
                    </a:ext>
                  </a:extLst>
                </p14:cNvPr>
                <p14:cNvContentPartPr/>
                <p14:nvPr/>
              </p14:nvContentPartPr>
              <p14:xfrm>
                <a:off x="8134210" y="4958920"/>
                <a:ext cx="873000" cy="26640"/>
              </p14:xfrm>
            </p:contentPart>
          </mc:Choice>
          <mc:Fallback>
            <p:pic>
              <p:nvPicPr>
                <p:cNvPr id="38" name="Ink 37">
                  <a:extLst>
                    <a:ext uri="{FF2B5EF4-FFF2-40B4-BE49-F238E27FC236}">
                      <a16:creationId xmlns:a16="http://schemas.microsoft.com/office/drawing/2014/main" id="{4D18F3D2-A5B3-B3CC-030F-321C61246E3E}"/>
                    </a:ext>
                  </a:extLst>
                </p:cNvPr>
                <p:cNvPicPr/>
                <p:nvPr/>
              </p:nvPicPr>
              <p:blipFill>
                <a:blip r:embed="rId56"/>
                <a:stretch>
                  <a:fillRect/>
                </a:stretch>
              </p:blipFill>
              <p:spPr>
                <a:xfrm>
                  <a:off x="8125570" y="4949920"/>
                  <a:ext cx="8906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9" name="Ink 38">
                  <a:extLst>
                    <a:ext uri="{FF2B5EF4-FFF2-40B4-BE49-F238E27FC236}">
                      <a16:creationId xmlns:a16="http://schemas.microsoft.com/office/drawing/2014/main" id="{49889046-7499-F8DE-CAAE-8CD278D3C0E6}"/>
                    </a:ext>
                  </a:extLst>
                </p14:cNvPr>
                <p14:cNvContentPartPr/>
                <p14:nvPr/>
              </p14:nvContentPartPr>
              <p14:xfrm>
                <a:off x="8547130" y="5016520"/>
                <a:ext cx="164520" cy="66240"/>
              </p14:xfrm>
            </p:contentPart>
          </mc:Choice>
          <mc:Fallback>
            <p:pic>
              <p:nvPicPr>
                <p:cNvPr id="39" name="Ink 38">
                  <a:extLst>
                    <a:ext uri="{FF2B5EF4-FFF2-40B4-BE49-F238E27FC236}">
                      <a16:creationId xmlns:a16="http://schemas.microsoft.com/office/drawing/2014/main" id="{49889046-7499-F8DE-CAAE-8CD278D3C0E6}"/>
                    </a:ext>
                  </a:extLst>
                </p:cNvPr>
                <p:cNvPicPr/>
                <p:nvPr/>
              </p:nvPicPr>
              <p:blipFill>
                <a:blip r:embed="rId58"/>
                <a:stretch>
                  <a:fillRect/>
                </a:stretch>
              </p:blipFill>
              <p:spPr>
                <a:xfrm>
                  <a:off x="8538130" y="5007880"/>
                  <a:ext cx="182160" cy="83880"/>
                </a:xfrm>
                <a:prstGeom prst="rect">
                  <a:avLst/>
                </a:prstGeom>
              </p:spPr>
            </p:pic>
          </mc:Fallback>
        </mc:AlternateContent>
      </p:grpSp>
    </p:spTree>
    <p:extLst>
      <p:ext uri="{BB962C8B-B14F-4D97-AF65-F5344CB8AC3E}">
        <p14:creationId xmlns:p14="http://schemas.microsoft.com/office/powerpoint/2010/main" val="1263975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dirty="0"/>
              <a:t>Model Evaluation - Regression</a:t>
            </a:r>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p:txBody>
          <a:bodyPr/>
          <a:lstStyle/>
          <a:p>
            <a:r>
              <a:rPr lang="en-US" dirty="0"/>
              <a:t>After building a number of different regression models, there is a wealth of criteria by which they can be evaluated and compared. 		</a:t>
            </a:r>
          </a:p>
          <a:p>
            <a:r>
              <a:rPr lang="en-US" b="1" dirty="0"/>
              <a:t> Root Mean Squared Error</a:t>
            </a:r>
            <a:r>
              <a:rPr lang="en-US" dirty="0"/>
              <a:t>		</a:t>
            </a:r>
          </a:p>
          <a:p>
            <a:pPr lvl="1"/>
            <a:r>
              <a:rPr lang="en-US" dirty="0"/>
              <a:t>RMSE is a popular formula to measure the error rate of a regression model. However, it can only be compared between models whose errors are measured in the same units.</a:t>
            </a:r>
          </a:p>
          <a:p>
            <a:endParaRPr lang="en-US" dirty="0"/>
          </a:p>
        </p:txBody>
      </p:sp>
      <p:pic>
        <p:nvPicPr>
          <p:cNvPr id="13314" name="Picture 2">
            <a:extLst>
              <a:ext uri="{FF2B5EF4-FFF2-40B4-BE49-F238E27FC236}">
                <a16:creationId xmlns:a16="http://schemas.microsoft.com/office/drawing/2014/main" id="{042A930D-873E-4928-BD42-3E664A4C04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66" t="13197" r="6089" b="11802"/>
          <a:stretch/>
        </p:blipFill>
        <p:spPr bwMode="auto">
          <a:xfrm>
            <a:off x="3015426" y="3413294"/>
            <a:ext cx="2959585" cy="137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5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dirty="0"/>
              <a:t>Model Evaluation - Regression</a:t>
            </a:r>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p:txBody>
          <a:bodyPr/>
          <a:lstStyle/>
          <a:p>
            <a:r>
              <a:rPr lang="en-US" b="1" dirty="0"/>
              <a:t>Relative Squared Error</a:t>
            </a:r>
          </a:p>
          <a:p>
            <a:pPr lvl="1"/>
            <a:r>
              <a:rPr lang="en-US" dirty="0"/>
              <a:t>Unlike RMSE, the relative squared error (RSE) can be compared between models whose errors are measured in the different units.</a:t>
            </a:r>
          </a:p>
        </p:txBody>
      </p:sp>
      <p:pic>
        <p:nvPicPr>
          <p:cNvPr id="14338" name="Picture 2">
            <a:extLst>
              <a:ext uri="{FF2B5EF4-FFF2-40B4-BE49-F238E27FC236}">
                <a16:creationId xmlns:a16="http://schemas.microsoft.com/office/drawing/2014/main" id="{C35ACFE5-B741-4725-B340-D59A71D9A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966" y="2690304"/>
            <a:ext cx="3751287" cy="220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904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dirty="0"/>
              <a:t>Model Evaluation - Regression</a:t>
            </a:r>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p:txBody>
          <a:bodyPr/>
          <a:lstStyle/>
          <a:p>
            <a:r>
              <a:rPr lang="en-US" b="1" dirty="0"/>
              <a:t>Mean Absolute Error		</a:t>
            </a:r>
          </a:p>
          <a:p>
            <a:pPr lvl="1"/>
            <a:r>
              <a:rPr lang="en-US" dirty="0"/>
              <a:t>The mean absolute error (MAE) has the same unit as the original data, and it can only be compared between models whose errors are measured in the same units. It is usually similar in magnitude to RMSE, but slightly smaller.</a:t>
            </a:r>
          </a:p>
        </p:txBody>
      </p:sp>
      <p:pic>
        <p:nvPicPr>
          <p:cNvPr id="16386" name="Picture 2">
            <a:extLst>
              <a:ext uri="{FF2B5EF4-FFF2-40B4-BE49-F238E27FC236}">
                <a16:creationId xmlns:a16="http://schemas.microsoft.com/office/drawing/2014/main" id="{B7C345E6-FF08-421D-9E9F-2E4DFD03F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906" y="3217669"/>
            <a:ext cx="2952931" cy="164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909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dirty="0"/>
              <a:t>Model Evaluation - Regression</a:t>
            </a:r>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p:txBody>
          <a:bodyPr/>
          <a:lstStyle/>
          <a:p>
            <a:r>
              <a:rPr lang="en-US" b="1" dirty="0"/>
              <a:t>Relative Absolute Error		</a:t>
            </a:r>
          </a:p>
          <a:p>
            <a:pPr lvl="1"/>
            <a:r>
              <a:rPr lang="en-US" dirty="0"/>
              <a:t>Like RSE , the relative absolute error (RAE) can be compared between models whose errors are measured in the different units.</a:t>
            </a:r>
          </a:p>
          <a:p>
            <a:endParaRPr lang="en-US" dirty="0"/>
          </a:p>
        </p:txBody>
      </p:sp>
      <p:pic>
        <p:nvPicPr>
          <p:cNvPr id="17410" name="Picture 2">
            <a:extLst>
              <a:ext uri="{FF2B5EF4-FFF2-40B4-BE49-F238E27FC236}">
                <a16:creationId xmlns:a16="http://schemas.microsoft.com/office/drawing/2014/main" id="{747AF8A2-F903-433C-B5E1-92FB291D9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125" y="2827671"/>
            <a:ext cx="3421416" cy="22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94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2392-A068-469B-A1D4-5282B927DD17}"/>
              </a:ext>
            </a:extLst>
          </p:cNvPr>
          <p:cNvSpPr>
            <a:spLocks noGrp="1"/>
          </p:cNvSpPr>
          <p:nvPr>
            <p:ph type="title"/>
          </p:nvPr>
        </p:nvSpPr>
        <p:spPr/>
        <p:txBody>
          <a:bodyPr/>
          <a:lstStyle/>
          <a:p>
            <a:r>
              <a:rPr lang="en-US" dirty="0"/>
              <a:t>Hold-out </a:t>
            </a:r>
          </a:p>
        </p:txBody>
      </p:sp>
      <p:pic>
        <p:nvPicPr>
          <p:cNvPr id="19458" name="Picture 2" descr="Hold-out Method for Training Machine Learning Models - Data Analytics">
            <a:extLst>
              <a:ext uri="{FF2B5EF4-FFF2-40B4-BE49-F238E27FC236}">
                <a16:creationId xmlns:a16="http://schemas.microsoft.com/office/drawing/2014/main" id="{0D0ADA30-9A56-4B41-BD1A-19ABD58E2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62" y="864447"/>
            <a:ext cx="8086725" cy="38481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39567D8A-E46A-FCCA-C803-69916FF22455}"/>
              </a:ext>
            </a:extLst>
          </p:cNvPr>
          <p:cNvGrpSpPr/>
          <p:nvPr/>
        </p:nvGrpSpPr>
        <p:grpSpPr>
          <a:xfrm>
            <a:off x="2720880" y="2651606"/>
            <a:ext cx="644400" cy="314280"/>
            <a:chOff x="2720880" y="2651606"/>
            <a:chExt cx="644400" cy="3142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F1999C4-2B85-FEAD-D5B2-2C076EE99147}"/>
                    </a:ext>
                  </a:extLst>
                </p14:cNvPr>
                <p14:cNvContentPartPr/>
                <p14:nvPr/>
              </p14:nvContentPartPr>
              <p14:xfrm>
                <a:off x="2720880" y="2651606"/>
                <a:ext cx="288720" cy="314280"/>
              </p14:xfrm>
            </p:contentPart>
          </mc:Choice>
          <mc:Fallback xmlns="">
            <p:pic>
              <p:nvPicPr>
                <p:cNvPr id="3" name="Ink 2">
                  <a:extLst>
                    <a:ext uri="{FF2B5EF4-FFF2-40B4-BE49-F238E27FC236}">
                      <a16:creationId xmlns:a16="http://schemas.microsoft.com/office/drawing/2014/main" id="{8F1999C4-2B85-FEAD-D5B2-2C076EE99147}"/>
                    </a:ext>
                  </a:extLst>
                </p:cNvPr>
                <p:cNvPicPr/>
                <p:nvPr/>
              </p:nvPicPr>
              <p:blipFill>
                <a:blip r:embed="rId4"/>
                <a:stretch>
                  <a:fillRect/>
                </a:stretch>
              </p:blipFill>
              <p:spPr>
                <a:xfrm>
                  <a:off x="2716560" y="2647286"/>
                  <a:ext cx="29736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8CBD4B8-B07C-CC22-758D-48C50E8FA6D7}"/>
                    </a:ext>
                  </a:extLst>
                </p14:cNvPr>
                <p14:cNvContentPartPr/>
                <p14:nvPr/>
              </p14:nvContentPartPr>
              <p14:xfrm>
                <a:off x="3122280" y="2734046"/>
                <a:ext cx="243000" cy="200880"/>
              </p14:xfrm>
            </p:contentPart>
          </mc:Choice>
          <mc:Fallback xmlns="">
            <p:pic>
              <p:nvPicPr>
                <p:cNvPr id="4" name="Ink 3">
                  <a:extLst>
                    <a:ext uri="{FF2B5EF4-FFF2-40B4-BE49-F238E27FC236}">
                      <a16:creationId xmlns:a16="http://schemas.microsoft.com/office/drawing/2014/main" id="{48CBD4B8-B07C-CC22-758D-48C50E8FA6D7}"/>
                    </a:ext>
                  </a:extLst>
                </p:cNvPr>
                <p:cNvPicPr/>
                <p:nvPr/>
              </p:nvPicPr>
              <p:blipFill>
                <a:blip r:embed="rId6"/>
                <a:stretch>
                  <a:fillRect/>
                </a:stretch>
              </p:blipFill>
              <p:spPr>
                <a:xfrm>
                  <a:off x="3117960" y="2729726"/>
                  <a:ext cx="251640" cy="209520"/>
                </a:xfrm>
                <a:prstGeom prst="rect">
                  <a:avLst/>
                </a:prstGeom>
              </p:spPr>
            </p:pic>
          </mc:Fallback>
        </mc:AlternateContent>
      </p:grpSp>
      <p:grpSp>
        <p:nvGrpSpPr>
          <p:cNvPr id="8" name="Group 7">
            <a:extLst>
              <a:ext uri="{FF2B5EF4-FFF2-40B4-BE49-F238E27FC236}">
                <a16:creationId xmlns:a16="http://schemas.microsoft.com/office/drawing/2014/main" id="{F3926FB6-B182-080E-5D17-2C41FA562D69}"/>
              </a:ext>
            </a:extLst>
          </p:cNvPr>
          <p:cNvGrpSpPr/>
          <p:nvPr/>
        </p:nvGrpSpPr>
        <p:grpSpPr>
          <a:xfrm>
            <a:off x="6491880" y="2658086"/>
            <a:ext cx="388440" cy="230400"/>
            <a:chOff x="6491880" y="2658086"/>
            <a:chExt cx="388440" cy="23040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B9BEDFC-3B86-F33C-16AD-063C015891A3}"/>
                    </a:ext>
                  </a:extLst>
                </p14:cNvPr>
                <p14:cNvContentPartPr/>
                <p14:nvPr/>
              </p14:nvContentPartPr>
              <p14:xfrm>
                <a:off x="6491880" y="2658086"/>
                <a:ext cx="39240" cy="230400"/>
              </p14:xfrm>
            </p:contentPart>
          </mc:Choice>
          <mc:Fallback xmlns="">
            <p:pic>
              <p:nvPicPr>
                <p:cNvPr id="6" name="Ink 5">
                  <a:extLst>
                    <a:ext uri="{FF2B5EF4-FFF2-40B4-BE49-F238E27FC236}">
                      <a16:creationId xmlns:a16="http://schemas.microsoft.com/office/drawing/2014/main" id="{AB9BEDFC-3B86-F33C-16AD-063C015891A3}"/>
                    </a:ext>
                  </a:extLst>
                </p:cNvPr>
                <p:cNvPicPr/>
                <p:nvPr/>
              </p:nvPicPr>
              <p:blipFill>
                <a:blip r:embed="rId8"/>
                <a:stretch>
                  <a:fillRect/>
                </a:stretch>
              </p:blipFill>
              <p:spPr>
                <a:xfrm>
                  <a:off x="6487560" y="2653766"/>
                  <a:ext cx="478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F6A749E-ED3B-476A-190D-38724D44DF4B}"/>
                    </a:ext>
                  </a:extLst>
                </p14:cNvPr>
                <p14:cNvContentPartPr/>
                <p14:nvPr/>
              </p14:nvContentPartPr>
              <p14:xfrm>
                <a:off x="6616800" y="2662766"/>
                <a:ext cx="263520" cy="217800"/>
              </p14:xfrm>
            </p:contentPart>
          </mc:Choice>
          <mc:Fallback xmlns="">
            <p:pic>
              <p:nvPicPr>
                <p:cNvPr id="7" name="Ink 6">
                  <a:extLst>
                    <a:ext uri="{FF2B5EF4-FFF2-40B4-BE49-F238E27FC236}">
                      <a16:creationId xmlns:a16="http://schemas.microsoft.com/office/drawing/2014/main" id="{0F6A749E-ED3B-476A-190D-38724D44DF4B}"/>
                    </a:ext>
                  </a:extLst>
                </p:cNvPr>
                <p:cNvPicPr/>
                <p:nvPr/>
              </p:nvPicPr>
              <p:blipFill>
                <a:blip r:embed="rId10"/>
                <a:stretch>
                  <a:fillRect/>
                </a:stretch>
              </p:blipFill>
              <p:spPr>
                <a:xfrm>
                  <a:off x="6612480" y="2658446"/>
                  <a:ext cx="272160" cy="226440"/>
                </a:xfrm>
                <a:prstGeom prst="rect">
                  <a:avLst/>
                </a:prstGeom>
              </p:spPr>
            </p:pic>
          </mc:Fallback>
        </mc:AlternateContent>
      </p:grpSp>
      <p:grpSp>
        <p:nvGrpSpPr>
          <p:cNvPr id="21" name="Group 20">
            <a:extLst>
              <a:ext uri="{FF2B5EF4-FFF2-40B4-BE49-F238E27FC236}">
                <a16:creationId xmlns:a16="http://schemas.microsoft.com/office/drawing/2014/main" id="{0A1F4EE3-F124-DD74-9729-F610329A4CEC}"/>
              </a:ext>
            </a:extLst>
          </p:cNvPr>
          <p:cNvGrpSpPr/>
          <p:nvPr/>
        </p:nvGrpSpPr>
        <p:grpSpPr>
          <a:xfrm>
            <a:off x="2605680" y="3578246"/>
            <a:ext cx="793080" cy="743400"/>
            <a:chOff x="2605680" y="3578246"/>
            <a:chExt cx="793080" cy="743400"/>
          </a:xfrm>
        </p:grpSpPr>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B5300E7-9FA4-3218-86A7-DCD80F0D4E56}"/>
                    </a:ext>
                  </a:extLst>
                </p14:cNvPr>
                <p14:cNvContentPartPr/>
                <p14:nvPr/>
              </p14:nvContentPartPr>
              <p14:xfrm>
                <a:off x="2612880" y="3578246"/>
                <a:ext cx="304560" cy="421200"/>
              </p14:xfrm>
            </p:contentPart>
          </mc:Choice>
          <mc:Fallback xmlns="">
            <p:pic>
              <p:nvPicPr>
                <p:cNvPr id="9" name="Ink 8">
                  <a:extLst>
                    <a:ext uri="{FF2B5EF4-FFF2-40B4-BE49-F238E27FC236}">
                      <a16:creationId xmlns:a16="http://schemas.microsoft.com/office/drawing/2014/main" id="{3B5300E7-9FA4-3218-86A7-DCD80F0D4E56}"/>
                    </a:ext>
                  </a:extLst>
                </p:cNvPr>
                <p:cNvPicPr/>
                <p:nvPr/>
              </p:nvPicPr>
              <p:blipFill>
                <a:blip r:embed="rId12"/>
                <a:stretch>
                  <a:fillRect/>
                </a:stretch>
              </p:blipFill>
              <p:spPr>
                <a:xfrm>
                  <a:off x="2608560" y="3573926"/>
                  <a:ext cx="31320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B22BB2EF-B38E-4AA6-6ABA-59858B47A087}"/>
                    </a:ext>
                  </a:extLst>
                </p14:cNvPr>
                <p14:cNvContentPartPr/>
                <p14:nvPr/>
              </p14:nvContentPartPr>
              <p14:xfrm>
                <a:off x="3110040" y="3729086"/>
                <a:ext cx="288720" cy="178920"/>
              </p14:xfrm>
            </p:contentPart>
          </mc:Choice>
          <mc:Fallback xmlns="">
            <p:pic>
              <p:nvPicPr>
                <p:cNvPr id="10" name="Ink 9">
                  <a:extLst>
                    <a:ext uri="{FF2B5EF4-FFF2-40B4-BE49-F238E27FC236}">
                      <a16:creationId xmlns:a16="http://schemas.microsoft.com/office/drawing/2014/main" id="{B22BB2EF-B38E-4AA6-6ABA-59858B47A087}"/>
                    </a:ext>
                  </a:extLst>
                </p:cNvPr>
                <p:cNvPicPr/>
                <p:nvPr/>
              </p:nvPicPr>
              <p:blipFill>
                <a:blip r:embed="rId14"/>
                <a:stretch>
                  <a:fillRect/>
                </a:stretch>
              </p:blipFill>
              <p:spPr>
                <a:xfrm>
                  <a:off x="3105720" y="3724766"/>
                  <a:ext cx="29736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5F6D595C-866C-AB3C-06DD-C9B1BBAA9C57}"/>
                    </a:ext>
                  </a:extLst>
                </p14:cNvPr>
                <p14:cNvContentPartPr/>
                <p14:nvPr/>
              </p14:nvContentPartPr>
              <p14:xfrm>
                <a:off x="2605680" y="4023926"/>
                <a:ext cx="184680" cy="297720"/>
              </p14:xfrm>
            </p:contentPart>
          </mc:Choice>
          <mc:Fallback xmlns="">
            <p:pic>
              <p:nvPicPr>
                <p:cNvPr id="15" name="Ink 14">
                  <a:extLst>
                    <a:ext uri="{FF2B5EF4-FFF2-40B4-BE49-F238E27FC236}">
                      <a16:creationId xmlns:a16="http://schemas.microsoft.com/office/drawing/2014/main" id="{5F6D595C-866C-AB3C-06DD-C9B1BBAA9C57}"/>
                    </a:ext>
                  </a:extLst>
                </p:cNvPr>
                <p:cNvPicPr/>
                <p:nvPr/>
              </p:nvPicPr>
              <p:blipFill>
                <a:blip r:embed="rId16"/>
                <a:stretch>
                  <a:fillRect/>
                </a:stretch>
              </p:blipFill>
              <p:spPr>
                <a:xfrm>
                  <a:off x="2601360" y="4019606"/>
                  <a:ext cx="1933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B736EB87-DA56-ADD5-1BD2-F28334895D72}"/>
                    </a:ext>
                  </a:extLst>
                </p14:cNvPr>
                <p14:cNvContentPartPr/>
                <p14:nvPr/>
              </p14:nvContentPartPr>
              <p14:xfrm>
                <a:off x="2716920" y="4213286"/>
                <a:ext cx="151920" cy="19440"/>
              </p14:xfrm>
            </p:contentPart>
          </mc:Choice>
          <mc:Fallback xmlns="">
            <p:pic>
              <p:nvPicPr>
                <p:cNvPr id="16" name="Ink 15">
                  <a:extLst>
                    <a:ext uri="{FF2B5EF4-FFF2-40B4-BE49-F238E27FC236}">
                      <a16:creationId xmlns:a16="http://schemas.microsoft.com/office/drawing/2014/main" id="{B736EB87-DA56-ADD5-1BD2-F28334895D72}"/>
                    </a:ext>
                  </a:extLst>
                </p:cNvPr>
                <p:cNvPicPr/>
                <p:nvPr/>
              </p:nvPicPr>
              <p:blipFill>
                <a:blip r:embed="rId18"/>
                <a:stretch>
                  <a:fillRect/>
                </a:stretch>
              </p:blipFill>
              <p:spPr>
                <a:xfrm>
                  <a:off x="2712600" y="4208966"/>
                  <a:ext cx="1605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A0626F23-8760-208D-A193-EDE449D57256}"/>
                    </a:ext>
                  </a:extLst>
                </p14:cNvPr>
                <p14:cNvContentPartPr/>
                <p14:nvPr/>
              </p14:nvContentPartPr>
              <p14:xfrm>
                <a:off x="2975760" y="4088726"/>
                <a:ext cx="264960" cy="163800"/>
              </p14:xfrm>
            </p:contentPart>
          </mc:Choice>
          <mc:Fallback xmlns="">
            <p:pic>
              <p:nvPicPr>
                <p:cNvPr id="17" name="Ink 16">
                  <a:extLst>
                    <a:ext uri="{FF2B5EF4-FFF2-40B4-BE49-F238E27FC236}">
                      <a16:creationId xmlns:a16="http://schemas.microsoft.com/office/drawing/2014/main" id="{A0626F23-8760-208D-A193-EDE449D57256}"/>
                    </a:ext>
                  </a:extLst>
                </p:cNvPr>
                <p:cNvPicPr/>
                <p:nvPr/>
              </p:nvPicPr>
              <p:blipFill>
                <a:blip r:embed="rId20"/>
                <a:stretch>
                  <a:fillRect/>
                </a:stretch>
              </p:blipFill>
              <p:spPr>
                <a:xfrm>
                  <a:off x="2971440" y="4084406"/>
                  <a:ext cx="273600" cy="172440"/>
                </a:xfrm>
                <a:prstGeom prst="rect">
                  <a:avLst/>
                </a:prstGeom>
              </p:spPr>
            </p:pic>
          </mc:Fallback>
        </mc:AlternateContent>
      </p:grpSp>
      <p:grpSp>
        <p:nvGrpSpPr>
          <p:cNvPr id="20" name="Group 19">
            <a:extLst>
              <a:ext uri="{FF2B5EF4-FFF2-40B4-BE49-F238E27FC236}">
                <a16:creationId xmlns:a16="http://schemas.microsoft.com/office/drawing/2014/main" id="{D1D5A7AB-571D-D0FC-33E9-1A307E3AE5DD}"/>
              </a:ext>
            </a:extLst>
          </p:cNvPr>
          <p:cNvGrpSpPr/>
          <p:nvPr/>
        </p:nvGrpSpPr>
        <p:grpSpPr>
          <a:xfrm>
            <a:off x="6361560" y="3611366"/>
            <a:ext cx="593280" cy="635400"/>
            <a:chOff x="6361560" y="3611366"/>
            <a:chExt cx="593280" cy="635400"/>
          </a:xfrm>
        </p:grpSpPr>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00820347-77B1-1DFC-0305-D6B872CAC4B5}"/>
                    </a:ext>
                  </a:extLst>
                </p14:cNvPr>
                <p14:cNvContentPartPr/>
                <p14:nvPr/>
              </p14:nvContentPartPr>
              <p14:xfrm>
                <a:off x="6417360" y="3617126"/>
                <a:ext cx="261000" cy="268920"/>
              </p14:xfrm>
            </p:contentPart>
          </mc:Choice>
          <mc:Fallback xmlns="">
            <p:pic>
              <p:nvPicPr>
                <p:cNvPr id="11" name="Ink 10">
                  <a:extLst>
                    <a:ext uri="{FF2B5EF4-FFF2-40B4-BE49-F238E27FC236}">
                      <a16:creationId xmlns:a16="http://schemas.microsoft.com/office/drawing/2014/main" id="{00820347-77B1-1DFC-0305-D6B872CAC4B5}"/>
                    </a:ext>
                  </a:extLst>
                </p:cNvPr>
                <p:cNvPicPr/>
                <p:nvPr/>
              </p:nvPicPr>
              <p:blipFill>
                <a:blip r:embed="rId22"/>
                <a:stretch>
                  <a:fillRect/>
                </a:stretch>
              </p:blipFill>
              <p:spPr>
                <a:xfrm>
                  <a:off x="6413040" y="3612806"/>
                  <a:ext cx="269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341DD8E9-7410-5C58-8195-375DB556B687}"/>
                    </a:ext>
                  </a:extLst>
                </p14:cNvPr>
                <p14:cNvContentPartPr/>
                <p14:nvPr/>
              </p14:nvContentPartPr>
              <p14:xfrm>
                <a:off x="6634440" y="3611366"/>
                <a:ext cx="263160" cy="243000"/>
              </p14:xfrm>
            </p:contentPart>
          </mc:Choice>
          <mc:Fallback xmlns="">
            <p:pic>
              <p:nvPicPr>
                <p:cNvPr id="13" name="Ink 12">
                  <a:extLst>
                    <a:ext uri="{FF2B5EF4-FFF2-40B4-BE49-F238E27FC236}">
                      <a16:creationId xmlns:a16="http://schemas.microsoft.com/office/drawing/2014/main" id="{341DD8E9-7410-5C58-8195-375DB556B687}"/>
                    </a:ext>
                  </a:extLst>
                </p:cNvPr>
                <p:cNvPicPr/>
                <p:nvPr/>
              </p:nvPicPr>
              <p:blipFill>
                <a:blip r:embed="rId24"/>
                <a:stretch>
                  <a:fillRect/>
                </a:stretch>
              </p:blipFill>
              <p:spPr>
                <a:xfrm>
                  <a:off x="6630120" y="3607046"/>
                  <a:ext cx="2718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724455BE-5D63-7520-71C3-60200459DAAA}"/>
                    </a:ext>
                  </a:extLst>
                </p14:cNvPr>
                <p14:cNvContentPartPr/>
                <p14:nvPr/>
              </p14:nvContentPartPr>
              <p14:xfrm>
                <a:off x="6361560" y="3918086"/>
                <a:ext cx="302400" cy="328680"/>
              </p14:xfrm>
            </p:contentPart>
          </mc:Choice>
          <mc:Fallback xmlns="">
            <p:pic>
              <p:nvPicPr>
                <p:cNvPr id="18" name="Ink 17">
                  <a:extLst>
                    <a:ext uri="{FF2B5EF4-FFF2-40B4-BE49-F238E27FC236}">
                      <a16:creationId xmlns:a16="http://schemas.microsoft.com/office/drawing/2014/main" id="{724455BE-5D63-7520-71C3-60200459DAAA}"/>
                    </a:ext>
                  </a:extLst>
                </p:cNvPr>
                <p:cNvPicPr/>
                <p:nvPr/>
              </p:nvPicPr>
              <p:blipFill>
                <a:blip r:embed="rId26"/>
                <a:stretch>
                  <a:fillRect/>
                </a:stretch>
              </p:blipFill>
              <p:spPr>
                <a:xfrm>
                  <a:off x="6357240" y="3913766"/>
                  <a:ext cx="31104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50CDA8BE-15FA-8173-C670-B9BD39BC3302}"/>
                    </a:ext>
                  </a:extLst>
                </p14:cNvPr>
                <p14:cNvContentPartPr/>
                <p14:nvPr/>
              </p14:nvContentPartPr>
              <p14:xfrm>
                <a:off x="6666120" y="3942566"/>
                <a:ext cx="288720" cy="218520"/>
              </p14:xfrm>
            </p:contentPart>
          </mc:Choice>
          <mc:Fallback xmlns="">
            <p:pic>
              <p:nvPicPr>
                <p:cNvPr id="19" name="Ink 18">
                  <a:extLst>
                    <a:ext uri="{FF2B5EF4-FFF2-40B4-BE49-F238E27FC236}">
                      <a16:creationId xmlns:a16="http://schemas.microsoft.com/office/drawing/2014/main" id="{50CDA8BE-15FA-8173-C670-B9BD39BC3302}"/>
                    </a:ext>
                  </a:extLst>
                </p:cNvPr>
                <p:cNvPicPr/>
                <p:nvPr/>
              </p:nvPicPr>
              <p:blipFill>
                <a:blip r:embed="rId28"/>
                <a:stretch>
                  <a:fillRect/>
                </a:stretch>
              </p:blipFill>
              <p:spPr>
                <a:xfrm>
                  <a:off x="6661800" y="3938246"/>
                  <a:ext cx="297360" cy="227160"/>
                </a:xfrm>
                <a:prstGeom prst="rect">
                  <a:avLst/>
                </a:prstGeom>
              </p:spPr>
            </p:pic>
          </mc:Fallback>
        </mc:AlternateContent>
      </p:grpSp>
    </p:spTree>
    <p:extLst>
      <p:ext uri="{BB962C8B-B14F-4D97-AF65-F5344CB8AC3E}">
        <p14:creationId xmlns:p14="http://schemas.microsoft.com/office/powerpoint/2010/main" val="6103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B6D9-5504-464B-8DEF-2AA1D92BF949}"/>
              </a:ext>
            </a:extLst>
          </p:cNvPr>
          <p:cNvSpPr>
            <a:spLocks noGrp="1"/>
          </p:cNvSpPr>
          <p:nvPr>
            <p:ph type="title"/>
          </p:nvPr>
        </p:nvSpPr>
        <p:spPr/>
        <p:txBody>
          <a:bodyPr/>
          <a:lstStyle/>
          <a:p>
            <a:r>
              <a:rPr lang="en-US" dirty="0"/>
              <a:t>Hold-out </a:t>
            </a:r>
          </a:p>
        </p:txBody>
      </p:sp>
      <p:pic>
        <p:nvPicPr>
          <p:cNvPr id="21508" name="Picture 4" descr="Understanding Hold-Out Methods for Training Machine Learning Models | by  Kailaash Devi | Heartbeat">
            <a:extLst>
              <a:ext uri="{FF2B5EF4-FFF2-40B4-BE49-F238E27FC236}">
                <a16:creationId xmlns:a16="http://schemas.microsoft.com/office/drawing/2014/main" id="{C25A8BC5-C0A9-43FE-816A-10EF68CAF2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1" t="3532" r="4220" b="5705"/>
          <a:stretch/>
        </p:blipFill>
        <p:spPr bwMode="auto">
          <a:xfrm>
            <a:off x="396240" y="717974"/>
            <a:ext cx="8351520" cy="4348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18397B-6549-43DE-B034-869C78C9E123}"/>
              </a:ext>
            </a:extLst>
          </p:cNvPr>
          <p:cNvSpPr txBox="1"/>
          <p:nvPr/>
        </p:nvSpPr>
        <p:spPr>
          <a:xfrm>
            <a:off x="4687147" y="4056194"/>
            <a:ext cx="1165013" cy="738664"/>
          </a:xfrm>
          <a:prstGeom prst="rect">
            <a:avLst/>
          </a:prstGeom>
          <a:noFill/>
          <a:ln>
            <a:solidFill>
              <a:schemeClr val="accent1"/>
            </a:solidFill>
          </a:ln>
        </p:spPr>
        <p:txBody>
          <a:bodyPr wrap="square" rtlCol="0">
            <a:spAutoFit/>
          </a:bodyPr>
          <a:lstStyle/>
          <a:p>
            <a:r>
              <a:rPr lang="en-US" dirty="0"/>
              <a:t>Parameters tuning like k in </a:t>
            </a:r>
            <a:r>
              <a:rPr lang="en-US" dirty="0" err="1"/>
              <a:t>kNN</a:t>
            </a:r>
            <a:endParaRPr lang="en-US" dirty="0"/>
          </a:p>
        </p:txBody>
      </p:sp>
      <p:grpSp>
        <p:nvGrpSpPr>
          <p:cNvPr id="12" name="Group 11">
            <a:extLst>
              <a:ext uri="{FF2B5EF4-FFF2-40B4-BE49-F238E27FC236}">
                <a16:creationId xmlns:a16="http://schemas.microsoft.com/office/drawing/2014/main" id="{AB823DBE-DBAA-A42E-BA06-D7B82F40B498}"/>
              </a:ext>
            </a:extLst>
          </p:cNvPr>
          <p:cNvGrpSpPr/>
          <p:nvPr/>
        </p:nvGrpSpPr>
        <p:grpSpPr>
          <a:xfrm>
            <a:off x="6890760" y="2364326"/>
            <a:ext cx="532800" cy="353520"/>
            <a:chOff x="6890760" y="2364326"/>
            <a:chExt cx="532800" cy="353520"/>
          </a:xfrm>
        </p:grpSpPr>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DDDED619-F926-D1F1-80EF-066D382F560C}"/>
                    </a:ext>
                  </a:extLst>
                </p14:cNvPr>
                <p14:cNvContentPartPr/>
                <p14:nvPr/>
              </p14:nvContentPartPr>
              <p14:xfrm>
                <a:off x="6890760" y="2396726"/>
                <a:ext cx="98640" cy="321120"/>
              </p14:xfrm>
            </p:contentPart>
          </mc:Choice>
          <mc:Fallback xmlns="">
            <p:pic>
              <p:nvPicPr>
                <p:cNvPr id="10" name="Ink 9">
                  <a:extLst>
                    <a:ext uri="{FF2B5EF4-FFF2-40B4-BE49-F238E27FC236}">
                      <a16:creationId xmlns:a16="http://schemas.microsoft.com/office/drawing/2014/main" id="{DDDED619-F926-D1F1-80EF-066D382F560C}"/>
                    </a:ext>
                  </a:extLst>
                </p:cNvPr>
                <p:cNvPicPr/>
                <p:nvPr/>
              </p:nvPicPr>
              <p:blipFill>
                <a:blip r:embed="rId4"/>
                <a:stretch>
                  <a:fillRect/>
                </a:stretch>
              </p:blipFill>
              <p:spPr>
                <a:xfrm>
                  <a:off x="6886440" y="2392406"/>
                  <a:ext cx="10728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257CFEF-A3A2-EE90-89B5-4D83866308EA}"/>
                    </a:ext>
                  </a:extLst>
                </p14:cNvPr>
                <p14:cNvContentPartPr/>
                <p14:nvPr/>
              </p14:nvContentPartPr>
              <p14:xfrm>
                <a:off x="7145640" y="2364326"/>
                <a:ext cx="277920" cy="348480"/>
              </p14:xfrm>
            </p:contentPart>
          </mc:Choice>
          <mc:Fallback xmlns="">
            <p:pic>
              <p:nvPicPr>
                <p:cNvPr id="11" name="Ink 10">
                  <a:extLst>
                    <a:ext uri="{FF2B5EF4-FFF2-40B4-BE49-F238E27FC236}">
                      <a16:creationId xmlns:a16="http://schemas.microsoft.com/office/drawing/2014/main" id="{4257CFEF-A3A2-EE90-89B5-4D83866308EA}"/>
                    </a:ext>
                  </a:extLst>
                </p:cNvPr>
                <p:cNvPicPr/>
                <p:nvPr/>
              </p:nvPicPr>
              <p:blipFill>
                <a:blip r:embed="rId6"/>
                <a:stretch>
                  <a:fillRect/>
                </a:stretch>
              </p:blipFill>
              <p:spPr>
                <a:xfrm>
                  <a:off x="7141320" y="2360006"/>
                  <a:ext cx="286560" cy="357120"/>
                </a:xfrm>
                <a:prstGeom prst="rect">
                  <a:avLst/>
                </a:prstGeom>
              </p:spPr>
            </p:pic>
          </mc:Fallback>
        </mc:AlternateContent>
      </p:grpSp>
      <p:grpSp>
        <p:nvGrpSpPr>
          <p:cNvPr id="22" name="Group 21">
            <a:extLst>
              <a:ext uri="{FF2B5EF4-FFF2-40B4-BE49-F238E27FC236}">
                <a16:creationId xmlns:a16="http://schemas.microsoft.com/office/drawing/2014/main" id="{235FA1B3-2ADC-C74B-FA73-C6F146ECCCC5}"/>
              </a:ext>
            </a:extLst>
          </p:cNvPr>
          <p:cNvGrpSpPr/>
          <p:nvPr/>
        </p:nvGrpSpPr>
        <p:grpSpPr>
          <a:xfrm>
            <a:off x="1586880" y="2507246"/>
            <a:ext cx="877320" cy="844920"/>
            <a:chOff x="1586880" y="2507246"/>
            <a:chExt cx="877320" cy="84492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F64FE4B-C07C-1AA5-7ED0-FD27D0ED695E}"/>
                    </a:ext>
                  </a:extLst>
                </p14:cNvPr>
                <p14:cNvContentPartPr/>
                <p14:nvPr/>
              </p14:nvContentPartPr>
              <p14:xfrm>
                <a:off x="1586880" y="2507246"/>
                <a:ext cx="290880" cy="391320"/>
              </p14:xfrm>
            </p:contentPart>
          </mc:Choice>
          <mc:Fallback xmlns="">
            <p:pic>
              <p:nvPicPr>
                <p:cNvPr id="3" name="Ink 2">
                  <a:extLst>
                    <a:ext uri="{FF2B5EF4-FFF2-40B4-BE49-F238E27FC236}">
                      <a16:creationId xmlns:a16="http://schemas.microsoft.com/office/drawing/2014/main" id="{5F64FE4B-C07C-1AA5-7ED0-FD27D0ED695E}"/>
                    </a:ext>
                  </a:extLst>
                </p:cNvPr>
                <p:cNvPicPr/>
                <p:nvPr/>
              </p:nvPicPr>
              <p:blipFill>
                <a:blip r:embed="rId8"/>
                <a:stretch>
                  <a:fillRect/>
                </a:stretch>
              </p:blipFill>
              <p:spPr>
                <a:xfrm>
                  <a:off x="1582560" y="2502926"/>
                  <a:ext cx="2995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E0C54CD-19A7-2BCA-8B1A-82E5FE7CAE4A}"/>
                    </a:ext>
                  </a:extLst>
                </p14:cNvPr>
                <p14:cNvContentPartPr/>
                <p14:nvPr/>
              </p14:nvContentPartPr>
              <p14:xfrm>
                <a:off x="1698120" y="2689046"/>
                <a:ext cx="254880" cy="15120"/>
              </p14:xfrm>
            </p:contentPart>
          </mc:Choice>
          <mc:Fallback xmlns="">
            <p:pic>
              <p:nvPicPr>
                <p:cNvPr id="5" name="Ink 4">
                  <a:extLst>
                    <a:ext uri="{FF2B5EF4-FFF2-40B4-BE49-F238E27FC236}">
                      <a16:creationId xmlns:a16="http://schemas.microsoft.com/office/drawing/2014/main" id="{8E0C54CD-19A7-2BCA-8B1A-82E5FE7CAE4A}"/>
                    </a:ext>
                  </a:extLst>
                </p:cNvPr>
                <p:cNvPicPr/>
                <p:nvPr/>
              </p:nvPicPr>
              <p:blipFill>
                <a:blip r:embed="rId10"/>
                <a:stretch>
                  <a:fillRect/>
                </a:stretch>
              </p:blipFill>
              <p:spPr>
                <a:xfrm>
                  <a:off x="1693800" y="2684726"/>
                  <a:ext cx="2635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49777146-EB28-E495-B7F8-2938DF0CE9E9}"/>
                    </a:ext>
                  </a:extLst>
                </p14:cNvPr>
                <p14:cNvContentPartPr/>
                <p14:nvPr/>
              </p14:nvContentPartPr>
              <p14:xfrm>
                <a:off x="2009520" y="2540726"/>
                <a:ext cx="316440" cy="296640"/>
              </p14:xfrm>
            </p:contentPart>
          </mc:Choice>
          <mc:Fallback xmlns="">
            <p:pic>
              <p:nvPicPr>
                <p:cNvPr id="6" name="Ink 5">
                  <a:extLst>
                    <a:ext uri="{FF2B5EF4-FFF2-40B4-BE49-F238E27FC236}">
                      <a16:creationId xmlns:a16="http://schemas.microsoft.com/office/drawing/2014/main" id="{49777146-EB28-E495-B7F8-2938DF0CE9E9}"/>
                    </a:ext>
                  </a:extLst>
                </p:cNvPr>
                <p:cNvPicPr/>
                <p:nvPr/>
              </p:nvPicPr>
              <p:blipFill>
                <a:blip r:embed="rId12"/>
                <a:stretch>
                  <a:fillRect/>
                </a:stretch>
              </p:blipFill>
              <p:spPr>
                <a:xfrm>
                  <a:off x="2005200" y="2536046"/>
                  <a:ext cx="3250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19D730C0-ED00-D0B7-10B8-EB5AAF6039F8}"/>
                    </a:ext>
                  </a:extLst>
                </p14:cNvPr>
                <p14:cNvContentPartPr/>
                <p14:nvPr/>
              </p14:nvContentPartPr>
              <p14:xfrm>
                <a:off x="1649160" y="2866526"/>
                <a:ext cx="311760" cy="485640"/>
              </p14:xfrm>
            </p:contentPart>
          </mc:Choice>
          <mc:Fallback xmlns="">
            <p:pic>
              <p:nvPicPr>
                <p:cNvPr id="14" name="Ink 13">
                  <a:extLst>
                    <a:ext uri="{FF2B5EF4-FFF2-40B4-BE49-F238E27FC236}">
                      <a16:creationId xmlns:a16="http://schemas.microsoft.com/office/drawing/2014/main" id="{19D730C0-ED00-D0B7-10B8-EB5AAF6039F8}"/>
                    </a:ext>
                  </a:extLst>
                </p:cNvPr>
                <p:cNvPicPr/>
                <p:nvPr/>
              </p:nvPicPr>
              <p:blipFill>
                <a:blip r:embed="rId14"/>
                <a:stretch>
                  <a:fillRect/>
                </a:stretch>
              </p:blipFill>
              <p:spPr>
                <a:xfrm>
                  <a:off x="1644840" y="2862206"/>
                  <a:ext cx="32040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9C193132-221C-38FB-9224-05F8B55D62A6}"/>
                    </a:ext>
                  </a:extLst>
                </p14:cNvPr>
                <p14:cNvContentPartPr/>
                <p14:nvPr/>
              </p14:nvContentPartPr>
              <p14:xfrm>
                <a:off x="2199240" y="3004406"/>
                <a:ext cx="264960" cy="237240"/>
              </p14:xfrm>
            </p:contentPart>
          </mc:Choice>
          <mc:Fallback xmlns="">
            <p:pic>
              <p:nvPicPr>
                <p:cNvPr id="15" name="Ink 14">
                  <a:extLst>
                    <a:ext uri="{FF2B5EF4-FFF2-40B4-BE49-F238E27FC236}">
                      <a16:creationId xmlns:a16="http://schemas.microsoft.com/office/drawing/2014/main" id="{9C193132-221C-38FB-9224-05F8B55D62A6}"/>
                    </a:ext>
                  </a:extLst>
                </p:cNvPr>
                <p:cNvPicPr/>
                <p:nvPr/>
              </p:nvPicPr>
              <p:blipFill>
                <a:blip r:embed="rId16"/>
                <a:stretch>
                  <a:fillRect/>
                </a:stretch>
              </p:blipFill>
              <p:spPr>
                <a:xfrm>
                  <a:off x="2194920" y="3000086"/>
                  <a:ext cx="273600" cy="245880"/>
                </a:xfrm>
                <a:prstGeom prst="rect">
                  <a:avLst/>
                </a:prstGeom>
              </p:spPr>
            </p:pic>
          </mc:Fallback>
        </mc:AlternateContent>
      </p:grpSp>
      <p:grpSp>
        <p:nvGrpSpPr>
          <p:cNvPr id="21" name="Group 20">
            <a:extLst>
              <a:ext uri="{FF2B5EF4-FFF2-40B4-BE49-F238E27FC236}">
                <a16:creationId xmlns:a16="http://schemas.microsoft.com/office/drawing/2014/main" id="{B6F33E52-6BF2-2F16-8A7E-D44992E3C3AE}"/>
              </a:ext>
            </a:extLst>
          </p:cNvPr>
          <p:cNvGrpSpPr/>
          <p:nvPr/>
        </p:nvGrpSpPr>
        <p:grpSpPr>
          <a:xfrm>
            <a:off x="4317120" y="2396726"/>
            <a:ext cx="460440" cy="715680"/>
            <a:chOff x="4317120" y="2396726"/>
            <a:chExt cx="460440" cy="715680"/>
          </a:xfrm>
        </p:grpSpPr>
        <mc:AlternateContent xmlns:mc="http://schemas.openxmlformats.org/markup-compatibility/2006" xmlns:p14="http://schemas.microsoft.com/office/powerpoint/2010/main">
          <mc:Choice Requires="p14">
            <p:contentPart p14:bwMode="auto" r:id="rId17">
              <p14:nvContentPartPr>
                <p14:cNvPr id="8" name="Ink 7">
                  <a:extLst>
                    <a:ext uri="{FF2B5EF4-FFF2-40B4-BE49-F238E27FC236}">
                      <a16:creationId xmlns:a16="http://schemas.microsoft.com/office/drawing/2014/main" id="{750A062F-9BD0-D33A-A690-49B4B10FC2A9}"/>
                    </a:ext>
                  </a:extLst>
                </p14:cNvPr>
                <p14:cNvContentPartPr/>
                <p14:nvPr/>
              </p14:nvContentPartPr>
              <p14:xfrm>
                <a:off x="4317120" y="2449286"/>
                <a:ext cx="72360" cy="273240"/>
              </p14:xfrm>
            </p:contentPart>
          </mc:Choice>
          <mc:Fallback xmlns="">
            <p:pic>
              <p:nvPicPr>
                <p:cNvPr id="8" name="Ink 7">
                  <a:extLst>
                    <a:ext uri="{FF2B5EF4-FFF2-40B4-BE49-F238E27FC236}">
                      <a16:creationId xmlns:a16="http://schemas.microsoft.com/office/drawing/2014/main" id="{750A062F-9BD0-D33A-A690-49B4B10FC2A9}"/>
                    </a:ext>
                  </a:extLst>
                </p:cNvPr>
                <p:cNvPicPr/>
                <p:nvPr/>
              </p:nvPicPr>
              <p:blipFill>
                <a:blip r:embed="rId18"/>
                <a:stretch>
                  <a:fillRect/>
                </a:stretch>
              </p:blipFill>
              <p:spPr>
                <a:xfrm>
                  <a:off x="4312800" y="2444966"/>
                  <a:ext cx="810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 name="Ink 8">
                  <a:extLst>
                    <a:ext uri="{FF2B5EF4-FFF2-40B4-BE49-F238E27FC236}">
                      <a16:creationId xmlns:a16="http://schemas.microsoft.com/office/drawing/2014/main" id="{1CECBBF8-1D2A-8127-D04F-885F83F7FDDE}"/>
                    </a:ext>
                  </a:extLst>
                </p14:cNvPr>
                <p14:cNvContentPartPr/>
                <p14:nvPr/>
              </p14:nvContentPartPr>
              <p14:xfrm>
                <a:off x="4551840" y="2396726"/>
                <a:ext cx="225720" cy="361080"/>
              </p14:xfrm>
            </p:contentPart>
          </mc:Choice>
          <mc:Fallback xmlns="">
            <p:pic>
              <p:nvPicPr>
                <p:cNvPr id="9" name="Ink 8">
                  <a:extLst>
                    <a:ext uri="{FF2B5EF4-FFF2-40B4-BE49-F238E27FC236}">
                      <a16:creationId xmlns:a16="http://schemas.microsoft.com/office/drawing/2014/main" id="{1CECBBF8-1D2A-8127-D04F-885F83F7FDDE}"/>
                    </a:ext>
                  </a:extLst>
                </p:cNvPr>
                <p:cNvPicPr/>
                <p:nvPr/>
              </p:nvPicPr>
              <p:blipFill>
                <a:blip r:embed="rId20"/>
                <a:stretch>
                  <a:fillRect/>
                </a:stretch>
              </p:blipFill>
              <p:spPr>
                <a:xfrm>
                  <a:off x="4547520" y="2392406"/>
                  <a:ext cx="2343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F33F4DDA-25CF-F520-6608-3B35DD1E4EFD}"/>
                    </a:ext>
                  </a:extLst>
                </p14:cNvPr>
                <p14:cNvContentPartPr/>
                <p14:nvPr/>
              </p14:nvContentPartPr>
              <p14:xfrm>
                <a:off x="4441320" y="2802086"/>
                <a:ext cx="60120" cy="310320"/>
              </p14:xfrm>
            </p:contentPart>
          </mc:Choice>
          <mc:Fallback xmlns="">
            <p:pic>
              <p:nvPicPr>
                <p:cNvPr id="16" name="Ink 15">
                  <a:extLst>
                    <a:ext uri="{FF2B5EF4-FFF2-40B4-BE49-F238E27FC236}">
                      <a16:creationId xmlns:a16="http://schemas.microsoft.com/office/drawing/2014/main" id="{F33F4DDA-25CF-F520-6608-3B35DD1E4EFD}"/>
                    </a:ext>
                  </a:extLst>
                </p:cNvPr>
                <p:cNvPicPr/>
                <p:nvPr/>
              </p:nvPicPr>
              <p:blipFill>
                <a:blip r:embed="rId22"/>
                <a:stretch>
                  <a:fillRect/>
                </a:stretch>
              </p:blipFill>
              <p:spPr>
                <a:xfrm>
                  <a:off x="4437000" y="2797766"/>
                  <a:ext cx="687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46C47CF9-3AB7-AE4A-31FE-AC182F94E0F0}"/>
                    </a:ext>
                  </a:extLst>
                </p14:cNvPr>
                <p14:cNvContentPartPr/>
                <p14:nvPr/>
              </p14:nvContentPartPr>
              <p14:xfrm>
                <a:off x="4599360" y="2943206"/>
                <a:ext cx="170280" cy="149040"/>
              </p14:xfrm>
            </p:contentPart>
          </mc:Choice>
          <mc:Fallback xmlns="">
            <p:pic>
              <p:nvPicPr>
                <p:cNvPr id="17" name="Ink 16">
                  <a:extLst>
                    <a:ext uri="{FF2B5EF4-FFF2-40B4-BE49-F238E27FC236}">
                      <a16:creationId xmlns:a16="http://schemas.microsoft.com/office/drawing/2014/main" id="{46C47CF9-3AB7-AE4A-31FE-AC182F94E0F0}"/>
                    </a:ext>
                  </a:extLst>
                </p:cNvPr>
                <p:cNvPicPr/>
                <p:nvPr/>
              </p:nvPicPr>
              <p:blipFill>
                <a:blip r:embed="rId24"/>
                <a:stretch>
                  <a:fillRect/>
                </a:stretch>
              </p:blipFill>
              <p:spPr>
                <a:xfrm>
                  <a:off x="4595040" y="2938886"/>
                  <a:ext cx="178920" cy="157680"/>
                </a:xfrm>
                <a:prstGeom prst="rect">
                  <a:avLst/>
                </a:prstGeom>
              </p:spPr>
            </p:pic>
          </mc:Fallback>
        </mc:AlternateContent>
      </p:grpSp>
      <p:grpSp>
        <p:nvGrpSpPr>
          <p:cNvPr id="20" name="Group 19">
            <a:extLst>
              <a:ext uri="{FF2B5EF4-FFF2-40B4-BE49-F238E27FC236}">
                <a16:creationId xmlns:a16="http://schemas.microsoft.com/office/drawing/2014/main" id="{D2A5D546-89E5-6C7B-383D-050C21737234}"/>
              </a:ext>
            </a:extLst>
          </p:cNvPr>
          <p:cNvGrpSpPr/>
          <p:nvPr/>
        </p:nvGrpSpPr>
        <p:grpSpPr>
          <a:xfrm>
            <a:off x="7001280" y="2899646"/>
            <a:ext cx="424080" cy="242640"/>
            <a:chOff x="7001280" y="2899646"/>
            <a:chExt cx="424080" cy="242640"/>
          </a:xfrm>
        </p:grpSpPr>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FD93D999-8121-7A7B-481B-029DCAA43FD1}"/>
                    </a:ext>
                  </a:extLst>
                </p14:cNvPr>
                <p14:cNvContentPartPr/>
                <p14:nvPr/>
              </p14:nvContentPartPr>
              <p14:xfrm>
                <a:off x="7001280" y="2899646"/>
                <a:ext cx="68400" cy="235080"/>
              </p14:xfrm>
            </p:contentPart>
          </mc:Choice>
          <mc:Fallback xmlns="">
            <p:pic>
              <p:nvPicPr>
                <p:cNvPr id="18" name="Ink 17">
                  <a:extLst>
                    <a:ext uri="{FF2B5EF4-FFF2-40B4-BE49-F238E27FC236}">
                      <a16:creationId xmlns:a16="http://schemas.microsoft.com/office/drawing/2014/main" id="{FD93D999-8121-7A7B-481B-029DCAA43FD1}"/>
                    </a:ext>
                  </a:extLst>
                </p:cNvPr>
                <p:cNvPicPr/>
                <p:nvPr/>
              </p:nvPicPr>
              <p:blipFill>
                <a:blip r:embed="rId26"/>
                <a:stretch>
                  <a:fillRect/>
                </a:stretch>
              </p:blipFill>
              <p:spPr>
                <a:xfrm>
                  <a:off x="6996960" y="2895326"/>
                  <a:ext cx="77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C7A171CF-0F81-A0A9-00E8-678AB66BE080}"/>
                    </a:ext>
                  </a:extLst>
                </p14:cNvPr>
                <p14:cNvContentPartPr/>
                <p14:nvPr/>
              </p14:nvContentPartPr>
              <p14:xfrm>
                <a:off x="7196400" y="2966606"/>
                <a:ext cx="228960" cy="175680"/>
              </p14:xfrm>
            </p:contentPart>
          </mc:Choice>
          <mc:Fallback xmlns="">
            <p:pic>
              <p:nvPicPr>
                <p:cNvPr id="19" name="Ink 18">
                  <a:extLst>
                    <a:ext uri="{FF2B5EF4-FFF2-40B4-BE49-F238E27FC236}">
                      <a16:creationId xmlns:a16="http://schemas.microsoft.com/office/drawing/2014/main" id="{C7A171CF-0F81-A0A9-00E8-678AB66BE080}"/>
                    </a:ext>
                  </a:extLst>
                </p:cNvPr>
                <p:cNvPicPr/>
                <p:nvPr/>
              </p:nvPicPr>
              <p:blipFill>
                <a:blip r:embed="rId28"/>
                <a:stretch>
                  <a:fillRect/>
                </a:stretch>
              </p:blipFill>
              <p:spPr>
                <a:xfrm>
                  <a:off x="7192080" y="2962286"/>
                  <a:ext cx="237600" cy="184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A819D282-0C67-D2B2-C7CA-466BD4612CDB}"/>
                  </a:ext>
                </a:extLst>
              </p14:cNvPr>
              <p14:cNvContentPartPr/>
              <p14:nvPr/>
            </p14:nvContentPartPr>
            <p14:xfrm>
              <a:off x="6100200" y="853406"/>
              <a:ext cx="1221120" cy="466560"/>
            </p14:xfrm>
          </p:contentPart>
        </mc:Choice>
        <mc:Fallback xmlns="">
          <p:pic>
            <p:nvPicPr>
              <p:cNvPr id="23" name="Ink 22">
                <a:extLst>
                  <a:ext uri="{FF2B5EF4-FFF2-40B4-BE49-F238E27FC236}">
                    <a16:creationId xmlns:a16="http://schemas.microsoft.com/office/drawing/2014/main" id="{A819D282-0C67-D2B2-C7CA-466BD4612CDB}"/>
                  </a:ext>
                </a:extLst>
              </p:cNvPr>
              <p:cNvPicPr/>
              <p:nvPr/>
            </p:nvPicPr>
            <p:blipFill>
              <a:blip r:embed="rId30"/>
              <a:stretch>
                <a:fillRect/>
              </a:stretch>
            </p:blipFill>
            <p:spPr>
              <a:xfrm>
                <a:off x="6095880" y="849086"/>
                <a:ext cx="1229760" cy="475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B8BD2FFD-450F-C51B-8632-2B53D7C6EFBC}"/>
                  </a:ext>
                </a:extLst>
              </p14:cNvPr>
              <p14:cNvContentPartPr/>
              <p14:nvPr/>
            </p14:nvContentPartPr>
            <p14:xfrm>
              <a:off x="1332360" y="4028966"/>
              <a:ext cx="829800" cy="365760"/>
            </p14:xfrm>
          </p:contentPart>
        </mc:Choice>
        <mc:Fallback xmlns="">
          <p:pic>
            <p:nvPicPr>
              <p:cNvPr id="24" name="Ink 23">
                <a:extLst>
                  <a:ext uri="{FF2B5EF4-FFF2-40B4-BE49-F238E27FC236}">
                    <a16:creationId xmlns:a16="http://schemas.microsoft.com/office/drawing/2014/main" id="{B8BD2FFD-450F-C51B-8632-2B53D7C6EFBC}"/>
                  </a:ext>
                </a:extLst>
              </p:cNvPr>
              <p:cNvPicPr/>
              <p:nvPr/>
            </p:nvPicPr>
            <p:blipFill>
              <a:blip r:embed="rId32"/>
              <a:stretch>
                <a:fillRect/>
              </a:stretch>
            </p:blipFill>
            <p:spPr>
              <a:xfrm>
                <a:off x="1328040" y="4024646"/>
                <a:ext cx="83844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64E00C35-17C9-46D7-E55F-CE272C12C499}"/>
                  </a:ext>
                </a:extLst>
              </p14:cNvPr>
              <p14:cNvContentPartPr/>
              <p14:nvPr/>
            </p14:nvContentPartPr>
            <p14:xfrm>
              <a:off x="3729240" y="4179086"/>
              <a:ext cx="906480" cy="332640"/>
            </p14:xfrm>
          </p:contentPart>
        </mc:Choice>
        <mc:Fallback xmlns="">
          <p:pic>
            <p:nvPicPr>
              <p:cNvPr id="25" name="Ink 24">
                <a:extLst>
                  <a:ext uri="{FF2B5EF4-FFF2-40B4-BE49-F238E27FC236}">
                    <a16:creationId xmlns:a16="http://schemas.microsoft.com/office/drawing/2014/main" id="{64E00C35-17C9-46D7-E55F-CE272C12C499}"/>
                  </a:ext>
                </a:extLst>
              </p:cNvPr>
              <p:cNvPicPr/>
              <p:nvPr/>
            </p:nvPicPr>
            <p:blipFill>
              <a:blip r:embed="rId34"/>
              <a:stretch>
                <a:fillRect/>
              </a:stretch>
            </p:blipFill>
            <p:spPr>
              <a:xfrm>
                <a:off x="3724920" y="4174766"/>
                <a:ext cx="91512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 name="Ink 25">
                <a:extLst>
                  <a:ext uri="{FF2B5EF4-FFF2-40B4-BE49-F238E27FC236}">
                    <a16:creationId xmlns:a16="http://schemas.microsoft.com/office/drawing/2014/main" id="{02B62A25-C04F-072E-41A4-A1A001608C2B}"/>
                  </a:ext>
                </a:extLst>
              </p14:cNvPr>
              <p14:cNvContentPartPr/>
              <p14:nvPr/>
            </p14:nvContentPartPr>
            <p14:xfrm>
              <a:off x="6250320" y="4080806"/>
              <a:ext cx="735480" cy="335880"/>
            </p14:xfrm>
          </p:contentPart>
        </mc:Choice>
        <mc:Fallback xmlns="">
          <p:pic>
            <p:nvPicPr>
              <p:cNvPr id="26" name="Ink 25">
                <a:extLst>
                  <a:ext uri="{FF2B5EF4-FFF2-40B4-BE49-F238E27FC236}">
                    <a16:creationId xmlns:a16="http://schemas.microsoft.com/office/drawing/2014/main" id="{02B62A25-C04F-072E-41A4-A1A001608C2B}"/>
                  </a:ext>
                </a:extLst>
              </p:cNvPr>
              <p:cNvPicPr/>
              <p:nvPr/>
            </p:nvPicPr>
            <p:blipFill>
              <a:blip r:embed="rId36"/>
              <a:stretch>
                <a:fillRect/>
              </a:stretch>
            </p:blipFill>
            <p:spPr>
              <a:xfrm>
                <a:off x="6246000" y="4076486"/>
                <a:ext cx="7441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F72DD475-1CB5-4931-5519-A144CD5C152B}"/>
                  </a:ext>
                </a:extLst>
              </p14:cNvPr>
              <p14:cNvContentPartPr/>
              <p14:nvPr/>
            </p14:nvContentPartPr>
            <p14:xfrm>
              <a:off x="6582960" y="4010966"/>
              <a:ext cx="210960" cy="406440"/>
            </p14:xfrm>
          </p:contentPart>
        </mc:Choice>
        <mc:Fallback xmlns="">
          <p:pic>
            <p:nvPicPr>
              <p:cNvPr id="27" name="Ink 26">
                <a:extLst>
                  <a:ext uri="{FF2B5EF4-FFF2-40B4-BE49-F238E27FC236}">
                    <a16:creationId xmlns:a16="http://schemas.microsoft.com/office/drawing/2014/main" id="{F72DD475-1CB5-4931-5519-A144CD5C152B}"/>
                  </a:ext>
                </a:extLst>
              </p:cNvPr>
              <p:cNvPicPr/>
              <p:nvPr/>
            </p:nvPicPr>
            <p:blipFill>
              <a:blip r:embed="rId38"/>
              <a:stretch>
                <a:fillRect/>
              </a:stretch>
            </p:blipFill>
            <p:spPr>
              <a:xfrm>
                <a:off x="6578640" y="4006646"/>
                <a:ext cx="21960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Ink 27">
                <a:extLst>
                  <a:ext uri="{FF2B5EF4-FFF2-40B4-BE49-F238E27FC236}">
                    <a16:creationId xmlns:a16="http://schemas.microsoft.com/office/drawing/2014/main" id="{7C2CBDFF-DD88-1C75-AE67-07CCD9F27FDA}"/>
                  </a:ext>
                </a:extLst>
              </p14:cNvPr>
              <p14:cNvContentPartPr/>
              <p14:nvPr/>
            </p14:nvContentPartPr>
            <p14:xfrm>
              <a:off x="6843240" y="4264766"/>
              <a:ext cx="177480" cy="193680"/>
            </p14:xfrm>
          </p:contentPart>
        </mc:Choice>
        <mc:Fallback xmlns="">
          <p:pic>
            <p:nvPicPr>
              <p:cNvPr id="28" name="Ink 27">
                <a:extLst>
                  <a:ext uri="{FF2B5EF4-FFF2-40B4-BE49-F238E27FC236}">
                    <a16:creationId xmlns:a16="http://schemas.microsoft.com/office/drawing/2014/main" id="{7C2CBDFF-DD88-1C75-AE67-07CCD9F27FDA}"/>
                  </a:ext>
                </a:extLst>
              </p:cNvPr>
              <p:cNvPicPr/>
              <p:nvPr/>
            </p:nvPicPr>
            <p:blipFill>
              <a:blip r:embed="rId40"/>
              <a:stretch>
                <a:fillRect/>
              </a:stretch>
            </p:blipFill>
            <p:spPr>
              <a:xfrm>
                <a:off x="6838920" y="4260446"/>
                <a:ext cx="1861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F8A0DFD4-E0F9-D525-EBD5-86D3C3F07973}"/>
                  </a:ext>
                </a:extLst>
              </p14:cNvPr>
              <p14:cNvContentPartPr/>
              <p14:nvPr/>
            </p14:nvContentPartPr>
            <p14:xfrm>
              <a:off x="6404400" y="4251806"/>
              <a:ext cx="181440" cy="204840"/>
            </p14:xfrm>
          </p:contentPart>
        </mc:Choice>
        <mc:Fallback xmlns="">
          <p:pic>
            <p:nvPicPr>
              <p:cNvPr id="29" name="Ink 28">
                <a:extLst>
                  <a:ext uri="{FF2B5EF4-FFF2-40B4-BE49-F238E27FC236}">
                    <a16:creationId xmlns:a16="http://schemas.microsoft.com/office/drawing/2014/main" id="{F8A0DFD4-E0F9-D525-EBD5-86D3C3F07973}"/>
                  </a:ext>
                </a:extLst>
              </p:cNvPr>
              <p:cNvPicPr/>
              <p:nvPr/>
            </p:nvPicPr>
            <p:blipFill>
              <a:blip r:embed="rId42"/>
              <a:stretch>
                <a:fillRect/>
              </a:stretch>
            </p:blipFill>
            <p:spPr>
              <a:xfrm>
                <a:off x="6400080" y="4247486"/>
                <a:ext cx="1900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6FD5613D-0593-F2F5-3143-C76A272E9267}"/>
                  </a:ext>
                </a:extLst>
              </p14:cNvPr>
              <p14:cNvContentPartPr/>
              <p14:nvPr/>
            </p14:nvContentPartPr>
            <p14:xfrm>
              <a:off x="6204600" y="540566"/>
              <a:ext cx="1286280" cy="877320"/>
            </p14:xfrm>
          </p:contentPart>
        </mc:Choice>
        <mc:Fallback xmlns="">
          <p:pic>
            <p:nvPicPr>
              <p:cNvPr id="30" name="Ink 29">
                <a:extLst>
                  <a:ext uri="{FF2B5EF4-FFF2-40B4-BE49-F238E27FC236}">
                    <a16:creationId xmlns:a16="http://schemas.microsoft.com/office/drawing/2014/main" id="{6FD5613D-0593-F2F5-3143-C76A272E9267}"/>
                  </a:ext>
                </a:extLst>
              </p:cNvPr>
              <p:cNvPicPr/>
              <p:nvPr/>
            </p:nvPicPr>
            <p:blipFill>
              <a:blip r:embed="rId44"/>
              <a:stretch>
                <a:fillRect/>
              </a:stretch>
            </p:blipFill>
            <p:spPr>
              <a:xfrm>
                <a:off x="6200280" y="536246"/>
                <a:ext cx="1294920" cy="885960"/>
              </a:xfrm>
              <a:prstGeom prst="rect">
                <a:avLst/>
              </a:prstGeom>
            </p:spPr>
          </p:pic>
        </mc:Fallback>
      </mc:AlternateContent>
    </p:spTree>
    <p:extLst>
      <p:ext uri="{BB962C8B-B14F-4D97-AF65-F5344CB8AC3E}">
        <p14:creationId xmlns:p14="http://schemas.microsoft.com/office/powerpoint/2010/main" val="231839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C0CC-E2D9-4C3F-86A0-202C50F77107}"/>
              </a:ext>
            </a:extLst>
          </p:cNvPr>
          <p:cNvSpPr>
            <a:spLocks noGrp="1"/>
          </p:cNvSpPr>
          <p:nvPr>
            <p:ph type="title"/>
          </p:nvPr>
        </p:nvSpPr>
        <p:spPr/>
        <p:txBody>
          <a:bodyPr/>
          <a:lstStyle/>
          <a:p>
            <a:r>
              <a:rPr lang="en-US" b="1" i="0" dirty="0">
                <a:solidFill>
                  <a:srgbClr val="000000"/>
                </a:solidFill>
                <a:effectLst/>
                <a:latin typeface="Calibri" panose="020F0502020204030204" pitchFamily="34" charset="0"/>
              </a:rPr>
              <a:t>Cross-Validation</a:t>
            </a:r>
            <a:endParaRPr lang="en-US" dirty="0"/>
          </a:p>
        </p:txBody>
      </p:sp>
      <p:sp>
        <p:nvSpPr>
          <p:cNvPr id="3" name="Text Placeholder 2">
            <a:extLst>
              <a:ext uri="{FF2B5EF4-FFF2-40B4-BE49-F238E27FC236}">
                <a16:creationId xmlns:a16="http://schemas.microsoft.com/office/drawing/2014/main" id="{6FC98000-0ECA-4CA0-B377-549078386271}"/>
              </a:ext>
            </a:extLst>
          </p:cNvPr>
          <p:cNvSpPr>
            <a:spLocks noGrp="1"/>
          </p:cNvSpPr>
          <p:nvPr>
            <p:ph type="body" idx="1"/>
          </p:nvPr>
        </p:nvSpPr>
        <p:spPr>
          <a:xfrm>
            <a:off x="121919" y="767126"/>
            <a:ext cx="8873067" cy="3662634"/>
          </a:xfrm>
        </p:spPr>
        <p:txBody>
          <a:bodyPr/>
          <a:lstStyle/>
          <a:p>
            <a:r>
              <a:rPr lang="en-US" sz="2400" b="0" i="0" dirty="0">
                <a:solidFill>
                  <a:srgbClr val="000000"/>
                </a:solidFill>
                <a:effectLst/>
                <a:latin typeface="Calibri" panose="020F0502020204030204" pitchFamily="34" charset="0"/>
              </a:rPr>
              <a:t>When only a limited amount of data is available, to achieve an unbiased estimate of the model performance we use </a:t>
            </a:r>
            <a:r>
              <a:rPr lang="en-US" sz="2400" b="0" i="1" dirty="0">
                <a:solidFill>
                  <a:srgbClr val="000000"/>
                </a:solidFill>
                <a:effectLst/>
                <a:latin typeface="Calibri" panose="020F0502020204030204" pitchFamily="34" charset="0"/>
              </a:rPr>
              <a:t>k</a:t>
            </a:r>
            <a:r>
              <a:rPr lang="en-US" sz="2400" b="0" i="0" dirty="0">
                <a:solidFill>
                  <a:srgbClr val="000000"/>
                </a:solidFill>
                <a:effectLst/>
                <a:latin typeface="Calibri" panose="020F0502020204030204" pitchFamily="34" charset="0"/>
              </a:rPr>
              <a:t>-fold cross-validation. </a:t>
            </a:r>
          </a:p>
          <a:p>
            <a:r>
              <a:rPr lang="en-US" sz="2400" b="0" i="0" dirty="0">
                <a:solidFill>
                  <a:srgbClr val="000000"/>
                </a:solidFill>
                <a:effectLst/>
                <a:latin typeface="Calibri" panose="020F0502020204030204" pitchFamily="34" charset="0"/>
              </a:rPr>
              <a:t>In</a:t>
            </a:r>
            <a:r>
              <a:rPr lang="en-US" sz="2400" b="0" i="1" dirty="0">
                <a:solidFill>
                  <a:srgbClr val="000000"/>
                </a:solidFill>
                <a:effectLst/>
                <a:latin typeface="Calibri" panose="020F0502020204030204" pitchFamily="34" charset="0"/>
              </a:rPr>
              <a:t> k</a:t>
            </a:r>
            <a:r>
              <a:rPr lang="en-US" sz="2400" b="0" i="0" dirty="0">
                <a:solidFill>
                  <a:srgbClr val="000000"/>
                </a:solidFill>
                <a:effectLst/>
                <a:latin typeface="Calibri" panose="020F0502020204030204" pitchFamily="34" charset="0"/>
              </a:rPr>
              <a:t>-fold cross-validation, we divide the data into </a:t>
            </a:r>
            <a:r>
              <a:rPr lang="en-US" sz="2400" b="0" i="1" dirty="0">
                <a:solidFill>
                  <a:srgbClr val="000000"/>
                </a:solidFill>
                <a:effectLst/>
                <a:latin typeface="Calibri" panose="020F0502020204030204" pitchFamily="34" charset="0"/>
              </a:rPr>
              <a:t>k</a:t>
            </a:r>
            <a:r>
              <a:rPr lang="en-US" sz="2400" b="0" i="0" dirty="0">
                <a:solidFill>
                  <a:srgbClr val="000000"/>
                </a:solidFill>
                <a:effectLst/>
                <a:latin typeface="Calibri" panose="020F0502020204030204" pitchFamily="34" charset="0"/>
              </a:rPr>
              <a:t> subsets of equal size. </a:t>
            </a:r>
          </a:p>
          <a:p>
            <a:r>
              <a:rPr lang="en-US" sz="2400" b="0" i="0" dirty="0">
                <a:solidFill>
                  <a:srgbClr val="000000"/>
                </a:solidFill>
                <a:effectLst/>
                <a:latin typeface="Calibri" panose="020F0502020204030204" pitchFamily="34" charset="0"/>
              </a:rPr>
              <a:t>We build models </a:t>
            </a:r>
            <a:r>
              <a:rPr lang="en-US" sz="2400" b="0" i="1" dirty="0">
                <a:solidFill>
                  <a:srgbClr val="000000"/>
                </a:solidFill>
                <a:effectLst/>
                <a:latin typeface="Calibri" panose="020F0502020204030204" pitchFamily="34" charset="0"/>
              </a:rPr>
              <a:t>k</a:t>
            </a:r>
            <a:r>
              <a:rPr lang="en-US" sz="2400" b="0" i="0" dirty="0">
                <a:solidFill>
                  <a:srgbClr val="000000"/>
                </a:solidFill>
                <a:effectLst/>
                <a:latin typeface="Calibri" panose="020F0502020204030204" pitchFamily="34" charset="0"/>
              </a:rPr>
              <a:t> times, each time leaving out one of the subsets from training and use it as the test set. If </a:t>
            </a:r>
            <a:r>
              <a:rPr lang="en-US" sz="2400" b="0" i="1" dirty="0">
                <a:solidFill>
                  <a:srgbClr val="000000"/>
                </a:solidFill>
                <a:effectLst/>
                <a:latin typeface="Calibri" panose="020F0502020204030204" pitchFamily="34" charset="0"/>
              </a:rPr>
              <a:t>k</a:t>
            </a:r>
            <a:r>
              <a:rPr lang="en-US" sz="2400" b="0" i="0" dirty="0">
                <a:solidFill>
                  <a:srgbClr val="000000"/>
                </a:solidFill>
                <a:effectLst/>
                <a:latin typeface="Calibri" panose="020F0502020204030204" pitchFamily="34" charset="0"/>
              </a:rPr>
              <a:t> equals the sample size, this is called "leave-one-out".</a:t>
            </a:r>
            <a:endParaRPr lang="en-US" sz="2400" dirty="0"/>
          </a:p>
        </p:txBody>
      </p:sp>
    </p:spTree>
    <p:extLst>
      <p:ext uri="{BB962C8B-B14F-4D97-AF65-F5344CB8AC3E}">
        <p14:creationId xmlns:p14="http://schemas.microsoft.com/office/powerpoint/2010/main" val="106675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7CCC-3843-4956-9374-8274832335F1}"/>
              </a:ext>
            </a:extLst>
          </p:cNvPr>
          <p:cNvSpPr>
            <a:spLocks noGrp="1"/>
          </p:cNvSpPr>
          <p:nvPr>
            <p:ph type="title"/>
          </p:nvPr>
        </p:nvSpPr>
        <p:spPr/>
        <p:txBody>
          <a:bodyPr/>
          <a:lstStyle/>
          <a:p>
            <a:r>
              <a:rPr lang="en-US" dirty="0"/>
              <a:t>Cross validation: 5-folds CV </a:t>
            </a:r>
          </a:p>
        </p:txBody>
      </p:sp>
      <p:pic>
        <p:nvPicPr>
          <p:cNvPr id="4" name="Picture 2" descr="tut5_crossval">
            <a:extLst>
              <a:ext uri="{FF2B5EF4-FFF2-40B4-BE49-F238E27FC236}">
                <a16:creationId xmlns:a16="http://schemas.microsoft.com/office/drawing/2014/main" id="{145D69FE-5260-4556-B1B8-281F5915F9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88" r="20193"/>
          <a:stretch/>
        </p:blipFill>
        <p:spPr bwMode="auto">
          <a:xfrm>
            <a:off x="486202" y="1274286"/>
            <a:ext cx="8337494" cy="35957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558695E-FA82-6738-A1B5-9F23338199F0}"/>
                  </a:ext>
                </a:extLst>
              </p14:cNvPr>
              <p14:cNvContentPartPr/>
              <p14:nvPr/>
            </p14:nvContentPartPr>
            <p14:xfrm>
              <a:off x="2211120" y="1600406"/>
              <a:ext cx="1652040" cy="766080"/>
            </p14:xfrm>
          </p:contentPart>
        </mc:Choice>
        <mc:Fallback xmlns="">
          <p:pic>
            <p:nvPicPr>
              <p:cNvPr id="3" name="Ink 2">
                <a:extLst>
                  <a:ext uri="{FF2B5EF4-FFF2-40B4-BE49-F238E27FC236}">
                    <a16:creationId xmlns:a16="http://schemas.microsoft.com/office/drawing/2014/main" id="{2558695E-FA82-6738-A1B5-9F23338199F0}"/>
                  </a:ext>
                </a:extLst>
              </p:cNvPr>
              <p:cNvPicPr/>
              <p:nvPr/>
            </p:nvPicPr>
            <p:blipFill>
              <a:blip r:embed="rId4"/>
              <a:stretch>
                <a:fillRect/>
              </a:stretch>
            </p:blipFill>
            <p:spPr>
              <a:xfrm>
                <a:off x="2206800" y="1596086"/>
                <a:ext cx="1660680" cy="774720"/>
              </a:xfrm>
              <a:prstGeom prst="rect">
                <a:avLst/>
              </a:prstGeom>
            </p:spPr>
          </p:pic>
        </mc:Fallback>
      </mc:AlternateContent>
      <p:grpSp>
        <p:nvGrpSpPr>
          <p:cNvPr id="7" name="Group 6">
            <a:extLst>
              <a:ext uri="{FF2B5EF4-FFF2-40B4-BE49-F238E27FC236}">
                <a16:creationId xmlns:a16="http://schemas.microsoft.com/office/drawing/2014/main" id="{3673BB63-B360-38D3-447B-E1FCC8E0A000}"/>
              </a:ext>
            </a:extLst>
          </p:cNvPr>
          <p:cNvGrpSpPr/>
          <p:nvPr/>
        </p:nvGrpSpPr>
        <p:grpSpPr>
          <a:xfrm>
            <a:off x="3674520" y="2291606"/>
            <a:ext cx="2638440" cy="1157040"/>
            <a:chOff x="3674520" y="2291606"/>
            <a:chExt cx="2638440" cy="115704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43C2689-A7BA-F937-B97B-B0C69CC5BFCD}"/>
                    </a:ext>
                  </a:extLst>
                </p14:cNvPr>
                <p14:cNvContentPartPr/>
                <p14:nvPr/>
              </p14:nvContentPartPr>
              <p14:xfrm>
                <a:off x="3674520" y="2291606"/>
                <a:ext cx="1474200" cy="641520"/>
              </p14:xfrm>
            </p:contentPart>
          </mc:Choice>
          <mc:Fallback xmlns="">
            <p:pic>
              <p:nvPicPr>
                <p:cNvPr id="5" name="Ink 4">
                  <a:extLst>
                    <a:ext uri="{FF2B5EF4-FFF2-40B4-BE49-F238E27FC236}">
                      <a16:creationId xmlns:a16="http://schemas.microsoft.com/office/drawing/2014/main" id="{343C2689-A7BA-F937-B97B-B0C69CC5BFCD}"/>
                    </a:ext>
                  </a:extLst>
                </p:cNvPr>
                <p:cNvPicPr/>
                <p:nvPr/>
              </p:nvPicPr>
              <p:blipFill>
                <a:blip r:embed="rId6"/>
                <a:stretch>
                  <a:fillRect/>
                </a:stretch>
              </p:blipFill>
              <p:spPr>
                <a:xfrm>
                  <a:off x="3670200" y="2287286"/>
                  <a:ext cx="1482840" cy="65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9F26C9B-70CF-4AEB-AF06-82E960CBA5E5}"/>
                    </a:ext>
                  </a:extLst>
                </p14:cNvPr>
                <p14:cNvContentPartPr/>
                <p14:nvPr/>
              </p14:nvContentPartPr>
              <p14:xfrm>
                <a:off x="4915080" y="2861486"/>
                <a:ext cx="1397880" cy="587160"/>
              </p14:xfrm>
            </p:contentPart>
          </mc:Choice>
          <mc:Fallback xmlns="">
            <p:pic>
              <p:nvPicPr>
                <p:cNvPr id="6" name="Ink 5">
                  <a:extLst>
                    <a:ext uri="{FF2B5EF4-FFF2-40B4-BE49-F238E27FC236}">
                      <a16:creationId xmlns:a16="http://schemas.microsoft.com/office/drawing/2014/main" id="{F9F26C9B-70CF-4AEB-AF06-82E960CBA5E5}"/>
                    </a:ext>
                  </a:extLst>
                </p:cNvPr>
                <p:cNvPicPr/>
                <p:nvPr/>
              </p:nvPicPr>
              <p:blipFill>
                <a:blip r:embed="rId8"/>
                <a:stretch>
                  <a:fillRect/>
                </a:stretch>
              </p:blipFill>
              <p:spPr>
                <a:xfrm>
                  <a:off x="4910760" y="2857166"/>
                  <a:ext cx="1406520" cy="595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43D0EB61-2585-83AC-5044-14F3B8987EC1}"/>
                  </a:ext>
                </a:extLst>
              </p14:cNvPr>
              <p14:cNvContentPartPr/>
              <p14:nvPr/>
            </p14:nvContentPartPr>
            <p14:xfrm>
              <a:off x="8627760" y="3999446"/>
              <a:ext cx="368280" cy="302040"/>
            </p14:xfrm>
          </p:contentPart>
        </mc:Choice>
        <mc:Fallback xmlns="">
          <p:pic>
            <p:nvPicPr>
              <p:cNvPr id="8" name="Ink 7">
                <a:extLst>
                  <a:ext uri="{FF2B5EF4-FFF2-40B4-BE49-F238E27FC236}">
                    <a16:creationId xmlns:a16="http://schemas.microsoft.com/office/drawing/2014/main" id="{43D0EB61-2585-83AC-5044-14F3B8987EC1}"/>
                  </a:ext>
                </a:extLst>
              </p:cNvPr>
              <p:cNvPicPr/>
              <p:nvPr/>
            </p:nvPicPr>
            <p:blipFill>
              <a:blip r:embed="rId10"/>
              <a:stretch>
                <a:fillRect/>
              </a:stretch>
            </p:blipFill>
            <p:spPr>
              <a:xfrm>
                <a:off x="8623440" y="3995126"/>
                <a:ext cx="376920" cy="310680"/>
              </a:xfrm>
              <a:prstGeom prst="rect">
                <a:avLst/>
              </a:prstGeom>
            </p:spPr>
          </p:pic>
        </mc:Fallback>
      </mc:AlternateContent>
      <p:grpSp>
        <p:nvGrpSpPr>
          <p:cNvPr id="19" name="Group 18">
            <a:extLst>
              <a:ext uri="{FF2B5EF4-FFF2-40B4-BE49-F238E27FC236}">
                <a16:creationId xmlns:a16="http://schemas.microsoft.com/office/drawing/2014/main" id="{8B64C393-D624-9D07-A950-D4E5EAEDA989}"/>
              </a:ext>
            </a:extLst>
          </p:cNvPr>
          <p:cNvGrpSpPr/>
          <p:nvPr/>
        </p:nvGrpSpPr>
        <p:grpSpPr>
          <a:xfrm>
            <a:off x="8679960" y="3526766"/>
            <a:ext cx="131400" cy="248400"/>
            <a:chOff x="8679960" y="3526766"/>
            <a:chExt cx="131400" cy="248400"/>
          </a:xfrm>
        </p:grpSpPr>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94B00B75-D9DC-E95F-08F7-0EE6268BCBED}"/>
                    </a:ext>
                  </a:extLst>
                </p14:cNvPr>
                <p14:cNvContentPartPr/>
                <p14:nvPr/>
              </p14:nvContentPartPr>
              <p14:xfrm>
                <a:off x="8679960" y="3526766"/>
                <a:ext cx="131400" cy="248400"/>
              </p14:xfrm>
            </p:contentPart>
          </mc:Choice>
          <mc:Fallback xmlns="">
            <p:pic>
              <p:nvPicPr>
                <p:cNvPr id="9" name="Ink 8">
                  <a:extLst>
                    <a:ext uri="{FF2B5EF4-FFF2-40B4-BE49-F238E27FC236}">
                      <a16:creationId xmlns:a16="http://schemas.microsoft.com/office/drawing/2014/main" id="{94B00B75-D9DC-E95F-08F7-0EE6268BCBED}"/>
                    </a:ext>
                  </a:extLst>
                </p:cNvPr>
                <p:cNvPicPr/>
                <p:nvPr/>
              </p:nvPicPr>
              <p:blipFill>
                <a:blip r:embed="rId12"/>
                <a:stretch>
                  <a:fillRect/>
                </a:stretch>
              </p:blipFill>
              <p:spPr>
                <a:xfrm>
                  <a:off x="8675640" y="3522446"/>
                  <a:ext cx="1400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4F0B3F3F-C4A6-BB1A-0A05-4C250AE2899D}"/>
                    </a:ext>
                  </a:extLst>
                </p14:cNvPr>
                <p14:cNvContentPartPr/>
                <p14:nvPr/>
              </p14:nvContentPartPr>
              <p14:xfrm>
                <a:off x="8679960" y="3533246"/>
                <a:ext cx="126000" cy="212040"/>
              </p14:xfrm>
            </p:contentPart>
          </mc:Choice>
          <mc:Fallback xmlns="">
            <p:pic>
              <p:nvPicPr>
                <p:cNvPr id="10" name="Ink 9">
                  <a:extLst>
                    <a:ext uri="{FF2B5EF4-FFF2-40B4-BE49-F238E27FC236}">
                      <a16:creationId xmlns:a16="http://schemas.microsoft.com/office/drawing/2014/main" id="{4F0B3F3F-C4A6-BB1A-0A05-4C250AE2899D}"/>
                    </a:ext>
                  </a:extLst>
                </p:cNvPr>
                <p:cNvPicPr/>
                <p:nvPr/>
              </p:nvPicPr>
              <p:blipFill>
                <a:blip r:embed="rId14"/>
                <a:stretch>
                  <a:fillRect/>
                </a:stretch>
              </p:blipFill>
              <p:spPr>
                <a:xfrm>
                  <a:off x="8675640" y="3528926"/>
                  <a:ext cx="134640" cy="220680"/>
                </a:xfrm>
                <a:prstGeom prst="rect">
                  <a:avLst/>
                </a:prstGeom>
              </p:spPr>
            </p:pic>
          </mc:Fallback>
        </mc:AlternateContent>
      </p:grpSp>
      <p:grpSp>
        <p:nvGrpSpPr>
          <p:cNvPr id="18" name="Group 17">
            <a:extLst>
              <a:ext uri="{FF2B5EF4-FFF2-40B4-BE49-F238E27FC236}">
                <a16:creationId xmlns:a16="http://schemas.microsoft.com/office/drawing/2014/main" id="{50F77A42-1760-2C23-ECDB-DE83DB3E3117}"/>
              </a:ext>
            </a:extLst>
          </p:cNvPr>
          <p:cNvGrpSpPr/>
          <p:nvPr/>
        </p:nvGrpSpPr>
        <p:grpSpPr>
          <a:xfrm>
            <a:off x="8600040" y="3089366"/>
            <a:ext cx="217800" cy="279720"/>
            <a:chOff x="8600040" y="3089366"/>
            <a:chExt cx="217800" cy="2797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F76C4BBF-8EE4-3DBD-77CA-6A57BF250BD8}"/>
                    </a:ext>
                  </a:extLst>
                </p14:cNvPr>
                <p14:cNvContentPartPr/>
                <p14:nvPr/>
              </p14:nvContentPartPr>
              <p14:xfrm>
                <a:off x="8600040" y="3134726"/>
                <a:ext cx="217800" cy="234360"/>
              </p14:xfrm>
            </p:contentPart>
          </mc:Choice>
          <mc:Fallback xmlns="">
            <p:pic>
              <p:nvPicPr>
                <p:cNvPr id="11" name="Ink 10">
                  <a:extLst>
                    <a:ext uri="{FF2B5EF4-FFF2-40B4-BE49-F238E27FC236}">
                      <a16:creationId xmlns:a16="http://schemas.microsoft.com/office/drawing/2014/main" id="{F76C4BBF-8EE4-3DBD-77CA-6A57BF250BD8}"/>
                    </a:ext>
                  </a:extLst>
                </p:cNvPr>
                <p:cNvPicPr/>
                <p:nvPr/>
              </p:nvPicPr>
              <p:blipFill>
                <a:blip r:embed="rId16"/>
                <a:stretch>
                  <a:fillRect/>
                </a:stretch>
              </p:blipFill>
              <p:spPr>
                <a:xfrm>
                  <a:off x="8595720" y="3130406"/>
                  <a:ext cx="2264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DC8814E7-C78D-9D43-EA2E-1CE311220FBD}"/>
                    </a:ext>
                  </a:extLst>
                </p14:cNvPr>
                <p14:cNvContentPartPr/>
                <p14:nvPr/>
              </p14:nvContentPartPr>
              <p14:xfrm>
                <a:off x="8673480" y="3089366"/>
                <a:ext cx="126360" cy="181800"/>
              </p14:xfrm>
            </p:contentPart>
          </mc:Choice>
          <mc:Fallback xmlns="">
            <p:pic>
              <p:nvPicPr>
                <p:cNvPr id="12" name="Ink 11">
                  <a:extLst>
                    <a:ext uri="{FF2B5EF4-FFF2-40B4-BE49-F238E27FC236}">
                      <a16:creationId xmlns:a16="http://schemas.microsoft.com/office/drawing/2014/main" id="{DC8814E7-C78D-9D43-EA2E-1CE311220FBD}"/>
                    </a:ext>
                  </a:extLst>
                </p:cNvPr>
                <p:cNvPicPr/>
                <p:nvPr/>
              </p:nvPicPr>
              <p:blipFill>
                <a:blip r:embed="rId18"/>
                <a:stretch>
                  <a:fillRect/>
                </a:stretch>
              </p:blipFill>
              <p:spPr>
                <a:xfrm>
                  <a:off x="8669160" y="3084686"/>
                  <a:ext cx="135000" cy="190440"/>
                </a:xfrm>
                <a:prstGeom prst="rect">
                  <a:avLst/>
                </a:prstGeom>
              </p:spPr>
            </p:pic>
          </mc:Fallback>
        </mc:AlternateContent>
      </p:grpSp>
      <p:grpSp>
        <p:nvGrpSpPr>
          <p:cNvPr id="17" name="Group 16">
            <a:extLst>
              <a:ext uri="{FF2B5EF4-FFF2-40B4-BE49-F238E27FC236}">
                <a16:creationId xmlns:a16="http://schemas.microsoft.com/office/drawing/2014/main" id="{B6954F25-C321-4CB5-78E0-ADE582A200EA}"/>
              </a:ext>
            </a:extLst>
          </p:cNvPr>
          <p:cNvGrpSpPr/>
          <p:nvPr/>
        </p:nvGrpSpPr>
        <p:grpSpPr>
          <a:xfrm>
            <a:off x="8562600" y="2005046"/>
            <a:ext cx="227160" cy="662760"/>
            <a:chOff x="8562600" y="2005046"/>
            <a:chExt cx="227160" cy="662760"/>
          </a:xfrm>
        </p:grpSpPr>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392A9741-A0D4-0B00-8C73-888980AB81AA}"/>
                    </a:ext>
                  </a:extLst>
                </p14:cNvPr>
                <p14:cNvContentPartPr/>
                <p14:nvPr/>
              </p14:nvContentPartPr>
              <p14:xfrm>
                <a:off x="8615160" y="2442806"/>
                <a:ext cx="156960" cy="224280"/>
              </p14:xfrm>
            </p:contentPart>
          </mc:Choice>
          <mc:Fallback xmlns="">
            <p:pic>
              <p:nvPicPr>
                <p:cNvPr id="13" name="Ink 12">
                  <a:extLst>
                    <a:ext uri="{FF2B5EF4-FFF2-40B4-BE49-F238E27FC236}">
                      <a16:creationId xmlns:a16="http://schemas.microsoft.com/office/drawing/2014/main" id="{392A9741-A0D4-0B00-8C73-888980AB81AA}"/>
                    </a:ext>
                  </a:extLst>
                </p:cNvPr>
                <p:cNvPicPr/>
                <p:nvPr/>
              </p:nvPicPr>
              <p:blipFill>
                <a:blip r:embed="rId20"/>
                <a:stretch>
                  <a:fillRect/>
                </a:stretch>
              </p:blipFill>
              <p:spPr>
                <a:xfrm>
                  <a:off x="8610840" y="2438486"/>
                  <a:ext cx="1656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1330FCED-A784-EFCD-485B-55FA5D2AA8D4}"/>
                    </a:ext>
                  </a:extLst>
                </p14:cNvPr>
                <p14:cNvContentPartPr/>
                <p14:nvPr/>
              </p14:nvContentPartPr>
              <p14:xfrm>
                <a:off x="8627760" y="2357486"/>
                <a:ext cx="162000" cy="310320"/>
              </p14:xfrm>
            </p:contentPart>
          </mc:Choice>
          <mc:Fallback xmlns="">
            <p:pic>
              <p:nvPicPr>
                <p:cNvPr id="14" name="Ink 13">
                  <a:extLst>
                    <a:ext uri="{FF2B5EF4-FFF2-40B4-BE49-F238E27FC236}">
                      <a16:creationId xmlns:a16="http://schemas.microsoft.com/office/drawing/2014/main" id="{1330FCED-A784-EFCD-485B-55FA5D2AA8D4}"/>
                    </a:ext>
                  </a:extLst>
                </p:cNvPr>
                <p:cNvPicPr/>
                <p:nvPr/>
              </p:nvPicPr>
              <p:blipFill>
                <a:blip r:embed="rId22"/>
                <a:stretch>
                  <a:fillRect/>
                </a:stretch>
              </p:blipFill>
              <p:spPr>
                <a:xfrm>
                  <a:off x="8623440" y="2353166"/>
                  <a:ext cx="17064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70DFA09-11AD-586F-ADBF-F7DBF732F32C}"/>
                    </a:ext>
                  </a:extLst>
                </p14:cNvPr>
                <p14:cNvContentPartPr/>
                <p14:nvPr/>
              </p14:nvContentPartPr>
              <p14:xfrm>
                <a:off x="8562600" y="2057246"/>
                <a:ext cx="202680" cy="150840"/>
              </p14:xfrm>
            </p:contentPart>
          </mc:Choice>
          <mc:Fallback xmlns="">
            <p:pic>
              <p:nvPicPr>
                <p:cNvPr id="15" name="Ink 14">
                  <a:extLst>
                    <a:ext uri="{FF2B5EF4-FFF2-40B4-BE49-F238E27FC236}">
                      <a16:creationId xmlns:a16="http://schemas.microsoft.com/office/drawing/2014/main" id="{770DFA09-11AD-586F-ADBF-F7DBF732F32C}"/>
                    </a:ext>
                  </a:extLst>
                </p:cNvPr>
                <p:cNvPicPr/>
                <p:nvPr/>
              </p:nvPicPr>
              <p:blipFill>
                <a:blip r:embed="rId24"/>
                <a:stretch>
                  <a:fillRect/>
                </a:stretch>
              </p:blipFill>
              <p:spPr>
                <a:xfrm>
                  <a:off x="8558280" y="2052926"/>
                  <a:ext cx="2113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1326FDA5-6AB2-565E-E0A3-B40A9E41B527}"/>
                    </a:ext>
                  </a:extLst>
                </p14:cNvPr>
                <p14:cNvContentPartPr/>
                <p14:nvPr/>
              </p14:nvContentPartPr>
              <p14:xfrm>
                <a:off x="8582400" y="2005046"/>
                <a:ext cx="167040" cy="290520"/>
              </p14:xfrm>
            </p:contentPart>
          </mc:Choice>
          <mc:Fallback xmlns="">
            <p:pic>
              <p:nvPicPr>
                <p:cNvPr id="16" name="Ink 15">
                  <a:extLst>
                    <a:ext uri="{FF2B5EF4-FFF2-40B4-BE49-F238E27FC236}">
                      <a16:creationId xmlns:a16="http://schemas.microsoft.com/office/drawing/2014/main" id="{1326FDA5-6AB2-565E-E0A3-B40A9E41B527}"/>
                    </a:ext>
                  </a:extLst>
                </p:cNvPr>
                <p:cNvPicPr/>
                <p:nvPr/>
              </p:nvPicPr>
              <p:blipFill>
                <a:blip r:embed="rId26"/>
                <a:stretch>
                  <a:fillRect/>
                </a:stretch>
              </p:blipFill>
              <p:spPr>
                <a:xfrm>
                  <a:off x="8577720" y="2000726"/>
                  <a:ext cx="175680" cy="29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E5036BD0-26AA-56CF-D562-32D21EBD5CCC}"/>
                  </a:ext>
                </a:extLst>
              </p14:cNvPr>
              <p14:cNvContentPartPr/>
              <p14:nvPr/>
            </p14:nvContentPartPr>
            <p14:xfrm>
              <a:off x="593640" y="1814966"/>
              <a:ext cx="484920" cy="270720"/>
            </p14:xfrm>
          </p:contentPart>
        </mc:Choice>
        <mc:Fallback xmlns="">
          <p:pic>
            <p:nvPicPr>
              <p:cNvPr id="20" name="Ink 19">
                <a:extLst>
                  <a:ext uri="{FF2B5EF4-FFF2-40B4-BE49-F238E27FC236}">
                    <a16:creationId xmlns:a16="http://schemas.microsoft.com/office/drawing/2014/main" id="{E5036BD0-26AA-56CF-D562-32D21EBD5CCC}"/>
                  </a:ext>
                </a:extLst>
              </p:cNvPr>
              <p:cNvPicPr/>
              <p:nvPr/>
            </p:nvPicPr>
            <p:blipFill>
              <a:blip r:embed="rId28"/>
              <a:stretch>
                <a:fillRect/>
              </a:stretch>
            </p:blipFill>
            <p:spPr>
              <a:xfrm>
                <a:off x="589320" y="1810646"/>
                <a:ext cx="4935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84881252-E8F7-7BF1-526E-B7C9EE839FB9}"/>
                  </a:ext>
                </a:extLst>
              </p14:cNvPr>
              <p14:cNvContentPartPr/>
              <p14:nvPr/>
            </p14:nvContentPartPr>
            <p14:xfrm>
              <a:off x="639360" y="2272886"/>
              <a:ext cx="314280" cy="286560"/>
            </p14:xfrm>
          </p:contentPart>
        </mc:Choice>
        <mc:Fallback xmlns="">
          <p:pic>
            <p:nvPicPr>
              <p:cNvPr id="21" name="Ink 20">
                <a:extLst>
                  <a:ext uri="{FF2B5EF4-FFF2-40B4-BE49-F238E27FC236}">
                    <a16:creationId xmlns:a16="http://schemas.microsoft.com/office/drawing/2014/main" id="{84881252-E8F7-7BF1-526E-B7C9EE839FB9}"/>
                  </a:ext>
                </a:extLst>
              </p:cNvPr>
              <p:cNvPicPr/>
              <p:nvPr/>
            </p:nvPicPr>
            <p:blipFill>
              <a:blip r:embed="rId30"/>
              <a:stretch>
                <a:fillRect/>
              </a:stretch>
            </p:blipFill>
            <p:spPr>
              <a:xfrm>
                <a:off x="635040" y="2268206"/>
                <a:ext cx="3229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870791A1-9711-5B96-EFAE-C724810051F7}"/>
                  </a:ext>
                </a:extLst>
              </p14:cNvPr>
              <p14:cNvContentPartPr/>
              <p14:nvPr/>
            </p14:nvContentPartPr>
            <p14:xfrm>
              <a:off x="593280" y="2840966"/>
              <a:ext cx="453240" cy="140040"/>
            </p14:xfrm>
          </p:contentPart>
        </mc:Choice>
        <mc:Fallback xmlns="">
          <p:pic>
            <p:nvPicPr>
              <p:cNvPr id="22" name="Ink 21">
                <a:extLst>
                  <a:ext uri="{FF2B5EF4-FFF2-40B4-BE49-F238E27FC236}">
                    <a16:creationId xmlns:a16="http://schemas.microsoft.com/office/drawing/2014/main" id="{870791A1-9711-5B96-EFAE-C724810051F7}"/>
                  </a:ext>
                </a:extLst>
              </p:cNvPr>
              <p:cNvPicPr/>
              <p:nvPr/>
            </p:nvPicPr>
            <p:blipFill>
              <a:blip r:embed="rId32"/>
              <a:stretch>
                <a:fillRect/>
              </a:stretch>
            </p:blipFill>
            <p:spPr>
              <a:xfrm>
                <a:off x="588960" y="2836646"/>
                <a:ext cx="4618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F72327B6-81BC-B9C9-1B3A-CBDE068BB382}"/>
                  </a:ext>
                </a:extLst>
              </p14:cNvPr>
              <p14:cNvContentPartPr/>
              <p14:nvPr/>
            </p14:nvContentPartPr>
            <p14:xfrm>
              <a:off x="605520" y="3368726"/>
              <a:ext cx="397800" cy="293040"/>
            </p14:xfrm>
          </p:contentPart>
        </mc:Choice>
        <mc:Fallback xmlns="">
          <p:pic>
            <p:nvPicPr>
              <p:cNvPr id="23" name="Ink 22">
                <a:extLst>
                  <a:ext uri="{FF2B5EF4-FFF2-40B4-BE49-F238E27FC236}">
                    <a16:creationId xmlns:a16="http://schemas.microsoft.com/office/drawing/2014/main" id="{F72327B6-81BC-B9C9-1B3A-CBDE068BB382}"/>
                  </a:ext>
                </a:extLst>
              </p:cNvPr>
              <p:cNvPicPr/>
              <p:nvPr/>
            </p:nvPicPr>
            <p:blipFill>
              <a:blip r:embed="rId34"/>
              <a:stretch>
                <a:fillRect/>
              </a:stretch>
            </p:blipFill>
            <p:spPr>
              <a:xfrm>
                <a:off x="601200" y="3364406"/>
                <a:ext cx="406440" cy="301680"/>
              </a:xfrm>
              <a:prstGeom prst="rect">
                <a:avLst/>
              </a:prstGeom>
            </p:spPr>
          </p:pic>
        </mc:Fallback>
      </mc:AlternateContent>
      <p:grpSp>
        <p:nvGrpSpPr>
          <p:cNvPr id="26" name="Group 25">
            <a:extLst>
              <a:ext uri="{FF2B5EF4-FFF2-40B4-BE49-F238E27FC236}">
                <a16:creationId xmlns:a16="http://schemas.microsoft.com/office/drawing/2014/main" id="{B6947B66-1745-333E-EF8F-566734A38DAE}"/>
              </a:ext>
            </a:extLst>
          </p:cNvPr>
          <p:cNvGrpSpPr/>
          <p:nvPr/>
        </p:nvGrpSpPr>
        <p:grpSpPr>
          <a:xfrm>
            <a:off x="476640" y="3938246"/>
            <a:ext cx="227520" cy="393120"/>
            <a:chOff x="476640" y="3938246"/>
            <a:chExt cx="227520" cy="393120"/>
          </a:xfrm>
        </p:grpSpPr>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409DE0A8-DC0F-59BA-DFFA-EAEB87C08D6C}"/>
                    </a:ext>
                  </a:extLst>
                </p14:cNvPr>
                <p14:cNvContentPartPr/>
                <p14:nvPr/>
              </p14:nvContentPartPr>
              <p14:xfrm>
                <a:off x="519120" y="4003406"/>
                <a:ext cx="168120" cy="327960"/>
              </p14:xfrm>
            </p:contentPart>
          </mc:Choice>
          <mc:Fallback xmlns="">
            <p:pic>
              <p:nvPicPr>
                <p:cNvPr id="24" name="Ink 23">
                  <a:extLst>
                    <a:ext uri="{FF2B5EF4-FFF2-40B4-BE49-F238E27FC236}">
                      <a16:creationId xmlns:a16="http://schemas.microsoft.com/office/drawing/2014/main" id="{409DE0A8-DC0F-59BA-DFFA-EAEB87C08D6C}"/>
                    </a:ext>
                  </a:extLst>
                </p:cNvPr>
                <p:cNvPicPr/>
                <p:nvPr/>
              </p:nvPicPr>
              <p:blipFill>
                <a:blip r:embed="rId36"/>
                <a:stretch>
                  <a:fillRect/>
                </a:stretch>
              </p:blipFill>
              <p:spPr>
                <a:xfrm>
                  <a:off x="514800" y="3999086"/>
                  <a:ext cx="17676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543A8E39-7CB6-A9FF-39FE-0C8F0631C203}"/>
                    </a:ext>
                  </a:extLst>
                </p14:cNvPr>
                <p14:cNvContentPartPr/>
                <p14:nvPr/>
              </p14:nvContentPartPr>
              <p14:xfrm>
                <a:off x="476640" y="3938246"/>
                <a:ext cx="227520" cy="353880"/>
              </p14:xfrm>
            </p:contentPart>
          </mc:Choice>
          <mc:Fallback xmlns="">
            <p:pic>
              <p:nvPicPr>
                <p:cNvPr id="25" name="Ink 24">
                  <a:extLst>
                    <a:ext uri="{FF2B5EF4-FFF2-40B4-BE49-F238E27FC236}">
                      <a16:creationId xmlns:a16="http://schemas.microsoft.com/office/drawing/2014/main" id="{543A8E39-7CB6-A9FF-39FE-0C8F0631C203}"/>
                    </a:ext>
                  </a:extLst>
                </p:cNvPr>
                <p:cNvPicPr/>
                <p:nvPr/>
              </p:nvPicPr>
              <p:blipFill>
                <a:blip r:embed="rId38"/>
                <a:stretch>
                  <a:fillRect/>
                </a:stretch>
              </p:blipFill>
              <p:spPr>
                <a:xfrm>
                  <a:off x="472320" y="3933926"/>
                  <a:ext cx="236160" cy="362520"/>
                </a:xfrm>
                <a:prstGeom prst="rect">
                  <a:avLst/>
                </a:prstGeom>
              </p:spPr>
            </p:pic>
          </mc:Fallback>
        </mc:AlternateContent>
      </p:grpSp>
    </p:spTree>
    <p:extLst>
      <p:ext uri="{BB962C8B-B14F-4D97-AF65-F5344CB8AC3E}">
        <p14:creationId xmlns:p14="http://schemas.microsoft.com/office/powerpoint/2010/main" val="411067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altLang="en-US" dirty="0"/>
              <a:t>Errors</a:t>
            </a:r>
          </a:p>
        </p:txBody>
      </p:sp>
      <p:sp>
        <p:nvSpPr>
          <p:cNvPr id="6146" name="Rectangle 3"/>
          <p:cNvSpPr>
            <a:spLocks noGrp="1" noChangeArrowheads="1"/>
          </p:cNvSpPr>
          <p:nvPr>
            <p:ph type="body" idx="1"/>
          </p:nvPr>
        </p:nvSpPr>
        <p:spPr>
          <a:xfrm>
            <a:off x="457200" y="767127"/>
            <a:ext cx="8229600" cy="3827524"/>
          </a:xfrm>
        </p:spPr>
        <p:txBody>
          <a:bodyPr/>
          <a:lstStyle/>
          <a:p>
            <a:r>
              <a:rPr lang="en-US" altLang="en-US" sz="1600" b="1" dirty="0"/>
              <a:t>Training errors</a:t>
            </a:r>
            <a:r>
              <a:rPr lang="en-US" altLang="en-US" sz="1200" dirty="0"/>
              <a:t>: </a:t>
            </a:r>
            <a:r>
              <a:rPr lang="en-US" altLang="en-US" sz="1050" dirty="0"/>
              <a:t>Errors committed on the training set</a:t>
            </a:r>
          </a:p>
          <a:p>
            <a:r>
              <a:rPr lang="en-US" altLang="en-US" sz="1600" b="1" dirty="0"/>
              <a:t>Test errors</a:t>
            </a:r>
            <a:r>
              <a:rPr lang="en-US" altLang="en-US" sz="1200" dirty="0"/>
              <a:t>:  </a:t>
            </a:r>
            <a:r>
              <a:rPr lang="en-US" altLang="en-US" sz="1050" dirty="0"/>
              <a:t>Errors committed on the test set</a:t>
            </a:r>
          </a:p>
          <a:p>
            <a:r>
              <a:rPr lang="en-US" altLang="en-US" sz="1600" b="1" dirty="0"/>
              <a:t>Generalization errors</a:t>
            </a:r>
            <a:r>
              <a:rPr lang="en-US" altLang="en-US" sz="1200" dirty="0"/>
              <a:t>: </a:t>
            </a:r>
            <a:r>
              <a:rPr lang="en-US" altLang="en-US" sz="1050" dirty="0"/>
              <a:t>Expected error of a model over random selection of records from same distribution</a:t>
            </a:r>
          </a:p>
        </p:txBody>
      </p:sp>
      <p:graphicFrame>
        <p:nvGraphicFramePr>
          <p:cNvPr id="4" name="Object 26">
            <a:extLst>
              <a:ext uri="{FF2B5EF4-FFF2-40B4-BE49-F238E27FC236}">
                <a16:creationId xmlns:a16="http://schemas.microsoft.com/office/drawing/2014/main" id="{EA275511-3D72-4E9A-B133-E7DF2C3BDE39}"/>
              </a:ext>
            </a:extLst>
          </p:cNvPr>
          <p:cNvGraphicFramePr>
            <a:graphicFrameLocks noChangeAspect="1"/>
          </p:cNvGraphicFramePr>
          <p:nvPr/>
        </p:nvGraphicFramePr>
        <p:xfrm>
          <a:off x="1889760" y="2063543"/>
          <a:ext cx="4291014" cy="3079957"/>
        </p:xfrm>
        <a:graphic>
          <a:graphicData uri="http://schemas.openxmlformats.org/presentationml/2006/ole">
            <mc:AlternateContent xmlns:mc="http://schemas.openxmlformats.org/markup-compatibility/2006">
              <mc:Choice xmlns:v="urn:schemas-microsoft-com:vml" Requires="v">
                <p:oleObj name="Visio" r:id="rId2" imgW="8432800" imgH="6286500" progId="Visio.Drawing.6">
                  <p:embed/>
                </p:oleObj>
              </mc:Choice>
              <mc:Fallback>
                <p:oleObj name="Visio" r:id="rId2" imgW="8432800" imgH="6286500" progId="Visio.Drawing.6">
                  <p:embed/>
                  <p:pic>
                    <p:nvPicPr>
                      <p:cNvPr id="4" name="Object 26">
                        <a:extLst>
                          <a:ext uri="{FF2B5EF4-FFF2-40B4-BE49-F238E27FC236}">
                            <a16:creationId xmlns:a16="http://schemas.microsoft.com/office/drawing/2014/main" id="{EA275511-3D72-4E9A-B133-E7DF2C3BD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760" y="2063543"/>
                        <a:ext cx="4291014" cy="30799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4296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F87EF0F2-4A98-48D3-1164-0139613D1584}"/>
                  </a:ext>
                </a:extLst>
              </p14:cNvPr>
              <p14:cNvContentPartPr/>
              <p14:nvPr/>
            </p14:nvContentPartPr>
            <p14:xfrm>
              <a:off x="533520" y="636326"/>
              <a:ext cx="351360" cy="278640"/>
            </p14:xfrm>
          </p:contentPart>
        </mc:Choice>
        <mc:Fallback xmlns="">
          <p:pic>
            <p:nvPicPr>
              <p:cNvPr id="11" name="Ink 10">
                <a:extLst>
                  <a:ext uri="{FF2B5EF4-FFF2-40B4-BE49-F238E27FC236}">
                    <a16:creationId xmlns:a16="http://schemas.microsoft.com/office/drawing/2014/main" id="{F87EF0F2-4A98-48D3-1164-0139613D1584}"/>
                  </a:ext>
                </a:extLst>
              </p:cNvPr>
              <p:cNvPicPr/>
              <p:nvPr/>
            </p:nvPicPr>
            <p:blipFill>
              <a:blip r:embed="rId3"/>
              <a:stretch>
                <a:fillRect/>
              </a:stretch>
            </p:blipFill>
            <p:spPr>
              <a:xfrm>
                <a:off x="529200" y="632006"/>
                <a:ext cx="360000" cy="287280"/>
              </a:xfrm>
              <a:prstGeom prst="rect">
                <a:avLst/>
              </a:prstGeom>
            </p:spPr>
          </p:pic>
        </mc:Fallback>
      </mc:AlternateContent>
      <p:grpSp>
        <p:nvGrpSpPr>
          <p:cNvPr id="18" name="Group 17">
            <a:extLst>
              <a:ext uri="{FF2B5EF4-FFF2-40B4-BE49-F238E27FC236}">
                <a16:creationId xmlns:a16="http://schemas.microsoft.com/office/drawing/2014/main" id="{642EFA42-04A6-65F7-905A-16909DAADF4E}"/>
              </a:ext>
            </a:extLst>
          </p:cNvPr>
          <p:cNvGrpSpPr/>
          <p:nvPr/>
        </p:nvGrpSpPr>
        <p:grpSpPr>
          <a:xfrm>
            <a:off x="235080" y="228446"/>
            <a:ext cx="1080000" cy="243000"/>
            <a:chOff x="235080" y="228446"/>
            <a:chExt cx="1080000" cy="24300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266B2878-6B70-9FAD-ED0B-C46E9164B694}"/>
                    </a:ext>
                  </a:extLst>
                </p14:cNvPr>
                <p14:cNvContentPartPr/>
                <p14:nvPr/>
              </p14:nvContentPartPr>
              <p14:xfrm>
                <a:off x="235080" y="272006"/>
                <a:ext cx="220680" cy="199440"/>
              </p14:xfrm>
            </p:contentPart>
          </mc:Choice>
          <mc:Fallback xmlns="">
            <p:pic>
              <p:nvPicPr>
                <p:cNvPr id="13" name="Ink 12">
                  <a:extLst>
                    <a:ext uri="{FF2B5EF4-FFF2-40B4-BE49-F238E27FC236}">
                      <a16:creationId xmlns:a16="http://schemas.microsoft.com/office/drawing/2014/main" id="{266B2878-6B70-9FAD-ED0B-C46E9164B694}"/>
                    </a:ext>
                  </a:extLst>
                </p:cNvPr>
                <p:cNvPicPr/>
                <p:nvPr/>
              </p:nvPicPr>
              <p:blipFill>
                <a:blip r:embed="rId5"/>
                <a:stretch>
                  <a:fillRect/>
                </a:stretch>
              </p:blipFill>
              <p:spPr>
                <a:xfrm>
                  <a:off x="230760" y="267686"/>
                  <a:ext cx="2293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82BF25FB-E8E1-F8BE-B91D-1F87E7ADCF3B}"/>
                    </a:ext>
                  </a:extLst>
                </p14:cNvPr>
                <p14:cNvContentPartPr/>
                <p14:nvPr/>
              </p14:nvContentPartPr>
              <p14:xfrm>
                <a:off x="437400" y="261206"/>
                <a:ext cx="216720" cy="164880"/>
              </p14:xfrm>
            </p:contentPart>
          </mc:Choice>
          <mc:Fallback xmlns="">
            <p:pic>
              <p:nvPicPr>
                <p:cNvPr id="14" name="Ink 13">
                  <a:extLst>
                    <a:ext uri="{FF2B5EF4-FFF2-40B4-BE49-F238E27FC236}">
                      <a16:creationId xmlns:a16="http://schemas.microsoft.com/office/drawing/2014/main" id="{82BF25FB-E8E1-F8BE-B91D-1F87E7ADCF3B}"/>
                    </a:ext>
                  </a:extLst>
                </p:cNvPr>
                <p:cNvPicPr/>
                <p:nvPr/>
              </p:nvPicPr>
              <p:blipFill>
                <a:blip r:embed="rId7"/>
                <a:stretch>
                  <a:fillRect/>
                </a:stretch>
              </p:blipFill>
              <p:spPr>
                <a:xfrm>
                  <a:off x="433080" y="256886"/>
                  <a:ext cx="2253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300F8AAF-5DA1-36EB-7AE9-633C43EAE567}"/>
                    </a:ext>
                  </a:extLst>
                </p14:cNvPr>
                <p14:cNvContentPartPr/>
                <p14:nvPr/>
              </p14:nvContentPartPr>
              <p14:xfrm>
                <a:off x="653040" y="228446"/>
                <a:ext cx="182520" cy="172800"/>
              </p14:xfrm>
            </p:contentPart>
          </mc:Choice>
          <mc:Fallback xmlns="">
            <p:pic>
              <p:nvPicPr>
                <p:cNvPr id="15" name="Ink 14">
                  <a:extLst>
                    <a:ext uri="{FF2B5EF4-FFF2-40B4-BE49-F238E27FC236}">
                      <a16:creationId xmlns:a16="http://schemas.microsoft.com/office/drawing/2014/main" id="{300F8AAF-5DA1-36EB-7AE9-633C43EAE567}"/>
                    </a:ext>
                  </a:extLst>
                </p:cNvPr>
                <p:cNvPicPr/>
                <p:nvPr/>
              </p:nvPicPr>
              <p:blipFill>
                <a:blip r:embed="rId9"/>
                <a:stretch>
                  <a:fillRect/>
                </a:stretch>
              </p:blipFill>
              <p:spPr>
                <a:xfrm>
                  <a:off x="648360" y="224126"/>
                  <a:ext cx="1911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7BE54BB5-964A-7FF6-9963-309C0C4FF20A}"/>
                    </a:ext>
                  </a:extLst>
                </p14:cNvPr>
                <p14:cNvContentPartPr/>
                <p14:nvPr/>
              </p14:nvContentPartPr>
              <p14:xfrm>
                <a:off x="900360" y="280646"/>
                <a:ext cx="173520" cy="142920"/>
              </p14:xfrm>
            </p:contentPart>
          </mc:Choice>
          <mc:Fallback xmlns="">
            <p:pic>
              <p:nvPicPr>
                <p:cNvPr id="16" name="Ink 15">
                  <a:extLst>
                    <a:ext uri="{FF2B5EF4-FFF2-40B4-BE49-F238E27FC236}">
                      <a16:creationId xmlns:a16="http://schemas.microsoft.com/office/drawing/2014/main" id="{7BE54BB5-964A-7FF6-9963-309C0C4FF20A}"/>
                    </a:ext>
                  </a:extLst>
                </p:cNvPr>
                <p:cNvPicPr/>
                <p:nvPr/>
              </p:nvPicPr>
              <p:blipFill>
                <a:blip r:embed="rId11"/>
                <a:stretch>
                  <a:fillRect/>
                </a:stretch>
              </p:blipFill>
              <p:spPr>
                <a:xfrm>
                  <a:off x="896040" y="276326"/>
                  <a:ext cx="1821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2B605688-E52B-F489-4880-695D80D55B11}"/>
                    </a:ext>
                  </a:extLst>
                </p14:cNvPr>
                <p14:cNvContentPartPr/>
                <p14:nvPr/>
              </p14:nvContentPartPr>
              <p14:xfrm>
                <a:off x="1116720" y="228446"/>
                <a:ext cx="198360" cy="159480"/>
              </p14:xfrm>
            </p:contentPart>
          </mc:Choice>
          <mc:Fallback xmlns="">
            <p:pic>
              <p:nvPicPr>
                <p:cNvPr id="17" name="Ink 16">
                  <a:extLst>
                    <a:ext uri="{FF2B5EF4-FFF2-40B4-BE49-F238E27FC236}">
                      <a16:creationId xmlns:a16="http://schemas.microsoft.com/office/drawing/2014/main" id="{2B605688-E52B-F489-4880-695D80D55B11}"/>
                    </a:ext>
                  </a:extLst>
                </p:cNvPr>
                <p:cNvPicPr/>
                <p:nvPr/>
              </p:nvPicPr>
              <p:blipFill>
                <a:blip r:embed="rId13"/>
                <a:stretch>
                  <a:fillRect/>
                </a:stretch>
              </p:blipFill>
              <p:spPr>
                <a:xfrm>
                  <a:off x="1112400" y="224126"/>
                  <a:ext cx="207000" cy="168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A0EE678B-3D8B-7520-EDEB-E5A0375583C8}"/>
                  </a:ext>
                </a:extLst>
              </p14:cNvPr>
              <p14:cNvContentPartPr/>
              <p14:nvPr/>
            </p14:nvContentPartPr>
            <p14:xfrm>
              <a:off x="7811280" y="4085846"/>
              <a:ext cx="347760" cy="322560"/>
            </p14:xfrm>
          </p:contentPart>
        </mc:Choice>
        <mc:Fallback xmlns="">
          <p:pic>
            <p:nvPicPr>
              <p:cNvPr id="19" name="Ink 18">
                <a:extLst>
                  <a:ext uri="{FF2B5EF4-FFF2-40B4-BE49-F238E27FC236}">
                    <a16:creationId xmlns:a16="http://schemas.microsoft.com/office/drawing/2014/main" id="{A0EE678B-3D8B-7520-EDEB-E5A0375583C8}"/>
                  </a:ext>
                </a:extLst>
              </p:cNvPr>
              <p:cNvPicPr/>
              <p:nvPr/>
            </p:nvPicPr>
            <p:blipFill>
              <a:blip r:embed="rId15"/>
              <a:stretch>
                <a:fillRect/>
              </a:stretch>
            </p:blipFill>
            <p:spPr>
              <a:xfrm>
                <a:off x="7806960" y="4081526"/>
                <a:ext cx="3564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02E8354C-D2DC-1515-2B96-2FE2B64BF956}"/>
                  </a:ext>
                </a:extLst>
              </p14:cNvPr>
              <p14:cNvContentPartPr/>
              <p14:nvPr/>
            </p14:nvContentPartPr>
            <p14:xfrm>
              <a:off x="1077480" y="4147406"/>
              <a:ext cx="13680" cy="71640"/>
            </p14:xfrm>
          </p:contentPart>
        </mc:Choice>
        <mc:Fallback xmlns="">
          <p:pic>
            <p:nvPicPr>
              <p:cNvPr id="32" name="Ink 31">
                <a:extLst>
                  <a:ext uri="{FF2B5EF4-FFF2-40B4-BE49-F238E27FC236}">
                    <a16:creationId xmlns:a16="http://schemas.microsoft.com/office/drawing/2014/main" id="{02E8354C-D2DC-1515-2B96-2FE2B64BF956}"/>
                  </a:ext>
                </a:extLst>
              </p:cNvPr>
              <p:cNvPicPr/>
              <p:nvPr/>
            </p:nvPicPr>
            <p:blipFill>
              <a:blip r:embed="rId17"/>
              <a:stretch>
                <a:fillRect/>
              </a:stretch>
            </p:blipFill>
            <p:spPr>
              <a:xfrm>
                <a:off x="1073160" y="4143086"/>
                <a:ext cx="22320" cy="80280"/>
              </a:xfrm>
              <a:prstGeom prst="rect">
                <a:avLst/>
              </a:prstGeom>
            </p:spPr>
          </p:pic>
        </mc:Fallback>
      </mc:AlternateContent>
      <p:grpSp>
        <p:nvGrpSpPr>
          <p:cNvPr id="77" name="Group 76">
            <a:extLst>
              <a:ext uri="{FF2B5EF4-FFF2-40B4-BE49-F238E27FC236}">
                <a16:creationId xmlns:a16="http://schemas.microsoft.com/office/drawing/2014/main" id="{CC8371AC-0F30-3FCF-915C-5A20943D17F4}"/>
              </a:ext>
            </a:extLst>
          </p:cNvPr>
          <p:cNvGrpSpPr/>
          <p:nvPr/>
        </p:nvGrpSpPr>
        <p:grpSpPr>
          <a:xfrm>
            <a:off x="8269920" y="3402566"/>
            <a:ext cx="438120" cy="314640"/>
            <a:chOff x="8269920" y="3402566"/>
            <a:chExt cx="438120" cy="314640"/>
          </a:xfrm>
        </p:grpSpPr>
        <mc:AlternateContent xmlns:mc="http://schemas.openxmlformats.org/markup-compatibility/2006" xmlns:p14="http://schemas.microsoft.com/office/powerpoint/2010/main">
          <mc:Choice Requires="p14">
            <p:contentPart p14:bwMode="auto" r:id="rId18">
              <p14:nvContentPartPr>
                <p14:cNvPr id="75" name="Ink 74">
                  <a:extLst>
                    <a:ext uri="{FF2B5EF4-FFF2-40B4-BE49-F238E27FC236}">
                      <a16:creationId xmlns:a16="http://schemas.microsoft.com/office/drawing/2014/main" id="{57797ACB-2555-7090-A1F5-33058BAB74AE}"/>
                    </a:ext>
                  </a:extLst>
                </p14:cNvPr>
                <p14:cNvContentPartPr/>
                <p14:nvPr/>
              </p14:nvContentPartPr>
              <p14:xfrm>
                <a:off x="8269920" y="3448286"/>
                <a:ext cx="196560" cy="268920"/>
              </p14:xfrm>
            </p:contentPart>
          </mc:Choice>
          <mc:Fallback xmlns="">
            <p:pic>
              <p:nvPicPr>
                <p:cNvPr id="75" name="Ink 74">
                  <a:extLst>
                    <a:ext uri="{FF2B5EF4-FFF2-40B4-BE49-F238E27FC236}">
                      <a16:creationId xmlns:a16="http://schemas.microsoft.com/office/drawing/2014/main" id="{57797ACB-2555-7090-A1F5-33058BAB74AE}"/>
                    </a:ext>
                  </a:extLst>
                </p:cNvPr>
                <p:cNvPicPr/>
                <p:nvPr/>
              </p:nvPicPr>
              <p:blipFill>
                <a:blip r:embed="rId19"/>
                <a:stretch>
                  <a:fillRect/>
                </a:stretch>
              </p:blipFill>
              <p:spPr>
                <a:xfrm>
                  <a:off x="8265600" y="3443966"/>
                  <a:ext cx="2052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6" name="Ink 75">
                  <a:extLst>
                    <a:ext uri="{FF2B5EF4-FFF2-40B4-BE49-F238E27FC236}">
                      <a16:creationId xmlns:a16="http://schemas.microsoft.com/office/drawing/2014/main" id="{8FEBEB2B-D01F-0453-E5DF-1C928FF51C30}"/>
                    </a:ext>
                  </a:extLst>
                </p14:cNvPr>
                <p14:cNvContentPartPr/>
                <p14:nvPr/>
              </p14:nvContentPartPr>
              <p14:xfrm>
                <a:off x="8538840" y="3402566"/>
                <a:ext cx="169200" cy="276480"/>
              </p14:xfrm>
            </p:contentPart>
          </mc:Choice>
          <mc:Fallback xmlns="">
            <p:pic>
              <p:nvPicPr>
                <p:cNvPr id="76" name="Ink 75">
                  <a:extLst>
                    <a:ext uri="{FF2B5EF4-FFF2-40B4-BE49-F238E27FC236}">
                      <a16:creationId xmlns:a16="http://schemas.microsoft.com/office/drawing/2014/main" id="{8FEBEB2B-D01F-0453-E5DF-1C928FF51C30}"/>
                    </a:ext>
                  </a:extLst>
                </p:cNvPr>
                <p:cNvPicPr/>
                <p:nvPr/>
              </p:nvPicPr>
              <p:blipFill>
                <a:blip r:embed="rId21"/>
                <a:stretch>
                  <a:fillRect/>
                </a:stretch>
              </p:blipFill>
              <p:spPr>
                <a:xfrm>
                  <a:off x="8534520" y="3398246"/>
                  <a:ext cx="177840" cy="285120"/>
                </a:xfrm>
                <a:prstGeom prst="rect">
                  <a:avLst/>
                </a:prstGeom>
              </p:spPr>
            </p:pic>
          </mc:Fallback>
        </mc:AlternateContent>
      </p:grpSp>
      <p:grpSp>
        <p:nvGrpSpPr>
          <p:cNvPr id="93" name="Group 92">
            <a:extLst>
              <a:ext uri="{FF2B5EF4-FFF2-40B4-BE49-F238E27FC236}">
                <a16:creationId xmlns:a16="http://schemas.microsoft.com/office/drawing/2014/main" id="{A8E5D10D-F7DB-A2D4-0DD9-8C6EFF30FB11}"/>
              </a:ext>
            </a:extLst>
          </p:cNvPr>
          <p:cNvGrpSpPr/>
          <p:nvPr/>
        </p:nvGrpSpPr>
        <p:grpSpPr>
          <a:xfrm>
            <a:off x="411120" y="796886"/>
            <a:ext cx="7638120" cy="4235040"/>
            <a:chOff x="411120" y="796886"/>
            <a:chExt cx="7638120" cy="4235040"/>
          </a:xfrm>
        </p:grpSpPr>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42C7B09E-DDCC-3134-C8BF-3F7CC3C7D4CB}"/>
                    </a:ext>
                  </a:extLst>
                </p14:cNvPr>
                <p14:cNvContentPartPr/>
                <p14:nvPr/>
              </p14:nvContentPartPr>
              <p14:xfrm>
                <a:off x="698040" y="796886"/>
                <a:ext cx="66240" cy="3629160"/>
              </p14:xfrm>
            </p:contentPart>
          </mc:Choice>
          <mc:Fallback xmlns="">
            <p:pic>
              <p:nvPicPr>
                <p:cNvPr id="8" name="Ink 7">
                  <a:extLst>
                    <a:ext uri="{FF2B5EF4-FFF2-40B4-BE49-F238E27FC236}">
                      <a16:creationId xmlns:a16="http://schemas.microsoft.com/office/drawing/2014/main" id="{42C7B09E-DDCC-3134-C8BF-3F7CC3C7D4CB}"/>
                    </a:ext>
                  </a:extLst>
                </p:cNvPr>
                <p:cNvPicPr/>
                <p:nvPr/>
              </p:nvPicPr>
              <p:blipFill>
                <a:blip r:embed="rId23"/>
                <a:stretch>
                  <a:fillRect/>
                </a:stretch>
              </p:blipFill>
              <p:spPr>
                <a:xfrm>
                  <a:off x="693720" y="792566"/>
                  <a:ext cx="74880" cy="363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4682EBC3-C966-D12F-A6FC-8E286C705552}"/>
                    </a:ext>
                  </a:extLst>
                </p14:cNvPr>
                <p14:cNvContentPartPr/>
                <p14:nvPr/>
              </p14:nvContentPartPr>
              <p14:xfrm>
                <a:off x="411120" y="4153886"/>
                <a:ext cx="7556760" cy="126360"/>
              </p14:xfrm>
            </p:contentPart>
          </mc:Choice>
          <mc:Fallback xmlns="">
            <p:pic>
              <p:nvPicPr>
                <p:cNvPr id="9" name="Ink 8">
                  <a:extLst>
                    <a:ext uri="{FF2B5EF4-FFF2-40B4-BE49-F238E27FC236}">
                      <a16:creationId xmlns:a16="http://schemas.microsoft.com/office/drawing/2014/main" id="{4682EBC3-C966-D12F-A6FC-8E286C705552}"/>
                    </a:ext>
                  </a:extLst>
                </p:cNvPr>
                <p:cNvPicPr/>
                <p:nvPr/>
              </p:nvPicPr>
              <p:blipFill>
                <a:blip r:embed="rId25"/>
                <a:stretch>
                  <a:fillRect/>
                </a:stretch>
              </p:blipFill>
              <p:spPr>
                <a:xfrm>
                  <a:off x="406800" y="4149566"/>
                  <a:ext cx="75654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02CB3E41-071F-F58D-AB68-5AE3E2FDFE8C}"/>
                    </a:ext>
                  </a:extLst>
                </p14:cNvPr>
                <p14:cNvContentPartPr/>
                <p14:nvPr/>
              </p14:nvContentPartPr>
              <p14:xfrm>
                <a:off x="2057040" y="4173686"/>
                <a:ext cx="14040" cy="83160"/>
              </p14:xfrm>
            </p:contentPart>
          </mc:Choice>
          <mc:Fallback xmlns="">
            <p:pic>
              <p:nvPicPr>
                <p:cNvPr id="33" name="Ink 32">
                  <a:extLst>
                    <a:ext uri="{FF2B5EF4-FFF2-40B4-BE49-F238E27FC236}">
                      <a16:creationId xmlns:a16="http://schemas.microsoft.com/office/drawing/2014/main" id="{02CB3E41-071F-F58D-AB68-5AE3E2FDFE8C}"/>
                    </a:ext>
                  </a:extLst>
                </p:cNvPr>
                <p:cNvPicPr/>
                <p:nvPr/>
              </p:nvPicPr>
              <p:blipFill>
                <a:blip r:embed="rId27"/>
                <a:stretch>
                  <a:fillRect/>
                </a:stretch>
              </p:blipFill>
              <p:spPr>
                <a:xfrm>
                  <a:off x="2052720" y="4169006"/>
                  <a:ext cx="226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FB9F0963-2A06-2730-C21F-D537F3F46FD4}"/>
                    </a:ext>
                  </a:extLst>
                </p14:cNvPr>
                <p14:cNvContentPartPr/>
                <p14:nvPr/>
              </p14:nvContentPartPr>
              <p14:xfrm>
                <a:off x="3435120" y="4206086"/>
                <a:ext cx="25200" cy="125640"/>
              </p14:xfrm>
            </p:contentPart>
          </mc:Choice>
          <mc:Fallback xmlns="">
            <p:pic>
              <p:nvPicPr>
                <p:cNvPr id="34" name="Ink 33">
                  <a:extLst>
                    <a:ext uri="{FF2B5EF4-FFF2-40B4-BE49-F238E27FC236}">
                      <a16:creationId xmlns:a16="http://schemas.microsoft.com/office/drawing/2014/main" id="{FB9F0963-2A06-2730-C21F-D537F3F46FD4}"/>
                    </a:ext>
                  </a:extLst>
                </p:cNvPr>
                <p:cNvPicPr/>
                <p:nvPr/>
              </p:nvPicPr>
              <p:blipFill>
                <a:blip r:embed="rId29"/>
                <a:stretch>
                  <a:fillRect/>
                </a:stretch>
              </p:blipFill>
              <p:spPr>
                <a:xfrm>
                  <a:off x="3430800" y="4201766"/>
                  <a:ext cx="338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C9BBC432-BEEC-9549-369B-273230D97B1A}"/>
                    </a:ext>
                  </a:extLst>
                </p14:cNvPr>
                <p14:cNvContentPartPr/>
                <p14:nvPr/>
              </p14:nvContentPartPr>
              <p14:xfrm>
                <a:off x="6184800" y="4223726"/>
                <a:ext cx="230040" cy="222840"/>
              </p14:xfrm>
            </p:contentPart>
          </mc:Choice>
          <mc:Fallback xmlns="">
            <p:pic>
              <p:nvPicPr>
                <p:cNvPr id="20" name="Ink 19">
                  <a:extLst>
                    <a:ext uri="{FF2B5EF4-FFF2-40B4-BE49-F238E27FC236}">
                      <a16:creationId xmlns:a16="http://schemas.microsoft.com/office/drawing/2014/main" id="{C9BBC432-BEEC-9549-369B-273230D97B1A}"/>
                    </a:ext>
                  </a:extLst>
                </p:cNvPr>
                <p:cNvPicPr/>
                <p:nvPr/>
              </p:nvPicPr>
              <p:blipFill>
                <a:blip r:embed="rId31"/>
                <a:stretch>
                  <a:fillRect/>
                </a:stretch>
              </p:blipFill>
              <p:spPr>
                <a:xfrm>
                  <a:off x="6180480" y="4219406"/>
                  <a:ext cx="2386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96481D7A-39C1-81A7-2E4C-A168C99E46D4}"/>
                    </a:ext>
                  </a:extLst>
                </p14:cNvPr>
                <p14:cNvContentPartPr/>
                <p14:nvPr/>
              </p14:nvContentPartPr>
              <p14:xfrm>
                <a:off x="6411960" y="4280966"/>
                <a:ext cx="180360" cy="117000"/>
              </p14:xfrm>
            </p:contentPart>
          </mc:Choice>
          <mc:Fallback xmlns="">
            <p:pic>
              <p:nvPicPr>
                <p:cNvPr id="21" name="Ink 20">
                  <a:extLst>
                    <a:ext uri="{FF2B5EF4-FFF2-40B4-BE49-F238E27FC236}">
                      <a16:creationId xmlns:a16="http://schemas.microsoft.com/office/drawing/2014/main" id="{96481D7A-39C1-81A7-2E4C-A168C99E46D4}"/>
                    </a:ext>
                  </a:extLst>
                </p:cNvPr>
                <p:cNvPicPr/>
                <p:nvPr/>
              </p:nvPicPr>
              <p:blipFill>
                <a:blip r:embed="rId33"/>
                <a:stretch>
                  <a:fillRect/>
                </a:stretch>
              </p:blipFill>
              <p:spPr>
                <a:xfrm>
                  <a:off x="6407640" y="4276646"/>
                  <a:ext cx="1890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9AE91EAF-375A-6C2A-A082-508418A10AF0}"/>
                    </a:ext>
                  </a:extLst>
                </p14:cNvPr>
                <p14:cNvContentPartPr/>
                <p14:nvPr/>
              </p14:nvContentPartPr>
              <p14:xfrm>
                <a:off x="6642360" y="4160366"/>
                <a:ext cx="84960" cy="269280"/>
              </p14:xfrm>
            </p:contentPart>
          </mc:Choice>
          <mc:Fallback xmlns="">
            <p:pic>
              <p:nvPicPr>
                <p:cNvPr id="22" name="Ink 21">
                  <a:extLst>
                    <a:ext uri="{FF2B5EF4-FFF2-40B4-BE49-F238E27FC236}">
                      <a16:creationId xmlns:a16="http://schemas.microsoft.com/office/drawing/2014/main" id="{9AE91EAF-375A-6C2A-A082-508418A10AF0}"/>
                    </a:ext>
                  </a:extLst>
                </p:cNvPr>
                <p:cNvPicPr/>
                <p:nvPr/>
              </p:nvPicPr>
              <p:blipFill>
                <a:blip r:embed="rId35"/>
                <a:stretch>
                  <a:fillRect/>
                </a:stretch>
              </p:blipFill>
              <p:spPr>
                <a:xfrm>
                  <a:off x="6638040" y="4156046"/>
                  <a:ext cx="936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13773D72-954D-3C4C-537B-23DC4FD5C58B}"/>
                    </a:ext>
                  </a:extLst>
                </p14:cNvPr>
                <p14:cNvContentPartPr/>
                <p14:nvPr/>
              </p14:nvContentPartPr>
              <p14:xfrm>
                <a:off x="6596640" y="4291046"/>
                <a:ext cx="185040" cy="13680"/>
              </p14:xfrm>
            </p:contentPart>
          </mc:Choice>
          <mc:Fallback xmlns="">
            <p:pic>
              <p:nvPicPr>
                <p:cNvPr id="23" name="Ink 22">
                  <a:extLst>
                    <a:ext uri="{FF2B5EF4-FFF2-40B4-BE49-F238E27FC236}">
                      <a16:creationId xmlns:a16="http://schemas.microsoft.com/office/drawing/2014/main" id="{13773D72-954D-3C4C-537B-23DC4FD5C58B}"/>
                    </a:ext>
                  </a:extLst>
                </p:cNvPr>
                <p:cNvPicPr/>
                <p:nvPr/>
              </p:nvPicPr>
              <p:blipFill>
                <a:blip r:embed="rId37"/>
                <a:stretch>
                  <a:fillRect/>
                </a:stretch>
              </p:blipFill>
              <p:spPr>
                <a:xfrm>
                  <a:off x="6592320" y="4286726"/>
                  <a:ext cx="19368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B0C4B6E4-5DA1-9692-BC6D-22704EC6BD56}"/>
                    </a:ext>
                  </a:extLst>
                </p14:cNvPr>
                <p14:cNvContentPartPr/>
                <p14:nvPr/>
              </p14:nvContentPartPr>
              <p14:xfrm>
                <a:off x="6873480" y="4304006"/>
                <a:ext cx="188280" cy="138600"/>
              </p14:xfrm>
            </p:contentPart>
          </mc:Choice>
          <mc:Fallback xmlns="">
            <p:pic>
              <p:nvPicPr>
                <p:cNvPr id="24" name="Ink 23">
                  <a:extLst>
                    <a:ext uri="{FF2B5EF4-FFF2-40B4-BE49-F238E27FC236}">
                      <a16:creationId xmlns:a16="http://schemas.microsoft.com/office/drawing/2014/main" id="{B0C4B6E4-5DA1-9692-BC6D-22704EC6BD56}"/>
                    </a:ext>
                  </a:extLst>
                </p:cNvPr>
                <p:cNvPicPr/>
                <p:nvPr/>
              </p:nvPicPr>
              <p:blipFill>
                <a:blip r:embed="rId39"/>
                <a:stretch>
                  <a:fillRect/>
                </a:stretch>
              </p:blipFill>
              <p:spPr>
                <a:xfrm>
                  <a:off x="6869160" y="4299686"/>
                  <a:ext cx="1969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277274F3-125E-6ED7-BEB0-784139FC2A3B}"/>
                    </a:ext>
                  </a:extLst>
                </p14:cNvPr>
                <p14:cNvContentPartPr/>
                <p14:nvPr/>
              </p14:nvContentPartPr>
              <p14:xfrm>
                <a:off x="7229880" y="4264766"/>
                <a:ext cx="137880" cy="185040"/>
              </p14:xfrm>
            </p:contentPart>
          </mc:Choice>
          <mc:Fallback xmlns="">
            <p:pic>
              <p:nvPicPr>
                <p:cNvPr id="25" name="Ink 24">
                  <a:extLst>
                    <a:ext uri="{FF2B5EF4-FFF2-40B4-BE49-F238E27FC236}">
                      <a16:creationId xmlns:a16="http://schemas.microsoft.com/office/drawing/2014/main" id="{277274F3-125E-6ED7-BEB0-784139FC2A3B}"/>
                    </a:ext>
                  </a:extLst>
                </p:cNvPr>
                <p:cNvPicPr/>
                <p:nvPr/>
              </p:nvPicPr>
              <p:blipFill>
                <a:blip r:embed="rId41"/>
                <a:stretch>
                  <a:fillRect/>
                </a:stretch>
              </p:blipFill>
              <p:spPr>
                <a:xfrm>
                  <a:off x="7225560" y="4260446"/>
                  <a:ext cx="1465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381541C4-A653-135B-B100-6588A8056BB5}"/>
                    </a:ext>
                  </a:extLst>
                </p14:cNvPr>
                <p14:cNvContentPartPr/>
                <p14:nvPr/>
              </p14:nvContentPartPr>
              <p14:xfrm>
                <a:off x="7439400" y="4291046"/>
                <a:ext cx="73080" cy="113400"/>
              </p14:xfrm>
            </p:contentPart>
          </mc:Choice>
          <mc:Fallback xmlns="">
            <p:pic>
              <p:nvPicPr>
                <p:cNvPr id="26" name="Ink 25">
                  <a:extLst>
                    <a:ext uri="{FF2B5EF4-FFF2-40B4-BE49-F238E27FC236}">
                      <a16:creationId xmlns:a16="http://schemas.microsoft.com/office/drawing/2014/main" id="{381541C4-A653-135B-B100-6588A8056BB5}"/>
                    </a:ext>
                  </a:extLst>
                </p:cNvPr>
                <p:cNvPicPr/>
                <p:nvPr/>
              </p:nvPicPr>
              <p:blipFill>
                <a:blip r:embed="rId43"/>
                <a:stretch>
                  <a:fillRect/>
                </a:stretch>
              </p:blipFill>
              <p:spPr>
                <a:xfrm>
                  <a:off x="7435080" y="4286726"/>
                  <a:ext cx="817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1320FB92-FB93-2B85-1E2B-244B28245660}"/>
                    </a:ext>
                  </a:extLst>
                </p14:cNvPr>
                <p14:cNvContentPartPr/>
                <p14:nvPr/>
              </p14:nvContentPartPr>
              <p14:xfrm>
                <a:off x="7406640" y="4251806"/>
                <a:ext cx="22680" cy="360"/>
              </p14:xfrm>
            </p:contentPart>
          </mc:Choice>
          <mc:Fallback xmlns="">
            <p:pic>
              <p:nvPicPr>
                <p:cNvPr id="27" name="Ink 26">
                  <a:extLst>
                    <a:ext uri="{FF2B5EF4-FFF2-40B4-BE49-F238E27FC236}">
                      <a16:creationId xmlns:a16="http://schemas.microsoft.com/office/drawing/2014/main" id="{1320FB92-FB93-2B85-1E2B-244B28245660}"/>
                    </a:ext>
                  </a:extLst>
                </p:cNvPr>
                <p:cNvPicPr/>
                <p:nvPr/>
              </p:nvPicPr>
              <p:blipFill>
                <a:blip r:embed="rId45"/>
                <a:stretch>
                  <a:fillRect/>
                </a:stretch>
              </p:blipFill>
              <p:spPr>
                <a:xfrm>
                  <a:off x="7402320" y="4247486"/>
                  <a:ext cx="313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76E468EB-7A13-ABD2-E829-5B22CD23648A}"/>
                    </a:ext>
                  </a:extLst>
                </p14:cNvPr>
                <p14:cNvContentPartPr/>
                <p14:nvPr/>
              </p14:nvContentPartPr>
              <p14:xfrm>
                <a:off x="7569720" y="4277366"/>
                <a:ext cx="201960" cy="149040"/>
              </p14:xfrm>
            </p:contentPart>
          </mc:Choice>
          <mc:Fallback xmlns="">
            <p:pic>
              <p:nvPicPr>
                <p:cNvPr id="28" name="Ink 27">
                  <a:extLst>
                    <a:ext uri="{FF2B5EF4-FFF2-40B4-BE49-F238E27FC236}">
                      <a16:creationId xmlns:a16="http://schemas.microsoft.com/office/drawing/2014/main" id="{76E468EB-7A13-ABD2-E829-5B22CD23648A}"/>
                    </a:ext>
                  </a:extLst>
                </p:cNvPr>
                <p:cNvPicPr/>
                <p:nvPr/>
              </p:nvPicPr>
              <p:blipFill>
                <a:blip r:embed="rId47"/>
                <a:stretch>
                  <a:fillRect/>
                </a:stretch>
              </p:blipFill>
              <p:spPr>
                <a:xfrm>
                  <a:off x="7565400" y="4273046"/>
                  <a:ext cx="210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C9D35ED5-50D6-8C89-15A8-86988609C6C6}"/>
                    </a:ext>
                  </a:extLst>
                </p14:cNvPr>
                <p14:cNvContentPartPr/>
                <p14:nvPr/>
              </p14:nvContentPartPr>
              <p14:xfrm>
                <a:off x="7615440" y="4348646"/>
                <a:ext cx="114840" cy="14760"/>
              </p14:xfrm>
            </p:contentPart>
          </mc:Choice>
          <mc:Fallback xmlns="">
            <p:pic>
              <p:nvPicPr>
                <p:cNvPr id="29" name="Ink 28">
                  <a:extLst>
                    <a:ext uri="{FF2B5EF4-FFF2-40B4-BE49-F238E27FC236}">
                      <a16:creationId xmlns:a16="http://schemas.microsoft.com/office/drawing/2014/main" id="{C9D35ED5-50D6-8C89-15A8-86988609C6C6}"/>
                    </a:ext>
                  </a:extLst>
                </p:cNvPr>
                <p:cNvPicPr/>
                <p:nvPr/>
              </p:nvPicPr>
              <p:blipFill>
                <a:blip r:embed="rId49"/>
                <a:stretch>
                  <a:fillRect/>
                </a:stretch>
              </p:blipFill>
              <p:spPr>
                <a:xfrm>
                  <a:off x="7611120" y="4344326"/>
                  <a:ext cx="1234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87308466-A345-AC79-0B3C-79DCFC162A8D}"/>
                    </a:ext>
                  </a:extLst>
                </p14:cNvPr>
                <p14:cNvContentPartPr/>
                <p14:nvPr/>
              </p14:nvContentPartPr>
              <p14:xfrm>
                <a:off x="7752960" y="4329206"/>
                <a:ext cx="164520" cy="139680"/>
              </p14:xfrm>
            </p:contentPart>
          </mc:Choice>
          <mc:Fallback xmlns="">
            <p:pic>
              <p:nvPicPr>
                <p:cNvPr id="30" name="Ink 29">
                  <a:extLst>
                    <a:ext uri="{FF2B5EF4-FFF2-40B4-BE49-F238E27FC236}">
                      <a16:creationId xmlns:a16="http://schemas.microsoft.com/office/drawing/2014/main" id="{87308466-A345-AC79-0B3C-79DCFC162A8D}"/>
                    </a:ext>
                  </a:extLst>
                </p:cNvPr>
                <p:cNvPicPr/>
                <p:nvPr/>
              </p:nvPicPr>
              <p:blipFill>
                <a:blip r:embed="rId51"/>
                <a:stretch>
                  <a:fillRect/>
                </a:stretch>
              </p:blipFill>
              <p:spPr>
                <a:xfrm>
                  <a:off x="7748640" y="4324886"/>
                  <a:ext cx="1731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C21C10BC-5A8F-F4F4-449E-6C860D95602E}"/>
                    </a:ext>
                  </a:extLst>
                </p14:cNvPr>
                <p14:cNvContentPartPr/>
                <p14:nvPr/>
              </p14:nvContentPartPr>
              <p14:xfrm>
                <a:off x="6400800" y="4526126"/>
                <a:ext cx="6480" cy="207000"/>
              </p14:xfrm>
            </p:contentPart>
          </mc:Choice>
          <mc:Fallback xmlns="">
            <p:pic>
              <p:nvPicPr>
                <p:cNvPr id="35" name="Ink 34">
                  <a:extLst>
                    <a:ext uri="{FF2B5EF4-FFF2-40B4-BE49-F238E27FC236}">
                      <a16:creationId xmlns:a16="http://schemas.microsoft.com/office/drawing/2014/main" id="{C21C10BC-5A8F-F4F4-449E-6C860D95602E}"/>
                    </a:ext>
                  </a:extLst>
                </p:cNvPr>
                <p:cNvPicPr/>
                <p:nvPr/>
              </p:nvPicPr>
              <p:blipFill>
                <a:blip r:embed="rId53"/>
                <a:stretch>
                  <a:fillRect/>
                </a:stretch>
              </p:blipFill>
              <p:spPr>
                <a:xfrm>
                  <a:off x="6396120" y="4521806"/>
                  <a:ext cx="151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BB07AC00-9981-4AEF-A943-F6D559BF4DD8}"/>
                    </a:ext>
                  </a:extLst>
                </p14:cNvPr>
                <p14:cNvContentPartPr/>
                <p14:nvPr/>
              </p14:nvContentPartPr>
              <p14:xfrm>
                <a:off x="6400800" y="4473206"/>
                <a:ext cx="139320" cy="274320"/>
              </p14:xfrm>
            </p:contentPart>
          </mc:Choice>
          <mc:Fallback xmlns="">
            <p:pic>
              <p:nvPicPr>
                <p:cNvPr id="36" name="Ink 35">
                  <a:extLst>
                    <a:ext uri="{FF2B5EF4-FFF2-40B4-BE49-F238E27FC236}">
                      <a16:creationId xmlns:a16="http://schemas.microsoft.com/office/drawing/2014/main" id="{BB07AC00-9981-4AEF-A943-F6D559BF4DD8}"/>
                    </a:ext>
                  </a:extLst>
                </p:cNvPr>
                <p:cNvPicPr/>
                <p:nvPr/>
              </p:nvPicPr>
              <p:blipFill>
                <a:blip r:embed="rId55"/>
                <a:stretch>
                  <a:fillRect/>
                </a:stretch>
              </p:blipFill>
              <p:spPr>
                <a:xfrm>
                  <a:off x="6396120" y="4468886"/>
                  <a:ext cx="1479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8ED02CC3-A28B-3FA6-4B1C-2B0A2E30C56D}"/>
                    </a:ext>
                  </a:extLst>
                </p14:cNvPr>
                <p14:cNvContentPartPr/>
                <p14:nvPr/>
              </p14:nvContentPartPr>
              <p14:xfrm>
                <a:off x="6622920" y="4473926"/>
                <a:ext cx="40320" cy="246600"/>
              </p14:xfrm>
            </p:contentPart>
          </mc:Choice>
          <mc:Fallback xmlns="">
            <p:pic>
              <p:nvPicPr>
                <p:cNvPr id="37" name="Ink 36">
                  <a:extLst>
                    <a:ext uri="{FF2B5EF4-FFF2-40B4-BE49-F238E27FC236}">
                      <a16:creationId xmlns:a16="http://schemas.microsoft.com/office/drawing/2014/main" id="{8ED02CC3-A28B-3FA6-4B1C-2B0A2E30C56D}"/>
                    </a:ext>
                  </a:extLst>
                </p:cNvPr>
                <p:cNvPicPr/>
                <p:nvPr/>
              </p:nvPicPr>
              <p:blipFill>
                <a:blip r:embed="rId57"/>
                <a:stretch>
                  <a:fillRect/>
                </a:stretch>
              </p:blipFill>
              <p:spPr>
                <a:xfrm>
                  <a:off x="6618600" y="4469606"/>
                  <a:ext cx="489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Ink 37">
                  <a:extLst>
                    <a:ext uri="{FF2B5EF4-FFF2-40B4-BE49-F238E27FC236}">
                      <a16:creationId xmlns:a16="http://schemas.microsoft.com/office/drawing/2014/main" id="{D2BBF265-B96C-7BCF-2FDB-3891B7B68FBB}"/>
                    </a:ext>
                  </a:extLst>
                </p14:cNvPr>
                <p14:cNvContentPartPr/>
                <p14:nvPr/>
              </p14:nvContentPartPr>
              <p14:xfrm>
                <a:off x="6478920" y="4450166"/>
                <a:ext cx="255240" cy="10800"/>
              </p14:xfrm>
            </p:contentPart>
          </mc:Choice>
          <mc:Fallback xmlns="">
            <p:pic>
              <p:nvPicPr>
                <p:cNvPr id="38" name="Ink 37">
                  <a:extLst>
                    <a:ext uri="{FF2B5EF4-FFF2-40B4-BE49-F238E27FC236}">
                      <a16:creationId xmlns:a16="http://schemas.microsoft.com/office/drawing/2014/main" id="{D2BBF265-B96C-7BCF-2FDB-3891B7B68FBB}"/>
                    </a:ext>
                  </a:extLst>
                </p:cNvPr>
                <p:cNvPicPr/>
                <p:nvPr/>
              </p:nvPicPr>
              <p:blipFill>
                <a:blip r:embed="rId59"/>
                <a:stretch>
                  <a:fillRect/>
                </a:stretch>
              </p:blipFill>
              <p:spPr>
                <a:xfrm>
                  <a:off x="6474600" y="4445846"/>
                  <a:ext cx="2638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A76210F8-965F-CEE3-16C7-A3947E92715E}"/>
                    </a:ext>
                  </a:extLst>
                </p14:cNvPr>
                <p14:cNvContentPartPr/>
                <p14:nvPr/>
              </p14:nvContentPartPr>
              <p14:xfrm>
                <a:off x="7321680" y="4499846"/>
                <a:ext cx="19440" cy="6840"/>
              </p14:xfrm>
            </p:contentPart>
          </mc:Choice>
          <mc:Fallback xmlns="">
            <p:pic>
              <p:nvPicPr>
                <p:cNvPr id="41" name="Ink 40">
                  <a:extLst>
                    <a:ext uri="{FF2B5EF4-FFF2-40B4-BE49-F238E27FC236}">
                      <a16:creationId xmlns:a16="http://schemas.microsoft.com/office/drawing/2014/main" id="{A76210F8-965F-CEE3-16C7-A3947E92715E}"/>
                    </a:ext>
                  </a:extLst>
                </p:cNvPr>
                <p:cNvPicPr/>
                <p:nvPr/>
              </p:nvPicPr>
              <p:blipFill>
                <a:blip r:embed="rId61"/>
                <a:stretch>
                  <a:fillRect/>
                </a:stretch>
              </p:blipFill>
              <p:spPr>
                <a:xfrm>
                  <a:off x="7317360" y="4495526"/>
                  <a:ext cx="2808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 name="Ink 46">
                  <a:extLst>
                    <a:ext uri="{FF2B5EF4-FFF2-40B4-BE49-F238E27FC236}">
                      <a16:creationId xmlns:a16="http://schemas.microsoft.com/office/drawing/2014/main" id="{0A445E48-5924-17B4-0D0F-666CAEB39AC0}"/>
                    </a:ext>
                  </a:extLst>
                </p14:cNvPr>
                <p14:cNvContentPartPr/>
                <p14:nvPr/>
              </p14:nvContentPartPr>
              <p14:xfrm>
                <a:off x="6468840" y="4748246"/>
                <a:ext cx="167400" cy="170280"/>
              </p14:xfrm>
            </p:contentPart>
          </mc:Choice>
          <mc:Fallback xmlns="">
            <p:pic>
              <p:nvPicPr>
                <p:cNvPr id="47" name="Ink 46">
                  <a:extLst>
                    <a:ext uri="{FF2B5EF4-FFF2-40B4-BE49-F238E27FC236}">
                      <a16:creationId xmlns:a16="http://schemas.microsoft.com/office/drawing/2014/main" id="{0A445E48-5924-17B4-0D0F-666CAEB39AC0}"/>
                    </a:ext>
                  </a:extLst>
                </p:cNvPr>
                <p:cNvPicPr/>
                <p:nvPr/>
              </p:nvPicPr>
              <p:blipFill>
                <a:blip r:embed="rId63"/>
                <a:stretch>
                  <a:fillRect/>
                </a:stretch>
              </p:blipFill>
              <p:spPr>
                <a:xfrm>
                  <a:off x="6464520" y="4743566"/>
                  <a:ext cx="1760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8" name="Ink 47">
                  <a:extLst>
                    <a:ext uri="{FF2B5EF4-FFF2-40B4-BE49-F238E27FC236}">
                      <a16:creationId xmlns:a16="http://schemas.microsoft.com/office/drawing/2014/main" id="{D5266862-E1D6-BB2C-B899-1C9B19E451D8}"/>
                    </a:ext>
                  </a:extLst>
                </p14:cNvPr>
                <p14:cNvContentPartPr/>
                <p14:nvPr/>
              </p14:nvContentPartPr>
              <p14:xfrm>
                <a:off x="6772680" y="4767686"/>
                <a:ext cx="144360" cy="163080"/>
              </p14:xfrm>
            </p:contentPart>
          </mc:Choice>
          <mc:Fallback xmlns="">
            <p:pic>
              <p:nvPicPr>
                <p:cNvPr id="48" name="Ink 47">
                  <a:extLst>
                    <a:ext uri="{FF2B5EF4-FFF2-40B4-BE49-F238E27FC236}">
                      <a16:creationId xmlns:a16="http://schemas.microsoft.com/office/drawing/2014/main" id="{D5266862-E1D6-BB2C-B899-1C9B19E451D8}"/>
                    </a:ext>
                  </a:extLst>
                </p:cNvPr>
                <p:cNvPicPr/>
                <p:nvPr/>
              </p:nvPicPr>
              <p:blipFill>
                <a:blip r:embed="rId65"/>
                <a:stretch>
                  <a:fillRect/>
                </a:stretch>
              </p:blipFill>
              <p:spPr>
                <a:xfrm>
                  <a:off x="6768360" y="4763366"/>
                  <a:ext cx="15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38E40CC3-36C7-20A7-4F3D-35ADDDAEDF28}"/>
                    </a:ext>
                  </a:extLst>
                </p14:cNvPr>
                <p14:cNvContentPartPr/>
                <p14:nvPr/>
              </p14:nvContentPartPr>
              <p14:xfrm>
                <a:off x="7145640" y="4598126"/>
                <a:ext cx="169560" cy="164520"/>
              </p14:xfrm>
            </p:contentPart>
          </mc:Choice>
          <mc:Fallback xmlns="">
            <p:pic>
              <p:nvPicPr>
                <p:cNvPr id="39" name="Ink 38">
                  <a:extLst>
                    <a:ext uri="{FF2B5EF4-FFF2-40B4-BE49-F238E27FC236}">
                      <a16:creationId xmlns:a16="http://schemas.microsoft.com/office/drawing/2014/main" id="{38E40CC3-36C7-20A7-4F3D-35ADDDAEDF28}"/>
                    </a:ext>
                  </a:extLst>
                </p:cNvPr>
                <p:cNvPicPr/>
                <p:nvPr/>
              </p:nvPicPr>
              <p:blipFill>
                <a:blip r:embed="rId67"/>
                <a:stretch>
                  <a:fillRect/>
                </a:stretch>
              </p:blipFill>
              <p:spPr>
                <a:xfrm>
                  <a:off x="7141320" y="4593806"/>
                  <a:ext cx="1782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1ADC6706-5400-EFFA-DB5C-75DA42731B05}"/>
                    </a:ext>
                  </a:extLst>
                </p14:cNvPr>
                <p14:cNvContentPartPr/>
                <p14:nvPr/>
              </p14:nvContentPartPr>
              <p14:xfrm>
                <a:off x="7354080" y="4630526"/>
                <a:ext cx="27000" cy="117360"/>
              </p14:xfrm>
            </p:contentPart>
          </mc:Choice>
          <mc:Fallback xmlns="">
            <p:pic>
              <p:nvPicPr>
                <p:cNvPr id="40" name="Ink 39">
                  <a:extLst>
                    <a:ext uri="{FF2B5EF4-FFF2-40B4-BE49-F238E27FC236}">
                      <a16:creationId xmlns:a16="http://schemas.microsoft.com/office/drawing/2014/main" id="{1ADC6706-5400-EFFA-DB5C-75DA42731B05}"/>
                    </a:ext>
                  </a:extLst>
                </p:cNvPr>
                <p:cNvPicPr/>
                <p:nvPr/>
              </p:nvPicPr>
              <p:blipFill>
                <a:blip r:embed="rId69"/>
                <a:stretch>
                  <a:fillRect/>
                </a:stretch>
              </p:blipFill>
              <p:spPr>
                <a:xfrm>
                  <a:off x="7349760" y="4626206"/>
                  <a:ext cx="3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D8F3342B-2BFA-584F-3294-07993F3FB0EB}"/>
                    </a:ext>
                  </a:extLst>
                </p14:cNvPr>
                <p14:cNvContentPartPr/>
                <p14:nvPr/>
              </p14:nvContentPartPr>
              <p14:xfrm>
                <a:off x="7465320" y="4601726"/>
                <a:ext cx="158040" cy="155520"/>
              </p14:xfrm>
            </p:contentPart>
          </mc:Choice>
          <mc:Fallback xmlns="">
            <p:pic>
              <p:nvPicPr>
                <p:cNvPr id="42" name="Ink 41">
                  <a:extLst>
                    <a:ext uri="{FF2B5EF4-FFF2-40B4-BE49-F238E27FC236}">
                      <a16:creationId xmlns:a16="http://schemas.microsoft.com/office/drawing/2014/main" id="{D8F3342B-2BFA-584F-3294-07993F3FB0EB}"/>
                    </a:ext>
                  </a:extLst>
                </p:cNvPr>
                <p:cNvPicPr/>
                <p:nvPr/>
              </p:nvPicPr>
              <p:blipFill>
                <a:blip r:embed="rId71"/>
                <a:stretch>
                  <a:fillRect/>
                </a:stretch>
              </p:blipFill>
              <p:spPr>
                <a:xfrm>
                  <a:off x="7461000" y="4597406"/>
                  <a:ext cx="1666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8BFC1624-DA10-D8BD-4E66-4A37B50E13DE}"/>
                    </a:ext>
                  </a:extLst>
                </p14:cNvPr>
                <p14:cNvContentPartPr/>
                <p14:nvPr/>
              </p14:nvContentPartPr>
              <p14:xfrm>
                <a:off x="7471800" y="4644566"/>
                <a:ext cx="73080" cy="25200"/>
              </p14:xfrm>
            </p:contentPart>
          </mc:Choice>
          <mc:Fallback xmlns="">
            <p:pic>
              <p:nvPicPr>
                <p:cNvPr id="43" name="Ink 42">
                  <a:extLst>
                    <a:ext uri="{FF2B5EF4-FFF2-40B4-BE49-F238E27FC236}">
                      <a16:creationId xmlns:a16="http://schemas.microsoft.com/office/drawing/2014/main" id="{8BFC1624-DA10-D8BD-4E66-4A37B50E13DE}"/>
                    </a:ext>
                  </a:extLst>
                </p:cNvPr>
                <p:cNvPicPr/>
                <p:nvPr/>
              </p:nvPicPr>
              <p:blipFill>
                <a:blip r:embed="rId73"/>
                <a:stretch>
                  <a:fillRect/>
                </a:stretch>
              </p:blipFill>
              <p:spPr>
                <a:xfrm>
                  <a:off x="7467480" y="4640246"/>
                  <a:ext cx="817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E9349E97-8D3A-BA50-F805-FEBF6B2B8AA1}"/>
                    </a:ext>
                  </a:extLst>
                </p14:cNvPr>
                <p14:cNvContentPartPr/>
                <p14:nvPr/>
              </p14:nvContentPartPr>
              <p14:xfrm>
                <a:off x="7657560" y="4606406"/>
                <a:ext cx="129240" cy="133920"/>
              </p14:xfrm>
            </p:contentPart>
          </mc:Choice>
          <mc:Fallback xmlns="">
            <p:pic>
              <p:nvPicPr>
                <p:cNvPr id="44" name="Ink 43">
                  <a:extLst>
                    <a:ext uri="{FF2B5EF4-FFF2-40B4-BE49-F238E27FC236}">
                      <a16:creationId xmlns:a16="http://schemas.microsoft.com/office/drawing/2014/main" id="{E9349E97-8D3A-BA50-F805-FEBF6B2B8AA1}"/>
                    </a:ext>
                  </a:extLst>
                </p:cNvPr>
                <p:cNvPicPr/>
                <p:nvPr/>
              </p:nvPicPr>
              <p:blipFill>
                <a:blip r:embed="rId75"/>
                <a:stretch>
                  <a:fillRect/>
                </a:stretch>
              </p:blipFill>
              <p:spPr>
                <a:xfrm>
                  <a:off x="7653240" y="4602086"/>
                  <a:ext cx="1378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B8B3CF39-5581-E40B-7887-CA45F62F9A02}"/>
                    </a:ext>
                  </a:extLst>
                </p14:cNvPr>
                <p14:cNvContentPartPr/>
                <p14:nvPr/>
              </p14:nvContentPartPr>
              <p14:xfrm>
                <a:off x="7220160" y="4826366"/>
                <a:ext cx="124560" cy="169200"/>
              </p14:xfrm>
            </p:contentPart>
          </mc:Choice>
          <mc:Fallback xmlns="">
            <p:pic>
              <p:nvPicPr>
                <p:cNvPr id="49" name="Ink 48">
                  <a:extLst>
                    <a:ext uri="{FF2B5EF4-FFF2-40B4-BE49-F238E27FC236}">
                      <a16:creationId xmlns:a16="http://schemas.microsoft.com/office/drawing/2014/main" id="{B8B3CF39-5581-E40B-7887-CA45F62F9A02}"/>
                    </a:ext>
                  </a:extLst>
                </p:cNvPr>
                <p:cNvPicPr/>
                <p:nvPr/>
              </p:nvPicPr>
              <p:blipFill>
                <a:blip r:embed="rId77"/>
                <a:stretch>
                  <a:fillRect/>
                </a:stretch>
              </p:blipFill>
              <p:spPr>
                <a:xfrm>
                  <a:off x="7215840" y="4822046"/>
                  <a:ext cx="1332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0" name="Ink 49">
                  <a:extLst>
                    <a:ext uri="{FF2B5EF4-FFF2-40B4-BE49-F238E27FC236}">
                      <a16:creationId xmlns:a16="http://schemas.microsoft.com/office/drawing/2014/main" id="{AD64E060-E5C1-8922-6347-00F9601C39FB}"/>
                    </a:ext>
                  </a:extLst>
                </p14:cNvPr>
                <p14:cNvContentPartPr/>
                <p14:nvPr/>
              </p14:nvContentPartPr>
              <p14:xfrm>
                <a:off x="7373880" y="4859126"/>
                <a:ext cx="20160" cy="110880"/>
              </p14:xfrm>
            </p:contentPart>
          </mc:Choice>
          <mc:Fallback xmlns="">
            <p:pic>
              <p:nvPicPr>
                <p:cNvPr id="50" name="Ink 49">
                  <a:extLst>
                    <a:ext uri="{FF2B5EF4-FFF2-40B4-BE49-F238E27FC236}">
                      <a16:creationId xmlns:a16="http://schemas.microsoft.com/office/drawing/2014/main" id="{AD64E060-E5C1-8922-6347-00F9601C39FB}"/>
                    </a:ext>
                  </a:extLst>
                </p:cNvPr>
                <p:cNvPicPr/>
                <p:nvPr/>
              </p:nvPicPr>
              <p:blipFill>
                <a:blip r:embed="rId79"/>
                <a:stretch>
                  <a:fillRect/>
                </a:stretch>
              </p:blipFill>
              <p:spPr>
                <a:xfrm>
                  <a:off x="7369560" y="4854806"/>
                  <a:ext cx="288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1" name="Ink 50">
                  <a:extLst>
                    <a:ext uri="{FF2B5EF4-FFF2-40B4-BE49-F238E27FC236}">
                      <a16:creationId xmlns:a16="http://schemas.microsoft.com/office/drawing/2014/main" id="{2D449B6D-FD33-CA18-4F5F-D9E4C3240B6B}"/>
                    </a:ext>
                  </a:extLst>
                </p14:cNvPr>
                <p14:cNvContentPartPr/>
                <p14:nvPr/>
              </p14:nvContentPartPr>
              <p14:xfrm>
                <a:off x="7386840" y="4819886"/>
                <a:ext cx="360" cy="360"/>
              </p14:xfrm>
            </p:contentPart>
          </mc:Choice>
          <mc:Fallback xmlns="">
            <p:pic>
              <p:nvPicPr>
                <p:cNvPr id="51" name="Ink 50">
                  <a:extLst>
                    <a:ext uri="{FF2B5EF4-FFF2-40B4-BE49-F238E27FC236}">
                      <a16:creationId xmlns:a16="http://schemas.microsoft.com/office/drawing/2014/main" id="{2D449B6D-FD33-CA18-4F5F-D9E4C3240B6B}"/>
                    </a:ext>
                  </a:extLst>
                </p:cNvPr>
                <p:cNvPicPr/>
                <p:nvPr/>
              </p:nvPicPr>
              <p:blipFill>
                <a:blip r:embed="rId81"/>
                <a:stretch>
                  <a:fillRect/>
                </a:stretch>
              </p:blipFill>
              <p:spPr>
                <a:xfrm>
                  <a:off x="7382520" y="481556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2" name="Ink 51">
                  <a:extLst>
                    <a:ext uri="{FF2B5EF4-FFF2-40B4-BE49-F238E27FC236}">
                      <a16:creationId xmlns:a16="http://schemas.microsoft.com/office/drawing/2014/main" id="{418A4558-6C58-30D1-A18C-1659E4899F18}"/>
                    </a:ext>
                  </a:extLst>
                </p14:cNvPr>
                <p14:cNvContentPartPr/>
                <p14:nvPr/>
              </p14:nvContentPartPr>
              <p14:xfrm>
                <a:off x="7511040" y="4858766"/>
                <a:ext cx="159120" cy="132840"/>
              </p14:xfrm>
            </p:contentPart>
          </mc:Choice>
          <mc:Fallback xmlns="">
            <p:pic>
              <p:nvPicPr>
                <p:cNvPr id="52" name="Ink 51">
                  <a:extLst>
                    <a:ext uri="{FF2B5EF4-FFF2-40B4-BE49-F238E27FC236}">
                      <a16:creationId xmlns:a16="http://schemas.microsoft.com/office/drawing/2014/main" id="{418A4558-6C58-30D1-A18C-1659E4899F18}"/>
                    </a:ext>
                  </a:extLst>
                </p:cNvPr>
                <p:cNvPicPr/>
                <p:nvPr/>
              </p:nvPicPr>
              <p:blipFill>
                <a:blip r:embed="rId83"/>
                <a:stretch>
                  <a:fillRect/>
                </a:stretch>
              </p:blipFill>
              <p:spPr>
                <a:xfrm>
                  <a:off x="7506720" y="4854446"/>
                  <a:ext cx="1677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Ink 52">
                  <a:extLst>
                    <a:ext uri="{FF2B5EF4-FFF2-40B4-BE49-F238E27FC236}">
                      <a16:creationId xmlns:a16="http://schemas.microsoft.com/office/drawing/2014/main" id="{505A8FF8-1BD0-84B2-97FA-DF2250207F2A}"/>
                    </a:ext>
                  </a:extLst>
                </p14:cNvPr>
                <p14:cNvContentPartPr/>
                <p14:nvPr/>
              </p14:nvContentPartPr>
              <p14:xfrm>
                <a:off x="7563240" y="4924646"/>
                <a:ext cx="110880" cy="360"/>
              </p14:xfrm>
            </p:contentPart>
          </mc:Choice>
          <mc:Fallback xmlns="">
            <p:pic>
              <p:nvPicPr>
                <p:cNvPr id="53" name="Ink 52">
                  <a:extLst>
                    <a:ext uri="{FF2B5EF4-FFF2-40B4-BE49-F238E27FC236}">
                      <a16:creationId xmlns:a16="http://schemas.microsoft.com/office/drawing/2014/main" id="{505A8FF8-1BD0-84B2-97FA-DF2250207F2A}"/>
                    </a:ext>
                  </a:extLst>
                </p:cNvPr>
                <p:cNvPicPr/>
                <p:nvPr/>
              </p:nvPicPr>
              <p:blipFill>
                <a:blip r:embed="rId85"/>
                <a:stretch>
                  <a:fillRect/>
                </a:stretch>
              </p:blipFill>
              <p:spPr>
                <a:xfrm>
                  <a:off x="7558920" y="4920326"/>
                  <a:ext cx="1195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Ink 53">
                  <a:extLst>
                    <a:ext uri="{FF2B5EF4-FFF2-40B4-BE49-F238E27FC236}">
                      <a16:creationId xmlns:a16="http://schemas.microsoft.com/office/drawing/2014/main" id="{45065EFD-FF64-414A-2D24-67E608FC8A5A}"/>
                    </a:ext>
                  </a:extLst>
                </p14:cNvPr>
                <p14:cNvContentPartPr/>
                <p14:nvPr/>
              </p14:nvContentPartPr>
              <p14:xfrm>
                <a:off x="7726680" y="4904846"/>
                <a:ext cx="139320" cy="127080"/>
              </p14:xfrm>
            </p:contentPart>
          </mc:Choice>
          <mc:Fallback xmlns="">
            <p:pic>
              <p:nvPicPr>
                <p:cNvPr id="54" name="Ink 53">
                  <a:extLst>
                    <a:ext uri="{FF2B5EF4-FFF2-40B4-BE49-F238E27FC236}">
                      <a16:creationId xmlns:a16="http://schemas.microsoft.com/office/drawing/2014/main" id="{45065EFD-FF64-414A-2D24-67E608FC8A5A}"/>
                    </a:ext>
                  </a:extLst>
                </p:cNvPr>
                <p:cNvPicPr/>
                <p:nvPr/>
              </p:nvPicPr>
              <p:blipFill>
                <a:blip r:embed="rId87"/>
                <a:stretch>
                  <a:fillRect/>
                </a:stretch>
              </p:blipFill>
              <p:spPr>
                <a:xfrm>
                  <a:off x="7722360" y="4900526"/>
                  <a:ext cx="1479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E54C341B-CBC3-00A8-D7AE-FFB5AF997A6D}"/>
                    </a:ext>
                  </a:extLst>
                </p14:cNvPr>
                <p14:cNvContentPartPr/>
                <p14:nvPr/>
              </p14:nvContentPartPr>
              <p14:xfrm>
                <a:off x="1110240" y="4127966"/>
                <a:ext cx="7200" cy="96480"/>
              </p14:xfrm>
            </p:contentPart>
          </mc:Choice>
          <mc:Fallback xmlns="">
            <p:pic>
              <p:nvPicPr>
                <p:cNvPr id="57" name="Ink 56">
                  <a:extLst>
                    <a:ext uri="{FF2B5EF4-FFF2-40B4-BE49-F238E27FC236}">
                      <a16:creationId xmlns:a16="http://schemas.microsoft.com/office/drawing/2014/main" id="{E54C341B-CBC3-00A8-D7AE-FFB5AF997A6D}"/>
                    </a:ext>
                  </a:extLst>
                </p:cNvPr>
                <p:cNvPicPr/>
                <p:nvPr/>
              </p:nvPicPr>
              <p:blipFill>
                <a:blip r:embed="rId89"/>
                <a:stretch>
                  <a:fillRect/>
                </a:stretch>
              </p:blipFill>
              <p:spPr>
                <a:xfrm>
                  <a:off x="1105920" y="4123646"/>
                  <a:ext cx="158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Ink 57">
                  <a:extLst>
                    <a:ext uri="{FF2B5EF4-FFF2-40B4-BE49-F238E27FC236}">
                      <a16:creationId xmlns:a16="http://schemas.microsoft.com/office/drawing/2014/main" id="{55959B1B-1067-2B9B-71CB-1F6ED674BC9F}"/>
                    </a:ext>
                  </a:extLst>
                </p14:cNvPr>
                <p14:cNvContentPartPr/>
                <p14:nvPr/>
              </p14:nvContentPartPr>
              <p14:xfrm>
                <a:off x="2031120" y="4173686"/>
                <a:ext cx="360" cy="119160"/>
              </p14:xfrm>
            </p:contentPart>
          </mc:Choice>
          <mc:Fallback xmlns="">
            <p:pic>
              <p:nvPicPr>
                <p:cNvPr id="58" name="Ink 57">
                  <a:extLst>
                    <a:ext uri="{FF2B5EF4-FFF2-40B4-BE49-F238E27FC236}">
                      <a16:creationId xmlns:a16="http://schemas.microsoft.com/office/drawing/2014/main" id="{55959B1B-1067-2B9B-71CB-1F6ED674BC9F}"/>
                    </a:ext>
                  </a:extLst>
                </p:cNvPr>
                <p:cNvPicPr/>
                <p:nvPr/>
              </p:nvPicPr>
              <p:blipFill>
                <a:blip r:embed="rId91"/>
                <a:stretch>
                  <a:fillRect/>
                </a:stretch>
              </p:blipFill>
              <p:spPr>
                <a:xfrm>
                  <a:off x="2026800" y="4169006"/>
                  <a:ext cx="90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9" name="Ink 58">
                  <a:extLst>
                    <a:ext uri="{FF2B5EF4-FFF2-40B4-BE49-F238E27FC236}">
                      <a16:creationId xmlns:a16="http://schemas.microsoft.com/office/drawing/2014/main" id="{42549F14-9ABA-DC6C-C5F3-4CCF55256EB8}"/>
                    </a:ext>
                  </a:extLst>
                </p14:cNvPr>
                <p14:cNvContentPartPr/>
                <p14:nvPr/>
              </p14:nvContentPartPr>
              <p14:xfrm>
                <a:off x="3409200" y="4212566"/>
                <a:ext cx="26280" cy="54720"/>
              </p14:xfrm>
            </p:contentPart>
          </mc:Choice>
          <mc:Fallback xmlns="">
            <p:pic>
              <p:nvPicPr>
                <p:cNvPr id="59" name="Ink 58">
                  <a:extLst>
                    <a:ext uri="{FF2B5EF4-FFF2-40B4-BE49-F238E27FC236}">
                      <a16:creationId xmlns:a16="http://schemas.microsoft.com/office/drawing/2014/main" id="{42549F14-9ABA-DC6C-C5F3-4CCF55256EB8}"/>
                    </a:ext>
                  </a:extLst>
                </p:cNvPr>
                <p:cNvPicPr/>
                <p:nvPr/>
              </p:nvPicPr>
              <p:blipFill>
                <a:blip r:embed="rId93"/>
                <a:stretch>
                  <a:fillRect/>
                </a:stretch>
              </p:blipFill>
              <p:spPr>
                <a:xfrm>
                  <a:off x="3404880" y="4208246"/>
                  <a:ext cx="3492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 name="Ink 59">
                  <a:extLst>
                    <a:ext uri="{FF2B5EF4-FFF2-40B4-BE49-F238E27FC236}">
                      <a16:creationId xmlns:a16="http://schemas.microsoft.com/office/drawing/2014/main" id="{EE4D290A-FB26-AD2E-2ACF-FD1493CF3AC1}"/>
                    </a:ext>
                  </a:extLst>
                </p14:cNvPr>
                <p14:cNvContentPartPr/>
                <p14:nvPr/>
              </p14:nvContentPartPr>
              <p14:xfrm>
                <a:off x="6243120" y="3689846"/>
                <a:ext cx="48240" cy="151200"/>
              </p14:xfrm>
            </p:contentPart>
          </mc:Choice>
          <mc:Fallback xmlns="">
            <p:pic>
              <p:nvPicPr>
                <p:cNvPr id="60" name="Ink 59">
                  <a:extLst>
                    <a:ext uri="{FF2B5EF4-FFF2-40B4-BE49-F238E27FC236}">
                      <a16:creationId xmlns:a16="http://schemas.microsoft.com/office/drawing/2014/main" id="{EE4D290A-FB26-AD2E-2ACF-FD1493CF3AC1}"/>
                    </a:ext>
                  </a:extLst>
                </p:cNvPr>
                <p:cNvPicPr/>
                <p:nvPr/>
              </p:nvPicPr>
              <p:blipFill>
                <a:blip r:embed="rId95"/>
                <a:stretch>
                  <a:fillRect/>
                </a:stretch>
              </p:blipFill>
              <p:spPr>
                <a:xfrm>
                  <a:off x="6238800" y="3685526"/>
                  <a:ext cx="568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1" name="Ink 60">
                  <a:extLst>
                    <a:ext uri="{FF2B5EF4-FFF2-40B4-BE49-F238E27FC236}">
                      <a16:creationId xmlns:a16="http://schemas.microsoft.com/office/drawing/2014/main" id="{F0479066-AB14-5CEB-C31D-DF4B28F2AE3D}"/>
                    </a:ext>
                  </a:extLst>
                </p14:cNvPr>
                <p14:cNvContentPartPr/>
                <p14:nvPr/>
              </p14:nvContentPartPr>
              <p14:xfrm>
                <a:off x="6243840" y="3546566"/>
                <a:ext cx="360" cy="360"/>
              </p14:xfrm>
            </p:contentPart>
          </mc:Choice>
          <mc:Fallback xmlns="">
            <p:pic>
              <p:nvPicPr>
                <p:cNvPr id="61" name="Ink 60">
                  <a:extLst>
                    <a:ext uri="{FF2B5EF4-FFF2-40B4-BE49-F238E27FC236}">
                      <a16:creationId xmlns:a16="http://schemas.microsoft.com/office/drawing/2014/main" id="{F0479066-AB14-5CEB-C31D-DF4B28F2AE3D}"/>
                    </a:ext>
                  </a:extLst>
                </p:cNvPr>
                <p:cNvPicPr/>
                <p:nvPr/>
              </p:nvPicPr>
              <p:blipFill>
                <a:blip r:embed="rId81"/>
                <a:stretch>
                  <a:fillRect/>
                </a:stretch>
              </p:blipFill>
              <p:spPr>
                <a:xfrm>
                  <a:off x="6239520" y="354224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2" name="Ink 61">
                  <a:extLst>
                    <a:ext uri="{FF2B5EF4-FFF2-40B4-BE49-F238E27FC236}">
                      <a16:creationId xmlns:a16="http://schemas.microsoft.com/office/drawing/2014/main" id="{FBE8DD52-EE1C-FA45-3EA4-247F4A715A76}"/>
                    </a:ext>
                  </a:extLst>
                </p14:cNvPr>
                <p14:cNvContentPartPr/>
                <p14:nvPr/>
              </p14:nvContentPartPr>
              <p14:xfrm>
                <a:off x="6381360" y="3553046"/>
                <a:ext cx="26640" cy="260640"/>
              </p14:xfrm>
            </p:contentPart>
          </mc:Choice>
          <mc:Fallback xmlns="">
            <p:pic>
              <p:nvPicPr>
                <p:cNvPr id="62" name="Ink 61">
                  <a:extLst>
                    <a:ext uri="{FF2B5EF4-FFF2-40B4-BE49-F238E27FC236}">
                      <a16:creationId xmlns:a16="http://schemas.microsoft.com/office/drawing/2014/main" id="{FBE8DD52-EE1C-FA45-3EA4-247F4A715A76}"/>
                    </a:ext>
                  </a:extLst>
                </p:cNvPr>
                <p:cNvPicPr/>
                <p:nvPr/>
              </p:nvPicPr>
              <p:blipFill>
                <a:blip r:embed="rId98"/>
                <a:stretch>
                  <a:fillRect/>
                </a:stretch>
              </p:blipFill>
              <p:spPr>
                <a:xfrm>
                  <a:off x="6377040" y="3548726"/>
                  <a:ext cx="3528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3" name="Ink 62">
                  <a:extLst>
                    <a:ext uri="{FF2B5EF4-FFF2-40B4-BE49-F238E27FC236}">
                      <a16:creationId xmlns:a16="http://schemas.microsoft.com/office/drawing/2014/main" id="{08098916-00B4-A06A-696C-5D0057B7095B}"/>
                    </a:ext>
                  </a:extLst>
                </p14:cNvPr>
                <p14:cNvContentPartPr/>
                <p14:nvPr/>
              </p14:nvContentPartPr>
              <p14:xfrm>
                <a:off x="6315840" y="3692366"/>
                <a:ext cx="139680" cy="16920"/>
              </p14:xfrm>
            </p:contentPart>
          </mc:Choice>
          <mc:Fallback xmlns="">
            <p:pic>
              <p:nvPicPr>
                <p:cNvPr id="63" name="Ink 62">
                  <a:extLst>
                    <a:ext uri="{FF2B5EF4-FFF2-40B4-BE49-F238E27FC236}">
                      <a16:creationId xmlns:a16="http://schemas.microsoft.com/office/drawing/2014/main" id="{08098916-00B4-A06A-696C-5D0057B7095B}"/>
                    </a:ext>
                  </a:extLst>
                </p:cNvPr>
                <p:cNvPicPr/>
                <p:nvPr/>
              </p:nvPicPr>
              <p:blipFill>
                <a:blip r:embed="rId100"/>
                <a:stretch>
                  <a:fillRect/>
                </a:stretch>
              </p:blipFill>
              <p:spPr>
                <a:xfrm>
                  <a:off x="6311520" y="3688046"/>
                  <a:ext cx="1483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4" name="Ink 63">
                  <a:extLst>
                    <a:ext uri="{FF2B5EF4-FFF2-40B4-BE49-F238E27FC236}">
                      <a16:creationId xmlns:a16="http://schemas.microsoft.com/office/drawing/2014/main" id="{8E30CAA3-163A-985A-2F09-C62B93ECD7CD}"/>
                    </a:ext>
                  </a:extLst>
                </p14:cNvPr>
                <p14:cNvContentPartPr/>
                <p14:nvPr/>
              </p14:nvContentPartPr>
              <p14:xfrm>
                <a:off x="6507360" y="3676526"/>
                <a:ext cx="132480" cy="92880"/>
              </p14:xfrm>
            </p:contentPart>
          </mc:Choice>
          <mc:Fallback xmlns="">
            <p:pic>
              <p:nvPicPr>
                <p:cNvPr id="64" name="Ink 63">
                  <a:extLst>
                    <a:ext uri="{FF2B5EF4-FFF2-40B4-BE49-F238E27FC236}">
                      <a16:creationId xmlns:a16="http://schemas.microsoft.com/office/drawing/2014/main" id="{8E30CAA3-163A-985A-2F09-C62B93ECD7CD}"/>
                    </a:ext>
                  </a:extLst>
                </p:cNvPr>
                <p:cNvPicPr/>
                <p:nvPr/>
              </p:nvPicPr>
              <p:blipFill>
                <a:blip r:embed="rId102"/>
                <a:stretch>
                  <a:fillRect/>
                </a:stretch>
              </p:blipFill>
              <p:spPr>
                <a:xfrm>
                  <a:off x="6503040" y="3672206"/>
                  <a:ext cx="1411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5" name="Ink 64">
                  <a:extLst>
                    <a:ext uri="{FF2B5EF4-FFF2-40B4-BE49-F238E27FC236}">
                      <a16:creationId xmlns:a16="http://schemas.microsoft.com/office/drawing/2014/main" id="{7B2C5BE9-CE92-38B2-9A91-1B7C71501404}"/>
                    </a:ext>
                  </a:extLst>
                </p14:cNvPr>
                <p14:cNvContentPartPr/>
                <p14:nvPr/>
              </p14:nvContentPartPr>
              <p14:xfrm>
                <a:off x="6648840" y="3631526"/>
                <a:ext cx="110520" cy="155520"/>
              </p14:xfrm>
            </p:contentPart>
          </mc:Choice>
          <mc:Fallback xmlns="">
            <p:pic>
              <p:nvPicPr>
                <p:cNvPr id="65" name="Ink 64">
                  <a:extLst>
                    <a:ext uri="{FF2B5EF4-FFF2-40B4-BE49-F238E27FC236}">
                      <a16:creationId xmlns:a16="http://schemas.microsoft.com/office/drawing/2014/main" id="{7B2C5BE9-CE92-38B2-9A91-1B7C71501404}"/>
                    </a:ext>
                  </a:extLst>
                </p:cNvPr>
                <p:cNvPicPr/>
                <p:nvPr/>
              </p:nvPicPr>
              <p:blipFill>
                <a:blip r:embed="rId104"/>
                <a:stretch>
                  <a:fillRect/>
                </a:stretch>
              </p:blipFill>
              <p:spPr>
                <a:xfrm>
                  <a:off x="6644520" y="3626846"/>
                  <a:ext cx="1191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6" name="Ink 65">
                  <a:extLst>
                    <a:ext uri="{FF2B5EF4-FFF2-40B4-BE49-F238E27FC236}">
                      <a16:creationId xmlns:a16="http://schemas.microsoft.com/office/drawing/2014/main" id="{1A85513A-36A4-B703-C20D-1775F117DA1E}"/>
                    </a:ext>
                  </a:extLst>
                </p14:cNvPr>
                <p14:cNvContentPartPr/>
                <p14:nvPr/>
              </p14:nvContentPartPr>
              <p14:xfrm>
                <a:off x="6865920" y="3618566"/>
                <a:ext cx="131760" cy="109800"/>
              </p14:xfrm>
            </p:contentPart>
          </mc:Choice>
          <mc:Fallback xmlns="">
            <p:pic>
              <p:nvPicPr>
                <p:cNvPr id="66" name="Ink 65">
                  <a:extLst>
                    <a:ext uri="{FF2B5EF4-FFF2-40B4-BE49-F238E27FC236}">
                      <a16:creationId xmlns:a16="http://schemas.microsoft.com/office/drawing/2014/main" id="{1A85513A-36A4-B703-C20D-1775F117DA1E}"/>
                    </a:ext>
                  </a:extLst>
                </p:cNvPr>
                <p:cNvPicPr/>
                <p:nvPr/>
              </p:nvPicPr>
              <p:blipFill>
                <a:blip r:embed="rId106"/>
                <a:stretch>
                  <a:fillRect/>
                </a:stretch>
              </p:blipFill>
              <p:spPr>
                <a:xfrm>
                  <a:off x="6861600" y="3613886"/>
                  <a:ext cx="1404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7" name="Ink 66">
                  <a:extLst>
                    <a:ext uri="{FF2B5EF4-FFF2-40B4-BE49-F238E27FC236}">
                      <a16:creationId xmlns:a16="http://schemas.microsoft.com/office/drawing/2014/main" id="{A2B4F454-88A4-E120-D4A5-BE24D5F525B0}"/>
                    </a:ext>
                  </a:extLst>
                </p14:cNvPr>
                <p14:cNvContentPartPr/>
                <p14:nvPr/>
              </p14:nvContentPartPr>
              <p14:xfrm>
                <a:off x="7073280" y="3513806"/>
                <a:ext cx="52560" cy="245520"/>
              </p14:xfrm>
            </p:contentPart>
          </mc:Choice>
          <mc:Fallback xmlns="">
            <p:pic>
              <p:nvPicPr>
                <p:cNvPr id="67" name="Ink 66">
                  <a:extLst>
                    <a:ext uri="{FF2B5EF4-FFF2-40B4-BE49-F238E27FC236}">
                      <a16:creationId xmlns:a16="http://schemas.microsoft.com/office/drawing/2014/main" id="{A2B4F454-88A4-E120-D4A5-BE24D5F525B0}"/>
                    </a:ext>
                  </a:extLst>
                </p:cNvPr>
                <p:cNvPicPr/>
                <p:nvPr/>
              </p:nvPicPr>
              <p:blipFill>
                <a:blip r:embed="rId108"/>
                <a:stretch>
                  <a:fillRect/>
                </a:stretch>
              </p:blipFill>
              <p:spPr>
                <a:xfrm>
                  <a:off x="7068960" y="3509486"/>
                  <a:ext cx="612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8" name="Ink 67">
                  <a:extLst>
                    <a:ext uri="{FF2B5EF4-FFF2-40B4-BE49-F238E27FC236}">
                      <a16:creationId xmlns:a16="http://schemas.microsoft.com/office/drawing/2014/main" id="{5FBC8387-C271-CE53-F826-BD2980E1D72D}"/>
                    </a:ext>
                  </a:extLst>
                </p14:cNvPr>
                <p14:cNvContentPartPr/>
                <p14:nvPr/>
              </p14:nvContentPartPr>
              <p14:xfrm>
                <a:off x="7021080" y="3608486"/>
                <a:ext cx="181440" cy="23760"/>
              </p14:xfrm>
            </p:contentPart>
          </mc:Choice>
          <mc:Fallback xmlns="">
            <p:pic>
              <p:nvPicPr>
                <p:cNvPr id="68" name="Ink 67">
                  <a:extLst>
                    <a:ext uri="{FF2B5EF4-FFF2-40B4-BE49-F238E27FC236}">
                      <a16:creationId xmlns:a16="http://schemas.microsoft.com/office/drawing/2014/main" id="{5FBC8387-C271-CE53-F826-BD2980E1D72D}"/>
                    </a:ext>
                  </a:extLst>
                </p:cNvPr>
                <p:cNvPicPr/>
                <p:nvPr/>
              </p:nvPicPr>
              <p:blipFill>
                <a:blip r:embed="rId110"/>
                <a:stretch>
                  <a:fillRect/>
                </a:stretch>
              </p:blipFill>
              <p:spPr>
                <a:xfrm>
                  <a:off x="7016760" y="3604166"/>
                  <a:ext cx="1900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9" name="Ink 68">
                  <a:extLst>
                    <a:ext uri="{FF2B5EF4-FFF2-40B4-BE49-F238E27FC236}">
                      <a16:creationId xmlns:a16="http://schemas.microsoft.com/office/drawing/2014/main" id="{D9678603-0ACA-4E69-EE4F-819AA4E59A5B}"/>
                    </a:ext>
                  </a:extLst>
                </p14:cNvPr>
                <p14:cNvContentPartPr/>
                <p14:nvPr/>
              </p14:nvContentPartPr>
              <p14:xfrm>
                <a:off x="7288920" y="3650966"/>
                <a:ext cx="13680" cy="97920"/>
              </p14:xfrm>
            </p:contentPart>
          </mc:Choice>
          <mc:Fallback xmlns="">
            <p:pic>
              <p:nvPicPr>
                <p:cNvPr id="69" name="Ink 68">
                  <a:extLst>
                    <a:ext uri="{FF2B5EF4-FFF2-40B4-BE49-F238E27FC236}">
                      <a16:creationId xmlns:a16="http://schemas.microsoft.com/office/drawing/2014/main" id="{D9678603-0ACA-4E69-EE4F-819AA4E59A5B}"/>
                    </a:ext>
                  </a:extLst>
                </p:cNvPr>
                <p:cNvPicPr/>
                <p:nvPr/>
              </p:nvPicPr>
              <p:blipFill>
                <a:blip r:embed="rId112"/>
                <a:stretch>
                  <a:fillRect/>
                </a:stretch>
              </p:blipFill>
              <p:spPr>
                <a:xfrm>
                  <a:off x="7284600" y="3646646"/>
                  <a:ext cx="223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0" name="Ink 69">
                  <a:extLst>
                    <a:ext uri="{FF2B5EF4-FFF2-40B4-BE49-F238E27FC236}">
                      <a16:creationId xmlns:a16="http://schemas.microsoft.com/office/drawing/2014/main" id="{A37181AD-694F-A493-1E72-0C9C68099938}"/>
                    </a:ext>
                  </a:extLst>
                </p14:cNvPr>
                <p14:cNvContentPartPr/>
                <p14:nvPr/>
              </p14:nvContentPartPr>
              <p14:xfrm>
                <a:off x="7314840" y="3572486"/>
                <a:ext cx="360" cy="360"/>
              </p14:xfrm>
            </p:contentPart>
          </mc:Choice>
          <mc:Fallback xmlns="">
            <p:pic>
              <p:nvPicPr>
                <p:cNvPr id="70" name="Ink 69">
                  <a:extLst>
                    <a:ext uri="{FF2B5EF4-FFF2-40B4-BE49-F238E27FC236}">
                      <a16:creationId xmlns:a16="http://schemas.microsoft.com/office/drawing/2014/main" id="{A37181AD-694F-A493-1E72-0C9C68099938}"/>
                    </a:ext>
                  </a:extLst>
                </p:cNvPr>
                <p:cNvPicPr/>
                <p:nvPr/>
              </p:nvPicPr>
              <p:blipFill>
                <a:blip r:embed="rId81"/>
                <a:stretch>
                  <a:fillRect/>
                </a:stretch>
              </p:blipFill>
              <p:spPr>
                <a:xfrm>
                  <a:off x="7310520" y="356816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280302E9-7075-F228-368C-BB1D63C02C7A}"/>
                    </a:ext>
                  </a:extLst>
                </p14:cNvPr>
                <p14:cNvContentPartPr/>
                <p14:nvPr/>
              </p14:nvContentPartPr>
              <p14:xfrm>
                <a:off x="7399080" y="3596966"/>
                <a:ext cx="126360" cy="120960"/>
              </p14:xfrm>
            </p:contentPart>
          </mc:Choice>
          <mc:Fallback xmlns="">
            <p:pic>
              <p:nvPicPr>
                <p:cNvPr id="71" name="Ink 70">
                  <a:extLst>
                    <a:ext uri="{FF2B5EF4-FFF2-40B4-BE49-F238E27FC236}">
                      <a16:creationId xmlns:a16="http://schemas.microsoft.com/office/drawing/2014/main" id="{280302E9-7075-F228-368C-BB1D63C02C7A}"/>
                    </a:ext>
                  </a:extLst>
                </p:cNvPr>
                <p:cNvPicPr/>
                <p:nvPr/>
              </p:nvPicPr>
              <p:blipFill>
                <a:blip r:embed="rId115"/>
                <a:stretch>
                  <a:fillRect/>
                </a:stretch>
              </p:blipFill>
              <p:spPr>
                <a:xfrm>
                  <a:off x="7394760" y="3592646"/>
                  <a:ext cx="1350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2C4F434C-2E93-567A-4F87-027E5D9B2FEA}"/>
                    </a:ext>
                  </a:extLst>
                </p14:cNvPr>
                <p14:cNvContentPartPr/>
                <p14:nvPr/>
              </p14:nvContentPartPr>
              <p14:xfrm>
                <a:off x="7628400" y="3559526"/>
                <a:ext cx="219240" cy="141120"/>
              </p14:xfrm>
            </p:contentPart>
          </mc:Choice>
          <mc:Fallback xmlns="">
            <p:pic>
              <p:nvPicPr>
                <p:cNvPr id="72" name="Ink 71">
                  <a:extLst>
                    <a:ext uri="{FF2B5EF4-FFF2-40B4-BE49-F238E27FC236}">
                      <a16:creationId xmlns:a16="http://schemas.microsoft.com/office/drawing/2014/main" id="{2C4F434C-2E93-567A-4F87-027E5D9B2FEA}"/>
                    </a:ext>
                  </a:extLst>
                </p:cNvPr>
                <p:cNvPicPr/>
                <p:nvPr/>
              </p:nvPicPr>
              <p:blipFill>
                <a:blip r:embed="rId117"/>
                <a:stretch>
                  <a:fillRect/>
                </a:stretch>
              </p:blipFill>
              <p:spPr>
                <a:xfrm>
                  <a:off x="7624080" y="3555206"/>
                  <a:ext cx="2278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Ink 72">
                  <a:extLst>
                    <a:ext uri="{FF2B5EF4-FFF2-40B4-BE49-F238E27FC236}">
                      <a16:creationId xmlns:a16="http://schemas.microsoft.com/office/drawing/2014/main" id="{9AFC68F3-DBEF-A47C-8E9B-CA4E1F9720B2}"/>
                    </a:ext>
                  </a:extLst>
                </p14:cNvPr>
                <p14:cNvContentPartPr/>
                <p14:nvPr/>
              </p14:nvContentPartPr>
              <p14:xfrm>
                <a:off x="7908840" y="3553046"/>
                <a:ext cx="140400" cy="154800"/>
              </p14:xfrm>
            </p:contentPart>
          </mc:Choice>
          <mc:Fallback xmlns="">
            <p:pic>
              <p:nvPicPr>
                <p:cNvPr id="73" name="Ink 72">
                  <a:extLst>
                    <a:ext uri="{FF2B5EF4-FFF2-40B4-BE49-F238E27FC236}">
                      <a16:creationId xmlns:a16="http://schemas.microsoft.com/office/drawing/2014/main" id="{9AFC68F3-DBEF-A47C-8E9B-CA4E1F9720B2}"/>
                    </a:ext>
                  </a:extLst>
                </p:cNvPr>
                <p:cNvPicPr/>
                <p:nvPr/>
              </p:nvPicPr>
              <p:blipFill>
                <a:blip r:embed="rId119"/>
                <a:stretch>
                  <a:fillRect/>
                </a:stretch>
              </p:blipFill>
              <p:spPr>
                <a:xfrm>
                  <a:off x="7904520" y="3548726"/>
                  <a:ext cx="1490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 name="Ink 3">
                  <a:extLst>
                    <a:ext uri="{FF2B5EF4-FFF2-40B4-BE49-F238E27FC236}">
                      <a16:creationId xmlns:a16="http://schemas.microsoft.com/office/drawing/2014/main" id="{0F86BC4F-0D7A-6E30-2325-AF94190232E8}"/>
                    </a:ext>
                  </a:extLst>
                </p14:cNvPr>
                <p14:cNvContentPartPr/>
                <p14:nvPr/>
              </p14:nvContentPartPr>
              <p14:xfrm>
                <a:off x="750960" y="1169126"/>
                <a:ext cx="360" cy="360"/>
              </p14:xfrm>
            </p:contentPart>
          </mc:Choice>
          <mc:Fallback xmlns="">
            <p:pic>
              <p:nvPicPr>
                <p:cNvPr id="4" name="Ink 3">
                  <a:extLst>
                    <a:ext uri="{FF2B5EF4-FFF2-40B4-BE49-F238E27FC236}">
                      <a16:creationId xmlns:a16="http://schemas.microsoft.com/office/drawing/2014/main" id="{0F86BC4F-0D7A-6E30-2325-AF94190232E8}"/>
                    </a:ext>
                  </a:extLst>
                </p:cNvPr>
                <p:cNvPicPr/>
                <p:nvPr/>
              </p:nvPicPr>
              <p:blipFill>
                <a:blip r:embed="rId81"/>
                <a:stretch>
                  <a:fillRect/>
                </a:stretch>
              </p:blipFill>
              <p:spPr>
                <a:xfrm>
                  <a:off x="746640" y="116444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 name="Ink 4">
                  <a:extLst>
                    <a:ext uri="{FF2B5EF4-FFF2-40B4-BE49-F238E27FC236}">
                      <a16:creationId xmlns:a16="http://schemas.microsoft.com/office/drawing/2014/main" id="{85549D45-77DD-F61B-7AFC-FB4AA5592DED}"/>
                    </a:ext>
                  </a:extLst>
                </p14:cNvPr>
                <p14:cNvContentPartPr/>
                <p14:nvPr/>
              </p14:nvContentPartPr>
              <p14:xfrm>
                <a:off x="691920" y="1220966"/>
                <a:ext cx="360" cy="360"/>
              </p14:xfrm>
            </p:contentPart>
          </mc:Choice>
          <mc:Fallback xmlns="">
            <p:pic>
              <p:nvPicPr>
                <p:cNvPr id="5" name="Ink 4">
                  <a:extLst>
                    <a:ext uri="{FF2B5EF4-FFF2-40B4-BE49-F238E27FC236}">
                      <a16:creationId xmlns:a16="http://schemas.microsoft.com/office/drawing/2014/main" id="{85549D45-77DD-F61B-7AFC-FB4AA5592DED}"/>
                    </a:ext>
                  </a:extLst>
                </p:cNvPr>
                <p:cNvPicPr/>
                <p:nvPr/>
              </p:nvPicPr>
              <p:blipFill>
                <a:blip r:embed="rId81"/>
                <a:stretch>
                  <a:fillRect/>
                </a:stretch>
              </p:blipFill>
              <p:spPr>
                <a:xfrm>
                  <a:off x="687600" y="121664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8" name="Ink 77">
                  <a:extLst>
                    <a:ext uri="{FF2B5EF4-FFF2-40B4-BE49-F238E27FC236}">
                      <a16:creationId xmlns:a16="http://schemas.microsoft.com/office/drawing/2014/main" id="{10C85A24-5D64-5B5D-B474-7DEA980BDEA5}"/>
                    </a:ext>
                  </a:extLst>
                </p14:cNvPr>
                <p14:cNvContentPartPr/>
                <p14:nvPr/>
              </p14:nvContentPartPr>
              <p14:xfrm>
                <a:off x="842400" y="1149686"/>
                <a:ext cx="4955040" cy="2743920"/>
              </p14:xfrm>
            </p:contentPart>
          </mc:Choice>
          <mc:Fallback xmlns="">
            <p:pic>
              <p:nvPicPr>
                <p:cNvPr id="78" name="Ink 77">
                  <a:extLst>
                    <a:ext uri="{FF2B5EF4-FFF2-40B4-BE49-F238E27FC236}">
                      <a16:creationId xmlns:a16="http://schemas.microsoft.com/office/drawing/2014/main" id="{10C85A24-5D64-5B5D-B474-7DEA980BDEA5}"/>
                    </a:ext>
                  </a:extLst>
                </p:cNvPr>
                <p:cNvPicPr/>
                <p:nvPr/>
              </p:nvPicPr>
              <p:blipFill>
                <a:blip r:embed="rId123"/>
                <a:stretch>
                  <a:fillRect/>
                </a:stretch>
              </p:blipFill>
              <p:spPr>
                <a:xfrm>
                  <a:off x="838080" y="1145006"/>
                  <a:ext cx="4963680" cy="27525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0" name="Ink 79">
                  <a:extLst>
                    <a:ext uri="{FF2B5EF4-FFF2-40B4-BE49-F238E27FC236}">
                      <a16:creationId xmlns:a16="http://schemas.microsoft.com/office/drawing/2014/main" id="{815E8141-0F3B-096F-77CF-ABE52A248EE0}"/>
                    </a:ext>
                  </a:extLst>
                </p14:cNvPr>
                <p14:cNvContentPartPr/>
                <p14:nvPr/>
              </p14:nvContentPartPr>
              <p14:xfrm>
                <a:off x="1306080" y="3305006"/>
                <a:ext cx="6840" cy="366480"/>
              </p14:xfrm>
            </p:contentPart>
          </mc:Choice>
          <mc:Fallback xmlns="">
            <p:pic>
              <p:nvPicPr>
                <p:cNvPr id="80" name="Ink 79">
                  <a:extLst>
                    <a:ext uri="{FF2B5EF4-FFF2-40B4-BE49-F238E27FC236}">
                      <a16:creationId xmlns:a16="http://schemas.microsoft.com/office/drawing/2014/main" id="{815E8141-0F3B-096F-77CF-ABE52A248EE0}"/>
                    </a:ext>
                  </a:extLst>
                </p:cNvPr>
                <p:cNvPicPr/>
                <p:nvPr/>
              </p:nvPicPr>
              <p:blipFill>
                <a:blip r:embed="rId125"/>
                <a:stretch>
                  <a:fillRect/>
                </a:stretch>
              </p:blipFill>
              <p:spPr>
                <a:xfrm>
                  <a:off x="1301760" y="3300686"/>
                  <a:ext cx="1548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1" name="Ink 80">
                  <a:extLst>
                    <a:ext uri="{FF2B5EF4-FFF2-40B4-BE49-F238E27FC236}">
                      <a16:creationId xmlns:a16="http://schemas.microsoft.com/office/drawing/2014/main" id="{F2E3C2DC-F898-02F5-395F-80F97258A7E1}"/>
                    </a:ext>
                  </a:extLst>
                </p14:cNvPr>
                <p14:cNvContentPartPr/>
                <p14:nvPr/>
              </p14:nvContentPartPr>
              <p14:xfrm>
                <a:off x="1227600" y="3513806"/>
                <a:ext cx="216000" cy="360"/>
              </p14:xfrm>
            </p:contentPart>
          </mc:Choice>
          <mc:Fallback xmlns="">
            <p:pic>
              <p:nvPicPr>
                <p:cNvPr id="81" name="Ink 80">
                  <a:extLst>
                    <a:ext uri="{FF2B5EF4-FFF2-40B4-BE49-F238E27FC236}">
                      <a16:creationId xmlns:a16="http://schemas.microsoft.com/office/drawing/2014/main" id="{F2E3C2DC-F898-02F5-395F-80F97258A7E1}"/>
                    </a:ext>
                  </a:extLst>
                </p:cNvPr>
                <p:cNvPicPr/>
                <p:nvPr/>
              </p:nvPicPr>
              <p:blipFill>
                <a:blip r:embed="rId127"/>
                <a:stretch>
                  <a:fillRect/>
                </a:stretch>
              </p:blipFill>
              <p:spPr>
                <a:xfrm>
                  <a:off x="1223280" y="3509486"/>
                  <a:ext cx="224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2" name="Ink 81">
                  <a:extLst>
                    <a:ext uri="{FF2B5EF4-FFF2-40B4-BE49-F238E27FC236}">
                      <a16:creationId xmlns:a16="http://schemas.microsoft.com/office/drawing/2014/main" id="{277DE780-1074-DDBE-4AEF-57F137A6D9F0}"/>
                    </a:ext>
                  </a:extLst>
                </p14:cNvPr>
                <p14:cNvContentPartPr/>
                <p14:nvPr/>
              </p14:nvContentPartPr>
              <p14:xfrm>
                <a:off x="1476000" y="3601646"/>
                <a:ext cx="262800" cy="101520"/>
              </p14:xfrm>
            </p:contentPart>
          </mc:Choice>
          <mc:Fallback xmlns="">
            <p:pic>
              <p:nvPicPr>
                <p:cNvPr id="82" name="Ink 81">
                  <a:extLst>
                    <a:ext uri="{FF2B5EF4-FFF2-40B4-BE49-F238E27FC236}">
                      <a16:creationId xmlns:a16="http://schemas.microsoft.com/office/drawing/2014/main" id="{277DE780-1074-DDBE-4AEF-57F137A6D9F0}"/>
                    </a:ext>
                  </a:extLst>
                </p:cNvPr>
                <p:cNvPicPr/>
                <p:nvPr/>
              </p:nvPicPr>
              <p:blipFill>
                <a:blip r:embed="rId129"/>
                <a:stretch>
                  <a:fillRect/>
                </a:stretch>
              </p:blipFill>
              <p:spPr>
                <a:xfrm>
                  <a:off x="1471680" y="3597326"/>
                  <a:ext cx="2714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3" name="Ink 82">
                  <a:extLst>
                    <a:ext uri="{FF2B5EF4-FFF2-40B4-BE49-F238E27FC236}">
                      <a16:creationId xmlns:a16="http://schemas.microsoft.com/office/drawing/2014/main" id="{AAA5EB6F-A309-2E16-7FBB-59EA6435F0F0}"/>
                    </a:ext>
                  </a:extLst>
                </p14:cNvPr>
                <p14:cNvContentPartPr/>
                <p14:nvPr/>
              </p14:nvContentPartPr>
              <p14:xfrm>
                <a:off x="1683000" y="3605246"/>
                <a:ext cx="282600" cy="156600"/>
              </p14:xfrm>
            </p:contentPart>
          </mc:Choice>
          <mc:Fallback xmlns="">
            <p:pic>
              <p:nvPicPr>
                <p:cNvPr id="83" name="Ink 82">
                  <a:extLst>
                    <a:ext uri="{FF2B5EF4-FFF2-40B4-BE49-F238E27FC236}">
                      <a16:creationId xmlns:a16="http://schemas.microsoft.com/office/drawing/2014/main" id="{AAA5EB6F-A309-2E16-7FBB-59EA6435F0F0}"/>
                    </a:ext>
                  </a:extLst>
                </p:cNvPr>
                <p:cNvPicPr/>
                <p:nvPr/>
              </p:nvPicPr>
              <p:blipFill>
                <a:blip r:embed="rId131"/>
                <a:stretch>
                  <a:fillRect/>
                </a:stretch>
              </p:blipFill>
              <p:spPr>
                <a:xfrm>
                  <a:off x="1678680" y="3600926"/>
                  <a:ext cx="2912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4" name="Ink 83">
                  <a:extLst>
                    <a:ext uri="{FF2B5EF4-FFF2-40B4-BE49-F238E27FC236}">
                      <a16:creationId xmlns:a16="http://schemas.microsoft.com/office/drawing/2014/main" id="{FFCCCC54-E860-E04D-E0F6-B7264DABB5B6}"/>
                    </a:ext>
                  </a:extLst>
                </p14:cNvPr>
                <p14:cNvContentPartPr/>
                <p14:nvPr/>
              </p14:nvContentPartPr>
              <p14:xfrm>
                <a:off x="2018160" y="3631526"/>
                <a:ext cx="44640" cy="127080"/>
              </p14:xfrm>
            </p:contentPart>
          </mc:Choice>
          <mc:Fallback xmlns="">
            <p:pic>
              <p:nvPicPr>
                <p:cNvPr id="84" name="Ink 83">
                  <a:extLst>
                    <a:ext uri="{FF2B5EF4-FFF2-40B4-BE49-F238E27FC236}">
                      <a16:creationId xmlns:a16="http://schemas.microsoft.com/office/drawing/2014/main" id="{FFCCCC54-E860-E04D-E0F6-B7264DABB5B6}"/>
                    </a:ext>
                  </a:extLst>
                </p:cNvPr>
                <p:cNvPicPr/>
                <p:nvPr/>
              </p:nvPicPr>
              <p:blipFill>
                <a:blip r:embed="rId133"/>
                <a:stretch>
                  <a:fillRect/>
                </a:stretch>
              </p:blipFill>
              <p:spPr>
                <a:xfrm>
                  <a:off x="2013840" y="3626846"/>
                  <a:ext cx="532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5" name="Ink 84">
                  <a:extLst>
                    <a:ext uri="{FF2B5EF4-FFF2-40B4-BE49-F238E27FC236}">
                      <a16:creationId xmlns:a16="http://schemas.microsoft.com/office/drawing/2014/main" id="{E57E1396-E052-2897-539B-B4580E6715DA}"/>
                    </a:ext>
                  </a:extLst>
                </p14:cNvPr>
                <p14:cNvContentPartPr/>
                <p14:nvPr/>
              </p14:nvContentPartPr>
              <p14:xfrm>
                <a:off x="1998720" y="3544046"/>
                <a:ext cx="1440" cy="2880"/>
              </p14:xfrm>
            </p:contentPart>
          </mc:Choice>
          <mc:Fallback xmlns="">
            <p:pic>
              <p:nvPicPr>
                <p:cNvPr id="85" name="Ink 84">
                  <a:extLst>
                    <a:ext uri="{FF2B5EF4-FFF2-40B4-BE49-F238E27FC236}">
                      <a16:creationId xmlns:a16="http://schemas.microsoft.com/office/drawing/2014/main" id="{E57E1396-E052-2897-539B-B4580E6715DA}"/>
                    </a:ext>
                  </a:extLst>
                </p:cNvPr>
                <p:cNvPicPr/>
                <p:nvPr/>
              </p:nvPicPr>
              <p:blipFill>
                <a:blip r:embed="rId135"/>
                <a:stretch>
                  <a:fillRect/>
                </a:stretch>
              </p:blipFill>
              <p:spPr>
                <a:xfrm>
                  <a:off x="1994400" y="3539726"/>
                  <a:ext cx="1008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6" name="Ink 85">
                  <a:extLst>
                    <a:ext uri="{FF2B5EF4-FFF2-40B4-BE49-F238E27FC236}">
                      <a16:creationId xmlns:a16="http://schemas.microsoft.com/office/drawing/2014/main" id="{DDFA3131-94EF-C635-0EEF-5C5ABCB5CAED}"/>
                    </a:ext>
                  </a:extLst>
                </p14:cNvPr>
                <p14:cNvContentPartPr/>
                <p14:nvPr/>
              </p14:nvContentPartPr>
              <p14:xfrm>
                <a:off x="2122560" y="3592286"/>
                <a:ext cx="297000" cy="182880"/>
              </p14:xfrm>
            </p:contentPart>
          </mc:Choice>
          <mc:Fallback xmlns="">
            <p:pic>
              <p:nvPicPr>
                <p:cNvPr id="86" name="Ink 85">
                  <a:extLst>
                    <a:ext uri="{FF2B5EF4-FFF2-40B4-BE49-F238E27FC236}">
                      <a16:creationId xmlns:a16="http://schemas.microsoft.com/office/drawing/2014/main" id="{DDFA3131-94EF-C635-0EEF-5C5ABCB5CAED}"/>
                    </a:ext>
                  </a:extLst>
                </p:cNvPr>
                <p:cNvPicPr/>
                <p:nvPr/>
              </p:nvPicPr>
              <p:blipFill>
                <a:blip r:embed="rId137"/>
                <a:stretch>
                  <a:fillRect/>
                </a:stretch>
              </p:blipFill>
              <p:spPr>
                <a:xfrm>
                  <a:off x="2118240" y="3587966"/>
                  <a:ext cx="3056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7" name="Ink 86">
                  <a:extLst>
                    <a:ext uri="{FF2B5EF4-FFF2-40B4-BE49-F238E27FC236}">
                      <a16:creationId xmlns:a16="http://schemas.microsoft.com/office/drawing/2014/main" id="{F57B2B06-C17E-62EF-54E8-657BE5A7568E}"/>
                    </a:ext>
                  </a:extLst>
                </p14:cNvPr>
                <p14:cNvContentPartPr/>
                <p14:nvPr/>
              </p14:nvContentPartPr>
              <p14:xfrm>
                <a:off x="2683800" y="3698846"/>
                <a:ext cx="240480" cy="213840"/>
              </p14:xfrm>
            </p:contentPart>
          </mc:Choice>
          <mc:Fallback xmlns="">
            <p:pic>
              <p:nvPicPr>
                <p:cNvPr id="87" name="Ink 86">
                  <a:extLst>
                    <a:ext uri="{FF2B5EF4-FFF2-40B4-BE49-F238E27FC236}">
                      <a16:creationId xmlns:a16="http://schemas.microsoft.com/office/drawing/2014/main" id="{F57B2B06-C17E-62EF-54E8-657BE5A7568E}"/>
                    </a:ext>
                  </a:extLst>
                </p:cNvPr>
                <p:cNvPicPr/>
                <p:nvPr/>
              </p:nvPicPr>
              <p:blipFill>
                <a:blip r:embed="rId139"/>
                <a:stretch>
                  <a:fillRect/>
                </a:stretch>
              </p:blipFill>
              <p:spPr>
                <a:xfrm>
                  <a:off x="2679480" y="3694526"/>
                  <a:ext cx="2491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8" name="Ink 87">
                  <a:extLst>
                    <a:ext uri="{FF2B5EF4-FFF2-40B4-BE49-F238E27FC236}">
                      <a16:creationId xmlns:a16="http://schemas.microsoft.com/office/drawing/2014/main" id="{CDB56BD5-2537-A4E8-583A-230BE81F733A}"/>
                    </a:ext>
                  </a:extLst>
                </p14:cNvPr>
                <p14:cNvContentPartPr/>
                <p14:nvPr/>
              </p14:nvContentPartPr>
              <p14:xfrm>
                <a:off x="2945520" y="3755366"/>
                <a:ext cx="144720" cy="159120"/>
              </p14:xfrm>
            </p:contentPart>
          </mc:Choice>
          <mc:Fallback xmlns="">
            <p:pic>
              <p:nvPicPr>
                <p:cNvPr id="88" name="Ink 87">
                  <a:extLst>
                    <a:ext uri="{FF2B5EF4-FFF2-40B4-BE49-F238E27FC236}">
                      <a16:creationId xmlns:a16="http://schemas.microsoft.com/office/drawing/2014/main" id="{CDB56BD5-2537-A4E8-583A-230BE81F733A}"/>
                    </a:ext>
                  </a:extLst>
                </p:cNvPr>
                <p:cNvPicPr/>
                <p:nvPr/>
              </p:nvPicPr>
              <p:blipFill>
                <a:blip r:embed="rId141"/>
                <a:stretch>
                  <a:fillRect/>
                </a:stretch>
              </p:blipFill>
              <p:spPr>
                <a:xfrm>
                  <a:off x="2941200" y="3751046"/>
                  <a:ext cx="1533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9" name="Ink 88">
                  <a:extLst>
                    <a:ext uri="{FF2B5EF4-FFF2-40B4-BE49-F238E27FC236}">
                      <a16:creationId xmlns:a16="http://schemas.microsoft.com/office/drawing/2014/main" id="{0872C2CA-47C6-EEAE-9FE0-343E1ED7ED73}"/>
                    </a:ext>
                  </a:extLst>
                </p14:cNvPr>
                <p14:cNvContentPartPr/>
                <p14:nvPr/>
              </p14:nvContentPartPr>
              <p14:xfrm>
                <a:off x="3200040" y="3775166"/>
                <a:ext cx="206280" cy="185400"/>
              </p14:xfrm>
            </p:contentPart>
          </mc:Choice>
          <mc:Fallback xmlns="">
            <p:pic>
              <p:nvPicPr>
                <p:cNvPr id="89" name="Ink 88">
                  <a:extLst>
                    <a:ext uri="{FF2B5EF4-FFF2-40B4-BE49-F238E27FC236}">
                      <a16:creationId xmlns:a16="http://schemas.microsoft.com/office/drawing/2014/main" id="{0872C2CA-47C6-EEAE-9FE0-343E1ED7ED73}"/>
                    </a:ext>
                  </a:extLst>
                </p:cNvPr>
                <p:cNvPicPr/>
                <p:nvPr/>
              </p:nvPicPr>
              <p:blipFill>
                <a:blip r:embed="rId143"/>
                <a:stretch>
                  <a:fillRect/>
                </a:stretch>
              </p:blipFill>
              <p:spPr>
                <a:xfrm>
                  <a:off x="3195720" y="3770846"/>
                  <a:ext cx="214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0" name="Ink 89">
                  <a:extLst>
                    <a:ext uri="{FF2B5EF4-FFF2-40B4-BE49-F238E27FC236}">
                      <a16:creationId xmlns:a16="http://schemas.microsoft.com/office/drawing/2014/main" id="{22C615CC-718D-FC8C-D6D9-C1E7F83594B1}"/>
                    </a:ext>
                  </a:extLst>
                </p14:cNvPr>
                <p14:cNvContentPartPr/>
                <p14:nvPr/>
              </p14:nvContentPartPr>
              <p14:xfrm>
                <a:off x="3506040" y="3837446"/>
                <a:ext cx="108000" cy="167760"/>
              </p14:xfrm>
            </p:contentPart>
          </mc:Choice>
          <mc:Fallback xmlns="">
            <p:pic>
              <p:nvPicPr>
                <p:cNvPr id="90" name="Ink 89">
                  <a:extLst>
                    <a:ext uri="{FF2B5EF4-FFF2-40B4-BE49-F238E27FC236}">
                      <a16:creationId xmlns:a16="http://schemas.microsoft.com/office/drawing/2014/main" id="{22C615CC-718D-FC8C-D6D9-C1E7F83594B1}"/>
                    </a:ext>
                  </a:extLst>
                </p:cNvPr>
                <p:cNvPicPr/>
                <p:nvPr/>
              </p:nvPicPr>
              <p:blipFill>
                <a:blip r:embed="rId145"/>
                <a:stretch>
                  <a:fillRect/>
                </a:stretch>
              </p:blipFill>
              <p:spPr>
                <a:xfrm>
                  <a:off x="3501720" y="3833126"/>
                  <a:ext cx="1166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1" name="Ink 90">
                  <a:extLst>
                    <a:ext uri="{FF2B5EF4-FFF2-40B4-BE49-F238E27FC236}">
                      <a16:creationId xmlns:a16="http://schemas.microsoft.com/office/drawing/2014/main" id="{69B4F1BC-A3B8-084D-6A37-98030960EF3F}"/>
                    </a:ext>
                  </a:extLst>
                </p14:cNvPr>
                <p14:cNvContentPartPr/>
                <p14:nvPr/>
              </p14:nvContentPartPr>
              <p14:xfrm>
                <a:off x="3690000" y="3814406"/>
                <a:ext cx="311040" cy="116640"/>
              </p14:xfrm>
            </p:contentPart>
          </mc:Choice>
          <mc:Fallback xmlns="">
            <p:pic>
              <p:nvPicPr>
                <p:cNvPr id="91" name="Ink 90">
                  <a:extLst>
                    <a:ext uri="{FF2B5EF4-FFF2-40B4-BE49-F238E27FC236}">
                      <a16:creationId xmlns:a16="http://schemas.microsoft.com/office/drawing/2014/main" id="{69B4F1BC-A3B8-084D-6A37-98030960EF3F}"/>
                    </a:ext>
                  </a:extLst>
                </p:cNvPr>
                <p:cNvPicPr/>
                <p:nvPr/>
              </p:nvPicPr>
              <p:blipFill>
                <a:blip r:embed="rId147"/>
                <a:stretch>
                  <a:fillRect/>
                </a:stretch>
              </p:blipFill>
              <p:spPr>
                <a:xfrm>
                  <a:off x="3685680" y="3810086"/>
                  <a:ext cx="319680" cy="125280"/>
                </a:xfrm>
                <a:prstGeom prst="rect">
                  <a:avLst/>
                </a:prstGeom>
              </p:spPr>
            </p:pic>
          </mc:Fallback>
        </mc:AlternateContent>
      </p:grpSp>
      <p:grpSp>
        <p:nvGrpSpPr>
          <p:cNvPr id="103" name="Group 102">
            <a:extLst>
              <a:ext uri="{FF2B5EF4-FFF2-40B4-BE49-F238E27FC236}">
                <a16:creationId xmlns:a16="http://schemas.microsoft.com/office/drawing/2014/main" id="{8A966DAE-EFA1-C986-17D3-7D290A40569E}"/>
              </a:ext>
            </a:extLst>
          </p:cNvPr>
          <p:cNvGrpSpPr/>
          <p:nvPr/>
        </p:nvGrpSpPr>
        <p:grpSpPr>
          <a:xfrm>
            <a:off x="1168920" y="1025126"/>
            <a:ext cx="4421880" cy="2372400"/>
            <a:chOff x="1168920" y="1025126"/>
            <a:chExt cx="4421880" cy="2372400"/>
          </a:xfrm>
        </p:grpSpPr>
        <mc:AlternateContent xmlns:mc="http://schemas.openxmlformats.org/markup-compatibility/2006" xmlns:p14="http://schemas.microsoft.com/office/powerpoint/2010/main">
          <mc:Choice Requires="p14">
            <p:contentPart p14:bwMode="auto" r:id="rId148">
              <p14:nvContentPartPr>
                <p14:cNvPr id="94" name="Ink 93">
                  <a:extLst>
                    <a:ext uri="{FF2B5EF4-FFF2-40B4-BE49-F238E27FC236}">
                      <a16:creationId xmlns:a16="http://schemas.microsoft.com/office/drawing/2014/main" id="{D81AD7E3-7279-D32A-4923-6A67577A663D}"/>
                    </a:ext>
                  </a:extLst>
                </p14:cNvPr>
                <p14:cNvContentPartPr/>
                <p14:nvPr/>
              </p14:nvContentPartPr>
              <p14:xfrm>
                <a:off x="1168920" y="1025126"/>
                <a:ext cx="4421880" cy="2372400"/>
              </p14:xfrm>
            </p:contentPart>
          </mc:Choice>
          <mc:Fallback xmlns="">
            <p:pic>
              <p:nvPicPr>
                <p:cNvPr id="94" name="Ink 93">
                  <a:extLst>
                    <a:ext uri="{FF2B5EF4-FFF2-40B4-BE49-F238E27FC236}">
                      <a16:creationId xmlns:a16="http://schemas.microsoft.com/office/drawing/2014/main" id="{D81AD7E3-7279-D32A-4923-6A67577A663D}"/>
                    </a:ext>
                  </a:extLst>
                </p:cNvPr>
                <p:cNvPicPr/>
                <p:nvPr/>
              </p:nvPicPr>
              <p:blipFill>
                <a:blip r:embed="rId149"/>
                <a:stretch>
                  <a:fillRect/>
                </a:stretch>
              </p:blipFill>
              <p:spPr>
                <a:xfrm>
                  <a:off x="1164600" y="1020806"/>
                  <a:ext cx="4430520" cy="23810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5" name="Ink 94">
                  <a:extLst>
                    <a:ext uri="{FF2B5EF4-FFF2-40B4-BE49-F238E27FC236}">
                      <a16:creationId xmlns:a16="http://schemas.microsoft.com/office/drawing/2014/main" id="{A4091410-BF13-D19C-FEF9-28D0E98CFB96}"/>
                    </a:ext>
                  </a:extLst>
                </p14:cNvPr>
                <p14:cNvContentPartPr/>
                <p14:nvPr/>
              </p14:nvContentPartPr>
              <p14:xfrm>
                <a:off x="1953000" y="1802366"/>
                <a:ext cx="339840" cy="215640"/>
              </p14:xfrm>
            </p:contentPart>
          </mc:Choice>
          <mc:Fallback xmlns="">
            <p:pic>
              <p:nvPicPr>
                <p:cNvPr id="95" name="Ink 94">
                  <a:extLst>
                    <a:ext uri="{FF2B5EF4-FFF2-40B4-BE49-F238E27FC236}">
                      <a16:creationId xmlns:a16="http://schemas.microsoft.com/office/drawing/2014/main" id="{A4091410-BF13-D19C-FEF9-28D0E98CFB96}"/>
                    </a:ext>
                  </a:extLst>
                </p:cNvPr>
                <p:cNvPicPr/>
                <p:nvPr/>
              </p:nvPicPr>
              <p:blipFill>
                <a:blip r:embed="rId151"/>
                <a:stretch>
                  <a:fillRect/>
                </a:stretch>
              </p:blipFill>
              <p:spPr>
                <a:xfrm>
                  <a:off x="1948680" y="1798046"/>
                  <a:ext cx="348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6" name="Ink 95">
                  <a:extLst>
                    <a:ext uri="{FF2B5EF4-FFF2-40B4-BE49-F238E27FC236}">
                      <a16:creationId xmlns:a16="http://schemas.microsoft.com/office/drawing/2014/main" id="{96C9A59E-B51A-1139-D521-3187166F22E8}"/>
                    </a:ext>
                  </a:extLst>
                </p14:cNvPr>
                <p14:cNvContentPartPr/>
                <p14:nvPr/>
              </p14:nvContentPartPr>
              <p14:xfrm>
                <a:off x="2326680" y="1894166"/>
                <a:ext cx="178200" cy="171720"/>
              </p14:xfrm>
            </p:contentPart>
          </mc:Choice>
          <mc:Fallback xmlns="">
            <p:pic>
              <p:nvPicPr>
                <p:cNvPr id="96" name="Ink 95">
                  <a:extLst>
                    <a:ext uri="{FF2B5EF4-FFF2-40B4-BE49-F238E27FC236}">
                      <a16:creationId xmlns:a16="http://schemas.microsoft.com/office/drawing/2014/main" id="{96C9A59E-B51A-1139-D521-3187166F22E8}"/>
                    </a:ext>
                  </a:extLst>
                </p:cNvPr>
                <p:cNvPicPr/>
                <p:nvPr/>
              </p:nvPicPr>
              <p:blipFill>
                <a:blip r:embed="rId153"/>
                <a:stretch>
                  <a:fillRect/>
                </a:stretch>
              </p:blipFill>
              <p:spPr>
                <a:xfrm>
                  <a:off x="2322360" y="1889846"/>
                  <a:ext cx="1868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7" name="Ink 96">
                  <a:extLst>
                    <a:ext uri="{FF2B5EF4-FFF2-40B4-BE49-F238E27FC236}">
                      <a16:creationId xmlns:a16="http://schemas.microsoft.com/office/drawing/2014/main" id="{6BEA4574-D825-27F5-C4C4-3D40BE69CC77}"/>
                    </a:ext>
                  </a:extLst>
                </p14:cNvPr>
                <p14:cNvContentPartPr/>
                <p14:nvPr/>
              </p14:nvContentPartPr>
              <p14:xfrm>
                <a:off x="2619000" y="1828646"/>
                <a:ext cx="164880" cy="225360"/>
              </p14:xfrm>
            </p:contentPart>
          </mc:Choice>
          <mc:Fallback xmlns="">
            <p:pic>
              <p:nvPicPr>
                <p:cNvPr id="97" name="Ink 96">
                  <a:extLst>
                    <a:ext uri="{FF2B5EF4-FFF2-40B4-BE49-F238E27FC236}">
                      <a16:creationId xmlns:a16="http://schemas.microsoft.com/office/drawing/2014/main" id="{6BEA4574-D825-27F5-C4C4-3D40BE69CC77}"/>
                    </a:ext>
                  </a:extLst>
                </p:cNvPr>
                <p:cNvPicPr/>
                <p:nvPr/>
              </p:nvPicPr>
              <p:blipFill>
                <a:blip r:embed="rId155"/>
                <a:stretch>
                  <a:fillRect/>
                </a:stretch>
              </p:blipFill>
              <p:spPr>
                <a:xfrm>
                  <a:off x="2614680" y="1824326"/>
                  <a:ext cx="1735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8" name="Ink 97">
                  <a:extLst>
                    <a:ext uri="{FF2B5EF4-FFF2-40B4-BE49-F238E27FC236}">
                      <a16:creationId xmlns:a16="http://schemas.microsoft.com/office/drawing/2014/main" id="{DAF8048C-2146-48C6-B7B8-F74FD10B0839}"/>
                    </a:ext>
                  </a:extLst>
                </p14:cNvPr>
                <p14:cNvContentPartPr/>
                <p14:nvPr/>
              </p14:nvContentPartPr>
              <p14:xfrm>
                <a:off x="2951640" y="1891646"/>
                <a:ext cx="130680" cy="139680"/>
              </p14:xfrm>
            </p:contentPart>
          </mc:Choice>
          <mc:Fallback xmlns="">
            <p:pic>
              <p:nvPicPr>
                <p:cNvPr id="98" name="Ink 97">
                  <a:extLst>
                    <a:ext uri="{FF2B5EF4-FFF2-40B4-BE49-F238E27FC236}">
                      <a16:creationId xmlns:a16="http://schemas.microsoft.com/office/drawing/2014/main" id="{DAF8048C-2146-48C6-B7B8-F74FD10B0839}"/>
                    </a:ext>
                  </a:extLst>
                </p:cNvPr>
                <p:cNvPicPr/>
                <p:nvPr/>
              </p:nvPicPr>
              <p:blipFill>
                <a:blip r:embed="rId157"/>
                <a:stretch>
                  <a:fillRect/>
                </a:stretch>
              </p:blipFill>
              <p:spPr>
                <a:xfrm>
                  <a:off x="2947320" y="1887326"/>
                  <a:ext cx="1393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9" name="Ink 98">
                  <a:extLst>
                    <a:ext uri="{FF2B5EF4-FFF2-40B4-BE49-F238E27FC236}">
                      <a16:creationId xmlns:a16="http://schemas.microsoft.com/office/drawing/2014/main" id="{1DEE37BF-7834-AFCB-72FC-7FDBB1850176}"/>
                    </a:ext>
                  </a:extLst>
                </p14:cNvPr>
                <p14:cNvContentPartPr/>
                <p14:nvPr/>
              </p14:nvContentPartPr>
              <p14:xfrm>
                <a:off x="3154320" y="1880846"/>
                <a:ext cx="120600" cy="150840"/>
              </p14:xfrm>
            </p:contentPart>
          </mc:Choice>
          <mc:Fallback xmlns="">
            <p:pic>
              <p:nvPicPr>
                <p:cNvPr id="99" name="Ink 98">
                  <a:extLst>
                    <a:ext uri="{FF2B5EF4-FFF2-40B4-BE49-F238E27FC236}">
                      <a16:creationId xmlns:a16="http://schemas.microsoft.com/office/drawing/2014/main" id="{1DEE37BF-7834-AFCB-72FC-7FDBB1850176}"/>
                    </a:ext>
                  </a:extLst>
                </p:cNvPr>
                <p:cNvPicPr/>
                <p:nvPr/>
              </p:nvPicPr>
              <p:blipFill>
                <a:blip r:embed="rId159"/>
                <a:stretch>
                  <a:fillRect/>
                </a:stretch>
              </p:blipFill>
              <p:spPr>
                <a:xfrm>
                  <a:off x="3150000" y="1876526"/>
                  <a:ext cx="1292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0" name="Ink 99">
                  <a:extLst>
                    <a:ext uri="{FF2B5EF4-FFF2-40B4-BE49-F238E27FC236}">
                      <a16:creationId xmlns:a16="http://schemas.microsoft.com/office/drawing/2014/main" id="{389431DB-A873-9391-AEF4-EBDB03F17B27}"/>
                    </a:ext>
                  </a:extLst>
                </p14:cNvPr>
                <p14:cNvContentPartPr/>
                <p14:nvPr/>
              </p14:nvContentPartPr>
              <p14:xfrm>
                <a:off x="3370320" y="1879046"/>
                <a:ext cx="132120" cy="125280"/>
              </p14:xfrm>
            </p:contentPart>
          </mc:Choice>
          <mc:Fallback xmlns="">
            <p:pic>
              <p:nvPicPr>
                <p:cNvPr id="100" name="Ink 99">
                  <a:extLst>
                    <a:ext uri="{FF2B5EF4-FFF2-40B4-BE49-F238E27FC236}">
                      <a16:creationId xmlns:a16="http://schemas.microsoft.com/office/drawing/2014/main" id="{389431DB-A873-9391-AEF4-EBDB03F17B27}"/>
                    </a:ext>
                  </a:extLst>
                </p:cNvPr>
                <p:cNvPicPr/>
                <p:nvPr/>
              </p:nvPicPr>
              <p:blipFill>
                <a:blip r:embed="rId161"/>
                <a:stretch>
                  <a:fillRect/>
                </a:stretch>
              </p:blipFill>
              <p:spPr>
                <a:xfrm>
                  <a:off x="3366000" y="1874726"/>
                  <a:ext cx="1407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1" name="Ink 100">
                  <a:extLst>
                    <a:ext uri="{FF2B5EF4-FFF2-40B4-BE49-F238E27FC236}">
                      <a16:creationId xmlns:a16="http://schemas.microsoft.com/office/drawing/2014/main" id="{51299C5C-E08B-C588-98E6-4FEE24363C46}"/>
                    </a:ext>
                  </a:extLst>
                </p14:cNvPr>
                <p14:cNvContentPartPr/>
                <p14:nvPr/>
              </p14:nvContentPartPr>
              <p14:xfrm>
                <a:off x="3474360" y="1900286"/>
                <a:ext cx="151920" cy="123840"/>
              </p14:xfrm>
            </p:contentPart>
          </mc:Choice>
          <mc:Fallback xmlns="">
            <p:pic>
              <p:nvPicPr>
                <p:cNvPr id="101" name="Ink 100">
                  <a:extLst>
                    <a:ext uri="{FF2B5EF4-FFF2-40B4-BE49-F238E27FC236}">
                      <a16:creationId xmlns:a16="http://schemas.microsoft.com/office/drawing/2014/main" id="{51299C5C-E08B-C588-98E6-4FEE24363C46}"/>
                    </a:ext>
                  </a:extLst>
                </p:cNvPr>
                <p:cNvPicPr/>
                <p:nvPr/>
              </p:nvPicPr>
              <p:blipFill>
                <a:blip r:embed="rId163"/>
                <a:stretch>
                  <a:fillRect/>
                </a:stretch>
              </p:blipFill>
              <p:spPr>
                <a:xfrm>
                  <a:off x="3470040" y="1895966"/>
                  <a:ext cx="1605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2" name="Ink 101">
                  <a:extLst>
                    <a:ext uri="{FF2B5EF4-FFF2-40B4-BE49-F238E27FC236}">
                      <a16:creationId xmlns:a16="http://schemas.microsoft.com/office/drawing/2014/main" id="{1E4609A8-1DEC-9D66-9564-FF37E8B3B458}"/>
                    </a:ext>
                  </a:extLst>
                </p14:cNvPr>
                <p14:cNvContentPartPr/>
                <p14:nvPr/>
              </p14:nvContentPartPr>
              <p14:xfrm>
                <a:off x="3664080" y="1874366"/>
                <a:ext cx="170280" cy="127440"/>
              </p14:xfrm>
            </p:contentPart>
          </mc:Choice>
          <mc:Fallback xmlns="">
            <p:pic>
              <p:nvPicPr>
                <p:cNvPr id="102" name="Ink 101">
                  <a:extLst>
                    <a:ext uri="{FF2B5EF4-FFF2-40B4-BE49-F238E27FC236}">
                      <a16:creationId xmlns:a16="http://schemas.microsoft.com/office/drawing/2014/main" id="{1E4609A8-1DEC-9D66-9564-FF37E8B3B458}"/>
                    </a:ext>
                  </a:extLst>
                </p:cNvPr>
                <p:cNvPicPr/>
                <p:nvPr/>
              </p:nvPicPr>
              <p:blipFill>
                <a:blip r:embed="rId165"/>
                <a:stretch>
                  <a:fillRect/>
                </a:stretch>
              </p:blipFill>
              <p:spPr>
                <a:xfrm>
                  <a:off x="3659400" y="1870046"/>
                  <a:ext cx="178920" cy="136080"/>
                </a:xfrm>
                <a:prstGeom prst="rect">
                  <a:avLst/>
                </a:prstGeom>
              </p:spPr>
            </p:pic>
          </mc:Fallback>
        </mc:AlternateContent>
      </p:grpSp>
      <p:grpSp>
        <p:nvGrpSpPr>
          <p:cNvPr id="117" name="Group 116">
            <a:extLst>
              <a:ext uri="{FF2B5EF4-FFF2-40B4-BE49-F238E27FC236}">
                <a16:creationId xmlns:a16="http://schemas.microsoft.com/office/drawing/2014/main" id="{381C15DA-A9EA-2F43-CD46-DA8DABD9500C}"/>
              </a:ext>
            </a:extLst>
          </p:cNvPr>
          <p:cNvGrpSpPr/>
          <p:nvPr/>
        </p:nvGrpSpPr>
        <p:grpSpPr>
          <a:xfrm>
            <a:off x="1201680" y="946646"/>
            <a:ext cx="5254560" cy="2228040"/>
            <a:chOff x="1201680" y="946646"/>
            <a:chExt cx="5254560" cy="2228040"/>
          </a:xfrm>
        </p:grpSpPr>
        <mc:AlternateContent xmlns:mc="http://schemas.openxmlformats.org/markup-compatibility/2006" xmlns:p14="http://schemas.microsoft.com/office/powerpoint/2010/main">
          <mc:Choice Requires="p14">
            <p:contentPart p14:bwMode="auto" r:id="rId166">
              <p14:nvContentPartPr>
                <p14:cNvPr id="104" name="Ink 103">
                  <a:extLst>
                    <a:ext uri="{FF2B5EF4-FFF2-40B4-BE49-F238E27FC236}">
                      <a16:creationId xmlns:a16="http://schemas.microsoft.com/office/drawing/2014/main" id="{FD2CCBC4-B58E-888F-1649-6334105E58F7}"/>
                    </a:ext>
                  </a:extLst>
                </p14:cNvPr>
                <p14:cNvContentPartPr/>
                <p14:nvPr/>
              </p14:nvContentPartPr>
              <p14:xfrm>
                <a:off x="1201680" y="946646"/>
                <a:ext cx="4593240" cy="2228040"/>
              </p14:xfrm>
            </p:contentPart>
          </mc:Choice>
          <mc:Fallback xmlns="">
            <p:pic>
              <p:nvPicPr>
                <p:cNvPr id="104" name="Ink 103">
                  <a:extLst>
                    <a:ext uri="{FF2B5EF4-FFF2-40B4-BE49-F238E27FC236}">
                      <a16:creationId xmlns:a16="http://schemas.microsoft.com/office/drawing/2014/main" id="{FD2CCBC4-B58E-888F-1649-6334105E58F7}"/>
                    </a:ext>
                  </a:extLst>
                </p:cNvPr>
                <p:cNvPicPr/>
                <p:nvPr/>
              </p:nvPicPr>
              <p:blipFill>
                <a:blip r:embed="rId167"/>
                <a:stretch>
                  <a:fillRect/>
                </a:stretch>
              </p:blipFill>
              <p:spPr>
                <a:xfrm>
                  <a:off x="1197360" y="942326"/>
                  <a:ext cx="4601880" cy="22366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5" name="Ink 104">
                  <a:extLst>
                    <a:ext uri="{FF2B5EF4-FFF2-40B4-BE49-F238E27FC236}">
                      <a16:creationId xmlns:a16="http://schemas.microsoft.com/office/drawing/2014/main" id="{54F86275-6D2D-F663-87B3-CD9E0EDA63C0}"/>
                    </a:ext>
                  </a:extLst>
                </p14:cNvPr>
                <p14:cNvContentPartPr/>
                <p14:nvPr/>
              </p14:nvContentPartPr>
              <p14:xfrm>
                <a:off x="4591440" y="2579606"/>
                <a:ext cx="211320" cy="295200"/>
              </p14:xfrm>
            </p:contentPart>
          </mc:Choice>
          <mc:Fallback xmlns="">
            <p:pic>
              <p:nvPicPr>
                <p:cNvPr id="105" name="Ink 104">
                  <a:extLst>
                    <a:ext uri="{FF2B5EF4-FFF2-40B4-BE49-F238E27FC236}">
                      <a16:creationId xmlns:a16="http://schemas.microsoft.com/office/drawing/2014/main" id="{54F86275-6D2D-F663-87B3-CD9E0EDA63C0}"/>
                    </a:ext>
                  </a:extLst>
                </p:cNvPr>
                <p:cNvPicPr/>
                <p:nvPr/>
              </p:nvPicPr>
              <p:blipFill>
                <a:blip r:embed="rId169"/>
                <a:stretch>
                  <a:fillRect/>
                </a:stretch>
              </p:blipFill>
              <p:spPr>
                <a:xfrm>
                  <a:off x="4587120" y="2575286"/>
                  <a:ext cx="2199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6" name="Ink 105">
                  <a:extLst>
                    <a:ext uri="{FF2B5EF4-FFF2-40B4-BE49-F238E27FC236}">
                      <a16:creationId xmlns:a16="http://schemas.microsoft.com/office/drawing/2014/main" id="{10CC3277-02D6-91AB-F7CD-655543E84F9E}"/>
                    </a:ext>
                  </a:extLst>
                </p14:cNvPr>
                <p14:cNvContentPartPr/>
                <p14:nvPr/>
              </p14:nvContentPartPr>
              <p14:xfrm>
                <a:off x="4493520" y="2705246"/>
                <a:ext cx="187200" cy="12240"/>
              </p14:xfrm>
            </p:contentPart>
          </mc:Choice>
          <mc:Fallback xmlns="">
            <p:pic>
              <p:nvPicPr>
                <p:cNvPr id="106" name="Ink 105">
                  <a:extLst>
                    <a:ext uri="{FF2B5EF4-FFF2-40B4-BE49-F238E27FC236}">
                      <a16:creationId xmlns:a16="http://schemas.microsoft.com/office/drawing/2014/main" id="{10CC3277-02D6-91AB-F7CD-655543E84F9E}"/>
                    </a:ext>
                  </a:extLst>
                </p:cNvPr>
                <p:cNvPicPr/>
                <p:nvPr/>
              </p:nvPicPr>
              <p:blipFill>
                <a:blip r:embed="rId171"/>
                <a:stretch>
                  <a:fillRect/>
                </a:stretch>
              </p:blipFill>
              <p:spPr>
                <a:xfrm>
                  <a:off x="4488840" y="2700926"/>
                  <a:ext cx="1958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7" name="Ink 106">
                  <a:extLst>
                    <a:ext uri="{FF2B5EF4-FFF2-40B4-BE49-F238E27FC236}">
                      <a16:creationId xmlns:a16="http://schemas.microsoft.com/office/drawing/2014/main" id="{38CAD912-BDC6-F12C-A47D-E83CC6ECC4B9}"/>
                    </a:ext>
                  </a:extLst>
                </p14:cNvPr>
                <p14:cNvContentPartPr/>
                <p14:nvPr/>
              </p14:nvContentPartPr>
              <p14:xfrm>
                <a:off x="4761000" y="2631806"/>
                <a:ext cx="250920" cy="204120"/>
              </p14:xfrm>
            </p:contentPart>
          </mc:Choice>
          <mc:Fallback xmlns="">
            <p:pic>
              <p:nvPicPr>
                <p:cNvPr id="107" name="Ink 106">
                  <a:extLst>
                    <a:ext uri="{FF2B5EF4-FFF2-40B4-BE49-F238E27FC236}">
                      <a16:creationId xmlns:a16="http://schemas.microsoft.com/office/drawing/2014/main" id="{38CAD912-BDC6-F12C-A47D-E83CC6ECC4B9}"/>
                    </a:ext>
                  </a:extLst>
                </p:cNvPr>
                <p:cNvPicPr/>
                <p:nvPr/>
              </p:nvPicPr>
              <p:blipFill>
                <a:blip r:embed="rId173"/>
                <a:stretch>
                  <a:fillRect/>
                </a:stretch>
              </p:blipFill>
              <p:spPr>
                <a:xfrm>
                  <a:off x="4756680" y="2627486"/>
                  <a:ext cx="2595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8" name="Ink 107">
                  <a:extLst>
                    <a:ext uri="{FF2B5EF4-FFF2-40B4-BE49-F238E27FC236}">
                      <a16:creationId xmlns:a16="http://schemas.microsoft.com/office/drawing/2014/main" id="{F6C9914F-0949-3AF4-54DF-0194D7D3678F}"/>
                    </a:ext>
                  </a:extLst>
                </p14:cNvPr>
                <p14:cNvContentPartPr/>
                <p14:nvPr/>
              </p14:nvContentPartPr>
              <p14:xfrm>
                <a:off x="5039640" y="2579606"/>
                <a:ext cx="178920" cy="321120"/>
              </p14:xfrm>
            </p:contentPart>
          </mc:Choice>
          <mc:Fallback xmlns="">
            <p:pic>
              <p:nvPicPr>
                <p:cNvPr id="108" name="Ink 107">
                  <a:extLst>
                    <a:ext uri="{FF2B5EF4-FFF2-40B4-BE49-F238E27FC236}">
                      <a16:creationId xmlns:a16="http://schemas.microsoft.com/office/drawing/2014/main" id="{F6C9914F-0949-3AF4-54DF-0194D7D3678F}"/>
                    </a:ext>
                  </a:extLst>
                </p:cNvPr>
                <p:cNvPicPr/>
                <p:nvPr/>
              </p:nvPicPr>
              <p:blipFill>
                <a:blip r:embed="rId175"/>
                <a:stretch>
                  <a:fillRect/>
                </a:stretch>
              </p:blipFill>
              <p:spPr>
                <a:xfrm>
                  <a:off x="5035320" y="2575286"/>
                  <a:ext cx="18756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9" name="Ink 108">
                  <a:extLst>
                    <a:ext uri="{FF2B5EF4-FFF2-40B4-BE49-F238E27FC236}">
                      <a16:creationId xmlns:a16="http://schemas.microsoft.com/office/drawing/2014/main" id="{882048AE-9EDF-BD0A-1883-5D8A418E1175}"/>
                    </a:ext>
                  </a:extLst>
                </p14:cNvPr>
                <p14:cNvContentPartPr/>
                <p14:nvPr/>
              </p14:nvContentPartPr>
              <p14:xfrm>
                <a:off x="5310000" y="2475206"/>
                <a:ext cx="38880" cy="252000"/>
              </p14:xfrm>
            </p:contentPart>
          </mc:Choice>
          <mc:Fallback xmlns="">
            <p:pic>
              <p:nvPicPr>
                <p:cNvPr id="109" name="Ink 108">
                  <a:extLst>
                    <a:ext uri="{FF2B5EF4-FFF2-40B4-BE49-F238E27FC236}">
                      <a16:creationId xmlns:a16="http://schemas.microsoft.com/office/drawing/2014/main" id="{882048AE-9EDF-BD0A-1883-5D8A418E1175}"/>
                    </a:ext>
                  </a:extLst>
                </p:cNvPr>
                <p:cNvPicPr/>
                <p:nvPr/>
              </p:nvPicPr>
              <p:blipFill>
                <a:blip r:embed="rId177"/>
                <a:stretch>
                  <a:fillRect/>
                </a:stretch>
              </p:blipFill>
              <p:spPr>
                <a:xfrm>
                  <a:off x="5305320" y="2470886"/>
                  <a:ext cx="475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1" name="Ink 110">
                  <a:extLst>
                    <a:ext uri="{FF2B5EF4-FFF2-40B4-BE49-F238E27FC236}">
                      <a16:creationId xmlns:a16="http://schemas.microsoft.com/office/drawing/2014/main" id="{9C476259-962A-D3F4-D51C-937560D6C01E}"/>
                    </a:ext>
                  </a:extLst>
                </p14:cNvPr>
                <p14:cNvContentPartPr/>
                <p14:nvPr/>
              </p14:nvContentPartPr>
              <p14:xfrm>
                <a:off x="5225040" y="2583926"/>
                <a:ext cx="230760" cy="55080"/>
              </p14:xfrm>
            </p:contentPart>
          </mc:Choice>
          <mc:Fallback xmlns="">
            <p:pic>
              <p:nvPicPr>
                <p:cNvPr id="111" name="Ink 110">
                  <a:extLst>
                    <a:ext uri="{FF2B5EF4-FFF2-40B4-BE49-F238E27FC236}">
                      <a16:creationId xmlns:a16="http://schemas.microsoft.com/office/drawing/2014/main" id="{9C476259-962A-D3F4-D51C-937560D6C01E}"/>
                    </a:ext>
                  </a:extLst>
                </p:cNvPr>
                <p:cNvPicPr/>
                <p:nvPr/>
              </p:nvPicPr>
              <p:blipFill>
                <a:blip r:embed="rId179"/>
                <a:stretch>
                  <a:fillRect/>
                </a:stretch>
              </p:blipFill>
              <p:spPr>
                <a:xfrm>
                  <a:off x="5220720" y="2579606"/>
                  <a:ext cx="2394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2" name="Ink 111">
                  <a:extLst>
                    <a:ext uri="{FF2B5EF4-FFF2-40B4-BE49-F238E27FC236}">
                      <a16:creationId xmlns:a16="http://schemas.microsoft.com/office/drawing/2014/main" id="{ED8552A0-A66D-4282-CCC0-3D0DF2FD3889}"/>
                    </a:ext>
                  </a:extLst>
                </p14:cNvPr>
                <p14:cNvContentPartPr/>
                <p14:nvPr/>
              </p14:nvContentPartPr>
              <p14:xfrm>
                <a:off x="5538600" y="2544686"/>
                <a:ext cx="200520" cy="179640"/>
              </p14:xfrm>
            </p:contentPart>
          </mc:Choice>
          <mc:Fallback xmlns="">
            <p:pic>
              <p:nvPicPr>
                <p:cNvPr id="112" name="Ink 111">
                  <a:extLst>
                    <a:ext uri="{FF2B5EF4-FFF2-40B4-BE49-F238E27FC236}">
                      <a16:creationId xmlns:a16="http://schemas.microsoft.com/office/drawing/2014/main" id="{ED8552A0-A66D-4282-CCC0-3D0DF2FD3889}"/>
                    </a:ext>
                  </a:extLst>
                </p:cNvPr>
                <p:cNvPicPr/>
                <p:nvPr/>
              </p:nvPicPr>
              <p:blipFill>
                <a:blip r:embed="rId181"/>
                <a:stretch>
                  <a:fillRect/>
                </a:stretch>
              </p:blipFill>
              <p:spPr>
                <a:xfrm>
                  <a:off x="5534280" y="2540366"/>
                  <a:ext cx="2091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3" name="Ink 112">
                  <a:extLst>
                    <a:ext uri="{FF2B5EF4-FFF2-40B4-BE49-F238E27FC236}">
                      <a16:creationId xmlns:a16="http://schemas.microsoft.com/office/drawing/2014/main" id="{AEF1DBA7-0A18-1830-2254-712122560846}"/>
                    </a:ext>
                  </a:extLst>
                </p14:cNvPr>
                <p14:cNvContentPartPr/>
                <p14:nvPr/>
              </p14:nvContentPartPr>
              <p14:xfrm>
                <a:off x="5786640" y="2514446"/>
                <a:ext cx="133200" cy="152280"/>
              </p14:xfrm>
            </p:contentPart>
          </mc:Choice>
          <mc:Fallback xmlns="">
            <p:pic>
              <p:nvPicPr>
                <p:cNvPr id="113" name="Ink 112">
                  <a:extLst>
                    <a:ext uri="{FF2B5EF4-FFF2-40B4-BE49-F238E27FC236}">
                      <a16:creationId xmlns:a16="http://schemas.microsoft.com/office/drawing/2014/main" id="{AEF1DBA7-0A18-1830-2254-712122560846}"/>
                    </a:ext>
                  </a:extLst>
                </p:cNvPr>
                <p:cNvPicPr/>
                <p:nvPr/>
              </p:nvPicPr>
              <p:blipFill>
                <a:blip r:embed="rId183"/>
                <a:stretch>
                  <a:fillRect/>
                </a:stretch>
              </p:blipFill>
              <p:spPr>
                <a:xfrm>
                  <a:off x="5782320" y="2510126"/>
                  <a:ext cx="1418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4" name="Ink 113">
                  <a:extLst>
                    <a:ext uri="{FF2B5EF4-FFF2-40B4-BE49-F238E27FC236}">
                      <a16:creationId xmlns:a16="http://schemas.microsoft.com/office/drawing/2014/main" id="{FEEE72EA-195B-06B7-7472-A91FE4F8E473}"/>
                    </a:ext>
                  </a:extLst>
                </p14:cNvPr>
                <p14:cNvContentPartPr/>
                <p14:nvPr/>
              </p14:nvContentPartPr>
              <p14:xfrm>
                <a:off x="5969520" y="2475206"/>
                <a:ext cx="154440" cy="194040"/>
              </p14:xfrm>
            </p:contentPart>
          </mc:Choice>
          <mc:Fallback xmlns="">
            <p:pic>
              <p:nvPicPr>
                <p:cNvPr id="114" name="Ink 113">
                  <a:extLst>
                    <a:ext uri="{FF2B5EF4-FFF2-40B4-BE49-F238E27FC236}">
                      <a16:creationId xmlns:a16="http://schemas.microsoft.com/office/drawing/2014/main" id="{FEEE72EA-195B-06B7-7472-A91FE4F8E473}"/>
                    </a:ext>
                  </a:extLst>
                </p:cNvPr>
                <p:cNvPicPr/>
                <p:nvPr/>
              </p:nvPicPr>
              <p:blipFill>
                <a:blip r:embed="rId185"/>
                <a:stretch>
                  <a:fillRect/>
                </a:stretch>
              </p:blipFill>
              <p:spPr>
                <a:xfrm>
                  <a:off x="5965200" y="2470886"/>
                  <a:ext cx="1630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5" name="Ink 114">
                  <a:extLst>
                    <a:ext uri="{FF2B5EF4-FFF2-40B4-BE49-F238E27FC236}">
                      <a16:creationId xmlns:a16="http://schemas.microsoft.com/office/drawing/2014/main" id="{9E2238AE-C4DC-519E-5C03-0B01769D44A1}"/>
                    </a:ext>
                  </a:extLst>
                </p14:cNvPr>
                <p14:cNvContentPartPr/>
                <p14:nvPr/>
              </p14:nvContentPartPr>
              <p14:xfrm>
                <a:off x="6127920" y="2508326"/>
                <a:ext cx="186120" cy="237240"/>
              </p14:xfrm>
            </p:contentPart>
          </mc:Choice>
          <mc:Fallback xmlns="">
            <p:pic>
              <p:nvPicPr>
                <p:cNvPr id="115" name="Ink 114">
                  <a:extLst>
                    <a:ext uri="{FF2B5EF4-FFF2-40B4-BE49-F238E27FC236}">
                      <a16:creationId xmlns:a16="http://schemas.microsoft.com/office/drawing/2014/main" id="{9E2238AE-C4DC-519E-5C03-0B01769D44A1}"/>
                    </a:ext>
                  </a:extLst>
                </p:cNvPr>
                <p:cNvPicPr/>
                <p:nvPr/>
              </p:nvPicPr>
              <p:blipFill>
                <a:blip r:embed="rId187"/>
                <a:stretch>
                  <a:fillRect/>
                </a:stretch>
              </p:blipFill>
              <p:spPr>
                <a:xfrm>
                  <a:off x="6123600" y="2504006"/>
                  <a:ext cx="1947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6" name="Ink 115">
                  <a:extLst>
                    <a:ext uri="{FF2B5EF4-FFF2-40B4-BE49-F238E27FC236}">
                      <a16:creationId xmlns:a16="http://schemas.microsoft.com/office/drawing/2014/main" id="{CBDD3A61-F4C2-777D-4ED8-33C8BB581AFD}"/>
                    </a:ext>
                  </a:extLst>
                </p14:cNvPr>
                <p14:cNvContentPartPr/>
                <p14:nvPr/>
              </p14:nvContentPartPr>
              <p14:xfrm>
                <a:off x="6342120" y="2521286"/>
                <a:ext cx="114120" cy="149040"/>
              </p14:xfrm>
            </p:contentPart>
          </mc:Choice>
          <mc:Fallback xmlns="">
            <p:pic>
              <p:nvPicPr>
                <p:cNvPr id="116" name="Ink 115">
                  <a:extLst>
                    <a:ext uri="{FF2B5EF4-FFF2-40B4-BE49-F238E27FC236}">
                      <a16:creationId xmlns:a16="http://schemas.microsoft.com/office/drawing/2014/main" id="{CBDD3A61-F4C2-777D-4ED8-33C8BB581AFD}"/>
                    </a:ext>
                  </a:extLst>
                </p:cNvPr>
                <p:cNvPicPr/>
                <p:nvPr/>
              </p:nvPicPr>
              <p:blipFill>
                <a:blip r:embed="rId189"/>
                <a:stretch>
                  <a:fillRect/>
                </a:stretch>
              </p:blipFill>
              <p:spPr>
                <a:xfrm>
                  <a:off x="6337800" y="2516606"/>
                  <a:ext cx="122760" cy="157680"/>
                </a:xfrm>
                <a:prstGeom prst="rect">
                  <a:avLst/>
                </a:prstGeom>
              </p:spPr>
            </p:pic>
          </mc:Fallback>
        </mc:AlternateContent>
      </p:grpSp>
    </p:spTree>
    <p:extLst>
      <p:ext uri="{BB962C8B-B14F-4D97-AF65-F5344CB8AC3E}">
        <p14:creationId xmlns:p14="http://schemas.microsoft.com/office/powerpoint/2010/main" val="2722187895"/>
      </p:ext>
    </p:extLst>
  </p:cSld>
  <p:clrMapOvr>
    <a:masterClrMapping/>
  </p:clrMapOvr>
</p:sld>
</file>

<file path=ppt/theme/theme1.xml><?xml version="1.0" encoding="utf-8"?>
<a:theme xmlns:a="http://schemas.openxmlformats.org/drawingml/2006/main"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1268</Words>
  <Application>Microsoft Office PowerPoint</Application>
  <PresentationFormat>On-screen Show (16:9)</PresentationFormat>
  <Paragraphs>183</Paragraphs>
  <Slides>38</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3" baseType="lpstr">
      <vt:lpstr>Arial</vt:lpstr>
      <vt:lpstr>Calibri</vt:lpstr>
      <vt:lpstr>Times New Roman</vt:lpstr>
      <vt:lpstr>Lesson Plan</vt:lpstr>
      <vt:lpstr>Visio</vt:lpstr>
      <vt:lpstr>8. Model Evaluation</vt:lpstr>
      <vt:lpstr>Model Evaluation</vt:lpstr>
      <vt:lpstr>Hold-Out</vt:lpstr>
      <vt:lpstr>Hold-out </vt:lpstr>
      <vt:lpstr>Hold-out </vt:lpstr>
      <vt:lpstr>Cross-Validation</vt:lpstr>
      <vt:lpstr>Cross validation: 5-folds CV </vt:lpstr>
      <vt:lpstr>Errors</vt:lpstr>
      <vt:lpstr>PowerPoint Presentation</vt:lpstr>
      <vt:lpstr>Example Data Set</vt:lpstr>
      <vt:lpstr>Increasing number of nodes in Decision Trees</vt:lpstr>
      <vt:lpstr>Decision Tree with 4 nodes</vt:lpstr>
      <vt:lpstr>Decision Tree with 50 nodes</vt:lpstr>
      <vt:lpstr>Which tree is better?</vt:lpstr>
      <vt:lpstr>Model Underfitting and Overfitting</vt:lpstr>
      <vt:lpstr>Model Overfitting – Impact of Training Data Size</vt:lpstr>
      <vt:lpstr>Model Overfitting – Impact of Training Data Size</vt:lpstr>
      <vt:lpstr>Reasons for Model Overfitting</vt:lpstr>
      <vt:lpstr>Model Selection</vt:lpstr>
      <vt:lpstr>PowerPoint Presentation</vt:lpstr>
      <vt:lpstr>Model Selection: Using Validation Set</vt:lpstr>
      <vt:lpstr>Model Evaluation</vt:lpstr>
      <vt:lpstr>Overfit and underfit for NN</vt:lpstr>
      <vt:lpstr>PowerPoint Presentation</vt:lpstr>
      <vt:lpstr>PowerPoint Presentation</vt:lpstr>
      <vt:lpstr>PowerPoint Presentation</vt:lpstr>
      <vt:lpstr>PowerPoint Presentation</vt:lpstr>
      <vt:lpstr>Two types of Evaluation</vt:lpstr>
      <vt:lpstr>Classification Evaluation </vt:lpstr>
      <vt:lpstr>Confusion Matrix</vt:lpstr>
      <vt:lpstr>Confusion Matrix</vt:lpstr>
      <vt:lpstr>Example</vt:lpstr>
      <vt:lpstr>PowerPoint Presentation</vt:lpstr>
      <vt:lpstr>Model Evaluation - Regression</vt:lpstr>
      <vt:lpstr>Model Evaluation - Regression</vt:lpstr>
      <vt:lpstr>Model Evaluation - Regression</vt:lpstr>
      <vt:lpstr>Model Evaluation - Regression</vt:lpstr>
      <vt:lpstr>Model Evaluation -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Model Evaluation</dc:title>
  <cp:lastModifiedBy>SAAD Motaz</cp:lastModifiedBy>
  <cp:revision>1</cp:revision>
  <dcterms:modified xsi:type="dcterms:W3CDTF">2022-12-18T08:12:13Z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2022-12-11T11:51:53Z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ba30ee28-7b0a-4b76-be23-671244f7f7b8</vt:lpwstr>
  </property>
  <property fmtid="{D5CDD505-2E9C-101B-9397-08002B2CF9AE}" pid="8" name="MSIP_Label_995f8ddb-c25f-497d-94ef-0e25e41810d1_ContentBits">
    <vt:lpwstr>0</vt:lpwstr>
  </property>
</Properties>
</file>