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257" r:id="rId4"/>
    <p:sldId id="295" r:id="rId5"/>
    <p:sldId id="284" r:id="rId6"/>
    <p:sldId id="318" r:id="rId7"/>
    <p:sldId id="300" r:id="rId8"/>
    <p:sldId id="285" r:id="rId9"/>
    <p:sldId id="302" r:id="rId10"/>
    <p:sldId id="301" r:id="rId11"/>
    <p:sldId id="286" r:id="rId12"/>
    <p:sldId id="319" r:id="rId13"/>
    <p:sldId id="303" r:id="rId14"/>
    <p:sldId id="304" r:id="rId15"/>
    <p:sldId id="320" r:id="rId16"/>
    <p:sldId id="305" r:id="rId17"/>
    <p:sldId id="287" r:id="rId18"/>
    <p:sldId id="306" r:id="rId19"/>
    <p:sldId id="321" r:id="rId20"/>
    <p:sldId id="322" r:id="rId21"/>
    <p:sldId id="323" r:id="rId22"/>
    <p:sldId id="324" r:id="rId23"/>
    <p:sldId id="288" r:id="rId24"/>
    <p:sldId id="289" r:id="rId25"/>
    <p:sldId id="325" r:id="rId26"/>
    <p:sldId id="290" r:id="rId27"/>
    <p:sldId id="316" r:id="rId28"/>
    <p:sldId id="296" r:id="rId30"/>
    <p:sldId id="307" r:id="rId31"/>
    <p:sldId id="308" r:id="rId32"/>
    <p:sldId id="326" r:id="rId33"/>
    <p:sldId id="317" r:id="rId34"/>
    <p:sldId id="297" r:id="rId35"/>
    <p:sldId id="310" r:id="rId36"/>
    <p:sldId id="311" r:id="rId37"/>
    <p:sldId id="312" r:id="rId38"/>
    <p:sldId id="313" r:id="rId39"/>
    <p:sldId id="309" r:id="rId40"/>
    <p:sldId id="314" r:id="rId41"/>
    <p:sldId id="298"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91" d="100"/>
          <a:sy n="91" d="100"/>
        </p:scale>
        <p:origin x="79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8B609D7-1955-43A7-92E3-8F737FA63029}"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de-DE"/>
        </a:p>
      </dgm:t>
    </dgm:pt>
    <dgm:pt modelId="{F23C7CAA-9F0A-4BE3-A66B-0D1517299D8B}">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de-DE" sz="1800" dirty="0" err="1">
              <a:solidFill>
                <a:srgbClr val="002060"/>
              </a:solidFill>
            </a:rPr>
            <a:t>Techniques</a:t>
          </a:r>
          <a:endParaRPr lang="de-DE" sz="1800" dirty="0">
            <a:solidFill>
              <a:srgbClr val="002060"/>
            </a:solidFill>
          </a:endParaRPr>
        </a:p>
      </dgm:t>
    </dgm:pt>
    <dgm:pt modelId="{B34D9E8F-328A-4C04-9CEE-B8274417BF7B}" cxnId="{93A41AA2-F48E-4815-AD82-B86F658DFD1F}" type="parTrans">
      <dgm:prSet/>
      <dgm:spPr/>
      <dgm:t>
        <a:bodyPr/>
        <a:lstStyle/>
        <a:p>
          <a:endParaRPr lang="de-DE" sz="2400"/>
        </a:p>
      </dgm:t>
    </dgm:pt>
    <dgm:pt modelId="{1EA48760-A91E-4DFB-9A69-096E787C40A1}" cxnId="{93A41AA2-F48E-4815-AD82-B86F658DFD1F}" type="sibTrans">
      <dgm:prSet custT="1"/>
      <dgm:spPr/>
      <dgm:t>
        <a:bodyPr/>
        <a:lstStyle/>
        <a:p>
          <a:endParaRPr lang="de-DE" sz="1000"/>
        </a:p>
      </dgm:t>
    </dgm:pt>
    <dgm:pt modelId="{28A0B3AF-EC2E-4DD4-A9D2-B014A9DFB9B8}">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de-DE" sz="1800" dirty="0">
              <a:solidFill>
                <a:srgbClr val="002060"/>
              </a:solidFill>
            </a:rPr>
            <a:t>People</a:t>
          </a:r>
        </a:p>
      </dgm:t>
    </dgm:pt>
    <dgm:pt modelId="{FA2AD387-D552-45B2-81F2-751F3F672BD6}" cxnId="{E8309CC0-14B0-4A0F-A464-65ED7642A634}" type="parTrans">
      <dgm:prSet/>
      <dgm:spPr/>
      <dgm:t>
        <a:bodyPr/>
        <a:lstStyle/>
        <a:p>
          <a:endParaRPr lang="de-DE" sz="2400"/>
        </a:p>
      </dgm:t>
    </dgm:pt>
    <dgm:pt modelId="{81C2A766-C99F-44C9-9B3F-9FBC278126E9}" cxnId="{E8309CC0-14B0-4A0F-A464-65ED7642A634}" type="sibTrans">
      <dgm:prSet custT="1"/>
      <dgm:spPr/>
      <dgm:t>
        <a:bodyPr/>
        <a:lstStyle/>
        <a:p>
          <a:endParaRPr lang="de-DE" sz="1000"/>
        </a:p>
      </dgm:t>
    </dgm:pt>
    <dgm:pt modelId="{015B6C03-AA73-49F5-A626-935CAD0937D3}">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de-DE" sz="1800" dirty="0" err="1">
              <a:solidFill>
                <a:srgbClr val="002060"/>
              </a:solidFill>
            </a:rPr>
            <a:t>Processes</a:t>
          </a:r>
          <a:endParaRPr lang="de-DE" sz="1800" dirty="0">
            <a:solidFill>
              <a:srgbClr val="002060"/>
            </a:solidFill>
          </a:endParaRPr>
        </a:p>
      </dgm:t>
    </dgm:pt>
    <dgm:pt modelId="{A6FD712C-F1DB-4AEA-9C51-139897C36502}" cxnId="{E6BB0739-476E-4F2E-908A-08AFF09DBAB3}" type="parTrans">
      <dgm:prSet/>
      <dgm:spPr/>
      <dgm:t>
        <a:bodyPr/>
        <a:lstStyle/>
        <a:p>
          <a:endParaRPr lang="de-DE" sz="2400"/>
        </a:p>
      </dgm:t>
    </dgm:pt>
    <dgm:pt modelId="{2B22419A-B7EA-4A90-AF00-217F10B2C85C}" cxnId="{E6BB0739-476E-4F2E-908A-08AFF09DBAB3}" type="sibTrans">
      <dgm:prSet custT="1"/>
      <dgm:spPr/>
      <dgm:t>
        <a:bodyPr/>
        <a:lstStyle/>
        <a:p>
          <a:endParaRPr lang="de-DE" sz="1000"/>
        </a:p>
      </dgm:t>
    </dgm:pt>
    <dgm:pt modelId="{25D208DA-FD50-4BEE-924E-4FE5A952BE20}" type="pres">
      <dgm:prSet presAssocID="{28B609D7-1955-43A7-92E3-8F737FA63029}" presName="Name0" presStyleCnt="0">
        <dgm:presLayoutVars>
          <dgm:dir/>
          <dgm:resizeHandles val="exact"/>
        </dgm:presLayoutVars>
      </dgm:prSet>
      <dgm:spPr/>
    </dgm:pt>
    <dgm:pt modelId="{1BF365A3-C8F0-434D-A8AC-C8C56A4CB649}" type="pres">
      <dgm:prSet presAssocID="{F23C7CAA-9F0A-4BE3-A66B-0D1517299D8B}" presName="node" presStyleLbl="node1" presStyleIdx="0" presStyleCnt="3" custRadScaleRad="61854" custRadScaleInc="-1580">
        <dgm:presLayoutVars>
          <dgm:bulletEnabled val="1"/>
        </dgm:presLayoutVars>
      </dgm:prSet>
      <dgm:spPr/>
    </dgm:pt>
    <dgm:pt modelId="{54EB1851-C30C-405A-81CF-BB59FFEB1439}" type="pres">
      <dgm:prSet presAssocID="{1EA48760-A91E-4DFB-9A69-096E787C40A1}" presName="sibTrans" presStyleLbl="sibTrans2D1" presStyleIdx="0" presStyleCnt="3" custScaleX="114389"/>
      <dgm:spPr/>
    </dgm:pt>
    <dgm:pt modelId="{C6F73B10-0C61-45F9-9716-9265FBF862B8}" type="pres">
      <dgm:prSet presAssocID="{1EA48760-A91E-4DFB-9A69-096E787C40A1}" presName="connectorText" presStyleLbl="sibTrans2D1" presStyleIdx="0" presStyleCnt="3"/>
      <dgm:spPr/>
    </dgm:pt>
    <dgm:pt modelId="{31DD42C5-537B-432D-BED4-AEB858C0C81E}" type="pres">
      <dgm:prSet presAssocID="{28A0B3AF-EC2E-4DD4-A9D2-B014A9DFB9B8}" presName="node" presStyleLbl="node1" presStyleIdx="1" presStyleCnt="3">
        <dgm:presLayoutVars>
          <dgm:bulletEnabled val="1"/>
        </dgm:presLayoutVars>
      </dgm:prSet>
      <dgm:spPr/>
    </dgm:pt>
    <dgm:pt modelId="{889B6541-AEFC-457C-B980-AE3DC4DEDD74}" type="pres">
      <dgm:prSet presAssocID="{81C2A766-C99F-44C9-9B3F-9FBC278126E9}" presName="sibTrans" presStyleLbl="sibTrans2D1" presStyleIdx="1" presStyleCnt="3" custScaleX="112154"/>
      <dgm:spPr/>
    </dgm:pt>
    <dgm:pt modelId="{397CE295-0BAD-49BE-B98B-56D1DA75CCE4}" type="pres">
      <dgm:prSet presAssocID="{81C2A766-C99F-44C9-9B3F-9FBC278126E9}" presName="connectorText" presStyleLbl="sibTrans2D1" presStyleIdx="1" presStyleCnt="3"/>
      <dgm:spPr/>
    </dgm:pt>
    <dgm:pt modelId="{22BFE057-A11B-4095-B771-78124CD7DEFC}" type="pres">
      <dgm:prSet presAssocID="{015B6C03-AA73-49F5-A626-935CAD0937D3}" presName="node" presStyleLbl="node1" presStyleIdx="2" presStyleCnt="3">
        <dgm:presLayoutVars>
          <dgm:bulletEnabled val="1"/>
        </dgm:presLayoutVars>
      </dgm:prSet>
      <dgm:spPr/>
    </dgm:pt>
    <dgm:pt modelId="{AACAF700-9132-45B0-BF63-D19C1B1DA8F2}" type="pres">
      <dgm:prSet presAssocID="{2B22419A-B7EA-4A90-AF00-217F10B2C85C}" presName="sibTrans" presStyleLbl="sibTrans2D1" presStyleIdx="2" presStyleCnt="3" custScaleX="114306"/>
      <dgm:spPr/>
    </dgm:pt>
    <dgm:pt modelId="{099449AD-4D44-4F25-A9EC-0981E8900CA2}" type="pres">
      <dgm:prSet presAssocID="{2B22419A-B7EA-4A90-AF00-217F10B2C85C}" presName="connectorText" presStyleLbl="sibTrans2D1" presStyleIdx="2" presStyleCnt="3"/>
      <dgm:spPr/>
    </dgm:pt>
  </dgm:ptLst>
  <dgm:cxnLst>
    <dgm:cxn modelId="{CDB5060B-37A5-4F4D-8DF5-7FC31823C814}" type="presOf" srcId="{81C2A766-C99F-44C9-9B3F-9FBC278126E9}" destId="{889B6541-AEFC-457C-B980-AE3DC4DEDD74}" srcOrd="0" destOrd="0" presId="urn:microsoft.com/office/officeart/2005/8/layout/cycle7"/>
    <dgm:cxn modelId="{3EF72517-4E67-4642-A3F0-ED2493FB854C}" type="presOf" srcId="{1EA48760-A91E-4DFB-9A69-096E787C40A1}" destId="{54EB1851-C30C-405A-81CF-BB59FFEB1439}" srcOrd="0" destOrd="0" presId="urn:microsoft.com/office/officeart/2005/8/layout/cycle7"/>
    <dgm:cxn modelId="{4E2F122A-1469-4310-959D-21C1E21F6D5C}" type="presOf" srcId="{1EA48760-A91E-4DFB-9A69-096E787C40A1}" destId="{C6F73B10-0C61-45F9-9716-9265FBF862B8}" srcOrd="1" destOrd="0" presId="urn:microsoft.com/office/officeart/2005/8/layout/cycle7"/>
    <dgm:cxn modelId="{E6BB0739-476E-4F2E-908A-08AFF09DBAB3}" srcId="{28B609D7-1955-43A7-92E3-8F737FA63029}" destId="{015B6C03-AA73-49F5-A626-935CAD0937D3}" srcOrd="2" destOrd="0" parTransId="{A6FD712C-F1DB-4AEA-9C51-139897C36502}" sibTransId="{2B22419A-B7EA-4A90-AF00-217F10B2C85C}"/>
    <dgm:cxn modelId="{36233642-AF2A-4AC9-A964-1CC240E16C74}" type="presOf" srcId="{28A0B3AF-EC2E-4DD4-A9D2-B014A9DFB9B8}" destId="{31DD42C5-537B-432D-BED4-AEB858C0C81E}" srcOrd="0" destOrd="0" presId="urn:microsoft.com/office/officeart/2005/8/layout/cycle7"/>
    <dgm:cxn modelId="{2CDB1E49-7D87-4BE3-983B-DC5A03220EE5}" type="presOf" srcId="{2B22419A-B7EA-4A90-AF00-217F10B2C85C}" destId="{AACAF700-9132-45B0-BF63-D19C1B1DA8F2}" srcOrd="0" destOrd="0" presId="urn:microsoft.com/office/officeart/2005/8/layout/cycle7"/>
    <dgm:cxn modelId="{2531A86C-06CA-4A40-997A-7DD6C9DED657}" type="presOf" srcId="{28B609D7-1955-43A7-92E3-8F737FA63029}" destId="{25D208DA-FD50-4BEE-924E-4FE5A952BE20}" srcOrd="0" destOrd="0" presId="urn:microsoft.com/office/officeart/2005/8/layout/cycle7"/>
    <dgm:cxn modelId="{1DDB3270-E2B4-46C6-ACD0-1787A442A44C}" type="presOf" srcId="{2B22419A-B7EA-4A90-AF00-217F10B2C85C}" destId="{099449AD-4D44-4F25-A9EC-0981E8900CA2}" srcOrd="1" destOrd="0" presId="urn:microsoft.com/office/officeart/2005/8/layout/cycle7"/>
    <dgm:cxn modelId="{08059355-EF2C-4F73-B930-224C6169FFF7}" type="presOf" srcId="{F23C7CAA-9F0A-4BE3-A66B-0D1517299D8B}" destId="{1BF365A3-C8F0-434D-A8AC-C8C56A4CB649}" srcOrd="0" destOrd="0" presId="urn:microsoft.com/office/officeart/2005/8/layout/cycle7"/>
    <dgm:cxn modelId="{F7B22993-A15C-42CB-A62F-C60E74B58225}" type="presOf" srcId="{015B6C03-AA73-49F5-A626-935CAD0937D3}" destId="{22BFE057-A11B-4095-B771-78124CD7DEFC}" srcOrd="0" destOrd="0" presId="urn:microsoft.com/office/officeart/2005/8/layout/cycle7"/>
    <dgm:cxn modelId="{93A41AA2-F48E-4815-AD82-B86F658DFD1F}" srcId="{28B609D7-1955-43A7-92E3-8F737FA63029}" destId="{F23C7CAA-9F0A-4BE3-A66B-0D1517299D8B}" srcOrd="0" destOrd="0" parTransId="{B34D9E8F-328A-4C04-9CEE-B8274417BF7B}" sibTransId="{1EA48760-A91E-4DFB-9A69-096E787C40A1}"/>
    <dgm:cxn modelId="{E8309CC0-14B0-4A0F-A464-65ED7642A634}" srcId="{28B609D7-1955-43A7-92E3-8F737FA63029}" destId="{28A0B3AF-EC2E-4DD4-A9D2-B014A9DFB9B8}" srcOrd="1" destOrd="0" parTransId="{FA2AD387-D552-45B2-81F2-751F3F672BD6}" sibTransId="{81C2A766-C99F-44C9-9B3F-9FBC278126E9}"/>
    <dgm:cxn modelId="{C46ED8F0-9FA1-4F13-A005-C70C025A0D90}" type="presOf" srcId="{81C2A766-C99F-44C9-9B3F-9FBC278126E9}" destId="{397CE295-0BAD-49BE-B98B-56D1DA75CCE4}" srcOrd="1" destOrd="0" presId="urn:microsoft.com/office/officeart/2005/8/layout/cycle7"/>
    <dgm:cxn modelId="{968A8F27-FF3E-46DE-93FA-9DC80EE9555E}" type="presParOf" srcId="{25D208DA-FD50-4BEE-924E-4FE5A952BE20}" destId="{1BF365A3-C8F0-434D-A8AC-C8C56A4CB649}" srcOrd="0" destOrd="0" presId="urn:microsoft.com/office/officeart/2005/8/layout/cycle7"/>
    <dgm:cxn modelId="{7C2DE434-1A9B-46C4-A923-A5C0399D1735}" type="presParOf" srcId="{25D208DA-FD50-4BEE-924E-4FE5A952BE20}" destId="{54EB1851-C30C-405A-81CF-BB59FFEB1439}" srcOrd="1" destOrd="0" presId="urn:microsoft.com/office/officeart/2005/8/layout/cycle7"/>
    <dgm:cxn modelId="{92D747F3-937F-4C4B-A81C-7B205FCF7687}" type="presParOf" srcId="{54EB1851-C30C-405A-81CF-BB59FFEB1439}" destId="{C6F73B10-0C61-45F9-9716-9265FBF862B8}" srcOrd="0" destOrd="0" presId="urn:microsoft.com/office/officeart/2005/8/layout/cycle7"/>
    <dgm:cxn modelId="{ADAF1913-2B93-41EC-81BA-41439AA40E8C}" type="presParOf" srcId="{25D208DA-FD50-4BEE-924E-4FE5A952BE20}" destId="{31DD42C5-537B-432D-BED4-AEB858C0C81E}" srcOrd="2" destOrd="0" presId="urn:microsoft.com/office/officeart/2005/8/layout/cycle7"/>
    <dgm:cxn modelId="{1DFAF6DF-7C2F-4A2E-A91F-CB789ABA6D26}" type="presParOf" srcId="{25D208DA-FD50-4BEE-924E-4FE5A952BE20}" destId="{889B6541-AEFC-457C-B980-AE3DC4DEDD74}" srcOrd="3" destOrd="0" presId="urn:microsoft.com/office/officeart/2005/8/layout/cycle7"/>
    <dgm:cxn modelId="{8210435D-F9D5-4A5C-8F76-06BDAB5EA2E8}" type="presParOf" srcId="{889B6541-AEFC-457C-B980-AE3DC4DEDD74}" destId="{397CE295-0BAD-49BE-B98B-56D1DA75CCE4}" srcOrd="0" destOrd="0" presId="urn:microsoft.com/office/officeart/2005/8/layout/cycle7"/>
    <dgm:cxn modelId="{AF90AB5C-1DDE-4E19-9D5F-BBE5AF1CE160}" type="presParOf" srcId="{25D208DA-FD50-4BEE-924E-4FE5A952BE20}" destId="{22BFE057-A11B-4095-B771-78124CD7DEFC}" srcOrd="4" destOrd="0" presId="urn:microsoft.com/office/officeart/2005/8/layout/cycle7"/>
    <dgm:cxn modelId="{A39B471A-DB1D-4C32-821C-37B59A4FF6C1}" type="presParOf" srcId="{25D208DA-FD50-4BEE-924E-4FE5A952BE20}" destId="{AACAF700-9132-45B0-BF63-D19C1B1DA8F2}" srcOrd="5" destOrd="0" presId="urn:microsoft.com/office/officeart/2005/8/layout/cycle7"/>
    <dgm:cxn modelId="{D7F1F139-CF40-42C2-B169-AD00601820CC}" type="presParOf" srcId="{AACAF700-9132-45B0-BF63-D19C1B1DA8F2}" destId="{099449AD-4D44-4F25-A9EC-0981E8900CA2}" srcOrd="0" destOrd="0" presId="urn:microsoft.com/office/officeart/2005/8/layout/cycle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822F25-24A1-41DD-9251-AB1245E074C2}" type="doc">
      <dgm:prSet loTypeId="urn:microsoft.com/office/officeart/2005/8/layout/cycle2" loCatId="cycle" qsTypeId="urn:microsoft.com/office/officeart/2005/8/quickstyle/simple1" qsCatId="simple" csTypeId="urn:microsoft.com/office/officeart/2005/8/colors/accent0_1" csCatId="mainScheme" phldr="1"/>
      <dgm:spPr/>
      <dgm:t>
        <a:bodyPr/>
        <a:lstStyle/>
        <a:p>
          <a:endParaRPr lang="en-US"/>
        </a:p>
      </dgm:t>
    </dgm:pt>
    <dgm:pt modelId="{57C72968-B99B-4D5A-88B8-BD3D0269FA04}">
      <dgm:prSet phldrT="[Text]" custT="1"/>
      <dgm:spPr/>
      <dgm:t>
        <a:bodyPr/>
        <a:lstStyle/>
        <a:p>
          <a:r>
            <a:rPr lang="en-US" sz="1600" b="1" i="0" dirty="0"/>
            <a:t>Problem Definition</a:t>
          </a:r>
          <a:endParaRPr lang="en-US" sz="1600" dirty="0"/>
        </a:p>
      </dgm:t>
    </dgm:pt>
    <dgm:pt modelId="{CF027DFF-CDFF-4242-AC80-44E78E52527E}" cxnId="{D98B72B7-270E-45F4-9371-CBEC12B36539}" type="parTrans">
      <dgm:prSet/>
      <dgm:spPr/>
      <dgm:t>
        <a:bodyPr/>
        <a:lstStyle/>
        <a:p>
          <a:endParaRPr lang="en-US" sz="4400"/>
        </a:p>
      </dgm:t>
    </dgm:pt>
    <dgm:pt modelId="{76538113-08C9-4EF7-A23A-F66810FB27F2}" cxnId="{D98B72B7-270E-45F4-9371-CBEC12B36539}" type="sibTrans">
      <dgm:prSet custT="1"/>
      <dgm:spPr/>
      <dgm:t>
        <a:bodyPr/>
        <a:lstStyle/>
        <a:p>
          <a:endParaRPr lang="en-US" sz="1200"/>
        </a:p>
      </dgm:t>
    </dgm:pt>
    <dgm:pt modelId="{F6C672AE-2E91-46D2-8731-E007041E9AFD}">
      <dgm:prSet phldrT="[Text]" custT="1"/>
      <dgm:spPr/>
      <dgm:t>
        <a:bodyPr/>
        <a:lstStyle/>
        <a:p>
          <a:r>
            <a:rPr lang="en-US" sz="1600" b="1" i="0" dirty="0"/>
            <a:t>Data Collection and cleaning </a:t>
          </a:r>
          <a:endParaRPr lang="en-US" sz="1600" dirty="0"/>
        </a:p>
      </dgm:t>
    </dgm:pt>
    <dgm:pt modelId="{E0D0557E-CC85-4165-AA6E-2CEFBEF2D548}" cxnId="{4183F685-3256-40FD-AA0F-BC8D24986BED}" type="parTrans">
      <dgm:prSet/>
      <dgm:spPr/>
      <dgm:t>
        <a:bodyPr/>
        <a:lstStyle/>
        <a:p>
          <a:endParaRPr lang="en-US" sz="4400"/>
        </a:p>
      </dgm:t>
    </dgm:pt>
    <dgm:pt modelId="{3047EC9C-D870-49F0-AA31-EB9420CC57A3}" cxnId="{4183F685-3256-40FD-AA0F-BC8D24986BED}" type="sibTrans">
      <dgm:prSet custT="1"/>
      <dgm:spPr/>
      <dgm:t>
        <a:bodyPr/>
        <a:lstStyle/>
        <a:p>
          <a:endParaRPr lang="en-US" sz="1200"/>
        </a:p>
      </dgm:t>
    </dgm:pt>
    <dgm:pt modelId="{8EAD0D2D-3C7F-44DC-9ADF-0FD7354B1CCA}">
      <dgm:prSet phldrT="[Text]" custT="1"/>
      <dgm:spPr/>
      <dgm:t>
        <a:bodyPr/>
        <a:lstStyle/>
        <a:p>
          <a:r>
            <a:rPr lang="en-US" sz="1600" b="1" i="0" dirty="0"/>
            <a:t>Feature Engineering</a:t>
          </a:r>
          <a:endParaRPr lang="en-US" sz="1600" dirty="0"/>
        </a:p>
      </dgm:t>
    </dgm:pt>
    <dgm:pt modelId="{AEF5832A-C032-4455-BA3B-851B45230D41}" cxnId="{9D066ADC-0615-4663-AAD1-B94103131482}" type="parTrans">
      <dgm:prSet/>
      <dgm:spPr/>
      <dgm:t>
        <a:bodyPr/>
        <a:lstStyle/>
        <a:p>
          <a:endParaRPr lang="en-US" sz="4400"/>
        </a:p>
      </dgm:t>
    </dgm:pt>
    <dgm:pt modelId="{9D21A3CC-0879-4741-93FE-C319074FFC0A}" cxnId="{9D066ADC-0615-4663-AAD1-B94103131482}" type="sibTrans">
      <dgm:prSet custT="1"/>
      <dgm:spPr/>
      <dgm:t>
        <a:bodyPr/>
        <a:lstStyle/>
        <a:p>
          <a:endParaRPr lang="en-US" sz="1200"/>
        </a:p>
      </dgm:t>
    </dgm:pt>
    <dgm:pt modelId="{3F9F8C92-C235-49AC-A18A-6D17E0270A53}">
      <dgm:prSet phldrT="[Text]" custT="1"/>
      <dgm:spPr/>
      <dgm:t>
        <a:bodyPr/>
        <a:lstStyle/>
        <a:p>
          <a:r>
            <a:rPr lang="en-US" sz="1600" b="1" i="0" dirty="0"/>
            <a:t>Model Training</a:t>
          </a:r>
          <a:endParaRPr lang="en-US" sz="1600" dirty="0"/>
        </a:p>
      </dgm:t>
    </dgm:pt>
    <dgm:pt modelId="{9F2E17F8-6162-4A2E-8B92-3A275B5F4806}" cxnId="{0EAC8332-A472-46A8-92D5-0EE0A6D2CAD0}" type="parTrans">
      <dgm:prSet/>
      <dgm:spPr/>
      <dgm:t>
        <a:bodyPr/>
        <a:lstStyle/>
        <a:p>
          <a:endParaRPr lang="en-US" sz="4400"/>
        </a:p>
      </dgm:t>
    </dgm:pt>
    <dgm:pt modelId="{12E288C9-8243-4687-A3EA-4D937382968F}" cxnId="{0EAC8332-A472-46A8-92D5-0EE0A6D2CAD0}" type="sibTrans">
      <dgm:prSet custT="1"/>
      <dgm:spPr/>
      <dgm:t>
        <a:bodyPr/>
        <a:lstStyle/>
        <a:p>
          <a:endParaRPr lang="en-US" sz="1200"/>
        </a:p>
      </dgm:t>
    </dgm:pt>
    <dgm:pt modelId="{D8D52924-93C8-4695-BA29-C3B451704F20}">
      <dgm:prSet phldrT="[Text]" custT="1"/>
      <dgm:spPr/>
      <dgm:t>
        <a:bodyPr/>
        <a:lstStyle/>
        <a:p>
          <a:r>
            <a:rPr lang="en-US" sz="1600" b="1" i="0" dirty="0"/>
            <a:t>Model Evaluation</a:t>
          </a:r>
          <a:endParaRPr lang="en-US" sz="1600" dirty="0"/>
        </a:p>
      </dgm:t>
    </dgm:pt>
    <dgm:pt modelId="{1051752E-FA7E-411F-AC99-F9B3624E8304}" cxnId="{B23BB38C-BE3F-4F24-841E-12247A5626D9}" type="parTrans">
      <dgm:prSet/>
      <dgm:spPr/>
      <dgm:t>
        <a:bodyPr/>
        <a:lstStyle/>
        <a:p>
          <a:endParaRPr lang="en-US" sz="4400"/>
        </a:p>
      </dgm:t>
    </dgm:pt>
    <dgm:pt modelId="{56F747A9-053C-48F4-8257-B1D166A83063}" cxnId="{B23BB38C-BE3F-4F24-841E-12247A5626D9}" type="sibTrans">
      <dgm:prSet custT="1"/>
      <dgm:spPr/>
      <dgm:t>
        <a:bodyPr/>
        <a:lstStyle/>
        <a:p>
          <a:endParaRPr lang="en-US" sz="1200"/>
        </a:p>
      </dgm:t>
    </dgm:pt>
    <dgm:pt modelId="{28365F4E-6839-453A-A23C-7FC01406FFAC}">
      <dgm:prSet custT="1"/>
      <dgm:spPr/>
      <dgm:t>
        <a:bodyPr/>
        <a:lstStyle/>
        <a:p>
          <a:r>
            <a:rPr lang="en-US" sz="1600" b="1" i="0" dirty="0"/>
            <a:t>Data Exploration: Exploratory Data Analysis - EDA</a:t>
          </a:r>
          <a:endParaRPr lang="en-US" sz="1600" dirty="0"/>
        </a:p>
      </dgm:t>
    </dgm:pt>
    <dgm:pt modelId="{98FA3659-03E4-4B92-B834-AD7BD2C65BAF}" cxnId="{BDB76117-07DC-4C01-8DE2-335F92F4BBBB}" type="parTrans">
      <dgm:prSet/>
      <dgm:spPr/>
      <dgm:t>
        <a:bodyPr/>
        <a:lstStyle/>
        <a:p>
          <a:endParaRPr lang="en-US" sz="4400"/>
        </a:p>
      </dgm:t>
    </dgm:pt>
    <dgm:pt modelId="{EA7EF5BC-30E1-4259-A6DC-0C936AD1F64D}" cxnId="{BDB76117-07DC-4C01-8DE2-335F92F4BBBB}" type="sibTrans">
      <dgm:prSet custT="1"/>
      <dgm:spPr/>
      <dgm:t>
        <a:bodyPr/>
        <a:lstStyle/>
        <a:p>
          <a:endParaRPr lang="en-US" sz="1200"/>
        </a:p>
      </dgm:t>
    </dgm:pt>
    <dgm:pt modelId="{DCA10A1B-9546-43FF-83BE-321B8178EE76}">
      <dgm:prSet phldrT="[Text]" custT="1"/>
      <dgm:spPr/>
      <dgm:t>
        <a:bodyPr/>
        <a:lstStyle/>
        <a:p>
          <a:r>
            <a:rPr lang="en-US" sz="1600" b="1" i="0" dirty="0"/>
            <a:t>Model Deployment</a:t>
          </a:r>
          <a:endParaRPr lang="en-US" sz="1600" dirty="0"/>
        </a:p>
      </dgm:t>
    </dgm:pt>
    <dgm:pt modelId="{DBB01673-B69E-4CA8-96ED-FEF0DEF64502}" cxnId="{9E0B68ED-16CB-471D-B1DC-83A332CAF606}" type="parTrans">
      <dgm:prSet/>
      <dgm:spPr/>
      <dgm:t>
        <a:bodyPr/>
        <a:lstStyle/>
        <a:p>
          <a:endParaRPr lang="en-US" sz="4400"/>
        </a:p>
      </dgm:t>
    </dgm:pt>
    <dgm:pt modelId="{C484FC64-F1F9-4441-999A-60A4B696BC52}" cxnId="{9E0B68ED-16CB-471D-B1DC-83A332CAF606}" type="sibTrans">
      <dgm:prSet custT="1"/>
      <dgm:spPr/>
      <dgm:t>
        <a:bodyPr/>
        <a:lstStyle/>
        <a:p>
          <a:endParaRPr lang="en-US" sz="1200"/>
        </a:p>
      </dgm:t>
    </dgm:pt>
    <dgm:pt modelId="{D531C911-C929-421A-9CD5-B7260D6F95E1}">
      <dgm:prSet phldrT="[Text]" custT="1"/>
      <dgm:spPr/>
      <dgm:t>
        <a:bodyPr/>
        <a:lstStyle/>
        <a:p>
          <a:r>
            <a:rPr lang="en-US" sz="1600" b="1" i="0" dirty="0"/>
            <a:t>Monitoring and Maintenance</a:t>
          </a:r>
          <a:endParaRPr lang="en-US" sz="1600" dirty="0"/>
        </a:p>
      </dgm:t>
    </dgm:pt>
    <dgm:pt modelId="{4AE2D566-4637-4D4D-8643-EA9E8D310806}" cxnId="{E1BABF34-EBEB-48DB-8FBB-8E6B45A2D0A0}" type="parTrans">
      <dgm:prSet/>
      <dgm:spPr/>
      <dgm:t>
        <a:bodyPr/>
        <a:lstStyle/>
        <a:p>
          <a:endParaRPr lang="en-US" sz="4400"/>
        </a:p>
      </dgm:t>
    </dgm:pt>
    <dgm:pt modelId="{0E0F080B-E892-4B8B-8572-875463124BB3}" cxnId="{E1BABF34-EBEB-48DB-8FBB-8E6B45A2D0A0}" type="sibTrans">
      <dgm:prSet custT="1"/>
      <dgm:spPr/>
      <dgm:t>
        <a:bodyPr/>
        <a:lstStyle/>
        <a:p>
          <a:endParaRPr lang="en-US" sz="1200"/>
        </a:p>
      </dgm:t>
    </dgm:pt>
    <dgm:pt modelId="{A91E5FF4-D580-4922-B382-905DB53C7C1F}" type="pres">
      <dgm:prSet presAssocID="{D5822F25-24A1-41DD-9251-AB1245E074C2}" presName="cycle" presStyleCnt="0">
        <dgm:presLayoutVars>
          <dgm:dir/>
          <dgm:resizeHandles val="exact"/>
        </dgm:presLayoutVars>
      </dgm:prSet>
      <dgm:spPr/>
    </dgm:pt>
    <dgm:pt modelId="{B25FD4DF-7F39-4A4C-967E-C822EA0AA051}" type="pres">
      <dgm:prSet presAssocID="{57C72968-B99B-4D5A-88B8-BD3D0269FA04}" presName="node" presStyleLbl="node1" presStyleIdx="0" presStyleCnt="8" custScaleX="125557">
        <dgm:presLayoutVars>
          <dgm:bulletEnabled val="1"/>
        </dgm:presLayoutVars>
      </dgm:prSet>
      <dgm:spPr/>
    </dgm:pt>
    <dgm:pt modelId="{9073AF58-ABCC-46DC-B3F0-4FD53EAF64DE}" type="pres">
      <dgm:prSet presAssocID="{76538113-08C9-4EF7-A23A-F66810FB27F2}" presName="sibTrans" presStyleLbl="sibTrans2D1" presStyleIdx="0" presStyleCnt="8"/>
      <dgm:spPr/>
    </dgm:pt>
    <dgm:pt modelId="{23273E52-F292-4875-8B2D-11D3828543E1}" type="pres">
      <dgm:prSet presAssocID="{76538113-08C9-4EF7-A23A-F66810FB27F2}" presName="connectorText" presStyleLbl="sibTrans2D1" presStyleIdx="0" presStyleCnt="8"/>
      <dgm:spPr/>
    </dgm:pt>
    <dgm:pt modelId="{6C339A65-65C9-493A-9AC2-D03F1993A0A7}" type="pres">
      <dgm:prSet presAssocID="{F6C672AE-2E91-46D2-8731-E007041E9AFD}" presName="node" presStyleLbl="node1" presStyleIdx="1" presStyleCnt="8" custScaleX="125557" custRadScaleRad="119317" custRadScaleInc="47431">
        <dgm:presLayoutVars>
          <dgm:bulletEnabled val="1"/>
        </dgm:presLayoutVars>
      </dgm:prSet>
      <dgm:spPr/>
    </dgm:pt>
    <dgm:pt modelId="{8C60CC84-A322-4F72-AD38-D1E315B619A8}" type="pres">
      <dgm:prSet presAssocID="{3047EC9C-D870-49F0-AA31-EB9420CC57A3}" presName="sibTrans" presStyleLbl="sibTrans2D1" presStyleIdx="1" presStyleCnt="8"/>
      <dgm:spPr/>
    </dgm:pt>
    <dgm:pt modelId="{5EAC16D7-10C8-4502-B9FC-5A1E116489E3}" type="pres">
      <dgm:prSet presAssocID="{3047EC9C-D870-49F0-AA31-EB9420CC57A3}" presName="connectorText" presStyleLbl="sibTrans2D1" presStyleIdx="1" presStyleCnt="8"/>
      <dgm:spPr/>
    </dgm:pt>
    <dgm:pt modelId="{1FCCF7FB-5DCC-491E-8A62-B788BA55842D}" type="pres">
      <dgm:prSet presAssocID="{28365F4E-6839-453A-A23C-7FC01406FFAC}" presName="node" presStyleLbl="node1" presStyleIdx="2" presStyleCnt="8" custScaleX="158521" custRadScaleRad="165494" custRadScaleInc="1317">
        <dgm:presLayoutVars>
          <dgm:bulletEnabled val="1"/>
        </dgm:presLayoutVars>
      </dgm:prSet>
      <dgm:spPr/>
    </dgm:pt>
    <dgm:pt modelId="{82B3EA15-36E6-4816-9D02-7D23B7B59A71}" type="pres">
      <dgm:prSet presAssocID="{EA7EF5BC-30E1-4259-A6DC-0C936AD1F64D}" presName="sibTrans" presStyleLbl="sibTrans2D1" presStyleIdx="2" presStyleCnt="8"/>
      <dgm:spPr/>
    </dgm:pt>
    <dgm:pt modelId="{B4D9D6F8-094B-4919-8927-4F2D5D4A35A6}" type="pres">
      <dgm:prSet presAssocID="{EA7EF5BC-30E1-4259-A6DC-0C936AD1F64D}" presName="connectorText" presStyleLbl="sibTrans2D1" presStyleIdx="2" presStyleCnt="8"/>
      <dgm:spPr/>
    </dgm:pt>
    <dgm:pt modelId="{D4A58E9C-0723-4C6F-8FBD-69049A721529}" type="pres">
      <dgm:prSet presAssocID="{8EAD0D2D-3C7F-44DC-9ADF-0FD7354B1CCA}" presName="node" presStyleLbl="node1" presStyleIdx="3" presStyleCnt="8" custScaleX="125557" custRadScaleRad="114054" custRadScaleInc="-12169">
        <dgm:presLayoutVars>
          <dgm:bulletEnabled val="1"/>
        </dgm:presLayoutVars>
      </dgm:prSet>
      <dgm:spPr/>
    </dgm:pt>
    <dgm:pt modelId="{2CB67BE7-5E90-47BD-9240-59FD486E4F3A}" type="pres">
      <dgm:prSet presAssocID="{9D21A3CC-0879-4741-93FE-C319074FFC0A}" presName="sibTrans" presStyleLbl="sibTrans2D1" presStyleIdx="3" presStyleCnt="8"/>
      <dgm:spPr/>
    </dgm:pt>
    <dgm:pt modelId="{CC1EFB0F-BD51-475B-8EAB-D9A18F54C46A}" type="pres">
      <dgm:prSet presAssocID="{9D21A3CC-0879-4741-93FE-C319074FFC0A}" presName="connectorText" presStyleLbl="sibTrans2D1" presStyleIdx="3" presStyleCnt="8"/>
      <dgm:spPr/>
    </dgm:pt>
    <dgm:pt modelId="{4F49268A-C359-4BE0-9B28-3E63EB2C1B27}" type="pres">
      <dgm:prSet presAssocID="{3F9F8C92-C235-49AC-A18A-6D17E0270A53}" presName="node" presStyleLbl="node1" presStyleIdx="4" presStyleCnt="8" custScaleX="125557">
        <dgm:presLayoutVars>
          <dgm:bulletEnabled val="1"/>
        </dgm:presLayoutVars>
      </dgm:prSet>
      <dgm:spPr/>
    </dgm:pt>
    <dgm:pt modelId="{5AE95C83-E170-4789-BFD2-EAAE6D0A8057}" type="pres">
      <dgm:prSet presAssocID="{12E288C9-8243-4687-A3EA-4D937382968F}" presName="sibTrans" presStyleLbl="sibTrans2D1" presStyleIdx="4" presStyleCnt="8"/>
      <dgm:spPr/>
    </dgm:pt>
    <dgm:pt modelId="{4B9BAB49-5ADD-4728-A7E7-850D964DF3F7}" type="pres">
      <dgm:prSet presAssocID="{12E288C9-8243-4687-A3EA-4D937382968F}" presName="connectorText" presStyleLbl="sibTrans2D1" presStyleIdx="4" presStyleCnt="8"/>
      <dgm:spPr/>
    </dgm:pt>
    <dgm:pt modelId="{42EE6401-7DC5-45B3-8515-5BA11262A2B2}" type="pres">
      <dgm:prSet presAssocID="{D8D52924-93C8-4695-BA29-C3B451704F20}" presName="node" presStyleLbl="node1" presStyleIdx="5" presStyleCnt="8" custScaleX="125557" custRadScaleRad="132027" custRadScaleInc="54116">
        <dgm:presLayoutVars>
          <dgm:bulletEnabled val="1"/>
        </dgm:presLayoutVars>
      </dgm:prSet>
      <dgm:spPr/>
    </dgm:pt>
    <dgm:pt modelId="{AB8AECEA-E7FC-45F6-BAB5-740459C8091B}" type="pres">
      <dgm:prSet presAssocID="{56F747A9-053C-48F4-8257-B1D166A83063}" presName="sibTrans" presStyleLbl="sibTrans2D1" presStyleIdx="5" presStyleCnt="8"/>
      <dgm:spPr/>
    </dgm:pt>
    <dgm:pt modelId="{9C9C4F17-6649-4352-AA16-4FE0CAB64CA6}" type="pres">
      <dgm:prSet presAssocID="{56F747A9-053C-48F4-8257-B1D166A83063}" presName="connectorText" presStyleLbl="sibTrans2D1" presStyleIdx="5" presStyleCnt="8"/>
      <dgm:spPr/>
    </dgm:pt>
    <dgm:pt modelId="{6351774D-2007-4E6B-8535-E3E0971E79EE}" type="pres">
      <dgm:prSet presAssocID="{DCA10A1B-9546-43FF-83BE-321B8178EE76}" presName="node" presStyleLbl="node1" presStyleIdx="6" presStyleCnt="8" custScaleX="150194" custRadScaleRad="186233" custRadScaleInc="8196">
        <dgm:presLayoutVars>
          <dgm:bulletEnabled val="1"/>
        </dgm:presLayoutVars>
      </dgm:prSet>
      <dgm:spPr/>
    </dgm:pt>
    <dgm:pt modelId="{BA6CA79F-776A-4BA8-98E4-63E20C606ED9}" type="pres">
      <dgm:prSet presAssocID="{C484FC64-F1F9-4441-999A-60A4B696BC52}" presName="sibTrans" presStyleLbl="sibTrans2D1" presStyleIdx="6" presStyleCnt="8"/>
      <dgm:spPr/>
    </dgm:pt>
    <dgm:pt modelId="{62720877-0E29-4280-9A83-7654EC5E4904}" type="pres">
      <dgm:prSet presAssocID="{C484FC64-F1F9-4441-999A-60A4B696BC52}" presName="connectorText" presStyleLbl="sibTrans2D1" presStyleIdx="6" presStyleCnt="8"/>
      <dgm:spPr/>
    </dgm:pt>
    <dgm:pt modelId="{408517A2-DC43-48E0-A7AC-D5E72F1591FB}" type="pres">
      <dgm:prSet presAssocID="{D531C911-C929-421A-9CD5-B7260D6F95E1}" presName="node" presStyleLbl="node1" presStyleIdx="7" presStyleCnt="8" custScaleX="161787" custRadScaleRad="123484" custRadScaleInc="-38219">
        <dgm:presLayoutVars>
          <dgm:bulletEnabled val="1"/>
        </dgm:presLayoutVars>
      </dgm:prSet>
      <dgm:spPr/>
    </dgm:pt>
    <dgm:pt modelId="{721D044E-1097-41BD-A894-1F2613731315}" type="pres">
      <dgm:prSet presAssocID="{0E0F080B-E892-4B8B-8572-875463124BB3}" presName="sibTrans" presStyleLbl="sibTrans2D1" presStyleIdx="7" presStyleCnt="8"/>
      <dgm:spPr/>
    </dgm:pt>
    <dgm:pt modelId="{A5332493-FB33-4E5B-B5D2-8C073CDA3AC9}" type="pres">
      <dgm:prSet presAssocID="{0E0F080B-E892-4B8B-8572-875463124BB3}" presName="connectorText" presStyleLbl="sibTrans2D1" presStyleIdx="7" presStyleCnt="8"/>
      <dgm:spPr/>
    </dgm:pt>
  </dgm:ptLst>
  <dgm:cxnLst>
    <dgm:cxn modelId="{2745FB0D-BF3A-43FB-A1A4-038CF8F38077}" type="presOf" srcId="{D531C911-C929-421A-9CD5-B7260D6F95E1}" destId="{408517A2-DC43-48E0-A7AC-D5E72F1591FB}" srcOrd="0" destOrd="0" presId="urn:microsoft.com/office/officeart/2005/8/layout/cycle2"/>
    <dgm:cxn modelId="{BDB76117-07DC-4C01-8DE2-335F92F4BBBB}" srcId="{D5822F25-24A1-41DD-9251-AB1245E074C2}" destId="{28365F4E-6839-453A-A23C-7FC01406FFAC}" srcOrd="2" destOrd="0" parTransId="{98FA3659-03E4-4B92-B834-AD7BD2C65BAF}" sibTransId="{EA7EF5BC-30E1-4259-A6DC-0C936AD1F64D}"/>
    <dgm:cxn modelId="{EF21DD1B-C795-4360-8289-F4134BD63F90}" type="presOf" srcId="{D8D52924-93C8-4695-BA29-C3B451704F20}" destId="{42EE6401-7DC5-45B3-8515-5BA11262A2B2}" srcOrd="0" destOrd="0" presId="urn:microsoft.com/office/officeart/2005/8/layout/cycle2"/>
    <dgm:cxn modelId="{3A8BBF23-D4F3-409E-9F7F-6E8E8BC59A15}" type="presOf" srcId="{3047EC9C-D870-49F0-AA31-EB9420CC57A3}" destId="{5EAC16D7-10C8-4502-B9FC-5A1E116489E3}" srcOrd="1" destOrd="0" presId="urn:microsoft.com/office/officeart/2005/8/layout/cycle2"/>
    <dgm:cxn modelId="{2F8DC12D-9F16-4A02-B0E1-FBE03453B65A}" type="presOf" srcId="{C484FC64-F1F9-4441-999A-60A4B696BC52}" destId="{62720877-0E29-4280-9A83-7654EC5E4904}" srcOrd="1" destOrd="0" presId="urn:microsoft.com/office/officeart/2005/8/layout/cycle2"/>
    <dgm:cxn modelId="{0EAC8332-A472-46A8-92D5-0EE0A6D2CAD0}" srcId="{D5822F25-24A1-41DD-9251-AB1245E074C2}" destId="{3F9F8C92-C235-49AC-A18A-6D17E0270A53}" srcOrd="4" destOrd="0" parTransId="{9F2E17F8-6162-4A2E-8B92-3A275B5F4806}" sibTransId="{12E288C9-8243-4687-A3EA-4D937382968F}"/>
    <dgm:cxn modelId="{E1BABF34-EBEB-48DB-8FBB-8E6B45A2D0A0}" srcId="{D5822F25-24A1-41DD-9251-AB1245E074C2}" destId="{D531C911-C929-421A-9CD5-B7260D6F95E1}" srcOrd="7" destOrd="0" parTransId="{4AE2D566-4637-4D4D-8643-EA9E8D310806}" sibTransId="{0E0F080B-E892-4B8B-8572-875463124BB3}"/>
    <dgm:cxn modelId="{E7AB7B35-2027-45F6-93BE-F1C0772A6C2E}" type="presOf" srcId="{76538113-08C9-4EF7-A23A-F66810FB27F2}" destId="{9073AF58-ABCC-46DC-B3F0-4FD53EAF64DE}" srcOrd="0" destOrd="0" presId="urn:microsoft.com/office/officeart/2005/8/layout/cycle2"/>
    <dgm:cxn modelId="{53219F5C-31FD-4422-A828-8C590AC245D6}" type="presOf" srcId="{0E0F080B-E892-4B8B-8572-875463124BB3}" destId="{721D044E-1097-41BD-A894-1F2613731315}" srcOrd="0" destOrd="0" presId="urn:microsoft.com/office/officeart/2005/8/layout/cycle2"/>
    <dgm:cxn modelId="{942C3565-E3E9-4C64-83F5-F0F39A646B7B}" type="presOf" srcId="{3047EC9C-D870-49F0-AA31-EB9420CC57A3}" destId="{8C60CC84-A322-4F72-AD38-D1E315B619A8}" srcOrd="0" destOrd="0" presId="urn:microsoft.com/office/officeart/2005/8/layout/cycle2"/>
    <dgm:cxn modelId="{27D8CC56-A248-4E1E-A0B8-8B720C7FF51B}" type="presOf" srcId="{57C72968-B99B-4D5A-88B8-BD3D0269FA04}" destId="{B25FD4DF-7F39-4A4C-967E-C822EA0AA051}" srcOrd="0" destOrd="0" presId="urn:microsoft.com/office/officeart/2005/8/layout/cycle2"/>
    <dgm:cxn modelId="{5F367E57-CEA9-4AF6-8BC0-7804652EDF19}" type="presOf" srcId="{EA7EF5BC-30E1-4259-A6DC-0C936AD1F64D}" destId="{B4D9D6F8-094B-4919-8927-4F2D5D4A35A6}" srcOrd="1" destOrd="0" presId="urn:microsoft.com/office/officeart/2005/8/layout/cycle2"/>
    <dgm:cxn modelId="{1F4B6178-1261-4F4E-B790-0BF58FA73B62}" type="presOf" srcId="{DCA10A1B-9546-43FF-83BE-321B8178EE76}" destId="{6351774D-2007-4E6B-8535-E3E0971E79EE}" srcOrd="0" destOrd="0" presId="urn:microsoft.com/office/officeart/2005/8/layout/cycle2"/>
    <dgm:cxn modelId="{4183F685-3256-40FD-AA0F-BC8D24986BED}" srcId="{D5822F25-24A1-41DD-9251-AB1245E074C2}" destId="{F6C672AE-2E91-46D2-8731-E007041E9AFD}" srcOrd="1" destOrd="0" parTransId="{E0D0557E-CC85-4165-AA6E-2CEFBEF2D548}" sibTransId="{3047EC9C-D870-49F0-AA31-EB9420CC57A3}"/>
    <dgm:cxn modelId="{AE0BBD89-68BB-4699-BCAF-6245D1F61316}" type="presOf" srcId="{9D21A3CC-0879-4741-93FE-C319074FFC0A}" destId="{CC1EFB0F-BD51-475B-8EAB-D9A18F54C46A}" srcOrd="1" destOrd="0" presId="urn:microsoft.com/office/officeart/2005/8/layout/cycle2"/>
    <dgm:cxn modelId="{B23BB38C-BE3F-4F24-841E-12247A5626D9}" srcId="{D5822F25-24A1-41DD-9251-AB1245E074C2}" destId="{D8D52924-93C8-4695-BA29-C3B451704F20}" srcOrd="5" destOrd="0" parTransId="{1051752E-FA7E-411F-AC99-F9B3624E8304}" sibTransId="{56F747A9-053C-48F4-8257-B1D166A83063}"/>
    <dgm:cxn modelId="{79F87E8D-1429-4233-88F7-6FE428A2A95F}" type="presOf" srcId="{3F9F8C92-C235-49AC-A18A-6D17E0270A53}" destId="{4F49268A-C359-4BE0-9B28-3E63EB2C1B27}" srcOrd="0" destOrd="0" presId="urn:microsoft.com/office/officeart/2005/8/layout/cycle2"/>
    <dgm:cxn modelId="{C8575096-D621-4D5C-B1EF-E17AFE1475C5}" type="presOf" srcId="{56F747A9-053C-48F4-8257-B1D166A83063}" destId="{AB8AECEA-E7FC-45F6-BAB5-740459C8091B}" srcOrd="0" destOrd="0" presId="urn:microsoft.com/office/officeart/2005/8/layout/cycle2"/>
    <dgm:cxn modelId="{C7CF1D99-8822-413A-935C-EBCF5ADB72F7}" type="presOf" srcId="{56F747A9-053C-48F4-8257-B1D166A83063}" destId="{9C9C4F17-6649-4352-AA16-4FE0CAB64CA6}" srcOrd="1" destOrd="0" presId="urn:microsoft.com/office/officeart/2005/8/layout/cycle2"/>
    <dgm:cxn modelId="{27A4199C-210F-44DC-B82D-D221FC221157}" type="presOf" srcId="{0E0F080B-E892-4B8B-8572-875463124BB3}" destId="{A5332493-FB33-4E5B-B5D2-8C073CDA3AC9}" srcOrd="1" destOrd="0" presId="urn:microsoft.com/office/officeart/2005/8/layout/cycle2"/>
    <dgm:cxn modelId="{C0F9809D-F0F3-4EA2-8CE4-2574ACFE2F4E}" type="presOf" srcId="{EA7EF5BC-30E1-4259-A6DC-0C936AD1F64D}" destId="{82B3EA15-36E6-4816-9D02-7D23B7B59A71}" srcOrd="0" destOrd="0" presId="urn:microsoft.com/office/officeart/2005/8/layout/cycle2"/>
    <dgm:cxn modelId="{A136F8B1-F909-4319-BCF5-6DF0B9DE9285}" type="presOf" srcId="{C484FC64-F1F9-4441-999A-60A4B696BC52}" destId="{BA6CA79F-776A-4BA8-98E4-63E20C606ED9}" srcOrd="0" destOrd="0" presId="urn:microsoft.com/office/officeart/2005/8/layout/cycle2"/>
    <dgm:cxn modelId="{39F7CBB6-CFB9-486A-B641-F88191CA6510}" type="presOf" srcId="{12E288C9-8243-4687-A3EA-4D937382968F}" destId="{4B9BAB49-5ADD-4728-A7E7-850D964DF3F7}" srcOrd="1" destOrd="0" presId="urn:microsoft.com/office/officeart/2005/8/layout/cycle2"/>
    <dgm:cxn modelId="{D98B72B7-270E-45F4-9371-CBEC12B36539}" srcId="{D5822F25-24A1-41DD-9251-AB1245E074C2}" destId="{57C72968-B99B-4D5A-88B8-BD3D0269FA04}" srcOrd="0" destOrd="0" parTransId="{CF027DFF-CDFF-4242-AC80-44E78E52527E}" sibTransId="{76538113-08C9-4EF7-A23A-F66810FB27F2}"/>
    <dgm:cxn modelId="{ABDDDFBB-9F40-42C9-9772-D7F663C6F490}" type="presOf" srcId="{F6C672AE-2E91-46D2-8731-E007041E9AFD}" destId="{6C339A65-65C9-493A-9AC2-D03F1993A0A7}" srcOrd="0" destOrd="0" presId="urn:microsoft.com/office/officeart/2005/8/layout/cycle2"/>
    <dgm:cxn modelId="{372EF5D6-8E73-4201-A211-5546F146C0C1}" type="presOf" srcId="{12E288C9-8243-4687-A3EA-4D937382968F}" destId="{5AE95C83-E170-4789-BFD2-EAAE6D0A8057}" srcOrd="0" destOrd="0" presId="urn:microsoft.com/office/officeart/2005/8/layout/cycle2"/>
    <dgm:cxn modelId="{922A15D8-C0AF-448E-A3FA-151092CD2323}" type="presOf" srcId="{D5822F25-24A1-41DD-9251-AB1245E074C2}" destId="{A91E5FF4-D580-4922-B382-905DB53C7C1F}" srcOrd="0" destOrd="0" presId="urn:microsoft.com/office/officeart/2005/8/layout/cycle2"/>
    <dgm:cxn modelId="{9D066ADC-0615-4663-AAD1-B94103131482}" srcId="{D5822F25-24A1-41DD-9251-AB1245E074C2}" destId="{8EAD0D2D-3C7F-44DC-9ADF-0FD7354B1CCA}" srcOrd="3" destOrd="0" parTransId="{AEF5832A-C032-4455-BA3B-851B45230D41}" sibTransId="{9D21A3CC-0879-4741-93FE-C319074FFC0A}"/>
    <dgm:cxn modelId="{2C073FE8-7377-4882-8090-AD75FE773721}" type="presOf" srcId="{28365F4E-6839-453A-A23C-7FC01406FFAC}" destId="{1FCCF7FB-5DCC-491E-8A62-B788BA55842D}" srcOrd="0" destOrd="0" presId="urn:microsoft.com/office/officeart/2005/8/layout/cycle2"/>
    <dgm:cxn modelId="{7185F4EB-46F6-45F3-BD48-1C10B3B5B679}" type="presOf" srcId="{9D21A3CC-0879-4741-93FE-C319074FFC0A}" destId="{2CB67BE7-5E90-47BD-9240-59FD486E4F3A}" srcOrd="0" destOrd="0" presId="urn:microsoft.com/office/officeart/2005/8/layout/cycle2"/>
    <dgm:cxn modelId="{9E0B68ED-16CB-471D-B1DC-83A332CAF606}" srcId="{D5822F25-24A1-41DD-9251-AB1245E074C2}" destId="{DCA10A1B-9546-43FF-83BE-321B8178EE76}" srcOrd="6" destOrd="0" parTransId="{DBB01673-B69E-4CA8-96ED-FEF0DEF64502}" sibTransId="{C484FC64-F1F9-4441-999A-60A4B696BC52}"/>
    <dgm:cxn modelId="{8C5AB9FD-5C4F-4CB9-986F-2503E9E2EC7B}" type="presOf" srcId="{76538113-08C9-4EF7-A23A-F66810FB27F2}" destId="{23273E52-F292-4875-8B2D-11D3828543E1}" srcOrd="1" destOrd="0" presId="urn:microsoft.com/office/officeart/2005/8/layout/cycle2"/>
    <dgm:cxn modelId="{C01611FE-3005-43B1-BB68-9B7EF3D31F22}" type="presOf" srcId="{8EAD0D2D-3C7F-44DC-9ADF-0FD7354B1CCA}" destId="{D4A58E9C-0723-4C6F-8FBD-69049A721529}" srcOrd="0" destOrd="0" presId="urn:microsoft.com/office/officeart/2005/8/layout/cycle2"/>
    <dgm:cxn modelId="{1E6AD120-E01F-40A7-A14B-9D75B26855E9}" type="presParOf" srcId="{A91E5FF4-D580-4922-B382-905DB53C7C1F}" destId="{B25FD4DF-7F39-4A4C-967E-C822EA0AA051}" srcOrd="0" destOrd="0" presId="urn:microsoft.com/office/officeart/2005/8/layout/cycle2"/>
    <dgm:cxn modelId="{88160B14-804E-42F5-B151-48D3C6A93D54}" type="presParOf" srcId="{A91E5FF4-D580-4922-B382-905DB53C7C1F}" destId="{9073AF58-ABCC-46DC-B3F0-4FD53EAF64DE}" srcOrd="1" destOrd="0" presId="urn:microsoft.com/office/officeart/2005/8/layout/cycle2"/>
    <dgm:cxn modelId="{3C47DE0F-5136-4D4C-BDD8-E3C1204744E6}" type="presParOf" srcId="{9073AF58-ABCC-46DC-B3F0-4FD53EAF64DE}" destId="{23273E52-F292-4875-8B2D-11D3828543E1}" srcOrd="0" destOrd="0" presId="urn:microsoft.com/office/officeart/2005/8/layout/cycle2"/>
    <dgm:cxn modelId="{840D783C-45B1-4025-B2A9-C63BD2318B83}" type="presParOf" srcId="{A91E5FF4-D580-4922-B382-905DB53C7C1F}" destId="{6C339A65-65C9-493A-9AC2-D03F1993A0A7}" srcOrd="2" destOrd="0" presId="urn:microsoft.com/office/officeart/2005/8/layout/cycle2"/>
    <dgm:cxn modelId="{ACA734B9-8B35-4592-A187-9542D989C5B3}" type="presParOf" srcId="{A91E5FF4-D580-4922-B382-905DB53C7C1F}" destId="{8C60CC84-A322-4F72-AD38-D1E315B619A8}" srcOrd="3" destOrd="0" presId="urn:microsoft.com/office/officeart/2005/8/layout/cycle2"/>
    <dgm:cxn modelId="{6197A200-AE46-40BC-9335-95378138A30D}" type="presParOf" srcId="{8C60CC84-A322-4F72-AD38-D1E315B619A8}" destId="{5EAC16D7-10C8-4502-B9FC-5A1E116489E3}" srcOrd="0" destOrd="0" presId="urn:microsoft.com/office/officeart/2005/8/layout/cycle2"/>
    <dgm:cxn modelId="{18E9056A-5699-4B2C-A070-D82DDEC6596F}" type="presParOf" srcId="{A91E5FF4-D580-4922-B382-905DB53C7C1F}" destId="{1FCCF7FB-5DCC-491E-8A62-B788BA55842D}" srcOrd="4" destOrd="0" presId="urn:microsoft.com/office/officeart/2005/8/layout/cycle2"/>
    <dgm:cxn modelId="{0E887B62-3E47-4DB3-91A9-F5376CBB0A6A}" type="presParOf" srcId="{A91E5FF4-D580-4922-B382-905DB53C7C1F}" destId="{82B3EA15-36E6-4816-9D02-7D23B7B59A71}" srcOrd="5" destOrd="0" presId="urn:microsoft.com/office/officeart/2005/8/layout/cycle2"/>
    <dgm:cxn modelId="{0FEB967A-7E64-42D3-A8EE-37C2FEDBFCA4}" type="presParOf" srcId="{82B3EA15-36E6-4816-9D02-7D23B7B59A71}" destId="{B4D9D6F8-094B-4919-8927-4F2D5D4A35A6}" srcOrd="0" destOrd="0" presId="urn:microsoft.com/office/officeart/2005/8/layout/cycle2"/>
    <dgm:cxn modelId="{EE408DE9-CF4C-4C99-A8F5-FA7894BA8EE9}" type="presParOf" srcId="{A91E5FF4-D580-4922-B382-905DB53C7C1F}" destId="{D4A58E9C-0723-4C6F-8FBD-69049A721529}" srcOrd="6" destOrd="0" presId="urn:microsoft.com/office/officeart/2005/8/layout/cycle2"/>
    <dgm:cxn modelId="{8DFD921A-AA6F-4E1B-AEE6-14C9D3C1C20C}" type="presParOf" srcId="{A91E5FF4-D580-4922-B382-905DB53C7C1F}" destId="{2CB67BE7-5E90-47BD-9240-59FD486E4F3A}" srcOrd="7" destOrd="0" presId="urn:microsoft.com/office/officeart/2005/8/layout/cycle2"/>
    <dgm:cxn modelId="{2B3504B7-341D-4BE1-9DDD-10DAD21AB600}" type="presParOf" srcId="{2CB67BE7-5E90-47BD-9240-59FD486E4F3A}" destId="{CC1EFB0F-BD51-475B-8EAB-D9A18F54C46A}" srcOrd="0" destOrd="0" presId="urn:microsoft.com/office/officeart/2005/8/layout/cycle2"/>
    <dgm:cxn modelId="{F1B895E7-8CE3-4995-BC2C-EFE518189C7B}" type="presParOf" srcId="{A91E5FF4-D580-4922-B382-905DB53C7C1F}" destId="{4F49268A-C359-4BE0-9B28-3E63EB2C1B27}" srcOrd="8" destOrd="0" presId="urn:microsoft.com/office/officeart/2005/8/layout/cycle2"/>
    <dgm:cxn modelId="{749FE8FA-5587-40C7-AA75-B8FED9A04454}" type="presParOf" srcId="{A91E5FF4-D580-4922-B382-905DB53C7C1F}" destId="{5AE95C83-E170-4789-BFD2-EAAE6D0A8057}" srcOrd="9" destOrd="0" presId="urn:microsoft.com/office/officeart/2005/8/layout/cycle2"/>
    <dgm:cxn modelId="{E2555E68-C74E-4F33-98A1-D2562238B2A0}" type="presParOf" srcId="{5AE95C83-E170-4789-BFD2-EAAE6D0A8057}" destId="{4B9BAB49-5ADD-4728-A7E7-850D964DF3F7}" srcOrd="0" destOrd="0" presId="urn:microsoft.com/office/officeart/2005/8/layout/cycle2"/>
    <dgm:cxn modelId="{3DE0FCB2-EAFA-4A42-98AC-46EA40D72C6A}" type="presParOf" srcId="{A91E5FF4-D580-4922-B382-905DB53C7C1F}" destId="{42EE6401-7DC5-45B3-8515-5BA11262A2B2}" srcOrd="10" destOrd="0" presId="urn:microsoft.com/office/officeart/2005/8/layout/cycle2"/>
    <dgm:cxn modelId="{F2972501-C5CE-4ACB-9342-D31EB10A59D5}" type="presParOf" srcId="{A91E5FF4-D580-4922-B382-905DB53C7C1F}" destId="{AB8AECEA-E7FC-45F6-BAB5-740459C8091B}" srcOrd="11" destOrd="0" presId="urn:microsoft.com/office/officeart/2005/8/layout/cycle2"/>
    <dgm:cxn modelId="{D65D1489-DC4C-4BF9-B3B2-9BC8CAAEE3FA}" type="presParOf" srcId="{AB8AECEA-E7FC-45F6-BAB5-740459C8091B}" destId="{9C9C4F17-6649-4352-AA16-4FE0CAB64CA6}" srcOrd="0" destOrd="0" presId="urn:microsoft.com/office/officeart/2005/8/layout/cycle2"/>
    <dgm:cxn modelId="{A569B4CD-9499-4B99-8802-22AF0892B7B2}" type="presParOf" srcId="{A91E5FF4-D580-4922-B382-905DB53C7C1F}" destId="{6351774D-2007-4E6B-8535-E3E0971E79EE}" srcOrd="12" destOrd="0" presId="urn:microsoft.com/office/officeart/2005/8/layout/cycle2"/>
    <dgm:cxn modelId="{4475376A-480A-4FB5-B277-805A36011F80}" type="presParOf" srcId="{A91E5FF4-D580-4922-B382-905DB53C7C1F}" destId="{BA6CA79F-776A-4BA8-98E4-63E20C606ED9}" srcOrd="13" destOrd="0" presId="urn:microsoft.com/office/officeart/2005/8/layout/cycle2"/>
    <dgm:cxn modelId="{A48C0DF6-34D4-4D49-BDC5-C1E4EBAB5B71}" type="presParOf" srcId="{BA6CA79F-776A-4BA8-98E4-63E20C606ED9}" destId="{62720877-0E29-4280-9A83-7654EC5E4904}" srcOrd="0" destOrd="0" presId="urn:microsoft.com/office/officeart/2005/8/layout/cycle2"/>
    <dgm:cxn modelId="{7F5D5519-F258-4D07-9091-2A223D7B3FCC}" type="presParOf" srcId="{A91E5FF4-D580-4922-B382-905DB53C7C1F}" destId="{408517A2-DC43-48E0-A7AC-D5E72F1591FB}" srcOrd="14" destOrd="0" presId="urn:microsoft.com/office/officeart/2005/8/layout/cycle2"/>
    <dgm:cxn modelId="{B1C9B8EA-4F1F-4226-8F26-0AF845E81CC6}" type="presParOf" srcId="{A91E5FF4-D580-4922-B382-905DB53C7C1F}" destId="{721D044E-1097-41BD-A894-1F2613731315}" srcOrd="15" destOrd="0" presId="urn:microsoft.com/office/officeart/2005/8/layout/cycle2"/>
    <dgm:cxn modelId="{4AF92352-4154-4A61-AECE-B3D617FF109E}" type="presParOf" srcId="{721D044E-1097-41BD-A894-1F2613731315}" destId="{A5332493-FB33-4E5B-B5D2-8C073CDA3AC9}" srcOrd="0" destOrd="0" presId="urn:microsoft.com/office/officeart/2005/8/layout/cycle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778478" cy="4159506"/>
        <a:chOff x="0" y="0"/>
        <a:chExt cx="4778478" cy="4159506"/>
      </a:xfrm>
    </dsp:grpSpPr>
    <dsp:sp modelId="{1BF365A3-C8F0-434D-A8AC-C8C56A4CB649}">
      <dsp:nvSpPr>
        <dsp:cNvPr id="3" name="Rounded Rectangle 2"/>
        <dsp:cNvSpPr/>
      </dsp:nvSpPr>
      <dsp:spPr bwMode="white">
        <a:xfrm>
          <a:off x="1470060" y="996029"/>
          <a:ext cx="1803199" cy="901600"/>
        </a:xfrm>
        <a:prstGeom prst="roundRect">
          <a:avLst>
            <a:gd name="adj" fmla="val 10000"/>
          </a:avLst>
        </a:prstGeom>
      </dsp:spPr>
      <dsp:style>
        <a:lnRef idx="1">
          <a:schemeClr val="accent2"/>
        </a:lnRef>
        <a:fillRef idx="2">
          <a:schemeClr val="accent2"/>
        </a:fillRef>
        <a:effectRef idx="1">
          <a:schemeClr val="accent2"/>
        </a:effectRef>
        <a:fontRef idx="minor">
          <a:schemeClr val="dk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de-DE" sz="1800" dirty="0" err="1">
              <a:solidFill>
                <a:srgbClr val="002060"/>
              </a:solidFill>
            </a:rPr>
            <a:t>Techniques</a:t>
          </a:r>
          <a:endParaRPr lang="de-DE" sz="1800" dirty="0">
            <a:solidFill>
              <a:srgbClr val="002060"/>
            </a:solidFill>
          </a:endParaRPr>
        </a:p>
      </dsp:txBody>
      <dsp:txXfrm>
        <a:off x="1470060" y="996029"/>
        <a:ext cx="1803199" cy="901600"/>
      </dsp:txXfrm>
    </dsp:sp>
    <dsp:sp modelId="{54EB1851-C30C-405A-81CF-BB59FFEB1439}">
      <dsp:nvSpPr>
        <dsp:cNvPr id="4" name="Left-Right Arrow 3"/>
        <dsp:cNvSpPr/>
      </dsp:nvSpPr>
      <dsp:spPr bwMode="white">
        <a:xfrm rot="3115374">
          <a:off x="2655437" y="2249678"/>
          <a:ext cx="937664" cy="315560"/>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de-DE" sz="1000"/>
        </a:p>
      </dsp:txBody>
      <dsp:txXfrm rot="3115374">
        <a:off x="2655437" y="2249678"/>
        <a:ext cx="937664" cy="315560"/>
      </dsp:txXfrm>
    </dsp:sp>
    <dsp:sp modelId="{31DD42C5-537B-432D-BED4-AEB858C0C81E}">
      <dsp:nvSpPr>
        <dsp:cNvPr id="5" name="Rounded Rectangle 4"/>
        <dsp:cNvSpPr/>
      </dsp:nvSpPr>
      <dsp:spPr bwMode="white">
        <a:xfrm>
          <a:off x="2975279" y="2917287"/>
          <a:ext cx="1803199" cy="901600"/>
        </a:xfrm>
        <a:prstGeom prst="roundRect">
          <a:avLst>
            <a:gd name="adj" fmla="val 10000"/>
          </a:avLst>
        </a:prstGeom>
      </dsp:spPr>
      <dsp:style>
        <a:lnRef idx="1">
          <a:schemeClr val="accent2"/>
        </a:lnRef>
        <a:fillRef idx="2">
          <a:schemeClr val="accent2"/>
        </a:fillRef>
        <a:effectRef idx="1">
          <a:schemeClr val="accent2"/>
        </a:effectRef>
        <a:fontRef idx="minor">
          <a:schemeClr val="dk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de-DE" sz="1800" dirty="0">
              <a:solidFill>
                <a:srgbClr val="002060"/>
              </a:solidFill>
            </a:rPr>
            <a:t>People</a:t>
          </a:r>
        </a:p>
      </dsp:txBody>
      <dsp:txXfrm>
        <a:off x="2975279" y="2917287"/>
        <a:ext cx="1803199" cy="901600"/>
      </dsp:txXfrm>
    </dsp:sp>
    <dsp:sp modelId="{889B6541-AEFC-457C-B980-AE3DC4DEDD74}">
      <dsp:nvSpPr>
        <dsp:cNvPr id="6" name="Left-Right Arrow 5"/>
        <dsp:cNvSpPr/>
      </dsp:nvSpPr>
      <dsp:spPr bwMode="white">
        <a:xfrm rot="10800000">
          <a:off x="1920407" y="3210307"/>
          <a:ext cx="937664" cy="315560"/>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de-DE" sz="1000"/>
        </a:p>
      </dsp:txBody>
      <dsp:txXfrm rot="10800000">
        <a:off x="1920407" y="3210307"/>
        <a:ext cx="937664" cy="315560"/>
      </dsp:txXfrm>
    </dsp:sp>
    <dsp:sp modelId="{22BFE057-A11B-4095-B771-78124CD7DEFC}">
      <dsp:nvSpPr>
        <dsp:cNvPr id="7" name="Rounded Rectangle 6"/>
        <dsp:cNvSpPr/>
      </dsp:nvSpPr>
      <dsp:spPr bwMode="white">
        <a:xfrm>
          <a:off x="0" y="2917287"/>
          <a:ext cx="1803199" cy="901600"/>
        </a:xfrm>
        <a:prstGeom prst="roundRect">
          <a:avLst>
            <a:gd name="adj" fmla="val 10000"/>
          </a:avLst>
        </a:prstGeom>
      </dsp:spPr>
      <dsp:style>
        <a:lnRef idx="1">
          <a:schemeClr val="accent2"/>
        </a:lnRef>
        <a:fillRef idx="2">
          <a:schemeClr val="accent2"/>
        </a:fillRef>
        <a:effectRef idx="1">
          <a:schemeClr val="accent2"/>
        </a:effectRef>
        <a:fontRef idx="minor">
          <a:schemeClr val="dk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de-DE" sz="1800" dirty="0" err="1">
              <a:solidFill>
                <a:srgbClr val="002060"/>
              </a:solidFill>
            </a:rPr>
            <a:t>Processes</a:t>
          </a:r>
          <a:endParaRPr lang="de-DE" sz="1800" dirty="0">
            <a:solidFill>
              <a:srgbClr val="002060"/>
            </a:solidFill>
          </a:endParaRPr>
        </a:p>
      </dsp:txBody>
      <dsp:txXfrm>
        <a:off x="0" y="2917287"/>
        <a:ext cx="1803199" cy="901600"/>
      </dsp:txXfrm>
    </dsp:sp>
    <dsp:sp modelId="{AACAF700-9132-45B0-BF63-D19C1B1DA8F2}">
      <dsp:nvSpPr>
        <dsp:cNvPr id="8" name="Left-Right Arrow 7"/>
        <dsp:cNvSpPr/>
      </dsp:nvSpPr>
      <dsp:spPr bwMode="white">
        <a:xfrm rot="-3154704">
          <a:off x="1167798" y="2249678"/>
          <a:ext cx="937664" cy="315560"/>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de-DE" sz="1000"/>
        </a:p>
      </dsp:txBody>
      <dsp:txXfrm rot="-3154704">
        <a:off x="1167798" y="2249678"/>
        <a:ext cx="937664" cy="315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034684" cy="5771535"/>
        <a:chOff x="0" y="0"/>
        <a:chExt cx="12034684" cy="5771535"/>
      </a:xfrm>
    </dsp:grpSpPr>
    <dsp:sp modelId="{B25FD4DF-7F39-4A4C-967E-C822EA0AA051}">
      <dsp:nvSpPr>
        <dsp:cNvPr id="3" name="Oval 2"/>
        <dsp:cNvSpPr/>
      </dsp:nvSpPr>
      <dsp:spPr bwMode="white">
        <a:xfrm>
          <a:off x="5430767" y="0"/>
          <a:ext cx="1173150" cy="1173150"/>
        </a:xfrm>
        <a:prstGeom prst="ellipse">
          <a:avLst/>
        </a:prstGeom>
      </dsp:spPr>
      <dsp:style>
        <a:lnRef idx="2">
          <a:schemeClr val="dk1">
            <a:shade val="80000"/>
          </a:schemeClr>
        </a:lnRef>
        <a:fillRef idx="1">
          <a:schemeClr val="l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i="0" dirty="0">
              <a:solidFill>
                <a:schemeClr val="dk1"/>
              </a:solidFill>
            </a:rPr>
            <a:t>Problem Definition</a:t>
          </a:r>
          <a:endParaRPr lang="en-US" sz="1600" dirty="0">
            <a:solidFill>
              <a:schemeClr val="dk1"/>
            </a:solidFill>
          </a:endParaRPr>
        </a:p>
      </dsp:txBody>
      <dsp:txXfrm>
        <a:off x="5430767" y="0"/>
        <a:ext cx="1173150" cy="1173150"/>
      </dsp:txXfrm>
    </dsp:sp>
    <dsp:sp modelId="{9073AF58-ABCC-46DC-B3F0-4FD53EAF64DE}">
      <dsp:nvSpPr>
        <dsp:cNvPr id="4" name="Right Arrow 3"/>
        <dsp:cNvSpPr/>
      </dsp:nvSpPr>
      <dsp:spPr bwMode="white">
        <a:xfrm rot="1101971">
          <a:off x="6828397" y="764680"/>
          <a:ext cx="643391" cy="395938"/>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200">
            <a:solidFill>
              <a:schemeClr val="dk1"/>
            </a:solidFill>
          </a:endParaRPr>
        </a:p>
      </dsp:txBody>
      <dsp:txXfrm rot="1101971">
        <a:off x="6828397" y="764680"/>
        <a:ext cx="643391" cy="395938"/>
      </dsp:txXfrm>
    </dsp:sp>
    <dsp:sp modelId="{6C339A65-65C9-493A-9AC2-D03F1993A0A7}">
      <dsp:nvSpPr>
        <dsp:cNvPr id="5" name="Oval 4"/>
        <dsp:cNvSpPr/>
      </dsp:nvSpPr>
      <dsp:spPr bwMode="white">
        <a:xfrm>
          <a:off x="7696268" y="752148"/>
          <a:ext cx="1173150" cy="1173150"/>
        </a:xfrm>
        <a:prstGeom prst="ellipse">
          <a:avLst/>
        </a:prstGeom>
      </dsp:spPr>
      <dsp:style>
        <a:lnRef idx="2">
          <a:schemeClr val="dk1">
            <a:shade val="80000"/>
          </a:schemeClr>
        </a:lnRef>
        <a:fillRef idx="1">
          <a:schemeClr val="l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i="0" dirty="0">
              <a:solidFill>
                <a:schemeClr val="dk1"/>
              </a:solidFill>
            </a:rPr>
            <a:t>Data Collection and cleaning </a:t>
          </a:r>
          <a:endParaRPr lang="en-US" sz="1600" dirty="0">
            <a:solidFill>
              <a:schemeClr val="dk1"/>
            </a:solidFill>
          </a:endParaRPr>
        </a:p>
      </dsp:txBody>
      <dsp:txXfrm>
        <a:off x="7696268" y="752148"/>
        <a:ext cx="1173150" cy="1173150"/>
      </dsp:txXfrm>
    </dsp:sp>
    <dsp:sp modelId="{8C60CC84-A322-4F72-AD38-D1E315B619A8}">
      <dsp:nvSpPr>
        <dsp:cNvPr id="6" name="Right Arrow 5"/>
        <dsp:cNvSpPr/>
      </dsp:nvSpPr>
      <dsp:spPr bwMode="white">
        <a:xfrm rot="2730158">
          <a:off x="8781393" y="1924115"/>
          <a:ext cx="542374" cy="395938"/>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200">
            <a:solidFill>
              <a:schemeClr val="dk1"/>
            </a:solidFill>
          </a:endParaRPr>
        </a:p>
      </dsp:txBody>
      <dsp:txXfrm rot="2730158">
        <a:off x="8781393" y="1924115"/>
        <a:ext cx="542374" cy="395938"/>
      </dsp:txXfrm>
    </dsp:sp>
    <dsp:sp modelId="{1FCCF7FB-5DCC-491E-8A62-B788BA55842D}">
      <dsp:nvSpPr>
        <dsp:cNvPr id="7" name="Oval 6"/>
        <dsp:cNvSpPr/>
      </dsp:nvSpPr>
      <dsp:spPr bwMode="white">
        <a:xfrm>
          <a:off x="9235741" y="2318871"/>
          <a:ext cx="1173150" cy="1173150"/>
        </a:xfrm>
        <a:prstGeom prst="ellipse">
          <a:avLst/>
        </a:prstGeom>
      </dsp:spPr>
      <dsp:style>
        <a:lnRef idx="2">
          <a:schemeClr val="dk1">
            <a:shade val="80000"/>
          </a:schemeClr>
        </a:lnRef>
        <a:fillRef idx="1">
          <a:schemeClr val="l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i="0" dirty="0">
              <a:solidFill>
                <a:schemeClr val="dk1"/>
              </a:solidFill>
            </a:rPr>
            <a:t>Data Exploration: Exploratory Data Analysis - EDA</a:t>
          </a:r>
          <a:endParaRPr lang="en-US" sz="1600" dirty="0">
            <a:solidFill>
              <a:schemeClr val="dk1"/>
            </a:solidFill>
          </a:endParaRPr>
        </a:p>
      </dsp:txBody>
      <dsp:txXfrm>
        <a:off x="9235741" y="2318871"/>
        <a:ext cx="1173150" cy="1173150"/>
      </dsp:txXfrm>
    </dsp:sp>
    <dsp:sp modelId="{82B3EA15-36E6-4816-9D02-7D23B7B59A71}">
      <dsp:nvSpPr>
        <dsp:cNvPr id="8" name="Right Arrow 7"/>
        <dsp:cNvSpPr/>
      </dsp:nvSpPr>
      <dsp:spPr bwMode="white">
        <a:xfrm rot="8214638">
          <a:off x="8524593" y="3579421"/>
          <a:ext cx="731193" cy="395938"/>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rot="108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200">
            <a:solidFill>
              <a:schemeClr val="dk1"/>
            </a:solidFill>
          </a:endParaRPr>
        </a:p>
      </dsp:txBody>
      <dsp:txXfrm rot="8214638">
        <a:off x="8524593" y="3579421"/>
        <a:ext cx="731193" cy="395938"/>
      </dsp:txXfrm>
    </dsp:sp>
    <dsp:sp modelId="{D4A58E9C-0723-4C6F-8FBD-69049A721529}">
      <dsp:nvSpPr>
        <dsp:cNvPr id="9" name="Oval 8"/>
        <dsp:cNvSpPr/>
      </dsp:nvSpPr>
      <dsp:spPr bwMode="white">
        <a:xfrm>
          <a:off x="7371488" y="4062759"/>
          <a:ext cx="1173150" cy="1173150"/>
        </a:xfrm>
        <a:prstGeom prst="ellipse">
          <a:avLst/>
        </a:prstGeom>
      </dsp:spPr>
      <dsp:style>
        <a:lnRef idx="2">
          <a:schemeClr val="dk1">
            <a:shade val="80000"/>
          </a:schemeClr>
        </a:lnRef>
        <a:fillRef idx="1">
          <a:schemeClr val="l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i="0" dirty="0">
              <a:solidFill>
                <a:schemeClr val="dk1"/>
              </a:solidFill>
            </a:rPr>
            <a:t>Feature Engineering</a:t>
          </a:r>
          <a:endParaRPr lang="en-US" sz="1600" dirty="0">
            <a:solidFill>
              <a:schemeClr val="dk1"/>
            </a:solidFill>
          </a:endParaRPr>
        </a:p>
      </dsp:txBody>
      <dsp:txXfrm>
        <a:off x="7371488" y="4062759"/>
        <a:ext cx="1173150" cy="1173150"/>
      </dsp:txXfrm>
    </dsp:sp>
    <dsp:sp modelId="{2CB67BE7-5E90-47BD-9240-59FD486E4F3A}">
      <dsp:nvSpPr>
        <dsp:cNvPr id="10" name="Right Arrow 9"/>
        <dsp:cNvSpPr/>
      </dsp:nvSpPr>
      <dsp:spPr bwMode="white">
        <a:xfrm rot="9874252">
          <a:off x="6765068" y="4719178"/>
          <a:ext cx="445268" cy="395938"/>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rot="108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200">
            <a:solidFill>
              <a:schemeClr val="dk1"/>
            </a:solidFill>
          </a:endParaRPr>
        </a:p>
      </dsp:txBody>
      <dsp:txXfrm rot="9874252">
        <a:off x="6765068" y="4719178"/>
        <a:ext cx="445268" cy="395938"/>
      </dsp:txXfrm>
    </dsp:sp>
    <dsp:sp modelId="{4F49268A-C359-4BE0-9B28-3E63EB2C1B27}">
      <dsp:nvSpPr>
        <dsp:cNvPr id="11" name="Oval 10"/>
        <dsp:cNvSpPr/>
      </dsp:nvSpPr>
      <dsp:spPr bwMode="white">
        <a:xfrm>
          <a:off x="5430767" y="4598385"/>
          <a:ext cx="1173150" cy="1173150"/>
        </a:xfrm>
        <a:prstGeom prst="ellipse">
          <a:avLst/>
        </a:prstGeom>
      </dsp:spPr>
      <dsp:style>
        <a:lnRef idx="2">
          <a:schemeClr val="dk1">
            <a:shade val="80000"/>
          </a:schemeClr>
        </a:lnRef>
        <a:fillRef idx="1">
          <a:schemeClr val="l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i="0" dirty="0">
              <a:solidFill>
                <a:schemeClr val="dk1"/>
              </a:solidFill>
            </a:rPr>
            <a:t>Model Training</a:t>
          </a:r>
          <a:endParaRPr lang="en-US" sz="1600" dirty="0">
            <a:solidFill>
              <a:schemeClr val="dk1"/>
            </a:solidFill>
          </a:endParaRPr>
        </a:p>
      </dsp:txBody>
      <dsp:txXfrm>
        <a:off x="5430767" y="4598385"/>
        <a:ext cx="1173150" cy="1173150"/>
      </dsp:txXfrm>
    </dsp:sp>
    <dsp:sp modelId="{5AE95C83-E170-4789-BFD2-EAAE6D0A8057}">
      <dsp:nvSpPr>
        <dsp:cNvPr id="12" name="Right Arrow 11"/>
        <dsp:cNvSpPr/>
      </dsp:nvSpPr>
      <dsp:spPr bwMode="white">
        <a:xfrm rot="11662461">
          <a:off x="4354942" y="4660119"/>
          <a:ext cx="773899" cy="395938"/>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rot="108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200">
            <a:solidFill>
              <a:schemeClr val="dk1"/>
            </a:solidFill>
          </a:endParaRPr>
        </a:p>
      </dsp:txBody>
      <dsp:txXfrm rot="11662461">
        <a:off x="4354942" y="4660119"/>
        <a:ext cx="773899" cy="395938"/>
      </dsp:txXfrm>
    </dsp:sp>
    <dsp:sp modelId="{42EE6401-7DC5-45B3-8515-5BA11262A2B2}">
      <dsp:nvSpPr>
        <dsp:cNvPr id="13" name="Oval 12"/>
        <dsp:cNvSpPr/>
      </dsp:nvSpPr>
      <dsp:spPr bwMode="white">
        <a:xfrm>
          <a:off x="2879867" y="3944641"/>
          <a:ext cx="1173150" cy="1173150"/>
        </a:xfrm>
        <a:prstGeom prst="ellipse">
          <a:avLst/>
        </a:prstGeom>
      </dsp:spPr>
      <dsp:style>
        <a:lnRef idx="2">
          <a:schemeClr val="dk1">
            <a:shade val="80000"/>
          </a:schemeClr>
        </a:lnRef>
        <a:fillRef idx="1">
          <a:schemeClr val="l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i="0" dirty="0">
              <a:solidFill>
                <a:schemeClr val="dk1"/>
              </a:solidFill>
            </a:rPr>
            <a:t>Model Evaluation</a:t>
          </a:r>
          <a:endParaRPr lang="en-US" sz="1600" dirty="0">
            <a:solidFill>
              <a:schemeClr val="dk1"/>
            </a:solidFill>
          </a:endParaRPr>
        </a:p>
      </dsp:txBody>
      <dsp:txXfrm>
        <a:off x="2879867" y="3944641"/>
        <a:ext cx="1173150" cy="1173150"/>
      </dsp:txXfrm>
    </dsp:sp>
    <dsp:sp modelId="{AB8AECEA-E7FC-45F6-BAB5-740459C8091B}">
      <dsp:nvSpPr>
        <dsp:cNvPr id="14" name="Right Arrow 13"/>
        <dsp:cNvSpPr/>
      </dsp:nvSpPr>
      <dsp:spPr bwMode="white">
        <a:xfrm rot="13553345">
          <a:off x="2254793" y="3441628"/>
          <a:ext cx="694560" cy="395938"/>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rot="108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200">
            <a:solidFill>
              <a:schemeClr val="dk1"/>
            </a:solidFill>
          </a:endParaRPr>
        </a:p>
      </dsp:txBody>
      <dsp:txXfrm rot="13553345">
        <a:off x="2254793" y="3441628"/>
        <a:ext cx="694560" cy="395938"/>
      </dsp:txXfrm>
    </dsp:sp>
    <dsp:sp modelId="{6351774D-2007-4E6B-8535-E3E0971E79EE}">
      <dsp:nvSpPr>
        <dsp:cNvPr id="15" name="Oval 14"/>
        <dsp:cNvSpPr/>
      </dsp:nvSpPr>
      <dsp:spPr bwMode="white">
        <a:xfrm>
          <a:off x="1151130" y="2161402"/>
          <a:ext cx="1173150" cy="1173150"/>
        </a:xfrm>
        <a:prstGeom prst="ellipse">
          <a:avLst/>
        </a:prstGeom>
      </dsp:spPr>
      <dsp:style>
        <a:lnRef idx="2">
          <a:schemeClr val="dk1">
            <a:shade val="80000"/>
          </a:schemeClr>
        </a:lnRef>
        <a:fillRef idx="1">
          <a:schemeClr val="l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i="0" dirty="0">
              <a:solidFill>
                <a:schemeClr val="dk1"/>
              </a:solidFill>
            </a:rPr>
            <a:t>Model Deployment</a:t>
          </a:r>
          <a:endParaRPr lang="en-US" sz="1600" dirty="0">
            <a:solidFill>
              <a:schemeClr val="dk1"/>
            </a:solidFill>
          </a:endParaRPr>
        </a:p>
      </dsp:txBody>
      <dsp:txXfrm>
        <a:off x="1151130" y="2161402"/>
        <a:ext cx="1173150" cy="1173150"/>
      </dsp:txXfrm>
    </dsp:sp>
    <dsp:sp modelId="{BA6CA79F-776A-4BA8-98E4-63E20C606ED9}">
      <dsp:nvSpPr>
        <dsp:cNvPr id="16" name="Right Arrow 15"/>
        <dsp:cNvSpPr/>
      </dsp:nvSpPr>
      <dsp:spPr bwMode="white">
        <a:xfrm rot="-2267973">
          <a:off x="2376927" y="1776491"/>
          <a:ext cx="716013" cy="395938"/>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200">
            <a:solidFill>
              <a:schemeClr val="dk1"/>
            </a:solidFill>
          </a:endParaRPr>
        </a:p>
      </dsp:txBody>
      <dsp:txXfrm rot="-2267973">
        <a:off x="2376927" y="1776491"/>
        <a:ext cx="716013" cy="395938"/>
      </dsp:txXfrm>
    </dsp:sp>
    <dsp:sp modelId="{408517A2-DC43-48E0-A7AC-D5E72F1591FB}">
      <dsp:nvSpPr>
        <dsp:cNvPr id="17" name="Oval 16"/>
        <dsp:cNvSpPr/>
      </dsp:nvSpPr>
      <dsp:spPr bwMode="white">
        <a:xfrm>
          <a:off x="3145586" y="614367"/>
          <a:ext cx="1173150" cy="1173150"/>
        </a:xfrm>
        <a:prstGeom prst="ellipse">
          <a:avLst/>
        </a:prstGeom>
      </dsp:spPr>
      <dsp:style>
        <a:lnRef idx="2">
          <a:schemeClr val="dk1">
            <a:shade val="80000"/>
          </a:schemeClr>
        </a:lnRef>
        <a:fillRef idx="1">
          <a:schemeClr val="l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i="0" dirty="0">
              <a:solidFill>
                <a:schemeClr val="dk1"/>
              </a:solidFill>
            </a:rPr>
            <a:t>Monitoring and Maintenance</a:t>
          </a:r>
          <a:endParaRPr lang="en-US" sz="1600" dirty="0">
            <a:solidFill>
              <a:schemeClr val="dk1"/>
            </a:solidFill>
          </a:endParaRPr>
        </a:p>
      </dsp:txBody>
      <dsp:txXfrm>
        <a:off x="3145586" y="614367"/>
        <a:ext cx="1173150" cy="1173150"/>
      </dsp:txXfrm>
    </dsp:sp>
    <dsp:sp modelId="{721D044E-1097-41BD-A894-1F2613731315}">
      <dsp:nvSpPr>
        <dsp:cNvPr id="18" name="Right Arrow 17"/>
        <dsp:cNvSpPr/>
      </dsp:nvSpPr>
      <dsp:spPr bwMode="white">
        <a:xfrm rot="-902883">
          <a:off x="4558560" y="695790"/>
          <a:ext cx="632383" cy="395938"/>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200">
            <a:solidFill>
              <a:schemeClr val="dk1"/>
            </a:solidFill>
          </a:endParaRPr>
        </a:p>
      </dsp:txBody>
      <dsp:txXfrm rot="-902883">
        <a:off x="4558560" y="695790"/>
        <a:ext cx="632383" cy="39593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Sty" val="arr"/>
                    <dgm:param type="endSty" val="arr"/>
                    <dgm:param type="begPts" val="radial"/>
                    <dgm:param type="endPts" val="radial"/>
                  </dgm:alg>
                </dgm:if>
                <dgm:else name="Name8">
                  <dgm:alg type="conn">
                    <dgm:param type="begSty" val="arr"/>
                    <dgm:param type="endSty" val="arr"/>
                    <dgm:param type="begPts" val="auto"/>
                    <dgm:param type="endPts" val="auto"/>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6:02"/>
    </inkml:context>
    <inkml:brush xml:id="br0">
      <inkml:brushProperty name="width" value="0.05" units="cm"/>
      <inkml:brushProperty name="height" value="0.05" units="cm"/>
      <inkml:brushProperty name="color" value="#000000"/>
    </inkml:brush>
  </inkml:definitions>
  <inkml:trace contextRef="#ctx0" brushRef="#br0">3436 355 24575,'-23'-10'0,"0"1"0,-46-11 0,10 4 0,17 3 0,-678-180 0,482 154 0,0 11 0,-316 2 0,526 26 0,-175 8 0,171-4 0,-1 1 0,1 1 0,1 2 0,-39 14 0,24-2 0,0 2 0,2 3 0,0 1 0,2 2 0,-56 48 0,6 7 0,-86 99 0,111-108 0,3 3 0,-81 129 0,120-165 0,3 1 0,1 0 0,2 2 0,2 1 0,2 0 0,2 1 0,-10 69 0,11 9 0,5 0 0,9 127 0,2-183 0,3 1 0,3-2 0,3 0 0,31 95 0,-25-109 0,2-1 0,2-2 0,3 0 0,1-2 0,65 86 0,149 135 0,19-19 0,-169-164 0,31 25 0,166 118 0,-199-168 0,2-4 0,189 86 0,255 43 0,-519-181 0,41 11 0,0-3 0,1-2 0,97 4 0,177-14 0,-206-3 0,-1-2 0,188-28 0,-232 17 0,0-3 0,-1-4 0,97-41 0,236-138 0,-359 167 0,-1-1 0,-1-3 0,-3-2 0,-1-2 0,-2-2 0,-1-2 0,-3-2 0,-2-2 0,-3-1 0,-1-2 0,-3-2 0,-2-1 0,26-67 0,-57 122 0,171-442 0,-149 372 0,-3-1 0,-4-1 0,-2-1 0,3-102 0,-22-390 0,3 514 0,-1 1 0,-3-1 0,-2 1 0,-3 1 0,-1 0 0,-3 0 0,-29-63 0,36 95 0,-36-79 0,-78-124 0,105 193 0,-1 1 0,-2 1 0,-1 0 0,0 2 0,-2 1 0,-1 1 0,-1 0 0,-50-30 0,30 23 0,-47-39 0,-22-16 0,96 72 0,-1 1 0,0 1 0,-1 1 0,-29-9 0,18 6 0,0-1 0,-47-27 0,13 7 0,53 27 0,-1 1 0,1 1 0,-1 1 0,1-1 0,-1 2 0,-22-1 0,-89 3 0,67 2 0,-66-3 0,-85 4 0,177 1 0,-54 14 0,56-11 0,0 0 0,-33 1 0,17-5 0,0 2 0,-58 13 0,-9 10-1365,83-20-5461</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2:59"/>
    </inkml:context>
    <inkml:brush xml:id="br0">
      <inkml:brushProperty name="width" value="0.05" units="cm"/>
      <inkml:brushProperty name="height" value="0.05" units="cm"/>
      <inkml:brushProperty name="color" value="#000000"/>
    </inkml:brush>
  </inkml:definitions>
  <inkml:trace contextRef="#ctx0" brushRef="#br0">1619 1 24575,'-42'74'3,"-3"-2"0,-88 106 0,-124 112-95,236-269 69,-84 93-60,-270 296-218,31 21 153,117-86 148,217-326 80,1 1 0,0-1-1,2 2 1,0-1 0,2 1 0,0 0-1,-4 43 1,5-45-1445,-1-3-5461</inkml:trace>
</inkml:ink>
</file>

<file path=ppt/ink/ink10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25"/>
    </inkml:context>
    <inkml:brush xml:id="br0">
      <inkml:brushProperty name="width" value="0.05" units="cm"/>
      <inkml:brushProperty name="height" value="0.05" units="cm"/>
      <inkml:brushProperty name="color" value="#000000"/>
    </inkml:brush>
  </inkml:definitions>
  <inkml:trace contextRef="#ctx0" brushRef="#br0">1 1 24575,'3'0'0,"19"8"0,12 6 0,8 2 0,10-3 0,7-3 0,14-3 0,2-4 0,4-1 0,5-2 0,-8 0 0,-9 0 0,-13-1 0,-10 0 0,-10 1 0,-10 0-8191</inkml:trace>
</inkml:ink>
</file>

<file path=ppt/ink/ink10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26"/>
    </inkml:context>
    <inkml:brush xml:id="br0">
      <inkml:brushProperty name="width" value="0.05" units="cm"/>
      <inkml:brushProperty name="height" value="0.05" units="cm"/>
      <inkml:brushProperty name="color" value="#000000"/>
    </inkml:brush>
  </inkml:definitions>
  <inkml:trace contextRef="#ctx0" brushRef="#br0">685 71 24575,'-3'-1'0,"0"1"0,0-1 0,0 0 0,0 0 0,0 0 0,1 0 0,-6-4 0,-10-3 0,-35-6 0,-1 2 0,0 2 0,-1 2 0,0 3 0,0 2 0,-76 7 0,119-3 0,1 0 0,0 1 0,-1 0 0,1 1 0,0 0 0,-18 9 0,24-10 0,0 1 0,0 0 0,1 0 0,-1 0 0,1 1 0,0 0 0,0 0 0,0 0 0,0 0 0,1 1 0,-1-1 0,1 1 0,1 0 0,-1 0 0,-3 8 0,2 0 0,0 0 0,1-1 0,0 1 0,1 0 0,0 0 0,1 0 0,1 1 0,0-1 0,3 20 0,0-14 0,1-1 0,1 0 0,1-1 0,0 1 0,1-1 0,11 19 0,2-4 0,1 0 0,1-1 0,2-2 0,1 0 0,1-2 0,32 26 0,-36-34 0,2-1 0,0-1 0,0 0 0,2-2 0,0-1 0,44 16 0,-50-23 0,0-1 0,1-1 0,-1-1 0,1-1 0,0-1 0,0-1 0,0 0 0,0-2 0,0 0 0,23-5 0,-39 4 0,1 1 0,-1-1 0,1 0 0,-1 0 0,0 0 0,0-1 0,0 1 0,0-1 0,-1 0 0,1-1 0,-1 1 0,8-9 0,-5 4 0,-1 0 0,0-1 0,0 1 0,-1-1 0,0-1 0,5-13 0,-1-5 0,-1 0 0,-1 0 0,-2-1 0,3-30 0,-4-9 0,-3-71 0,0 125 0,4 21 0,8 31 0,-11-30 0,73 209 0,-55-166 0,3 0 0,36 58 0,-56-104-76,-1 0 1,1 0-1,1 0 0,-1 0 0,1-1 0,-1 0 0,1 1 0,1-1 1,-1 0-1,0-1 0,1 1 0,0-1 0,0 0 0,0 0 1,0-1-1,0 1 0,11 2 0,0-3-6750</inkml:trace>
</inkml:ink>
</file>

<file path=ppt/ink/ink10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39"/>
    </inkml:context>
    <inkml:brush xml:id="br0">
      <inkml:brushProperty name="width" value="0.05" units="cm"/>
      <inkml:brushProperty name="height" value="0.05" units="cm"/>
      <inkml:brushProperty name="color" value="#000000"/>
    </inkml:brush>
  </inkml:definitions>
  <inkml:trace contextRef="#ctx0" brushRef="#br0">0 1 24575,'421'0'0,"-417"0"0,-1 0 0,0 0 0,0 0 0,0 0 0,0 0 0,0 1 0,0 0 0,0 0 0,0-1 0,0 2 0,0-1 0,0 0 0,-1 1 0,1-1 0,0 1 0,-1 0 0,1 0 0,3 4 0,-4-4 0,-1 1 0,0-1 0,1 1 0,-1 0 0,0 0 0,-1-1 0,1 1 0,0 0 0,-1 0 0,0 0 0,1 0 0,-1 0 0,0 0 0,-1 0 0,1 0 0,0-1 0,-1 1 0,0 0 0,0 0 0,-1 4 0,-3 8 0,-1-1 0,0 1 0,-1-1 0,-1-1 0,0 0 0,-1 0 0,0 0 0,-1-1 0,0 0 0,-1-1 0,0 0 0,-1-1 0,0 0 0,-1-1 0,-22 12 0,34-21 0,1 0 0,-1 1 0,1-1 0,-1 0 0,1 0 0,-1 0 0,1 1 0,0-1 0,-1 0 0,1 1 0,-1-1 0,1 0 0,-1 1 0,1-1 0,0 0 0,-1 1 0,1-1 0,0 1 0,0-1 0,-1 1 0,1-1 0,0 1 0,0-1 0,0 1 0,-1-1 0,1 1 0,0-1 0,0 1 0,0-1 0,0 1 0,0-1 0,0 1 0,0-1 0,0 1 0,0-1 0,0 1 0,0-1 0,1 1 0,-1-1 0,0 1 0,0-1 0,0 1 0,1-1 0,-1 1 0,0-1 0,1 1 0,-1-1 0,0 0 0,1 1 0,-1-1 0,0 0 0,1 1 0,0-1 0,31 19 0,-20-14 0,16 11 0,54 21 0,-78-35 0,-1-1 0,0 0 0,0 1 0,0 0 0,0 0 0,0 0 0,0 0 0,-1 0 0,1 0 0,-1 1 0,1 0 0,-1-1 0,0 1 0,0 0 0,0 0 0,0 0 0,0 0 0,-1 0 0,0 0 0,1 1 0,-1-1 0,1 7 0,0 4 0,-1 0 0,-1 0 0,0 0 0,-3 21 0,0 3 0,3-33 0,0 0 0,0 0 0,-1-1 0,0 1 0,0 0 0,0 0 0,-1 0 0,1-1 0,-1 1 0,0-1 0,0 1 0,-1-1 0,0 0 0,1 0 0,-1 0 0,-6 6 0,3-5 0,-1 0 0,0-1 0,0 1 0,0-1 0,-1 0 0,0-1 0,1 0 0,-1 0 0,-10 2 0,-13 1-273,-2-1 0,1-1 0,0-2 0,-53-3 0,65 1-6553</inkml:trace>
</inkml:ink>
</file>

<file path=ppt/ink/ink10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30"/>
    </inkml:context>
    <inkml:brush xml:id="br0">
      <inkml:brushProperty name="width" value="0.05" units="cm"/>
      <inkml:brushProperty name="height" value="0.05" units="cm"/>
      <inkml:brushProperty name="color" value="#000000"/>
    </inkml:brush>
  </inkml:definitions>
  <inkml:trace contextRef="#ctx0" brushRef="#br0">356 12 24575,'0'0'0,"0"-1"0,-1 0 0,1 1 0,0-1 0,0 1 0,-1-1 0,1 0 0,0 1 0,-1-1 0,1 1 0,-1-1 0,1 1 0,-1 0 0,1-1 0,-1 1 0,1-1 0,-1 1 0,1 0 0,-1-1 0,1 1 0,-1 0 0,0 0 0,1-1 0,-1 1 0,1 0 0,-1 0 0,0 0 0,1 0 0,-1 0 0,0 0 0,1 0 0,-1 0 0,0 0 0,1 0 0,-1 0 0,0 0 0,1 1 0,-1-1 0,0 0 0,-29 8 0,18-2 0,0 0 0,0 0 0,0 2 0,1-1 0,0 1 0,1 1 0,0 0 0,0 0 0,1 1 0,0 0 0,1 1 0,0 0 0,-7 13 0,2-2 0,1 1 0,1 0 0,1 0 0,2 1 0,0 0 0,-5 29 0,12-48 0,0 1 0,0-1 0,0 1 0,1-1 0,0 1 0,0-1 0,0 1 0,1-1 0,0 1 0,0-1 0,1 1 0,-1-1 0,3 6 0,0-4 0,1-1 0,-1 1 0,1-1 0,0 0 0,1 0 0,-1 0 0,1-1 0,10 7 0,2 1 0,1-1 0,0-1 0,1-1 0,0 0 0,1-2 0,38 11 0,-45-15 0,0 1 0,0 0 0,-1 1 0,0 0 0,20 14 0,-29-17 0,0 0 0,1 1 0,-1-1 0,-1 1 0,1 1 0,-1-1 0,1 0 0,-1 1 0,0-1 0,-1 1 0,1 0 0,-1 0 0,0 0 0,0 0 0,-1 1 0,1-1 0,0 10 0,-1-4 0,0 0 0,0 0 0,-1 0 0,-1 0 0,0 0 0,-1 0 0,0 0 0,-4 13 0,5-20 0,-1 0 0,1 0 0,-1 0 0,0-1 0,-1 1 0,1 0 0,-1-1 0,1 1 0,-1-1 0,0 0 0,0 0 0,0 0 0,-1-1 0,1 1 0,-1-1 0,1 0 0,-1 0 0,0 0 0,0 0 0,0 0 0,0-1 0,0 0 0,0 0 0,-6 1 0,-20 0 0,0 0 0,-58-6 0,13 0 0,62 5-136,0-2-1,-1 1 1,1-2-1,0 0 1,1 0-1,-1-2 1,0 1-1,1-1 0,-13-7 1,8 3-6690</inkml:trace>
</inkml:ink>
</file>

<file path=ppt/ink/ink10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31"/>
    </inkml:context>
    <inkml:brush xml:id="br0">
      <inkml:brushProperty name="width" value="0.05" units="cm"/>
      <inkml:brushProperty name="height" value="0.05" units="cm"/>
      <inkml:brushProperty name="color" value="#000000"/>
    </inkml:brush>
  </inkml:definitions>
  <inkml:trace contextRef="#ctx0" brushRef="#br0">1 0 24575,'0'8'0,"0"15"0,0 15 0,0 13 0,0 9 0,0 4 0,0-3 0,0-7 0,0 0 0,0-3 0,0-1 0,0-1 0,0 2 0,0-2 0,0-7 0,0-6 0,0-5 0,0-8-8191</inkml:trace>
</inkml:ink>
</file>

<file path=ppt/ink/ink10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32"/>
    </inkml:context>
    <inkml:brush xml:id="br0">
      <inkml:brushProperty name="width" value="0.05" units="cm"/>
      <inkml:brushProperty name="height" value="0.05" units="cm"/>
      <inkml:brushProperty name="color" value="#000000"/>
    </inkml:brush>
  </inkml:definitions>
  <inkml:trace contextRef="#ctx0" brushRef="#br0">418 1 24575,'-27'0'0,"12"-1"0,1 1 0,-1 1 0,-19 3 0,29-3 0,-1 0 0,1 1 0,0 0 0,0 0 0,0 0 0,0 1 0,1 0 0,-1 0 0,1 0 0,-1 0 0,1 0 0,-7 8 0,1 2 0,1 0 0,0 0 0,1 1 0,0 0 0,1 1 0,1 0 0,0 0 0,1 0 0,0 1 0,2-1 0,-5 33 0,3 14 0,6 110 0,0-123 0,-1-26 0,0-12 0,0 0 0,0 0 0,4 17 0,-4-26 0,0 0 0,1 0 0,0 1 0,0-1 0,-1 0 0,1 0 0,0 0 0,1 0 0,-1 0 0,0 0 0,1 0 0,-1 0 0,1-1 0,-1 1 0,1 0 0,0-1 0,0 1 0,0-1 0,0 0 0,0 0 0,3 2 0,45 9 0,-40-11 0,1 1 0,-1 1 0,19 6 0,-26-7 0,0-1 0,0 1 0,-1-1 0,1 1 0,-1 0 0,1 0 0,-1 0 0,0 0 0,0 0 0,1 0 0,-2 1 0,1-1 0,0 1 0,0-1 0,-1 1 0,0 0 0,3 5 0,-3-3 0,1 0 0,-1 0 0,0 1 0,0-1 0,0 0 0,-1 0 0,0 1 0,0-1 0,0 0 0,0 1 0,-1-1 0,0 0 0,0 0 0,-1 0 0,1 0 0,-1 0 0,0 0 0,-1 0 0,1 0 0,-1-1 0,0 1 0,0-1 0,0 0 0,-6 6 0,2-4 0,0 0 0,0-1 0,0 0 0,-1 0 0,0-1 0,0 0 0,0 0 0,0-1 0,-1 0 0,1-1 0,-1 1 0,0-2 0,1 1 0,-11-1 0,4 1-136,0-1-1,0-1 1,-1-1-1,1 0 1,0-1-1,0-1 1,0 0-1,0-1 0,-14-5 1,10-1-6690</inkml:trace>
</inkml:ink>
</file>

<file path=ppt/ink/ink10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33"/>
    </inkml:context>
    <inkml:brush xml:id="br0">
      <inkml:brushProperty name="width" value="0.05" units="cm"/>
      <inkml:brushProperty name="height" value="0.05" units="cm"/>
      <inkml:brushProperty name="color" value="#000000"/>
    </inkml:brush>
  </inkml:definitions>
  <inkml:trace contextRef="#ctx0" brushRef="#br0">1 1 24575,'8'0'0,"-1"1"0,1 1 0,0-1 0,-1 2 0,1-1 0,-1 1 0,1 0 0,-1 0 0,0 1 0,-1 0 0,1 0 0,0 1 0,-1-1 0,0 1 0,0 1 0,-1-1 0,8 11 0,-3-4 0,0 1 0,-1 0 0,-1 1 0,0 0 0,-1 0 0,0 1 0,8 27 0,-6-5 0,-1 1 0,-3 0 0,0 1 0,-3-1 0,-2 44 0,-2-70 0,0 0 0,0 0 0,-1 0 0,0 0 0,-1-1 0,-1 1 0,-9 16 0,-48 72 0,56-91 0,4-7 0,1 0 0,-1 0 0,1 1 0,-1-1 0,1 1 0,0-1 0,0 1 0,0 0 0,0-1 0,1 1 0,-1 0 0,1 0 0,-1-1 0,1 1 0,0 4 0,1-6 0,-1 1 0,1-1 0,0 1 0,0-1 0,0 1 0,0-1 0,0 0 0,0 1 0,0-1 0,0 0 0,0 0 0,0 0 0,1 0 0,-1 0 0,0 0 0,1 0 0,-1 0 0,1-1 0,-1 1 0,1 0 0,0-1 0,-1 0 0,1 1 0,-1-1 0,1 0 0,0 0 0,2 1 0,19 1-1365,-2-2-5461</inkml:trace>
</inkml:ink>
</file>

<file path=ppt/ink/ink10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34"/>
    </inkml:context>
    <inkml:brush xml:id="br0">
      <inkml:brushProperty name="width" value="0.05" units="cm"/>
      <inkml:brushProperty name="height" value="0.05" units="cm"/>
      <inkml:brushProperty name="color" value="#000000"/>
    </inkml:brush>
  </inkml:definitions>
  <inkml:trace contextRef="#ctx0" brushRef="#br0">164 1 24575,'-2'31'0,"-7"44"0,-1 11 0,8-55 0,-1 9 0,2 0 0,1 0 0,9 60 0,-7-90 0,0 0 0,0 1 0,1-1 0,1 0 0,-1 0 0,2 0 0,-1-1 0,1 0 0,1 0 0,0 0 0,0 0 0,1-1 0,0 0 0,0 0 0,1-1 0,0 0 0,0 0 0,12 7 0,1-4 0,0 0 0,0-1 0,1-1 0,0-1 0,39 6 0,-57-12 0,0 0 0,0 0 0,0 0 0,0 0 0,0 1 0,0 0 0,-1-1 0,1 1 0,-1 1 0,1-1 0,-1 0 0,0 1 0,4 4 0,-6-6 0,1 1 0,-1 0 0,0 0 0,0 0 0,-1 0 0,1 0 0,0 0 0,-1 0 0,1 0 0,-1 0 0,1 0 0,-1 0 0,0 0 0,0 0 0,0 1 0,0-1 0,-1 0 0,1 0 0,0 0 0,-1 0 0,0 0 0,1 0 0,-1 0 0,0 0 0,0 0 0,0 0 0,-2 2 0,-9 13 0,0 0 0,-1-1 0,-1-1 0,0-1 0,-1 0 0,-1 0 0,0-2 0,-1 0 0,0 0 0,0-2 0,-26 11 0,29-16 15,0 0 0,-1-1-1,1-1 1,-1 0 0,-26 1-1,-75-6-751,90 1 21,6 0-6110</inkml:trace>
</inkml:ink>
</file>

<file path=ppt/ink/ink10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35"/>
    </inkml:context>
    <inkml:brush xml:id="br0">
      <inkml:brushProperty name="width" value="0.05" units="cm"/>
      <inkml:brushProperty name="height" value="0.05" units="cm"/>
      <inkml:brushProperty name="color" value="#000000"/>
    </inkml:brush>
  </inkml:definitions>
  <inkml:trace contextRef="#ctx0" brushRef="#br0">263 1 24575,'8'0'0,"0"0"0,0 1 0,0 0 0,0 0 0,-1 1 0,1 0 0,0 0 0,-1 1 0,0 0 0,0 1 0,1-1 0,-2 1 0,1 0 0,0 1 0,-1 0 0,0 0 0,0 0 0,-1 1 0,1 0 0,-1 0 0,0 0 0,-1 1 0,1-1 0,-2 1 0,1 0 0,0 1 0,-1-1 0,-1 0 0,1 1 0,-1 0 0,-1-1 0,1 1 0,-1 0 0,-1 0 0,1 0 0,-1 0 0,-1 0 0,1 0 0,-4 13 0,4-18 0,0 1 0,0 0 0,0-1 0,1 1 0,-1-1 0,1 1 0,0-1 0,0 1 0,0-1 0,0 0 0,1 1 0,2 4 0,9 25 0,-10-12 0,-1 0 0,0 0 0,-2 0 0,0 0 0,-2 0 0,0 0 0,-1 0 0,-9 29 0,8-37 0,0 0 0,-1-1 0,-1 1 0,0-1 0,-1 0 0,0 0 0,-1-1 0,0 0 0,0 0 0,-2-1 0,1 0 0,-1-1 0,-22 17 0,24-22 0,0 0 0,0 0 0,0-1 0,-1 0 0,1 0 0,-1-1 0,1 0 0,-1 0 0,0-1 0,-10 0 0,-10-1 0,-51-6 0,72 5-105,0-1 0,0 0 0,0 0 0,0-1 0,1 0 0,-1 0 0,1-1 0,-1 0 0,1-1 0,1 1 0,-1-1 0,-9-9 0,1-2-6721</inkml:trace>
</inkml:ink>
</file>

<file path=ppt/ink/ink10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43"/>
    </inkml:context>
    <inkml:brush xml:id="br0">
      <inkml:brushProperty name="width" value="0.05" units="cm"/>
      <inkml:brushProperty name="height" value="0.05" units="cm"/>
      <inkml:brushProperty name="color" value="#000000"/>
    </inkml:brush>
  </inkml:definitions>
  <inkml:trace contextRef="#ctx0" brushRef="#br0">4482 100 24575,'-4250'0'0,"4237"0"0,-1-1 0,0 1 0,-1 1 0,1 0 0,-25 6 0,35-5 0,0-1 0,-1 1 0,1 0 0,0 0 0,0 1 0,0-1 0,0 1 0,1 0 0,-1 0 0,1 0 0,0 0 0,-1 0 0,1 1 0,1 0 0,-1-1 0,1 1 0,-1 0 0,-2 8 0,-5 16 0,3-1 0,0 1 0,1 1 0,2-1 0,-1 42 0,4-62 0,-13 847-844,16-624 733,3 2635 959,-5-2109-741,-2-731-107,0 20 0,2-44 0,0 0 0,1 0 0,-1-1 0,0 1 0,1 0 0,0 0 0,-1-1 0,1 1 0,0-1 0,0 1 0,0 0 0,0-1 0,0 0 0,0 1 0,1-1 0,-1 0 0,0 1 0,1-1 0,-1 0 0,1 0 0,-1 0 0,3 1 0,9 2 0,1 0 0,0 0 0,0-1 0,0-1 0,1 0 0,26 0 0,-20-1 0,688 4-112,-458-7-376,-10 1 149,2119-1-1010,-1446 51 897,-452-27 3192,-459-21-2740,-1-1 0,1 0 0,0 0 0,-1 0 0,1 0 0,0-1 0,-1 1 0,1 0 0,0-1 0,-1 0 0,1 0 0,-1 0 0,1 0 0,-1 0 0,0 0 0,1-1 0,-1 1 0,0-1 0,0 0 0,0 1 0,0-1 0,0 0 0,0 0 0,-1 0 0,1 0 0,-1-1 0,1 1 0,-1 0 0,0-1 0,0 1 0,1-4 0,7-17 0,-2 0 0,-1 0 0,-1-1 0,3-32 0,2-104 0,-9 132 0,4-948-283,-8 575-166,2-2307 1181,-11 2469-732,0-1 0,11 187 0,-2 1 0,-2 0 0,-18-73 0,23 122 0,-1-1 0,0 1 0,0 0 0,0-1 0,-1 1 0,1 0 0,-1 0 0,1 0 0,-1 0 0,0 0 0,0 1 0,-1-1 0,-3-4 0,2 5 0,0 0 0,0 0 0,0 0 0,-1 0 0,1 0 0,0 1 0,-1 0 0,1 0 0,-1 0 0,-6 0 0,-97-7 0,-153 9 0,126 2 0,-127 10 0,-36 0 0,201-14 0,-123 16 0,187-11-1365,5-1-5461</inkml:trace>
</inkml:ink>
</file>

<file path=ppt/ink/ink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00"/>
    </inkml:context>
    <inkml:brush xml:id="br0">
      <inkml:brushProperty name="width" value="0.05" units="cm"/>
      <inkml:brushProperty name="height" value="0.05" units="cm"/>
      <inkml:brushProperty name="color" value="#000000"/>
    </inkml:brush>
  </inkml:definitions>
  <inkml:trace contextRef="#ctx0" brushRef="#br0">1 0 24575,'0'5'0,"1"0"0,0-1 0,1 1 0,-1-1 0,1 1 0,0-1 0,0 1 0,0-1 0,4 5 0,3 7 0,84 175 0,120 226 0,-147-312 0,132 161 0,-48-72 0,39 109 0,-128-170 0,-43-89 0,39 68 0,-30-66 0,-3 1 0,19 49 0,-15-43-1365,-20-41-5461</inkml:trace>
</inkml:ink>
</file>

<file path=ppt/ink/ink1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44"/>
    </inkml:context>
    <inkml:brush xml:id="br0">
      <inkml:brushProperty name="width" value="0.05" units="cm"/>
      <inkml:brushProperty name="height" value="0.05" units="cm"/>
      <inkml:brushProperty name="color" value="#000000"/>
    </inkml:brush>
  </inkml:definitions>
  <inkml:trace contextRef="#ctx0" brushRef="#br0">1 0 24575,'31'3'0,"-1"1"0,1 1 0,-1 2 0,0 1 0,47 19 0,-34-11 0,453 196 0,-134-49 0,-289-134 0,616 253 0,-205-102 0,-137-56 0,-270-91-1365,-56-20-5461</inkml:trace>
</inkml:ink>
</file>

<file path=ppt/ink/ink1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45"/>
    </inkml:context>
    <inkml:brush xml:id="br0">
      <inkml:brushProperty name="width" value="0.05" units="cm"/>
      <inkml:brushProperty name="height" value="0.05" units="cm"/>
      <inkml:brushProperty name="color" value="#000000"/>
    </inkml:brush>
  </inkml:definitions>
  <inkml:trace contextRef="#ctx0" brushRef="#br0">1 1 24575,'24'30'0,"156"191"0,23-12 0,-117-123 0,466 433 0,-376-377 0,-172-139 0,0 0 0,0 0 0,0 1 0,0 0 0,-1-1 0,0 1 0,0 1 0,0-1 0,0 0 0,-1 1 0,0-1 0,0 1 0,0 0 0,1 5 0,-2-6 0,-1 1 0,0-1 0,0 1 0,0-1 0,0 1 0,-1-1 0,0 0 0,0 1 0,0-1 0,-1 0 0,1 0 0,-1 0 0,0 0 0,0 0 0,0 0 0,-4 4 0,-8 10 0,0 0 0,-1-1 0,-1-1 0,-1 0 0,0-1 0,-1-1 0,-21 12 0,-18 9 0,-69 30 0,85-48 0,-1-2 0,-43 11 0,83-25 0,0-1 0,0 0 0,0 1 0,0-1 0,0 0 0,0 0 0,0 0 0,0 0 0,0-1 0,0 1 0,0 0 0,0-1 0,0 1 0,0-1 0,0 0 0,1 0 0,-1 0 0,0 0 0,0 0 0,1 0 0,-1 0 0,1 0 0,-1-1 0,1 1 0,-2-2 0,-3-5 0,0 1 0,1-1 0,1 0 0,-6-12 0,5 11 0,-21-48 0,2-2 0,3 0 0,-17-82 0,-22-183 0,60 323 0,-25-178-682,-6-332-1,33 469-6143</inkml:trace>
</inkml:ink>
</file>

<file path=ppt/ink/ink1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47"/>
    </inkml:context>
    <inkml:brush xml:id="br0">
      <inkml:brushProperty name="width" value="0.05" units="cm"/>
      <inkml:brushProperty name="height" value="0.05" units="cm"/>
      <inkml:brushProperty name="color" value="#000000"/>
    </inkml:brush>
  </inkml:definitions>
  <inkml:trace contextRef="#ctx0" brushRef="#br0">1 2109 24575,'3'-2'0,"0"1"0,0 0 0,0-1 0,0 0 0,-1 0 0,1 0 0,-1 0 0,1 0 0,-1 0 0,0 0 0,3-4 0,3-2 0,68-68 0,39-35 0,702-491 0,-781 579 0,157-109 0,-153 102 0,-2-2 0,58-63 0,-67 60 0,-1-2 0,42-75 0,30-88 0,-6 9 0,41-24 133,-32 56-1631,-89 135-5328</inkml:trace>
</inkml:ink>
</file>

<file path=ppt/ink/ink1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48"/>
    </inkml:context>
    <inkml:brush xml:id="br0">
      <inkml:brushProperty name="width" value="0.05" units="cm"/>
      <inkml:brushProperty name="height" value="0.05" units="cm"/>
      <inkml:brushProperty name="color" value="#000000"/>
    </inkml:brush>
  </inkml:definitions>
  <inkml:trace contextRef="#ctx0" brushRef="#br0">808 190 24575,'-137'-12'0,"15"0"0,-363-12 0,497 24 0,1-1 0,-1-1 0,1 0 0,-1-1 0,23-9 0,16-2 0,213-66 0,-248 74 0,0 1 0,0 0 0,0 2 0,1 0 0,-1 0 0,1 2 0,0 0 0,18 2 0,-33-1 0,1 1 0,-1 0 0,1 0 0,-1 0 0,0 0 0,1 1 0,-1-1 0,0 1 0,0-1 0,0 1 0,0 0 0,0-1 0,-1 1 0,1 0 0,0 0 0,-1 0 0,0 1 0,1-1 0,-1 0 0,0 1 0,0-1 0,0 0 0,0 1 0,-1-1 0,1 1 0,0 3 0,2 11 0,-1 0 0,1 33 0,-3-33 0,0 607 0,-4-306 0,5-247 0,1-33 0,-7 66 0,5-103 0,0 1 0,-1 0 0,1 0 0,0-1 0,-1 1 0,1 0 0,-1-1 0,1 1 0,-1 0 0,0-1 0,0 1 0,0-1 0,0 1 0,0-1 0,-2 3 0,2-4 0,0 0 0,0 0 0,0 0 0,0 1 0,0-1 0,0 0 0,0 0 0,0 0 0,0 0 0,0 0 0,0-1 0,0 1 0,0 0 0,0 0 0,1-1 0,-1 1 0,0-1 0,0 1 0,0-1 0,0 1 0,0-1 0,1 1 0,-1-1 0,0 0 0,0 1 0,1-1 0,-1 0 0,0 0 0,1 1 0,-1-2 0,-15-18 0,1 0 0,1 0 0,-15-31 0,15 27 0,-14-25 0,-306-481 0,316 506-107,-141-199-1151,136 188-5568</inkml:trace>
</inkml:ink>
</file>

<file path=ppt/ink/ink1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51"/>
    </inkml:context>
    <inkml:brush xml:id="br0">
      <inkml:brushProperty name="width" value="0.05" units="cm"/>
      <inkml:brushProperty name="height" value="0.05" units="cm"/>
      <inkml:brushProperty name="color" value="#000000"/>
    </inkml:brush>
  </inkml:definitions>
  <inkml:trace contextRef="#ctx0" brushRef="#br0">1 2292 24575,'2'-1'0,"0"0"0,0-1 0,0 1 0,0-1 0,0 1 0,0-1 0,0 0 0,-1 0 0,1 0 0,0 0 0,-1 0 0,0 0 0,2-3 0,5-6 0,431-460 0,57-72 0,-314 265 0,-9 12 0,-149 229 0,-1 0 0,-2-2 0,17-43 0,33-60 0,-57 118 0,0-1 0,1 1 0,31-36 0,-41 53 0,0-1 0,0 1 0,0-1 0,-1 0 0,0 0 0,0 0 0,-1 0 0,0-1 0,0 1 0,-1-1 0,-1 0 0,2-10 0,-3 17 0,0 1 0,-1 0 0,1-1 0,0 1 0,0 0 0,-1-1 0,1 1 0,-1 0 0,1 0 0,-1-1 0,1 1 0,-1 0 0,0 0 0,0 0 0,0 0 0,0 0 0,1 0 0,-1 0 0,-1 0 0,1 0 0,0 0 0,0 1 0,0-1 0,0 0 0,0 1 0,-1-1 0,1 1 0,0-1 0,0 1 0,-1 0 0,1-1 0,0 1 0,-3 0 0,-8-2 0,1 0 0,-24 1 0,25 1 0,-243 2 0,80 0 0,763-2 0,-586 0 0,5 0 0,0 0 0,0 0 0,0 1 0,0 0 0,11 4 0,-17-4 0,-1 0 0,1 0 0,-1 0 0,1 1 0,-1-1 0,0 1 0,1-1 0,-1 1 0,0 0 0,0 0 0,0 0 0,0 0 0,-1 0 0,1 1 0,0-1 0,-1 1 0,0-1 0,0 1 0,1-1 0,0 6 0,1 3 0,-1 0 0,0 0 0,0 0 0,-2 0 0,1 1 0,-1-1 0,-1 0 0,0 0 0,-3 16 0,-6 12 0,-18 50 0,11-38 0,8-24 0,-14 48 0,-57 124 0,23-64 0,56-134 0,1 1 0,0-1 0,-1 0 0,1 0 0,-1 0 0,1 1 0,-1-1 0,1 0 0,-1 0 0,0 0 0,0 0 0,1 0 0,-1 0 0,0 0 0,0 0 0,0-1 0,0 1 0,0 0 0,0 0 0,0-1 0,0 1 0,0-1 0,-1 1 0,1-1 0,0 1 0,0-1 0,-1 0 0,1 1 0,0-1 0,0 0 0,-1 0 0,1 0 0,0 0 0,0 0 0,-1 0 0,1-1 0,0 1 0,0 0 0,-1-1 0,1 1 0,0-1 0,-2 0 0,-4-3 0,1-1 0,0 0 0,-1 0 0,2 0 0,-1-1 0,-6-7 0,-59-78 0,-93-155 0,118 173 0,-30-56-682,-66-153-1,129 253-6143</inkml:trace>
</inkml:ink>
</file>

<file path=ppt/ink/ink1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4:00"/>
    </inkml:context>
    <inkml:brush xml:id="br0">
      <inkml:brushProperty name="width" value="0.05" units="cm"/>
      <inkml:brushProperty name="height" value="0.05" units="cm"/>
      <inkml:brushProperty name="color" value="#000000"/>
    </inkml:brush>
  </inkml:definitions>
  <inkml:trace contextRef="#ctx0" brushRef="#br0">2895 5 24575,'-453'14'0,"347"-4"0,2 4 0,-130 35 0,151-25 0,1 2 0,1 5 0,-149 79 0,-338 258 0,481-305 0,4 5 0,2 3 0,3 4 0,4 2 0,-68 95 0,94-106 0,2 3 0,4 1 0,3 3 0,3 1 0,4 1 0,2 2 0,-23 100 0,26-50 0,5 1 0,-5 137 0,21 263 0,10-413 0,6 0 0,4 0 0,53 201 0,-38-220 0,4-2 0,4-1 0,4-2 0,88 144 0,-66-142 0,4-2 0,4-3 0,4-4 0,3-3 0,3-3 0,135 97 0,-150-129 0,1-3 0,3-3 0,127 53 0,-101-57 0,1-4 0,143 27 0,212-3 0,5-44 0,-352-12 0,759-11 0,-719 2 0,0-5 0,0-8 0,183-50 0,-263 52 0,-2-3 0,0-2 0,-2-3 0,-1-3 0,-2-2 0,-1-3 0,-1-2 0,-2-2 0,49-50 0,-32 21 0,-3-3 0,-4-3 0,-3-3 0,-3-2 0,71-133 0,-70 93 0,-6-2 0,-5-3 0,-5-1 0,40-199 0,-58 186 0,12-243 0,-35-140 0,-30 110 0,17 340 0,-2 2 0,-4 0 0,-43-115 0,-88-131 0,116 251 0,10 24 0,-50-66 0,33 52 0,-14-14 0,-4 1 0,-125-113 0,162 162 0,-10-9 0,-1 1 0,-1 2 0,-2 1 0,0 2 0,-1 1 0,-1 2 0,-1 2 0,-72-25 0,74 32 0,-1 2 0,0 1 0,-50-3 0,-64-13 0,35 3 0,57 13 0,-10-2 0,-91-1 0,109 11 0,-102-3 0,135 0 0,-1 0 0,1-1 0,0-1 0,1-1 0,-1 0 0,-26-13 0,26 11 0,1 1 0,-2 1 0,1 1 0,0 0 0,-1 1 0,-35-1 0,32 3 0,0-1 0,0-1 0,0-1 0,-36-12 0,22 5 0,27 10 0,1-1 0,-1 0 0,1-1 0,0 0 0,-12-6 0,-42-28-455,-2 3 0,-87-33 0,112 52-6371</inkml:trace>
</inkml:ink>
</file>

<file path=ppt/ink/ink1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4:02"/>
    </inkml:context>
    <inkml:brush xml:id="br0">
      <inkml:brushProperty name="width" value="0.05" units="cm"/>
      <inkml:brushProperty name="height" value="0.05" units="cm"/>
      <inkml:brushProperty name="color" value="#000000"/>
    </inkml:brush>
  </inkml:definitions>
  <inkml:trace contextRef="#ctx0" brushRef="#br0">1 0 24575,'0'2262'0,"0"-2259"0,0 0 0,0-1 0,1 1 0,-1 0 0,1-1 0,0 1 0,-1-1 0,1 1 0,1-1 0,-1 1 0,0-1 0,0 0 0,1 1 0,0-1 0,-1 0 0,1 0 0,0 0 0,0 0 0,0 0 0,0-1 0,0 1 0,0-1 0,1 1 0,-1-1 0,1 0 0,-1 0 0,1 0 0,-1 0 0,1 0 0,-1-1 0,6 2 0,9 0 0,1 0 0,-1-1 0,35-2 0,-36 1 0,275-26 0,-74 5 0,209-12 0,428-24 0,-429 55 0,-214 4 0,-83-7 0,188-33 0,-162 3 60,-112 24-416,0 1 0,1 2-1,49-3 1,-59 10-6470</inkml:trace>
</inkml:ink>
</file>

<file path=ppt/ink/ink1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4:04"/>
    </inkml:context>
    <inkml:brush xml:id="br0">
      <inkml:brushProperty name="width" value="0.05" units="cm"/>
      <inkml:brushProperty name="height" value="0.05" units="cm"/>
      <inkml:brushProperty name="color" value="#000000"/>
    </inkml:brush>
  </inkml:definitions>
  <inkml:trace contextRef="#ctx0" brushRef="#br0">1 716 24575,'0'-117'0,"2"-156"0,2 201 0,24-125 0,-27 191 0,0 0 0,1 0 0,0 0 0,0 1 0,5-10 0,-7 14 0,1 0 0,-1 0 0,1 1 0,0-1 0,-1 0 0,1 0 0,0 0 0,-1 1 0,1-1 0,0 0 0,0 1 0,0-1 0,0 1 0,0-1 0,0 1 0,0 0 0,0-1 0,0 1 0,0 0 0,0-1 0,0 1 0,0 0 0,0 0 0,0 0 0,0 0 0,0 0 0,0 0 0,0 0 0,0 1 0,0-1 0,0 0 0,0 0 0,0 1 0,0-1 0,0 1 0,0-1 0,0 1 0,0-1 0,0 1 0,1 1 0,14 11 0,-1 0 0,0 1 0,-1 1 0,0 0 0,17 27 0,-6-10 0,191 257 0,-216-288 0,4 4 0,0 1 0,0-1 0,1 0 0,-1 0 0,9 6 0,-12-10 0,0 0 0,0-1 0,1 1 0,-1 0 0,0-1 0,1 1 0,-1-1 0,1 1 0,-1-1 0,0 0 0,1 1 0,-1-1 0,1 0 0,-1 0 0,1 0 0,-1 0 0,1 0 0,-1-1 0,1 1 0,-1 0 0,1-1 0,-1 1 0,1-1 0,-1 1 0,0-1 0,1 0 0,-1 1 0,0-1 0,2-2 0,4-2 0,-1-1 0,0 0 0,0-1 0,-1 1 0,0-1 0,8-14 0,24-53 0,-14 28 0,7-11 0,57-115 0,-86 171 0,-1 0 0,0 0 0,0 0 0,1 0 0,-1-1 0,1 1 0,-1 0 0,1 0 0,-1 0 0,1 0 0,0 0 0,-1 0 0,1 0 0,0 1 0,0-1 0,0 0 0,-1 0 0,1 0 0,0 1 0,0-1 0,0 1 0,0-1 0,0 1 0,1-1 0,-1 1 0,0-1 0,0 1 0,0 0 0,0 0 0,0-1 0,2 1 0,-1 2 0,0-1 0,0 0 0,0 1 0,0-1 0,0 1 0,0 0 0,-1-1 0,1 1 0,-1 0 0,1 0 0,-1 0 0,0 0 0,1 0 0,-1 1 0,1 2 0,163 427 0,-164-430 0,17 55-227,-1 1-1,-4 1 1,-2 0-1,-2 0 1,0 83-1,-9-101-6598</inkml:trace>
</inkml:ink>
</file>

<file path=ppt/ink/ink1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4:05"/>
    </inkml:context>
    <inkml:brush xml:id="br0">
      <inkml:brushProperty name="width" value="0.05" units="cm"/>
      <inkml:brushProperty name="height" value="0.05" units="cm"/>
      <inkml:brushProperty name="color" value="#000000"/>
    </inkml:brush>
  </inkml:definitions>
  <inkml:trace contextRef="#ctx0" brushRef="#br0">672 5 24575,'-173'1'0,"-247"-5"0,416 3 0,-1 1 0,0 0 0,0 0 0,0 0 0,1 1 0,-1-1 0,0 1 0,-8 3 0,11-3 0,0 1 0,1-1 0,-1 0 0,0 0 0,0 1 0,1-1 0,-1 1 0,1-1 0,0 1 0,-1 0 0,1 0 0,0-1 0,0 1 0,0 0 0,0 0 0,0 0 0,0 0 0,1 0 0,-1 0 0,1 0 0,-1 1 0,1 3 0,-1 16 0,2 0 0,0 0 0,1 0 0,1 0 0,1 0 0,11 32 0,-1 4 0,48 261 0,31 121 0,-29-220 0,21 83 0,-76-267-1365,-1-12-5461</inkml:trace>
</inkml:ink>
</file>

<file path=ppt/ink/ink1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4:06"/>
    </inkml:context>
    <inkml:brush xml:id="br0">
      <inkml:brushProperty name="width" value="0.05" units="cm"/>
      <inkml:brushProperty name="height" value="0.05" units="cm"/>
      <inkml:brushProperty name="color" value="#000000"/>
    </inkml:brush>
  </inkml:definitions>
  <inkml:trace contextRef="#ctx0" brushRef="#br0">0 28 24575,'8'0'0,"7"0"0,4 0 0,3 0 0,2 0 0,1 0 0,0 0 0,0 0 0,-1 0 0,0 0 0,0 0 0,-1-4 0,0-1 0,-3-4 0,-7-1-8191</inkml:trace>
</inkml:ink>
</file>

<file path=ppt/ink/ink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01"/>
    </inkml:context>
    <inkml:brush xml:id="br0">
      <inkml:brushProperty name="width" value="0.05" units="cm"/>
      <inkml:brushProperty name="height" value="0.05" units="cm"/>
      <inkml:brushProperty name="color" value="#000000"/>
    </inkml:brush>
  </inkml:definitions>
  <inkml:trace contextRef="#ctx0" brushRef="#br0">0 23 24575,'23'-1'0,"0"-2"0,26-4 0,-29 3 0,1 1 0,31-1 0,-45 4 0,1 1 0,0 0 0,0 0 0,0 0 0,-1 1 0,1 0 0,-1 1 0,1 0 0,-1 0 0,9 6 0,3 3 0,-1 1 0,0 1 0,-1 0 0,-1 1 0,0 1 0,-1 1 0,-1 0 0,14 23 0,-1 2 0,-3 2 0,29 72 0,-41-78 0,-1 0 0,-2 1 0,-2 0 0,-1 0 0,0 48 0,2 6 0,55 558 0,-52-169 0,-13-297 0,-3-39 0,2-125 0,0 0 0,-2 0 0,0-1 0,-15 39 0,6-31-266,-1 1-1,-2-2 1,-33 43-1,46-64-32,-7 9-6527</inkml:trace>
</inkml:ink>
</file>

<file path=ppt/ink/ink1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26"/>
    </inkml:context>
    <inkml:brush xml:id="br0">
      <inkml:brushProperty name="width" value="0.05" units="cm"/>
      <inkml:brushProperty name="height" value="0.05" units="cm"/>
      <inkml:brushProperty name="color" value="#000000"/>
    </inkml:brush>
  </inkml:definitions>
  <inkml:trace contextRef="#ctx0" brushRef="#br0">1 1 24575,'7'96'0,"0"-19"0,3 410 0,4 74 0,-1-324 0,29 775 0,-40 1011-734,-5-944 638,27 174 831,14-762-635,-6-107-105,14 237 5,-35-508 0,3 83 0,-12-163 0,1 0 0,2 0 0,1 0 0,2-1 0,19 49 0,-25-73 0,12 44 0,11 73 0,-1-3 0,-18-104 120,-6-17-144,-1-1 1,1 0-1,0 0 1,0 1-1,0-1 1,0 0-1,0 0 0,0 0 1,0 1-1,0-1 1,0 0-1,0 0 1,0 0-1,0 1 0,1-1 1,-1 0-1,0 0 1,0 0-1,0 1 1,0-1-1,0 0 0,0 0 1,0 0-1,1 1 1,-1-1-1,0 0 1,0 0-1,0 0 0,0 0 1,0 0-1,1 0 1,-1 1-1,0-1 1,0 0-1,0 0 0,1 0 1,-1 0-1,0 0 1,0 0-1,0 0 1,1 0-1,-1 0 0,0 0 1,0 0-1,1 0 1,-1 0-1,0 0 1,0 0-1,0 0 0,1 0 1,-1 0-1,0 0 1,0 0-1,0 0 1,1 0-1,-1-1 0,0 1 1,0 0-1,0 0 1,0 0-1,1 0 1,-1-1-1,5-14-6802</inkml:trace>
</inkml:ink>
</file>

<file path=ppt/ink/ink1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27"/>
    </inkml:context>
    <inkml:brush xml:id="br0">
      <inkml:brushProperty name="width" value="0.05" units="cm"/>
      <inkml:brushProperty name="height" value="0.05" units="cm"/>
      <inkml:brushProperty name="color" value="#000000"/>
    </inkml:brush>
  </inkml:definitions>
  <inkml:trace contextRef="#ctx0" brushRef="#br0">0 24 24575,'3189'0'-3665,"-1824"0"4495,-1120-12 1873,-12 0-2571,859 13-1497,-1068-1-5461</inkml:trace>
</inkml:ink>
</file>

<file path=ppt/ink/ink1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29"/>
    </inkml:context>
    <inkml:brush xml:id="br0">
      <inkml:brushProperty name="width" value="0.05" units="cm"/>
      <inkml:brushProperty name="height" value="0.05" units="cm"/>
      <inkml:brushProperty name="color" value="#000000"/>
    </inkml:brush>
  </inkml:definitions>
  <inkml:trace contextRef="#ctx0" brushRef="#br0">0 1032 24575,'2'-40'0,"1"1"0,2 0 0,2 0 0,16-55 0,63-149 0,-20 62 0,-50 141 0,1 1 0,1 1 0,29-43 0,-31 56 0,-13 18 0,0 0 0,0-1 0,0 1 0,-1-1 0,0 0 0,1-13 0,-1 11 0,0 0 0,0 1 0,5-15 0,-6 24 0,-1-1 0,0 0 0,0 1 0,0-1 0,1 0 0,-1 1 0,0-1 0,1 0 0,-1 1 0,0-1 0,1 0 0,-1 1 0,1-1 0,-1 1 0,1-1 0,-1 1 0,1-1 0,-1 1 0,1-1 0,0 1 0,-1 0 0,1-1 0,0 1 0,-1 0 0,1-1 0,0 1 0,1 0 0,-2 0 0,1 1 0,0-1 0,0 1 0,0-1 0,0 1 0,0 0 0,-1-1 0,1 1 0,0 0 0,-1-1 0,1 1 0,0 0 0,-1 0 0,1 0 0,-1 0 0,1 0 0,-1 1 0,19 52 0,-17-47 0,17 76 0,-3 0 0,5 101 0,-13-106 0,-6-58 0,1 20 0,3 0 0,1 0 0,22 72 0,-5-47-1365,-17-45-5461</inkml:trace>
</inkml:ink>
</file>

<file path=ppt/ink/ink1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30"/>
    </inkml:context>
    <inkml:brush xml:id="br0">
      <inkml:brushProperty name="width" value="0.05" units="cm"/>
      <inkml:brushProperty name="height" value="0.05" units="cm"/>
      <inkml:brushProperty name="color" value="#000000"/>
    </inkml:brush>
  </inkml:definitions>
  <inkml:trace contextRef="#ctx0" brushRef="#br0">0 9 24575,'4'0'0,"13"0"0,8 0 0,7 0 0,3 0 0,-1 0 0,-3 0 0,-2 0 0,-2 0 0,-2 0 0,-1 0 0,-1 0 0,0 0 0,0-3 0,-4-3-8191</inkml:trace>
</inkml:ink>
</file>

<file path=ppt/ink/ink1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31"/>
    </inkml:context>
    <inkml:brush xml:id="br0">
      <inkml:brushProperty name="width" value="0.05" units="cm"/>
      <inkml:brushProperty name="height" value="0.05" units="cm"/>
      <inkml:brushProperty name="color" value="#000000"/>
    </inkml:brush>
  </inkml:definitions>
  <inkml:trace contextRef="#ctx0" brushRef="#br0">0 1 24575,'19'961'0,"-4"-674"0,29 440 0,38 1 0,-45-455 0,3 342 0,-20 361 0,4 416 0,-13-110-512,1-53 28,-12-1141 484,-1 70 0,21 156 0,-20-311 22,0 0 0,0-1 1,1 1-1,-1-1 1,1 1-1,0-1 0,0 1 1,0-1-1,0 0 0,0 1 1,0-1-1,4 4 0,-5-6-11,0 1-1,1-1 1,-1 0-1,1 0 0,-1 1 1,1-1-1,-1 0 0,0 0 1,1 0-1,-1 0 1,1 0-1,-1 0 0,1 1 1,-1-1-1,1 0 0,-1 0 1,1 0-1,-1 0 1,1-1-1,-1 1 0,1 0 1,-1 0-1,1 0 1,-1 0-1,1-1 0,16-16 260,10-29-1469,-1-12-5627</inkml:trace>
</inkml:ink>
</file>

<file path=ppt/ink/ink1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32"/>
    </inkml:context>
    <inkml:brush xml:id="br0">
      <inkml:brushProperty name="width" value="0.05" units="cm"/>
      <inkml:brushProperty name="height" value="0.05" units="cm"/>
      <inkml:brushProperty name="color" value="#000000"/>
    </inkml:brush>
  </inkml:definitions>
  <inkml:trace contextRef="#ctx0" brushRef="#br0">0 1 24575,'0'4'0,"0"21"0,0 18 0,0 22 0,0 7 0,0 4 0,0 1 0,0-10 0,0-3 0,0-9 0,0-10 0,0-8 0,0-7 0,0-5 0,0-2 0,0-1 0,4-1 0,1-3-8191</inkml:trace>
</inkml:ink>
</file>

<file path=ppt/ink/ink1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33"/>
    </inkml:context>
    <inkml:brush xml:id="br0">
      <inkml:brushProperty name="width" value="0.05" units="cm"/>
      <inkml:brushProperty name="height" value="0.05" units="cm"/>
      <inkml:brushProperty name="color" value="#000000"/>
    </inkml:brush>
  </inkml:definitions>
  <inkml:trace contextRef="#ctx0" brushRef="#br0">0 1 24575,'4'0'0,"13"0"0,8 0 0,12 0 0,10 0 0,3 0 0,-1 0 0,0 0 0,0 0 0,-5 0 0,-6 0 0,-5 0 0,-9 0-8191</inkml:trace>
</inkml:ink>
</file>

<file path=ppt/ink/ink1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34"/>
    </inkml:context>
    <inkml:brush xml:id="br0">
      <inkml:brushProperty name="width" value="0.05" units="cm"/>
      <inkml:brushProperty name="height" value="0.05" units="cm"/>
      <inkml:brushProperty name="color" value="#000000"/>
    </inkml:brush>
  </inkml:definitions>
  <inkml:trace contextRef="#ctx0" brushRef="#br0">1 0 24575,'39'3'0,"0"2"0,0 1 0,0 3 0,72 24 0,-78-21 0,-18-7 0,-1 0 0,1 0 0,0-2 0,0 0 0,1 0 0,16 0 0,82-5-1365,-94 2-5461</inkml:trace>
</inkml:ink>
</file>

<file path=ppt/ink/ink1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36"/>
    </inkml:context>
    <inkml:brush xml:id="br0">
      <inkml:brushProperty name="width" value="0.05" units="cm"/>
      <inkml:brushProperty name="height" value="0.05" units="cm"/>
      <inkml:brushProperty name="color" value="#000000"/>
    </inkml:brush>
  </inkml:definitions>
  <inkml:trace contextRef="#ctx0" brushRef="#br0">334 40 24575,'-19'2'0,"1"1"0,0 0 0,0 1 0,0 1 0,-26 11 0,19-7 0,10-4 0,0 1 0,1 0 0,-1 1 0,1 1 0,-20 14 0,28-18 0,1 1 0,0-1 0,0 1 0,1 0 0,0 0 0,-1 1 0,2 0 0,-1-1 0,1 1 0,-1 0 0,2 0 0,-1 1 0,1-1 0,0 1 0,-2 10 0,1 0 0,1 1 0,1 0 0,1-1 0,1 1 0,0-1 0,1 1 0,1-1 0,0 1 0,1-1 0,8 18 0,-8-25 0,0 0 0,1-1 0,0 1 0,0-1 0,1 0 0,1-1 0,-1 1 0,1-1 0,1 0 0,-1-1 0,1 0 0,1 0 0,-1-1 0,1 0 0,1 0 0,-1-1 0,18 7 0,-8-7 0,0-2 0,0 0 0,0-1 0,0 0 0,0-2 0,1 0 0,-1-1 0,38-8 0,-50 8 0,0-1 0,-1 0 0,1 0 0,0-1 0,-1 0 0,1 0 0,-1-1 0,0 1 0,0-1 0,0-1 0,0 1 0,8-10 0,-6 5 0,0-1 0,-1 1 0,-1-2 0,1 1 0,-2 0 0,1-1 0,3-12 0,1-10 0,-1 0 0,-2 0 0,-1-1 0,2-49 0,-7 73 0,0-8 0,0-1 0,-1 1 0,-3-25 0,2 37 0,0 1 0,0 0 0,0 0 0,-1-1 0,0 1 0,0 0 0,-1 0 0,1 1 0,-1-1 0,0 1 0,0-1 0,-1 1 0,1 0 0,-1 0 0,-7-6 0,-47-29-1365,42 31-5461</inkml:trace>
</inkml:ink>
</file>

<file path=ppt/ink/ink1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37"/>
    </inkml:context>
    <inkml:brush xml:id="br0">
      <inkml:brushProperty name="width" value="0.05" units="cm"/>
      <inkml:brushProperty name="height" value="0.05" units="cm"/>
      <inkml:brushProperty name="color" value="#000000"/>
    </inkml:brush>
  </inkml:definitions>
  <inkml:trace contextRef="#ctx0" brushRef="#br0">0 0 24575,'4'0'0,"5"0"0,5 0 0,5 0 0,2 0 0,2 0 0,1 0 0,4 0 0,2 0 0,3 0 0,4 0 0,0 0 0,1 0 0,-1 0 0,-4 0 0,-3 0 0,-3 0 0,-5 0-8191</inkml:trace>
</inkml:ink>
</file>

<file path=ppt/ink/ink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03"/>
    </inkml:context>
    <inkml:brush xml:id="br0">
      <inkml:brushProperty name="width" value="0.05" units="cm"/>
      <inkml:brushProperty name="height" value="0.05" units="cm"/>
      <inkml:brushProperty name="color" value="#000000"/>
    </inkml:brush>
  </inkml:definitions>
  <inkml:trace contextRef="#ctx0" brushRef="#br0">562 1 24575,'-3'0'0,"-22"0"0,-1 0 0,-45 8 0,61-6 0,0 1 0,1 0 0,-1 1 0,1 0 0,0 0 0,0 1 0,1 0 0,-1 1 0,1 0 0,-10 9 0,-8 10 0,2 0 0,1 2 0,1 1 0,1 1 0,2 0 0,1 2 0,-15 34 0,1 10 0,-45 154 0,67-188 0,2 0 0,1 1 0,0 49 0,7 129 0,2-99 0,2-51 0,4 0 0,2-1 0,28 97 0,1 3 0,-23-104 0,3 0 0,3-1 0,36 73 0,-17-26 0,-31-79 0,1-1 0,2 1 0,1-2 0,20 32 0,-29-55 0,0-1 0,0 0 0,1 0 0,-1-1 0,1 0 0,1 0 0,-1 0 0,1-1 0,7 5 0,10 2 0,36 13 0,1 1 0,-4-2-1365,-44-16-5461</inkml:trace>
</inkml:ink>
</file>

<file path=ppt/ink/ink1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38"/>
    </inkml:context>
    <inkml:brush xml:id="br0">
      <inkml:brushProperty name="width" value="0.05" units="cm"/>
      <inkml:brushProperty name="height" value="0.05" units="cm"/>
      <inkml:brushProperty name="color" value="#000000"/>
    </inkml:brush>
  </inkml:definitions>
  <inkml:trace contextRef="#ctx0" brushRef="#br0">0 528 24575,'4'0'0,"0"-1"0,0 0 0,0 0 0,-1 0 0,1-1 0,0 1 0,-1-1 0,0 0 0,1 0 0,-1 0 0,6-4 0,37-35 0,-30 26 0,3-3 0,0 0 0,-1-1 0,27-39 0,-35 43 0,-2 0 0,0 0 0,0-1 0,-2 0 0,0 0 0,7-32 0,14-117 0,-23 133 0,0 154 0,21 554 0,-11-550-1365,-10-84-5461</inkml:trace>
</inkml:ink>
</file>

<file path=ppt/ink/ink1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38"/>
    </inkml:context>
    <inkml:brush xml:id="br0">
      <inkml:brushProperty name="width" value="0.05" units="cm"/>
      <inkml:brushProperty name="height" value="0.05" units="cm"/>
      <inkml:brushProperty name="color" value="#000000"/>
    </inkml:brush>
  </inkml:definitions>
  <inkml:trace contextRef="#ctx0" brushRef="#br0">1 1 24575,'4'0'0,"9"0"0,6 0 0,4 0 0,11 0 0,2 0 0,8 0 0,7 0 0,5 0 0,-1 0 0,2 0 0,1 0 0,-7 0 0,-4 0 0,-6 0 0,-6 0 0,-8 0-8191</inkml:trace>
</inkml:ink>
</file>

<file path=ppt/ink/ink1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39"/>
    </inkml:context>
    <inkml:brush xml:id="br0">
      <inkml:brushProperty name="width" value="0.05" units="cm"/>
      <inkml:brushProperty name="height" value="0.05" units="cm"/>
      <inkml:brushProperty name="color" value="#000000"/>
    </inkml:brush>
  </inkml:definitions>
  <inkml:trace contextRef="#ctx0" brushRef="#br0">0 0 24575,'19'1'0,"0"0"0,0 2 0,0 0 0,-1 1 0,1 0 0,17 8 0,101 50 0,-110-48 0,-5-4 0,-13-6 0,-1 0 0,1 0 0,-1 1 0,13 10 0,-18-12 0,0 0 0,0 0 0,-1 0 0,1 0 0,-1 1 0,0-1 0,0 1 0,0 0 0,0-1 0,-1 1 0,1 0 0,-1 0 0,0 0 0,0 6 0,5 49 0,-3 1 0,-6 82 0,0-49 0,1 16 0,1 194 0,3-280 0,1-1 0,10 33 0,-9-38 0,0 1 0,0 0 0,-2 0 0,1 20 0,-4-36 0,1-1 0,0 1 0,0 0 0,-1 0 0,0 0 0,1-1 0,-1 1 0,0 0 0,0-1 0,1 1 0,-1 0 0,-1-1 0,1 1 0,0-1 0,0 0 0,0 1 0,-1-1 0,1 0 0,-1 0 0,1 0 0,-1 0 0,1 0 0,-1 0 0,0 0 0,0 0 0,1-1 0,-1 1 0,0-1 0,0 1 0,0-1 0,-2 1 0,-9 0 0,1 0 0,0 0 0,-22-3 0,18 2 0,-272-9-1365,259 9-5461</inkml:trace>
</inkml:ink>
</file>

<file path=ppt/ink/ink1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41"/>
    </inkml:context>
    <inkml:brush xml:id="br0">
      <inkml:brushProperty name="width" value="0.05" units="cm"/>
      <inkml:brushProperty name="height" value="0.05" units="cm"/>
      <inkml:brushProperty name="color" value="#000000"/>
    </inkml:brush>
  </inkml:definitions>
  <inkml:trace contextRef="#ctx0" brushRef="#br0">306 1 24575,'-235'0'0,"233"-1"0,-1 1 0,1 1 0,-1-1 0,1 0 0,-1 0 0,1 1 0,0-1 0,-1 1 0,1 0 0,0 0 0,-1 0 0,1 0 0,0 0 0,0 0 0,0 1 0,0-1 0,0 1 0,0-1 0,0 1 0,0 0 0,1 0 0,-1 0 0,1 0 0,-1 0 0,1 0 0,0 0 0,0 0 0,-1 3 0,-1 6 0,0-1 0,1 0 0,1 1 0,-1 0 0,1 15 0,1-13 0,11 454 0,3-185 0,-14 106 0,0-377 0,1-1 0,-1 1 0,2-1 0,-1 1 0,2-1 0,-1 0 0,1 0 0,1 0 0,6 14 0,-6-19 0,-1 1 0,0-1 0,1 0 0,0 0 0,0-1 0,1 1 0,-1-1 0,1 0 0,0 0 0,0 0 0,1 0 0,-1-1 0,1 0 0,-1 0 0,1-1 0,11 4 0,7 0 0,1-2 0,0 0 0,40 0 0,80-6 0,-48-2 0,7 4-1365,-79 0-5461</inkml:trace>
</inkml:ink>
</file>

<file path=ppt/ink/ink1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15"/>
    </inkml:context>
    <inkml:brush xml:id="br0">
      <inkml:brushProperty name="width" value="0.05" units="cm"/>
      <inkml:brushProperty name="height" value="0.05" units="cm"/>
      <inkml:brushProperty name="color" value="#000000"/>
    </inkml:brush>
  </inkml:definitions>
  <inkml:trace contextRef="#ctx0" brushRef="#br0">3 0 24575,'-2'919'-805,"5"1003"-534,19-1006 1342,-6 752-389,-30-1234 375,-13 709-213,27 717 3020,2-761-2830,10-811 34,0 12 0,0 517 118,0 11-1601,-12-782-5343</inkml:trace>
</inkml:ink>
</file>

<file path=ppt/ink/ink1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16"/>
    </inkml:context>
    <inkml:brush xml:id="br0">
      <inkml:brushProperty name="width" value="0.05" units="cm"/>
      <inkml:brushProperty name="height" value="0.05" units="cm"/>
      <inkml:brushProperty name="color" value="#000000"/>
    </inkml:brush>
  </inkml:definitions>
  <inkml:trace contextRef="#ctx0" brushRef="#br0">0 1 24575,'4840'0'-10390,"-2438"0"9643,-71 24 579,-80 0 8,4447-26 8599,-6371 18-5942,-249-11-2004,348 0-458,-248-8-34,-95 3-1366,-17 0-5461</inkml:trace>
</inkml:ink>
</file>

<file path=ppt/ink/ink1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18"/>
    </inkml:context>
    <inkml:brush xml:id="br0">
      <inkml:brushProperty name="width" value="0.05" units="cm"/>
      <inkml:brushProperty name="height" value="0.05" units="cm"/>
      <inkml:brushProperty name="color" value="#000000"/>
    </inkml:brush>
  </inkml:definitions>
  <inkml:trace contextRef="#ctx0" brushRef="#br0">0 1377 24575,'4'-63'0,"3"0"0,2 0 0,31-105 0,-20 90 0,41-159 0,173-425 0,-214 624 0,-20 38 0,0-1 0,1 1 0,-1 0 0,1-1 0,-1 1 0,0 0 0,1-1 0,-1 1 0,1 0 0,-1-1 0,1 1 0,-1 0 0,1 0 0,-1 0 0,1 0 0,-1-1 0,1 1 0,-1 0 0,1 0 0,0 0 0,-1 0 0,1 0 0,-1 0 0,1 0 0,-1 1 0,1-1 0,-1 0 0,1 0 0,-1 0 0,1 0 0,-1 1 0,1-1 0,-1 0 0,1 0 0,-1 1 0,0-1 0,1 0 0,-1 1 0,1-1 0,-1 1 0,0-1 0,1 0 0,-1 1 0,0-1 0,1 1 0,-1-1 0,0 1 0,0 0 0,15 31 0,-14-27 0,89 294 0,-30-91 0,73 175 0,-32-96 0,-83-219 71,-14-49-550,0-1 1,13 32-1,-7-32-6347</inkml:trace>
</inkml:ink>
</file>

<file path=ppt/ink/ink1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19"/>
    </inkml:context>
    <inkml:brush xml:id="br0">
      <inkml:brushProperty name="width" value="0.05" units="cm"/>
      <inkml:brushProperty name="height" value="0.05" units="cm"/>
      <inkml:brushProperty name="color" value="#000000"/>
    </inkml:brush>
  </inkml:definitions>
  <inkml:trace contextRef="#ctx0" brushRef="#br0">0 96 24575,'159'2'0,"7"0"0,256-28 0,-410 23 0,0 0 0,0-1 0,0 0 0,-1 0 0,22-13 0,-22 11 0,-1 0 0,1 1 0,0 1 0,0 0 0,0 0 0,18-2 0,-6 4-1365,-3 1-5461</inkml:trace>
</inkml:ink>
</file>

<file path=ppt/ink/ink1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20"/>
    </inkml:context>
    <inkml:brush xml:id="br0">
      <inkml:brushProperty name="width" value="0.05" units="cm"/>
      <inkml:brushProperty name="height" value="0.05" units="cm"/>
      <inkml:brushProperty name="color" value="#000000"/>
    </inkml:brush>
  </inkml:definitions>
  <inkml:trace contextRef="#ctx0" brushRef="#br0">192 125 24575,'-10'-1'0,"1"0"0,0-1 0,-19-5 0,20 5 0,1 0 0,-1 0 0,0 1 0,0 0 0,-10 0 0,15 1 0,1 1 0,-1-1 0,0 1 0,0-1 0,1 1 0,-1 0 0,1 0 0,-1 0 0,0 1 0,1-1 0,0 1 0,-1-1 0,1 1 0,0 0 0,0-1 0,0 1 0,0 0 0,0 1 0,-1 2 0,-1 1 0,0 0 0,1 1 0,0-1 0,0 1 0,0 0 0,1 0 0,0 0 0,1 0 0,-1 0 0,1 11 0,-1 11 0,5 38 0,-1-23 0,-2-27 0,-1-8 0,1 0 0,0 0 0,1 1 0,-1-1 0,2 0 0,-1-1 0,1 1 0,1 0 0,0 0 0,0-1 0,0 1 0,1-1 0,8 13 0,6 2 0,1-1 0,1-1 0,1 0 0,27 19 0,-36-31 0,0 0 0,0-1 0,1-1 0,0 0 0,0 0 0,1-2 0,0 0 0,0 0 0,0-1 0,18 2 0,-29-5 0,-1-1 0,1 0 0,0 0 0,0 0 0,0-1 0,0 1 0,0-1 0,-1 1 0,1-1 0,0 0 0,0 0 0,-1 0 0,1-1 0,-1 1 0,1 0 0,-1-1 0,1 0 0,2-2 0,-1 0 0,0-1 0,0 0 0,-1 0 0,0 0 0,1 0 0,-1 0 0,-1-1 0,4-7 0,1-10 0,-1 0 0,-1 0 0,3-34 0,-7 53 0,8-120 0,-8-162 0,-3 204 0,3 64 0,-1 18 0,0 0 0,0 0 0,0 0 0,0 0 0,0 1 0,0-1 0,0 0 0,0 0 0,0 0 0,1 0 0,-1 0 0,0 0 0,0 0 0,0 0 0,0 0 0,0 0 0,0 0 0,0 0 0,0 0 0,0 0 0,0 0 0,0 0 0,0 0 0,0 0 0,0 0 0,1 0 0,-1 0 0,0 0 0,0 0 0,0 0 0,0 0 0,0 0 0,0 0 0,0 0 0,0 0 0,0 0 0,0 0 0,0 0 0,0-1 0,0 1 0,0 0 0,0 0 0,0 0 0,0 0 0,1 0 0,-1 0 0,0 0 0,0 0 0,0 0 0,0 0 0,0 0 0,0 0 0,0 0 0,0 0 0,0 0 0,0-1 0,0 1 0,0 0 0,0 0 0,9 31 0,46 252 0,-12 2 0,10 517 0,-53-789 0,1-8 0,-1 1 0,0 0 0,0-1 0,-1 1 0,0 0 0,-2 8 0,3-13 0,-1-1 0,1 0 0,-1 0 0,1 1 0,0-1 0,-1 0 0,1 0 0,-1 0 0,1 1 0,-1-1 0,1 0 0,-1 0 0,1 0 0,-1 0 0,1 0 0,0 0 0,-1 0 0,1 0 0,-1 0 0,1 0 0,-1 0 0,1 0 0,-1 0 0,1-1 0,-1 1 0,1 0 0,-1 0 0,1 0 0,0-1 0,-1 1 0,1 0 0,0-1 0,-1 1 0,1 0 0,0-1 0,-1 1 0,1 0 0,0-1 0,-1 1 0,1-1 0,0 1 0,-23-23 0,17 17 0,-6-4 0,1-1 0,1 0 0,-1-1 0,-9-16 0,16 20 0,0 1 0,0-1 0,1 1 0,0-1 0,0 0 0,1 0 0,0 0 0,0-1 0,0-13 0,2 16 0,-2-11 0,2 0 0,2-29 0,-1 41 0,0-1 0,0 1 0,0-1 0,1 1 0,0 0 0,0 0 0,0 0 0,1 0 0,0 0 0,0 1 0,0-1 0,6-6 0,17-15 0,2 2 0,0 0 0,33-19 0,96-52 0,-132 82-682,33-13-1,-29 16-6143</inkml:trace>
</inkml:ink>
</file>

<file path=ppt/ink/ink1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21"/>
    </inkml:context>
    <inkml:brush xml:id="br0">
      <inkml:brushProperty name="width" value="0.05" units="cm"/>
      <inkml:brushProperty name="height" value="0.05" units="cm"/>
      <inkml:brushProperty name="color" value="#000000"/>
    </inkml:brush>
  </inkml:definitions>
  <inkml:trace contextRef="#ctx0" brushRef="#br0">145 31 24575,'-5'1'0,"0"0"0,0 0 0,1 0 0,-1 1 0,0-1 0,1 1 0,-1 0 0,1 0 0,0 1 0,-1-1 0,-3 5 0,-1-1 0,1 1 0,0 0 0,0 0 0,-7 9 0,11-8 0,-1-1 0,1 0 0,0 1 0,0 0 0,1 0 0,0 0 0,0 0 0,1 0 0,0 1 0,0-1 0,1 1 0,1-1 0,-1 1 0,1 0 0,1-1 0,-1 1 0,1-1 0,4 14 0,-3-14 0,0-1 0,0 0 0,1 0 0,0 0 0,0 0 0,0 0 0,1-1 0,0 1 0,1-1 0,-1 0 0,1-1 0,0 1 0,1-1 0,-1 0 0,1 0 0,0 0 0,0-1 0,1 0 0,-1 0 0,1-1 0,10 4 0,-2-3 0,-1 0 0,1-1 0,0-1 0,0 0 0,0-1 0,0-1 0,0 0 0,0-1 0,0-1 0,21-4 0,-29 4 0,-1 1 0,1-1 0,-1-1 0,0 1 0,1-1 0,-1 0 0,-1-1 0,1 0 0,0 1 0,-1-2 0,0 1 0,1-1 0,-2 1 0,1-1 0,-1-1 0,0 1 0,0-1 0,0 1 0,-1-1 0,1 0 0,-1-1 0,-1 1 0,0 0 0,1-1 0,0-6 0,0-7 0,0-1 0,-1 1 0,-2 0 0,0-1 0,-1 1 0,0 0 0,-2 0 0,-1 0 0,-10-34 0,13 51 0,-1 0 0,0 0 0,0 1 0,0-1 0,0 0 0,0 1 0,-1 0 0,1-1 0,-1 1 0,1 0 0,-1 0 0,0 0 0,0 1 0,0-1 0,0 1 0,0 0 0,0-1 0,0 1 0,-1 1 0,1-1 0,0 0 0,-1 1 0,1 0 0,-4-1 0,-5 1 0,0 0 0,0 0 0,0 1 0,0 1 0,-18 4 0,19-2 0,1 0 0,0 0 0,0 1 0,0 1 0,1 0 0,-1 0 0,1 0 0,1 1 0,-1 1 0,1 0 0,1 0 0,0 0 0,0 1 0,0 0 0,1 0 0,-9 19 0,3-4 0,1 0 0,2 1 0,0 1 0,2 0 0,-9 52 0,11-42 0,2-1 0,2 1 0,1 0 0,7 62 0,-5-92 0,-1 0 0,0-1 0,1 1 0,0-1 0,1 1 0,-1-1 0,1 0 0,0 0 0,0 0 0,0-1 0,1 1 0,0-1 0,0 1 0,5 3 0,-1-2 0,0 0 0,0-1 0,0 0 0,1-1 0,0 1 0,0-2 0,16 6 0,7-3 0,0 0 0,0-2 0,0-1 0,33-2 0,-41-1 0,33 0 0,64-7 0,-102 5 0,0-1 0,-1-2 0,1 0 0,-1 0 0,0-2 0,-1 0 0,22-13 0,11-12 0,-1-3 0,50-47 0,-81 65-1365,-5 3-5461</inkml:trace>
</inkml:ink>
</file>

<file path=ppt/ink/ink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06"/>
    </inkml:context>
    <inkml:brush xml:id="br0">
      <inkml:brushProperty name="width" value="0.05" units="cm"/>
      <inkml:brushProperty name="height" value="0.05" units="cm"/>
      <inkml:brushProperty name="color" value="#000000"/>
    </inkml:brush>
  </inkml:definitions>
  <inkml:trace contextRef="#ctx0" brushRef="#br0">0 0 24575,'4'0'0,"5"0"0,9 0 0,6 0 0,10 0 0,11 0 0,11 0 0,10 0 0,11 0 0,0 0 0,-1 0 0,-2 0 0,-9 0 0,-9 0 0,-8 0 0,-14 0-8191</inkml:trace>
</inkml:ink>
</file>

<file path=ppt/ink/ink14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22"/>
    </inkml:context>
    <inkml:brush xml:id="br0">
      <inkml:brushProperty name="width" value="0.05" units="cm"/>
      <inkml:brushProperty name="height" value="0.05" units="cm"/>
      <inkml:brushProperty name="color" value="#000000"/>
    </inkml:brush>
  </inkml:definitions>
  <inkml:trace contextRef="#ctx0" brushRef="#br0">118 0 24575,'2'862'-813,"-5"967"-2289,-20-1033 2020,0 6 611,20-218 351,-8 408 4667,-23 750-3506,35 2274-1041,-13-3830 125,0-11-1615,12-155-5336</inkml:trace>
</inkml:ink>
</file>

<file path=ppt/ink/ink14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24"/>
    </inkml:context>
    <inkml:brush xml:id="br0">
      <inkml:brushProperty name="width" value="0.05" units="cm"/>
      <inkml:brushProperty name="height" value="0.05" units="cm"/>
      <inkml:brushProperty name="color" value="#000000"/>
    </inkml:brush>
  </inkml:definitions>
  <inkml:trace contextRef="#ctx0" brushRef="#br0">0 1 24575,'0'12'0,"0"24"0,0 21 0,0 9 0,0 14 0,0 8 0,0 5 0,0-5 0,0-1 0,0-4 0,0-13 0,0-5 0,0-11 0,0-10 0,0-8 0,0-11-8191</inkml:trace>
</inkml:ink>
</file>

<file path=ppt/ink/ink14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24"/>
    </inkml:context>
    <inkml:brush xml:id="br0">
      <inkml:brushProperty name="width" value="0.05" units="cm"/>
      <inkml:brushProperty name="height" value="0.05" units="cm"/>
      <inkml:brushProperty name="color" value="#000000"/>
    </inkml:brush>
  </inkml:definitions>
  <inkml:trace contextRef="#ctx0" brushRef="#br0">749 120 24575,'-3'0'0,"-11"0"0,-9 0 0,-10 0 0,-10 0 0,-11-4 0,-7-9 0,-9-3 0,-1-2 0,-1 2 0,5 3 0,14 1 0,7 1 0,8 4 0,7 2 0,4 2 0,3 2 0,5 1-8191</inkml:trace>
</inkml:ink>
</file>

<file path=ppt/ink/ink14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25"/>
    </inkml:context>
    <inkml:brush xml:id="br0">
      <inkml:brushProperty name="width" value="0.05" units="cm"/>
      <inkml:brushProperty name="height" value="0.05" units="cm"/>
      <inkml:brushProperty name="color" value="#000000"/>
    </inkml:brush>
  </inkml:definitions>
  <inkml:trace contextRef="#ctx0" brushRef="#br0">808 0 24575,'-783'0'-1365,"758"0"-5461</inkml:trace>
</inkml:ink>
</file>

<file path=ppt/ink/ink14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26"/>
    </inkml:context>
    <inkml:brush xml:id="br0">
      <inkml:brushProperty name="width" value="0.05" units="cm"/>
      <inkml:brushProperty name="height" value="0.05" units="cm"/>
      <inkml:brushProperty name="color" value="#000000"/>
    </inkml:brush>
  </inkml:definitions>
  <inkml:trace contextRef="#ctx0" brushRef="#br0">1 1 24575,'1'12'0,"1"0"0,0 0 0,1-1 0,0 1 0,1-1 0,0 0 0,7 13 0,1 3 0,7 22 0,-2 1 0,22 100 0,-39-145 0,1 0 0,0 0 0,0 0 0,1 0 0,-1 0 0,5 7 0,-5-11 0,-1 0 0,1 0 0,0 0 0,-1 0 0,1-1 0,0 1 0,0 0 0,0-1 0,0 1 0,0-1 0,0 1 0,0-1 0,0 1 0,0-1 0,0 0 0,0 1 0,0-1 0,0 0 0,0 0 0,0 0 0,0 0 0,0 0 0,0 0 0,1 0 0,-1 0 0,0 0 0,0 0 0,0-1 0,0 1 0,0 0 0,0-1 0,0 1 0,0-1 0,0 1 0,0-1 0,0 0 0,0 0 0,13-8 0,-2-1 0,1-1 0,-1 0 0,-1 0 0,0-1 0,-1 0 0,17-27 0,-7 11 0,17-22 0,-5 6 0,1 1 0,61-60 0,-92 100 0,1 1 0,-1 0 0,0 0 0,1 0 0,0 1 0,-1-1 0,1 0 0,0 1 0,0 0 0,0 0 0,0 0 0,0 0 0,0 0 0,0 0 0,0 1 0,0 0 0,0-1 0,0 1 0,6 1 0,-5 0 0,0 0 0,0 1 0,-1-1 0,1 1 0,0 0 0,-1 0 0,0 0 0,1 0 0,-1 1 0,0-1 0,0 1 0,0 0 0,3 5 0,7 10 0,-1 0 0,-1 1 0,-1 0 0,12 32 0,-16-37 0,41 121 0,-16-41 0,-27-84-273,1 0 0,0 0 0,0 0 0,7 9 0,-1-5-6553</inkml:trace>
</inkml:ink>
</file>

<file path=ppt/ink/ink14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27"/>
    </inkml:context>
    <inkml:brush xml:id="br0">
      <inkml:brushProperty name="width" value="0.05" units="cm"/>
      <inkml:brushProperty name="height" value="0.05" units="cm"/>
      <inkml:brushProperty name="color" value="#000000"/>
    </inkml:brush>
  </inkml:definitions>
  <inkml:trace contextRef="#ctx0" brushRef="#br0">351 1 24575,'-18'0'0,"-9"-1"0,0 2 0,0 0 0,-49 11 0,68-10 0,0 0 0,0 1 0,0 0 0,1 0 0,-1 1 0,1 0 0,0 0 0,0 1 0,1 0 0,-1 0 0,1 1 0,0 0 0,1 0 0,-1 0 0,1 1 0,0-1 0,-4 9 0,1 1 0,0 0 0,1 1 0,1 1 0,0-1 0,1 1 0,1 0 0,1 0 0,0 0 0,2 0 0,0 24 0,1-26 0,1-1 0,1 1 0,0-1 0,1 0 0,1 0 0,1 0 0,0-1 0,0 1 0,1-1 0,1 0 0,1-1 0,14 20 0,-16-25 0,1-1 0,0 0 0,1-1 0,0 0 0,0 0 0,0-1 0,1 0 0,-1 0 0,1-1 0,0 0 0,1 0 0,-1-1 0,0-1 0,1 0 0,18 3 0,13-2 0,1-2 0,63-5 0,-30 1 0,159 1-1365,-209 2-5461</inkml:trace>
</inkml:ink>
</file>

<file path=ppt/ink/ink14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27"/>
    </inkml:context>
    <inkml:brush xml:id="br0">
      <inkml:brushProperty name="width" value="0.05" units="cm"/>
      <inkml:brushProperty name="height" value="0.05" units="cm"/>
      <inkml:brushProperty name="color" value="#000000"/>
    </inkml:brush>
  </inkml:definitions>
  <inkml:trace contextRef="#ctx0" brushRef="#br0">454 31 24575,'-34'-1'0,"0"3"0,0 0 0,0 2 0,-49 13 0,71-14 0,0 1 0,0 1 0,0 0 0,1 0 0,0 1 0,0 1 0,0 0 0,1 0 0,0 1 0,0 0 0,1 1 0,0 0 0,1 0 0,0 1 0,-9 14 0,8-8 0,0 1 0,1 0 0,1 1 0,1 0 0,0 0 0,-6 36 0,10-42 0,1 0 0,0 0 0,0 0 0,1 1 0,1-1 0,0 0 0,1 0 0,0 0 0,0-1 0,2 1 0,-1 0 0,7 11 0,-7-18 0,0-1 0,0 1 0,1-1 0,0 1 0,0-1 0,0-1 0,1 1 0,-1 0 0,1-1 0,0 0 0,-1 0 0,1-1 0,1 1 0,-1-1 0,0 0 0,1 0 0,-1-1 0,1 0 0,-1 0 0,10 1 0,-9-1 0,-1-1 0,1 0 0,-1 0 0,1 0 0,-1-1 0,1 1 0,-1-2 0,1 1 0,-1 0 0,1-1 0,-1 0 0,0 0 0,0-1 0,0 1 0,0-1 0,-1 0 0,1 0 0,-1-1 0,0 1 0,8-9 0,1-9 0,0-1 0,-2-1 0,0 0 0,12-42 0,1-1 0,-14 43 0,5-16 0,35-60 0,-49 97 3,0 0 0,1-1 0,-1 1-1,0 0 1,0 0 0,-1-1 0,1 1 0,0 0-1,-1-1 1,1 1 0,-1-1 0,0 1 0,0-1-1,0 1 1,0-1 0,0 1 0,-1-1-1,1 1 1,-1-1 0,0 1 0,1 0 0,-1-1-1,0 1 1,0 0 0,-1 0 0,1 0 0,0-1-1,-1 1 1,1 0 0,-1 1 0,-2-3 0,-5-5-129,-1 1 0,0 1 0,0 0 0,-1 1 0,-12-6 0,8 3-573,-7-3-6127</inkml:trace>
</inkml:ink>
</file>

<file path=ppt/ink/ink14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29"/>
    </inkml:context>
    <inkml:brush xml:id="br0">
      <inkml:brushProperty name="width" value="0.05" units="cm"/>
      <inkml:brushProperty name="height" value="0.05" units="cm"/>
      <inkml:brushProperty name="color" value="#000000"/>
    </inkml:brush>
  </inkml:definitions>
  <inkml:trace contextRef="#ctx0" brushRef="#br0">27 4 24575,'-8'-2'0,"8"1"0,0 1 0,0 0 0,-1 0 0,1 0 0,0 0 0,0 0 0,-1-1 0,1 1 0,0 0 0,-1 0 0,1 0 0,0 0 0,0 0 0,-1 0 0,1 0 0,0 0 0,-1 0 0,1 0 0,0 0 0,-1 0 0,1 0 0,0 0 0,0 1 0,-1-1 0,1 0 0,0 0 0,0 0 0,-1 0 0,1 0 0,0 1 0,0-1 0,-1 0 0,1 0 0,0 0 0,0 1 0,0-1 0,-1 0 0,1 0 0,0 1 0,0-1 0,0 0 0,0 0 0,0 1 0,-1-1 0,1 0 0,0 1 0,0-1 0,0 0 0,0 0 0,0 1 0,0-1 0,0 0 0,0 1 0,0-1 0,0 0 0,0 1 0,0-1 0,0 0 0,1 1 0,-5 26 0,1 0 0,1 1 0,4 53 0,19 87 0,-14-121 0,4 26 0,0 76 0,-4-212 0,24-101 0,-21 125 0,2 0 0,2 1 0,32-64 0,-43 97 0,19-29 0,-22 33 0,1 1 0,-1-1 0,1 0 0,0 0 0,-1 1 0,1-1 0,0 0 0,0 1 0,-1-1 0,1 1 0,0-1 0,0 1 0,0-1 0,0 1 0,0 0 0,0 0 0,-1-1 0,1 1 0,0 0 0,0 0 0,0 0 0,0 0 0,0 0 0,0 0 0,0 0 0,0 0 0,0 0 0,0 0 0,0 1 0,0-1 0,0 0 0,-1 1 0,1-1 0,0 1 0,0-1 0,1 1 0,3 4 0,0 1 0,0-1 0,0 1 0,-1 0 0,1 0 0,-1 0 0,5 12 0,21 56 0,-20-49 0,21 65 0,-31-89 0,1 0 0,-1 0 0,1 1 0,-1-1 0,1 0 0,-1 0 0,1 0 0,0 0 0,-1 0 0,1 0 0,0 0 0,0 0 0,0-1 0,0 1 0,0 0 0,0 0 0,0-1 0,0 1 0,0-1 0,2 2 0,-2-2 0,0 0 0,0 0 0,0 0 0,0-1 0,0 1 0,0 0 0,0 0 0,0-1 0,0 1 0,0-1 0,0 1 0,0-1 0,0 1 0,0-1 0,-1 0 0,1 1 0,0-1 0,0 0 0,0-1 0,6-6 0,-1-1 0,0-1 0,9-18 0,-8 15 0,22-41 0,31-52 0,-58 102 0,1 0 0,-1 0 0,1 1 0,1-1 0,-1 1 0,0 0 0,8-6 0,-10 9 0,0 0 0,0-1 0,0 1 0,0-1 0,0 1 0,0 0 0,0 0 0,0 0 0,0 0 0,0 0 0,0 0 0,0 0 0,0 0 0,0 0 0,0 0 0,0 0 0,0 1 0,0-1 0,0 0 0,0 1 0,0-1 0,-1 1 0,1-1 0,0 1 0,0-1 0,0 1 0,0-1 0,-1 1 0,1 0 0,0 0 0,-1-1 0,1 1 0,0 0 0,-1 0 0,1 0 0,-1 0 0,1 0 0,-1 0 0,0 0 0,1 0 0,-1 1 0,10 25 0,0 0 0,-3 0 0,0 1 0,5 49 0,-4-29 0,5 37-682,3 97-1,-15-154-6143</inkml:trace>
</inkml:ink>
</file>

<file path=ppt/ink/ink14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30"/>
    </inkml:context>
    <inkml:brush xml:id="br0">
      <inkml:brushProperty name="width" value="0.05" units="cm"/>
      <inkml:brushProperty name="height" value="0.05" units="cm"/>
      <inkml:brushProperty name="color" value="#000000"/>
    </inkml:brush>
  </inkml:definitions>
  <inkml:trace contextRef="#ctx0" brushRef="#br0">239 267 24575,'-1'50'0,"0"-22"0,1 1 0,5 44 0,-4-66 0,0 0 0,0 0 0,1 0 0,1 0 0,-1 0 0,1 0 0,0-1 0,0 1 0,1-1 0,0 0 0,0 0 0,0 0 0,1 0 0,0-1 0,6 5 0,-8-7 0,0-1 0,0 0 0,0 0 0,0 0 0,1 0 0,-1 0 0,1 0 0,0-1 0,-1 0 0,1 0 0,0 0 0,0 0 0,0-1 0,0 1 0,0-1 0,-1 0 0,7-1 0,-5 0 0,1 0 0,-1-1 0,0 1 0,0-1 0,0-1 0,0 1 0,0-1 0,-1 0 0,1 0 0,-1 0 0,6-5 0,-1-2 0,1 0 0,-1 0 0,-1-1 0,0 0 0,0-1 0,-1 0 0,0 0 0,-1-1 0,4-12 0,0-14 0,-1 1 0,-2-1 0,-2 0 0,-1-1 0,-2 1 0,-7-79 0,5 115 0,0 0 0,0 1 0,0-1 0,-1 0 0,1 0 0,-1 1 0,0-1 0,0 1 0,0-1 0,0 0 0,0 1 0,0 0 0,-1-1 0,1 1 0,-1 0 0,0 0 0,0 0 0,1 0 0,-1 0 0,-1 0 0,1 0 0,0 1 0,0-1 0,-1 1 0,-2-2 0,-1 1 0,0 1 0,1 0 0,-1 1 0,1-1 0,-1 1 0,0 0 0,0 0 0,1 1 0,-1-1 0,1 1 0,-9 3 0,-10 3 0,-1 0 0,1 2 0,1 1 0,0 0 0,0 2 0,1 1 0,1 0 0,0 2 0,1 0 0,0 2 0,2 0 0,0 1 0,1 0 0,0 2 0,2 0 0,0 1 0,-20 38 0,27-42 0,0 1 0,1 0 0,0 0 0,2 0 0,0 0 0,1 1 0,1 0 0,1 0 0,0 0 0,2 0 0,0 0 0,1 0 0,1 0 0,0 0 0,7 21 0,-5-28 0,0-1 0,0 0 0,2 1 0,-1-2 0,1 1 0,1 0 0,0-1 0,0-1 0,12 12 0,-7-8 0,0-1 0,2 0 0,-1-2 0,1 1 0,1-2 0,15 9 0,-12-10 0,1 0 0,0-2 0,0 0 0,1-1 0,-1-1 0,33 2 0,123-3 0,-107-5 0,-49 2 0,0 0 0,0-2 0,0 0 0,0-2 0,0 0 0,20-7 0,-31 8 0,0-1 0,0 0 0,0 0 0,0-1 0,-1 0 0,1 0 0,-1 0 0,-1-1 0,1 0 0,-1-1 0,0 1 0,0-1 0,-1-1 0,0 1 0,6-12 0,-3 1-341,0 0 0,-2-1-1,7-27 1,-7 14-6485</inkml:trace>
</inkml:ink>
</file>

<file path=ppt/ink/ink14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34"/>
    </inkml:context>
    <inkml:brush xml:id="br0">
      <inkml:brushProperty name="width" value="0.05" units="cm"/>
      <inkml:brushProperty name="height" value="0.05" units="cm"/>
      <inkml:brushProperty name="color" value="#000000"/>
    </inkml:brush>
  </inkml:definitions>
  <inkml:trace contextRef="#ctx0" brushRef="#br0">1 857 24575,'0'-7'0,"1"0"0,1 0 0,-1 0 0,1 0 0,0 0 0,1 1 0,5-12 0,1-1 0,271-652 0,-274 655 0,-3 8 0,0-1 0,1 1 0,0 0 0,0 0 0,1 0 0,0 0 0,10-12 0,-14 20 0,0-1 0,0 0 0,0 0 0,1 1 0,-1-1 0,0 0 0,1 1 0,-1-1 0,0 1 0,1 0 0,-1-1 0,0 1 0,1 0 0,-1 0 0,1 0 0,-1 0 0,0 0 0,1 0 0,-1 0 0,1 1 0,-1-1 0,0 0 0,1 1 0,-1-1 0,0 1 0,1 0 0,-1-1 0,0 1 0,2 1 0,4 3 0,-1 0 0,0 1 0,0-1 0,5 8 0,-9-12 0,40 51 0,-3 2 0,61 110 0,-27-40 0,-18-40-110,57 97 347,-97-154-535,-2 1-1,-1 1 1,-1-1-1,12 55 1,-20-68-6528</inkml:trace>
</inkml:ink>
</file>

<file path=ppt/ink/ink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09"/>
    </inkml:context>
    <inkml:brush xml:id="br0">
      <inkml:brushProperty name="width" value="0.05" units="cm"/>
      <inkml:brushProperty name="height" value="0.05" units="cm"/>
      <inkml:brushProperty name="color" value="#000000"/>
    </inkml:brush>
  </inkml:definitions>
  <inkml:trace contextRef="#ctx0" brushRef="#br0">0 229 24575,'30'2'0,"0"1"0,39 8 0,10 2 0,1112 70-404,5-77-299,-348-6 836,-378 11-33,151 1 774,1676-13-874,-2295 1 0,1 1 0,-1-1 0,0 0 0,1-1 0,-1 1 0,0 0 0,1-1 0,-1 1 0,0-1 0,3-1 0,-5 2 0,0 0 0,0-1 0,0 1 0,0 0 0,0-1 0,0 1 0,0 0 0,0-1 0,0 1 0,0 0 0,0-1 0,-1 1 0,1 0 0,0-1 0,0 1 0,0 0 0,0-1 0,-1 1 0,1 0 0,0 0 0,0-1 0,-1 1 0,1 0 0,0 0 0,0 0 0,-1-1 0,1 1 0,0 0 0,-1 0 0,1 0 0,0 0 0,-1 0 0,1-1 0,0 1 0,-1 0 0,1 0 0,-1 0 0,-11-5 0,0 1 0,-24-6 0,-137-20 0,28 5 0,-470-119 0,586 135 0,16 4 0,0 1 0,0 0 0,-25-3 0,45 13 0,14 3 0,313 67 0,10-25 0,-21-12 0,397-2 0,-708-37 0,42 2 0,-53-2 0,-1 0 0,0 0 0,0 0 0,1 0 0,-1 1 0,0-1 0,0 0 0,1 0 0,-1 0 0,0 0 0,0 0 0,1 0 0,-1 0 0,0 1 0,0-1 0,0 0 0,1 0 0,-1 0 0,0 0 0,0 1 0,0-1 0,1 0 0,-1 0 0,0 1 0,0-1 0,0 0 0,0 0 0,0 0 0,0 1 0,0-1 0,0 0 0,0 1 0,1-1 0,-1 0 0,0 0 0,0 1 0,0-1 0,0 0 0,-1 1 0,-6 11 0,-23 15 0,25-23 0,-88 69 0,-160 95 0,-117 36 0,139-80 0,211-112 0,1 0 0,0 2 0,1 0 0,0 1 0,-31 34 0,49-48 0,0-1 0,0 0 0,0 0 0,0 1 0,-1-1 0,1 0 0,0 0 0,0 0 0,0 1 0,-1-1 0,1 0 0,0 0 0,0 0 0,-1 0 0,1 1 0,0-1 0,0 0 0,-1 0 0,1 0 0,0 0 0,0 0 0,-1 0 0,1 0 0,0 0 0,-1 0 0,1 0 0,0 0 0,0 0 0,-1 0 0,1 0 0,0 0 0,-1 0 0,1 0 0,0 0 0,0 0 0,-1-1 0,1 1 0,-6-13 0,1-27 0,4 32 0,-4-55 0,-31-301 0,21 267 0,-46-165 0,57 250-80,-10-35-563,-38-84 1,36 100-6184</inkml:trace>
</inkml:ink>
</file>

<file path=ppt/ink/ink15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34"/>
    </inkml:context>
    <inkml:brush xml:id="br0">
      <inkml:brushProperty name="width" value="0.05" units="cm"/>
      <inkml:brushProperty name="height" value="0.05" units="cm"/>
      <inkml:brushProperty name="color" value="#000000"/>
    </inkml:brush>
  </inkml:definitions>
  <inkml:trace contextRef="#ctx0" brushRef="#br0">1 1 24575,'4'0'0,"9"4"0,14 1 0,15 0 0,7-1 0,8-1 0,6-2 0,5 0 0,-3 0 0,1-1 0,-7 0 0,-7-1 0,-7 1 0,-7 0 0,-11 0-8191</inkml:trace>
</inkml:ink>
</file>

<file path=ppt/ink/ink15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35"/>
    </inkml:context>
    <inkml:brush xml:id="br0">
      <inkml:brushProperty name="width" value="0.05" units="cm"/>
      <inkml:brushProperty name="height" value="0.05" units="cm"/>
      <inkml:brushProperty name="color" value="#000000"/>
    </inkml:brush>
  </inkml:definitions>
  <inkml:trace contextRef="#ctx0" brushRef="#br0">1 83 24575,'3'0'0,"0"0"0,0 0 0,0 0 0,0 1 0,0-1 0,0 1 0,0-1 0,0 1 0,0 0 0,0 0 0,-1 1 0,1-1 0,0 1 0,2 1 0,-1 1 0,-1-1 0,0 1 0,1 0 0,-2 0 0,1 0 0,0 0 0,-1 1 0,3 5 0,16 43 0,-17-39 0,1 1 0,1-2 0,1 1 0,11 18 0,-17-31 0,1 1 0,0 0 0,-1-1 0,1 1 0,0-1 0,0 0 0,0 0 0,0 1 0,0-1 0,1-1 0,-1 1 0,0 0 0,0 0 0,1-1 0,-1 1 0,0-1 0,1 0 0,-1 0 0,0 0 0,1 0 0,-1 0 0,0 0 0,1-1 0,-1 1 0,0-1 0,1 0 0,-1 1 0,0-1 0,0 0 0,3-2 0,7-2 0,0-2 0,0 0 0,20-15 0,-3-2 0,-2-2 0,-1 0 0,39-52 0,0 1 0,-64 75 0,0 1 0,0 0 0,1-1 0,-1 1 0,0 0 0,1 0 0,-1 0 0,1 0 0,-1 0 0,1 0 0,-1 1 0,1-1 0,0 0 0,-1 1 0,1-1 0,0 1 0,-1 0 0,1-1 0,0 1 0,0 0 0,2 0 0,-1 1 0,-1 0 0,1 0 0,-1 0 0,1 0 0,-1 0 0,1 0 0,-1 1 0,0-1 0,0 1 0,0-1 0,0 1 0,4 3 0,2 5 0,-1 0 0,0 0 0,0 1 0,-1 0 0,5 11 0,0 5 0,11 39 0,4 13 0,21 41-1365,-39-98-5461</inkml:trace>
</inkml:ink>
</file>

<file path=ppt/ink/ink15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36"/>
    </inkml:context>
    <inkml:brush xml:id="br0">
      <inkml:brushProperty name="width" value="0.05" units="cm"/>
      <inkml:brushProperty name="height" value="0.05" units="cm"/>
      <inkml:brushProperty name="color" value="#000000"/>
    </inkml:brush>
  </inkml:definitions>
  <inkml:trace contextRef="#ctx0" brushRef="#br0">0 0 24575,'4'0'0</inkml:trace>
</inkml:ink>
</file>

<file path=ppt/ink/ink15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45"/>
    </inkml:context>
    <inkml:brush xml:id="br0">
      <inkml:brushProperty name="width" value="0.05" units="cm"/>
      <inkml:brushProperty name="height" value="0.05" units="cm"/>
      <inkml:brushProperty name="color" value="#000000"/>
    </inkml:brush>
  </inkml:definitions>
  <inkml:trace contextRef="#ctx0" brushRef="#br0">345 463 24575,'0'0'0,"0"0"0,1 1 0,-1-1 0,1 0 0,-1 0 0,1 0 0,-1 1 0,1-1 0,-1 0 0,0 0 0,1 1 0,-1-1 0,1 0 0,-1 1 0,0-1 0,1 0 0,-1 1 0,0-1 0,0 1 0,1-1 0,-1 0 0,0 1 0,0-1 0,1 1 0,-1-1 0,0 1 0,0-1 0,0 1 0,0-1 0,0 1 0,0-1 0,0 1 0,0-1 0,0 1 0,0-1 0,0 1 0,0-1 0,0 1 0,0-1 0,-1 0 0,1 1 0,0-1 0,-1 2 0,-9 28 0,6-21 0,-19 67 0,4 0 0,3 1 0,3 0 0,4 2 0,0 102 0,11-145 0,1 0 0,1-1 0,2 0 0,2 0 0,1 0 0,19 45 0,-27-75 0,1 0 0,1-1 0,-1 1 0,1-1 0,-1 1 0,1-1 0,0 0 0,1 0 0,-1-1 0,1 1 0,0-1 0,0 0 0,6 4 0,-5-4 0,1 0 0,0-1 0,0 0 0,0 0 0,0-1 0,1 0 0,-1 0 0,0 0 0,0-1 0,10 0 0,26-2 0,-1-1 0,0-2 0,43-10 0,-59 8 0,0 0 0,0-2 0,-1-1 0,-1 0 0,0-2 0,24-16 0,-41 25 0,-1 0 0,0 0 0,0-1 0,0 0 0,0 0 0,-1 0 0,1-1 0,-1 1 0,0-1 0,0 0 0,-1 0 0,0-1 0,0 1 0,0-1 0,0 0 0,-1 1 0,0-1 0,0 0 0,-1 0 0,1-1 0,-2 1 0,1 0 0,0 0 0,-2-11 0,1-20 0,-1 0 0,-3 0 0,-9-41 0,9 60 0,-1-1 0,-1 2 0,-1-1 0,-1 1 0,0 0 0,-1 0 0,-22-30 0,-1 6 0,-2 1 0,-1 1 0,-42-34 0,57 57 0,0 1 0,-1 1 0,0 0 0,-1 2 0,-1 0 0,0 2 0,0 1 0,-35-10 0,28 11 0,0 2 0,0 1 0,-60-3 0,83 8 0,1-1 0,0 0 0,0 0 0,0 0 0,-1 0 0,1-1 0,1 0 0,-1-1 0,-10-5 0,-1-2 0,-27-23 0,-7-5 0,48 37 0,0-1 0,0 1 0,1-1 0,-1 0 0,1 0 0,-1-1 0,1 1 0,0 0 0,0-1 0,0 1 0,0-1 0,0 0 0,0 1 0,1-1 0,-1 0 0,1 0 0,0 0 0,0 0 0,0-1 0,-1-5 0,3 5 0,-1-1 0,1 0 0,0 1 0,0-1 0,0 1 0,0-1 0,1 1 0,0 0 0,0 0 0,0-1 0,0 2 0,1-1 0,-1 0 0,5-5 0,4-3 0,0 1 0,0 0 0,1 1 0,0 0 0,1 1 0,0 0 0,0 1 0,15-7 0,121-44 0,-108 44 0,8-3 0,26-10 0,153-35 0,-225 62 0,-1 0 0,1 1 0,0-1 0,-1 1 0,1 0 0,0 0 0,0 0 0,-1 0 0,1 1 0,0-1 0,0 1 0,-1 0 0,1-1 0,-1 1 0,5 2 0,-6-2 0,0 1 0,0-1 0,0 0 0,0 1 0,0-1 0,-1 0 0,1 1 0,0-1 0,-1 1 0,1-1 0,-1 1 0,1 0 0,-1-1 0,0 1 0,1-1 0,-1 1 0,0 0 0,0-1 0,0 1 0,0 0 0,-1-1 0,1 1 0,0-1 0,-1 1 0,1 0 0,-1-1 0,-1 3 0,-8 21 0,-1 0 0,-1 0 0,-2-1 0,0-1 0,-25 31 0,14-20 0,-23 43 0,40-61 0,-1 0 0,0 0 0,-1-1 0,0 0 0,-1-1 0,-1 0 0,0-1 0,-24 20 0,2 0-147,25-23-1071,-1 2-5608</inkml:trace>
</inkml:ink>
</file>

<file path=ppt/ink/ink15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46"/>
    </inkml:context>
    <inkml:brush xml:id="br0">
      <inkml:brushProperty name="width" value="0.05" units="cm"/>
      <inkml:brushProperty name="height" value="0.05" units="cm"/>
      <inkml:brushProperty name="color" value="#000000"/>
    </inkml:brush>
  </inkml:definitions>
  <inkml:trace contextRef="#ctx0" brushRef="#br0">0 0 24575,'0'8'0,"0"23"0,4 33 0,1 22 0,0 16 0,3 14 0,0 12 0,-1 0 0,-2-3 0,-2-2 0,-1-6 0,-1-8 0,-1-17 0,0-18 0,0-12 0,3-18 0,2-12 0,0-11-8191</inkml:trace>
</inkml:ink>
</file>

<file path=ppt/ink/ink15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46"/>
    </inkml:context>
    <inkml:brush xml:id="br0">
      <inkml:brushProperty name="width" value="0.05" units="cm"/>
      <inkml:brushProperty name="height" value="0.05" units="cm"/>
      <inkml:brushProperty name="color" value="#000000"/>
    </inkml:brush>
  </inkml:definitions>
  <inkml:trace contextRef="#ctx0" brushRef="#br0">1 0 24575,'0'0'-8191</inkml:trace>
</inkml:ink>
</file>

<file path=ppt/ink/ink15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47"/>
    </inkml:context>
    <inkml:brush xml:id="br0">
      <inkml:brushProperty name="width" value="0.05" units="cm"/>
      <inkml:brushProperty name="height" value="0.05" units="cm"/>
      <inkml:brushProperty name="color" value="#000000"/>
    </inkml:brush>
  </inkml:definitions>
  <inkml:trace contextRef="#ctx0" brushRef="#br0">48 1 24575,'0'4'0,"0"9"0,0 3-8191</inkml:trace>
  <inkml:trace contextRef="#ctx0" brushRef="#br0">1 840 24575,'0'0'-8191</inkml:trace>
</inkml:ink>
</file>

<file path=ppt/ink/ink15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47"/>
    </inkml:context>
    <inkml:brush xml:id="br0">
      <inkml:brushProperty name="width" value="0.05" units="cm"/>
      <inkml:brushProperty name="height" value="0.05" units="cm"/>
      <inkml:brushProperty name="color" value="#000000"/>
    </inkml:brush>
  </inkml:definitions>
  <inkml:trace contextRef="#ctx0" brushRef="#br0">1 1 24575,'0'3'0,"0"7"0,0 4 0,0 4 0,0 4 0,0 1 0,0 0 0,0-2-8191</inkml:trace>
  <inkml:trace contextRef="#ctx0" brushRef="#br0">1 443 24575,'0'4'0,"0"5"0,0 10 0,0 4 0,0 16 0,0 15 0,0 16 0,0 7 0,0-9-8191</inkml:trace>
</inkml:ink>
</file>

<file path=ppt/ink/ink15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47"/>
    </inkml:context>
    <inkml:brush xml:id="br0">
      <inkml:brushProperty name="width" value="0.05" units="cm"/>
      <inkml:brushProperty name="height" value="0.05" units="cm"/>
      <inkml:brushProperty name="color" value="#000000"/>
    </inkml:brush>
  </inkml:definitions>
  <inkml:trace contextRef="#ctx0" brushRef="#br0">1 0 24575,'0'0'-8191</inkml:trace>
  <inkml:trace contextRef="#ctx0" brushRef="#br0">1 0 24575,'0'4'0</inkml:trace>
</inkml:ink>
</file>

<file path=ppt/ink/ink15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56"/>
    </inkml:context>
    <inkml:brush xml:id="br0">
      <inkml:brushProperty name="width" value="0.05" units="cm"/>
      <inkml:brushProperty name="height" value="0.05" units="cm"/>
      <inkml:brushProperty name="color" value="#000000"/>
    </inkml:brush>
  </inkml:definitions>
  <inkml:trace contextRef="#ctx0" brushRef="#br0">1 0 24575,'0'24'0,"1"0"0,0-1 0,2 1 0,1 0 0,1-1 0,1 0 0,0 0 0,15 30 0,-20-50 0,1-1 0,0 1 0,0-1 0,0 0 0,0 0 0,0 0 0,0 0 0,1 0 0,-1 0 0,1 0 0,-1-1 0,1 1 0,0-1 0,0 0 0,-1 0 0,1 0 0,0 0 0,0 0 0,0-1 0,0 1 0,3-1 0,10 1 0,-1-1 0,0-1 0,17-2 0,0 0 0,773-9 0,-798 12 0,0 0 0,0 1 0,0 0 0,-1 0 0,1 0 0,0 1 0,-1 0 0,10 4 0,-13-4 0,-1 0 0,1 0 0,0 0 0,-1 1 0,1-1 0,-1 0 0,0 1 0,0 0 0,0 0 0,0-1 0,0 1 0,0 0 0,-1 0 0,0 1 0,0-1 0,1 0 0,0 7 0,7 40 0,-2 1 0,0 70 0,-3-39 0,-1-38 0,2 10 0,-2 0 0,-3 1 0,-8 74 0,6-121 0,0-1 0,0 1 0,0-1 0,-1 0 0,0 1 0,0-1 0,-1 0 0,0-1 0,0 1 0,0-1 0,-1 0 0,-10 10 0,6-7 0,-1-2 0,0 1 0,0-1 0,0-1 0,-1 0 0,0-1 0,-16 7 0,-6-2 0,-1-1 0,0-2 0,0-1 0,-60 2 0,-4-4 0,-123-9 0,216 4-170,-1 0-1,0 0 0,1 0 1,-1-1-1,1 0 0,0 0 1,-11-5-1,-7-8-6655</inkml:trace>
</inkml:ink>
</file>

<file path=ppt/ink/ink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10"/>
    </inkml:context>
    <inkml:brush xml:id="br0">
      <inkml:brushProperty name="width" value="0.05" units="cm"/>
      <inkml:brushProperty name="height" value="0.05" units="cm"/>
      <inkml:brushProperty name="color" value="#000000"/>
    </inkml:brush>
  </inkml:definitions>
  <inkml:trace contextRef="#ctx0" brushRef="#br0">1061 1 24575,'0'12'0,"-16"20"0,-16 20 0,-24 36 0,-26 33 0,-14 22 0,-15 11 0,-4 3 0,-7-2 0,10-15 0,16-23 0,16-20 0,18-22 0,19-21 0,18-14 0,12-23 0</inkml:trace>
</inkml:ink>
</file>

<file path=ppt/ink/ink16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57"/>
    </inkml:context>
    <inkml:brush xml:id="br0">
      <inkml:brushProperty name="width" value="0.05" units="cm"/>
      <inkml:brushProperty name="height" value="0.05" units="cm"/>
      <inkml:brushProperty name="color" value="#000000"/>
    </inkml:brush>
  </inkml:definitions>
  <inkml:trace contextRef="#ctx0" brushRef="#br0">1 228 24575,'0'-5'0,"16"-4"0,17-5 0,18-5 0,14 2 0,10-1 0,5 0 0,4 1 0,5 1 0,-6-1 0,-9-2 0,-5 2 0,-6 5 0,-14-1 0,-12 3 0,-11 3-8191</inkml:trace>
</inkml:ink>
</file>

<file path=ppt/ink/ink16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5:59"/>
    </inkml:context>
    <inkml:brush xml:id="br0">
      <inkml:brushProperty name="width" value="0.05" units="cm"/>
      <inkml:brushProperty name="height" value="0.05" units="cm"/>
      <inkml:brushProperty name="color" value="#000000"/>
    </inkml:brush>
  </inkml:definitions>
  <inkml:trace contextRef="#ctx0" brushRef="#br0">957 1 24575,'-30'0'0,"-71"-1"0,1 5 0,-125 19 0,196-18 0,-1 2 0,1 1 0,0 1 0,1 1 0,0 1 0,1 2 0,0 1 0,1 1 0,0 1 0,1 1 0,1 2 0,-22 21 0,33-25 0,0 0 0,1 1 0,1 0 0,0 1 0,1 0 0,1 0 0,0 1 0,2 1 0,0-1 0,1 1 0,1 0 0,0 1 0,2-1 0,0 1 0,0 25 0,3-5 0,2 0 0,1-1 0,3 0 0,0 0 0,3 0 0,22 63 0,-12-58 0,2 0 0,50 77 0,-67-114 0,16 22 0,0-1 0,2 0 0,1-2 0,37 34 0,-43-45 0,2 0 0,0-1 0,0-1 0,1 0 0,1-2 0,0 0 0,33 11 0,-29-15 0,0-1 0,1-2 0,0 0 0,0-2 0,-1 0 0,1-2 0,36-4 0,-56 3 0,1-1 0,-1 1 0,1-1 0,-1 0 0,0-1 0,0 1 0,0-1 0,0-1 0,-1 1 0,1-1 0,-1 0 0,0 0 0,0 0 0,0-1 0,-1 0 0,1 0 0,-1 0 0,0 0 0,-1-1 0,1 1 0,-1-1 0,0 0 0,-1 0 0,1 0 0,-1-1 0,2-10 0,2-12 0,-1-2 0,-2 1 0,0 0 0,-4-43 0,1 52 0,0-44 0,-4-129 0,3 190 0,1 0 0,0-1 0,-1 1 0,0 0 0,0 0 0,0 0 0,-1-1 0,1 1 0,-1 0 0,0 1 0,0-1 0,0 0 0,-1 1 0,1-1 0,-1 1 0,0 0 0,0 0 0,0 0 0,0 0 0,-1 0 0,-3-2 0,-1 1 0,-1 0 0,0 0 0,0 1 0,0 0 0,0 1 0,0 0 0,0 1 0,-15-2 0,-37 1 0,0 3 0,-86 11 0,-27 2 0,169-14 9,0 0-1,1 0 1,-1 1-1,0 0 1,0-1 0,0 2-1,0-1 1,0 1-1,1-1 1,-1 1-1,1 0 1,-1 1-1,-6 4 1,7-3-123,1 0 0,-1 0-1,1 0 1,0 0 0,0 1 0,1-1-1,-1 1 1,1 0 0,0 0 0,0 0-1,1 0 1,-3 9 0,0 6-6712</inkml:trace>
</inkml:ink>
</file>

<file path=ppt/ink/ink16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37"/>
    </inkml:context>
    <inkml:brush xml:id="br0">
      <inkml:brushProperty name="width" value="0.05" units="cm"/>
      <inkml:brushProperty name="height" value="0.05" units="cm"/>
      <inkml:brushProperty name="color" value="#000000"/>
    </inkml:brush>
  </inkml:definitions>
  <inkml:trace contextRef="#ctx0" brushRef="#br0">1 1 24575,'13'61'0,"11"127"0,-16 63 0,-7-192 0,-1 267 0,1 65 0,10-261 111,1 7-1587,-12-119-5350</inkml:trace>
</inkml:ink>
</file>

<file path=ppt/ink/ink16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38"/>
    </inkml:context>
    <inkml:brush xml:id="br0">
      <inkml:brushProperty name="width" value="0.05" units="cm"/>
      <inkml:brushProperty name="height" value="0.05" units="cm"/>
      <inkml:brushProperty name="color" value="#000000"/>
    </inkml:brush>
  </inkml:definitions>
  <inkml:trace contextRef="#ctx0" brushRef="#br0">502 0 24575,'-1'7'0,"0"-1"0,-1 0 0,0 0 0,0 0 0,0-1 0,0 1 0,-1 0 0,0-1 0,0 0 0,-1 1 0,1-1 0,-1-1 0,-8 8 0,6-4 0,-67 74 0,-3-4 0,-138 111 0,133-135 0,73-43 0,14-5 0,23-1 0,-14-3 0,-4 3 0,1-1 0,-1 1 0,0 1 0,0 0 0,-1 0 0,18 16 0,53 54 0,-62-57 0,74 78 0,-21-21 0,84 67 0,-121-119-1365,-18-15-5461</inkml:trace>
</inkml:ink>
</file>

<file path=ppt/ink/ink16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33"/>
    </inkml:context>
    <inkml:brush xml:id="br0">
      <inkml:brushProperty name="width" value="0.05" units="cm"/>
      <inkml:brushProperty name="height" value="0.05" units="cm"/>
      <inkml:brushProperty name="color" value="#000000"/>
    </inkml:brush>
  </inkml:definitions>
  <inkml:trace contextRef="#ctx0" brushRef="#br0">1 140 24575,'1'-1'0,"0"-1"0,0 0 0,0 1 0,0-1 0,0 0 0,0 1 0,1-1 0,-1 1 0,1 0 0,-1 0 0,1-1 0,0 1 0,-1 0 0,1 0 0,0 0 0,0 1 0,0-1 0,-1 0 0,1 1 0,4-1 0,0-2 0,47-16 0,0 2 0,1 2 0,64-9 0,169-10 0,-273 33 0,0 0 0,0 1 0,-1 0 0,1 1 0,18 3 0,-28-3 0,0 0 0,0 0 0,0 1 0,0-1 0,0 1 0,0 0 0,0 0 0,-1 0 0,1 1 0,-1-1 0,1 1 0,-1 0 0,0 0 0,0 0 0,0 0 0,-1 1 0,1-1 0,-1 1 0,0-1 0,0 1 0,2 5 0,0 3 0,0 0 0,-1 1 0,0 0 0,-1 0 0,0 22 0,-4 68 0,1-92 0,0 6 0,-1 1 0,-1-1 0,-1 0 0,0-1 0,-1 1 0,-1-1 0,-10 21 0,11-26 0,-1-1 0,0-1 0,0 1 0,-1-1 0,-1 0 0,1 0 0,-1-1 0,-1 0 0,1 0 0,-2-1 0,-18 12 0,20-15 0,-29 17 0,37-21 0,-1 0 0,1 0 0,-1 1 0,1-1 0,0 0 0,-1 1 0,1-1 0,-1 0 0,1 1 0,0-1 0,-1 1 0,1-1 0,0 1 0,-1-1 0,1 0 0,0 1 0,0-1 0,-1 1 0,1-1 0,0 1 0,0 0 0,0-1 0,0 1 0,0-1 0,0 1 0,-1-1 0,1 1 0,1-1 0,-1 1 0,0-1 0,0 1 0,0-1 0,0 1 0,0-1 0,0 1 0,1 0 0,-1-1 0,0 0 0,0 1 0,1-1 0,-1 1 0,0-1 0,1 1 0,-1-1 0,0 0 0,1 1 0,-1-1 0,1 1 0,-1-1 0,1 0 0,-1 0 0,0 1 0,1-1 0,-1 0 0,1 0 0,0 0 0,-1 1 0,1-1 0,0 0 0,15 6 0,0-1 0,0 0 0,28 3 0,-25-4 0,-1 0 0,22 7 0,-33-8 0,0 0 0,0 0 0,-1 1 0,1 0 0,-1 0 0,0 0 0,0 1 0,0 0 0,5 6 0,-4-3 0,0 0 0,-1 0 0,0 0 0,0 1 0,-1 0 0,0 0 0,-1 1 0,0-1 0,4 15 0,-4-6 0,-1 0 0,-1-1 0,-1 1 0,-1 30 0,0-35 0,-1 0 0,0 0 0,-1 0 0,-6 19 0,6-27 0,1 0 0,-1 0 0,-1 0 0,1-1 0,-1 1 0,1-1 0,-2 0 0,1 1 0,0-1 0,-1-1 0,1 1 0,-1 0 0,0-1 0,-5 3 0,-53 38 0,43-29 0,-1-1 0,0-1 0,-42 20 0,58-31 0,-1 0 0,0-1 0,0 1 0,0-1 0,0 0 0,0-1 0,0 1 0,0-1 0,0 0 0,0 0 0,-7-2 0,1-1 0,0 0 0,1-1 0,-18-8 0,13 5 0,-17-4-25,27 10-78,0-1 0,1 1 0,-1-1 0,1 1 0,-1-1 0,1-1 0,0 1 0,0 0-1,0-1 1,0 0 0,0 0 0,-5-6 0,-1-6-6723</inkml:trace>
</inkml:ink>
</file>

<file path=ppt/ink/ink16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34"/>
    </inkml:context>
    <inkml:brush xml:id="br0">
      <inkml:brushProperty name="width" value="0.05" units="cm"/>
      <inkml:brushProperty name="height" value="0.05" units="cm"/>
      <inkml:brushProperty name="color" value="#000000"/>
    </inkml:brush>
  </inkml:definitions>
  <inkml:trace contextRef="#ctx0" brushRef="#br0">0 0 24575,'4'0'0</inkml:trace>
</inkml:ink>
</file>

<file path=ppt/ink/ink16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35"/>
    </inkml:context>
    <inkml:brush xml:id="br0">
      <inkml:brushProperty name="width" value="0.05" units="cm"/>
      <inkml:brushProperty name="height" value="0.05" units="cm"/>
      <inkml:brushProperty name="color" value="#000000"/>
    </inkml:brush>
  </inkml:definitions>
  <inkml:trace contextRef="#ctx0" brushRef="#br0">0 1 24575,'1'16'0,"1"0"0,5 22 0,1 13 0,-5-16 0,-2-13 0,0 1 0,2-1 0,1 0 0,0 0 0,2 0 0,0 0 0,14 29 0,-16-41 0,1 1 0,-2 1 0,1-1 0,-2 1 0,1-1 0,-1 1 0,0 13 0,2 12 0,-2-36 0,2-9 0,4-11 0,16-60 0,69-149 0,-85 212 0,1 1 0,1 1 0,0 0 0,23-26 0,-28 35 0,0 0 0,0 0 0,1 0 0,-1 1 0,1 0 0,0 0 0,0 0 0,0 1 0,1 0 0,-1 0 0,1 1 0,0 0 0,0 0 0,13-2 0,-17 5 0,0-1 0,0 1 0,0-1 0,-1 1 0,1 0 0,0 0 0,-1 0 0,1 0 0,0 1 0,-1-1 0,0 1 0,1 0 0,-1-1 0,0 1 0,0 0 0,0 0 0,0 1 0,0-1 0,0 0 0,-1 1 0,1-1 0,-1 1 0,0-1 0,1 1 0,0 3 0,5 11 0,-1 0 0,7 32 0,-10-35 0,5 13 0,-2 0 0,-1 0 0,-1 1 0,0 29 0,-6 186-1365,2-218-5461</inkml:trace>
</inkml:ink>
</file>

<file path=ppt/ink/ink16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36"/>
    </inkml:context>
    <inkml:brush xml:id="br0">
      <inkml:brushProperty name="width" value="0.05" units="cm"/>
      <inkml:brushProperty name="height" value="0.05" units="cm"/>
      <inkml:brushProperty name="color" value="#000000"/>
    </inkml:brush>
  </inkml:definitions>
  <inkml:trace contextRef="#ctx0" brushRef="#br0">0 347 24575,'4'-4'0,"2"-5"0,7-2 0,13-6 0,19-8 0,9 0 0,11 0 0,11 0 0,8-3 0,5 0 0,-3-1 0,-6-2 0,-12 3 0,-10 7 0,-14 3 0,-11 5 0,-11 4-8191</inkml:trace>
</inkml:ink>
</file>

<file path=ppt/ink/ink16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40"/>
    </inkml:context>
    <inkml:brush xml:id="br0">
      <inkml:brushProperty name="width" value="0.05" units="cm"/>
      <inkml:brushProperty name="height" value="0.05" units="cm"/>
      <inkml:brushProperty name="color" value="#000000"/>
    </inkml:brush>
  </inkml:definitions>
  <inkml:trace contextRef="#ctx0" brushRef="#br0">0 0 24575,'36'421'0,"-1"-40"0,-35 3 102,-1-169-1569,1-180-5359</inkml:trace>
</inkml:ink>
</file>

<file path=ppt/ink/ink16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41"/>
    </inkml:context>
    <inkml:brush xml:id="br0">
      <inkml:brushProperty name="width" value="0.05" units="cm"/>
      <inkml:brushProperty name="height" value="0.05" units="cm"/>
      <inkml:brushProperty name="color" value="#000000"/>
    </inkml:brush>
  </inkml:definitions>
  <inkml:trace contextRef="#ctx0" brushRef="#br0">0 0 24575,'0'8'0,"0"14"0,0 20 0,0 14 0,0 14 0,4 7 0,1 1 0,0-3 0,-1-12 0,-1-12 0,-1-6 0,-1-8 0,-1-5 0,0-5 0,0-7-8191</inkml:trace>
</inkml:ink>
</file>

<file path=ppt/ink/ink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11"/>
    </inkml:context>
    <inkml:brush xml:id="br0">
      <inkml:brushProperty name="width" value="0.05" units="cm"/>
      <inkml:brushProperty name="height" value="0.05" units="cm"/>
      <inkml:brushProperty name="color" value="#000000"/>
    </inkml:brush>
  </inkml:definitions>
  <inkml:trace contextRef="#ctx0" brushRef="#br0">0 0 24575,'6'1'0,"-1"1"0,1 0 0,-1 0 0,0 0 0,0 1 0,0 0 0,0 0 0,0 0 0,-1 0 0,1 1 0,-1 0 0,6 7 0,5 2 0,289 274 0,-170-155 0,53 49 0,237 225 0,-411-394-455,1 0 0,23 15 0,-15-15-6371</inkml:trace>
</inkml:ink>
</file>

<file path=ppt/ink/ink17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42"/>
    </inkml:context>
    <inkml:brush xml:id="br0">
      <inkml:brushProperty name="width" value="0.05" units="cm"/>
      <inkml:brushProperty name="height" value="0.05" units="cm"/>
      <inkml:brushProperty name="color" value="#000000"/>
    </inkml:brush>
  </inkml:definitions>
  <inkml:trace contextRef="#ctx0" brushRef="#br0">23 216 24575,'-1'6'0,"0"-1"0,0 0 0,0 0 0,0 0 0,-4 8 0,-3 16 0,7-26 0,0 4 0,0 1 0,0-1 0,1 1 0,0 13 0,1-19 0,-1 0 0,0-1 0,1 1 0,-1 0 0,1 0 0,0-1 0,-1 1 0,1 0 0,0-1 0,0 1 0,0 0 0,0-1 0,0 1 0,1-1 0,-1 0 0,0 1 0,1-1 0,-1 0 0,1 0 0,-1 0 0,1 0 0,-1 0 0,1 0 0,0-1 0,1 2 0,16 2 0,-1-1 0,0-1 0,1 0 0,0-1 0,-1-1 0,28-4 0,0 2 0,-40 2 0,0-1 0,0 1 0,0-1 0,-1 0 0,1-1 0,0 1 0,-1-1 0,1 0 0,-1-1 0,1 1 0,-1-1 0,0 0 0,0 0 0,7-7 0,-4 2 0,-1 0 0,0 0 0,-1-1 0,0 0 0,0 0 0,-1 0 0,5-13 0,-2 5 0,1-1 0,0 1 0,-2-2 0,0 1 0,-1-1 0,-1 0 0,0 0 0,1-26 0,-5 42 0,-2 0 0,1 0 0,0 0 0,0 0 0,-1 1 0,0-1 0,1 0 0,-1 1 0,0-1 0,-1 0 0,1 1 0,0-1 0,-1 1 0,1-1 0,-1 1 0,0 0 0,0 0 0,0 0 0,0 0 0,0 0 0,0 0 0,0 1 0,-1-1 0,1 0 0,0 1 0,-1 0 0,0 0 0,1 0 0,-1 0 0,0 0 0,1 0 0,-4 0 0,-11-1 0,1 0 0,0 1 0,0 1 0,-26 2 0,11 0 0,20-2 0,0 1 0,0 0 0,0 0 0,0 1 0,0 0 0,1 1 0,-17 7 0,22-8 0,0 1 0,0 0 0,0 0 0,1 1 0,0-1 0,-1 1 0,1 0 0,1 0 0,-1 0 0,1 0 0,-1 1 0,1 0 0,0 0 0,1-1 0,-1 2 0,1-1 0,-2 6 0,-1 9-1365,1-1-5461</inkml:trace>
</inkml:ink>
</file>

<file path=ppt/ink/ink17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43"/>
    </inkml:context>
    <inkml:brush xml:id="br0">
      <inkml:brushProperty name="width" value="0.05" units="cm"/>
      <inkml:brushProperty name="height" value="0.05" units="cm"/>
      <inkml:brushProperty name="color" value="#000000"/>
    </inkml:brush>
  </inkml:definitions>
  <inkml:trace contextRef="#ctx0" brushRef="#br0">168 79 24575,'-5'0'0,"-1"0"0,0 0 0,0 0 0,1 0 0,-1 1 0,0 0 0,1 0 0,-1 1 0,1-1 0,-1 1 0,1 1 0,0-1 0,0 1 0,0 0 0,0 0 0,0 0 0,1 0 0,-1 1 0,1 0 0,0 0 0,0 0 0,0 1 0,1-1 0,0 1 0,-5 8 0,2-1 0,0 1 0,1-1 0,1 1 0,-6 25 0,8-30 0,1 0 0,0 1 0,0-1 0,1 0 0,0 1 0,0-1 0,1 0 0,0 0 0,3 10 0,-3-15 0,1 0 0,0 0 0,0 1 0,0-1 0,0 0 0,0-1 0,0 1 0,1 0 0,-1-1 0,1 1 0,0-1 0,0 0 0,0 0 0,0 0 0,0 0 0,0 0 0,1-1 0,-1 0 0,1 1 0,-1-1 0,1 0 0,-1-1 0,5 1 0,10 2 0,1-2 0,-1 0 0,25-2 0,-26 0 0,-10 1 0,1 0 0,0-1 0,0 0 0,0 0 0,-1-1 0,1 0 0,-1-1 0,1 1 0,11-8 0,-15 8 0,0-1 0,0 0 0,-1 0 0,1 0 0,-1 0 0,0-1 0,0 1 0,0-1 0,-1 0 0,1 0 0,-1 0 0,0 0 0,0 0 0,0-1 0,-1 1 0,1-1 0,-1 1 0,1-7 0,1-10 0,-1-1 0,0 0 0,-3-33 0,0 45 0,0-1 0,0 1 0,-1 0 0,-1 0 0,1 0 0,-2 0 0,1 0 0,-2 0 0,-6-12 0,8 18 6,0 0 0,-1 0 0,0 0 0,0 1 0,0-1-1,0 1 1,0 0 0,-1 0 0,1 1 0,-1-1 0,0 1 0,1 0-1,-1 0 1,0 1 0,-1-1 0,1 1 0,-8-1 0,-8 0-274,0 1 0,0 1 0,-21 3 0,31-2-131,-12 1-6427</inkml:trace>
</inkml:ink>
</file>

<file path=ppt/ink/ink17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44"/>
    </inkml:context>
    <inkml:brush xml:id="br0">
      <inkml:brushProperty name="width" value="0.05" units="cm"/>
      <inkml:brushProperty name="height" value="0.05" units="cm"/>
      <inkml:brushProperty name="color" value="#000000"/>
    </inkml:brush>
  </inkml:definitions>
  <inkml:trace contextRef="#ctx0" brushRef="#br0">1 1 24575,'0'1537'0,"1"-1528"17,1-18-621,-1 4-174,4-21-6048</inkml:trace>
</inkml:ink>
</file>

<file path=ppt/ink/ink17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6:46"/>
    </inkml:context>
    <inkml:brush xml:id="br0">
      <inkml:brushProperty name="width" value="0.05" units="cm"/>
      <inkml:brushProperty name="height" value="0.05" units="cm"/>
      <inkml:brushProperty name="color" value="#000000"/>
    </inkml:brush>
  </inkml:definitions>
  <inkml:trace contextRef="#ctx0" brushRef="#br0">384 0 24575,'-14'9'0,"0"0"0,1 0 0,0 2 0,1-1 0,-21 25 0,2-4 0,-23 22 0,27-24 0,-2-1 0,-1-1 0,-56 37 0,85-63 0,-1 0 0,0 0 0,1 0 0,-1 0 0,0 0 0,1 0 0,-1 0 0,1 1 0,0-1 0,-1 1 0,1-1 0,0 1 0,0-1 0,0 1 0,0 0 0,0-1 0,0 1 0,0 0 0,1 0 0,-1-1 0,1 1 0,-1 0 0,1 0 0,0 0 0,-1 0 0,1 0 0,1 2 0,0 1 0,1 0 0,-1-1 0,1 1 0,1-1 0,-1 1 0,1-1 0,-1 0 0,1 0 0,7 7 0,34 35 0,94 75 0,-106-94 0,88 58 0,-47-37 0,-63-40-170,1 0-1,0-1 0,0-1 1,1 1-1,0-2 0,0 0 1,25 7-1,-18-9-6655</inkml:trace>
</inkml:ink>
</file>

<file path=ppt/ink/ink17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20"/>
    </inkml:context>
    <inkml:brush xml:id="br0">
      <inkml:brushProperty name="width" value="0.05" units="cm"/>
      <inkml:brushProperty name="height" value="0.05" units="cm"/>
      <inkml:brushProperty name="color" value="#000000"/>
    </inkml:brush>
  </inkml:definitions>
  <inkml:trace contextRef="#ctx0" brushRef="#br0">0 0 24575,'4'0'0,"37"0"0,63 0 0,81 0 0,81 0 0,74 0-2556,50 0 2556,27 0-1893,6 0 1893,-11 0 0,-34 0 0,-55 0 0,-69 0-783,-75 0 783,-68 0-2959</inkml:trace>
</inkml:ink>
</file>

<file path=ppt/ink/ink17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21"/>
    </inkml:context>
    <inkml:brush xml:id="br0">
      <inkml:brushProperty name="width" value="0.05" units="cm"/>
      <inkml:brushProperty name="height" value="0.05" units="cm"/>
      <inkml:brushProperty name="color" value="#000000"/>
    </inkml:brush>
  </inkml:definitions>
  <inkml:trace contextRef="#ctx0" brushRef="#br0">0 132 24575,'1'-2'0,"1"0"0,-1 0 0,0 1 0,1-1 0,-1 1 0,1-1 0,-1 1 0,1 0 0,-1 0 0,1-1 0,0 1 0,0 0 0,0 0 0,3-1 0,-3 1 0,13-5 0,1 0 0,-1 0 0,1 2 0,-1 0 0,26-3 0,89-2 0,-102 7 0,937-5 0,-585 10 0,-285-3 0,896-14 0,-507 4 0,-461 9 0,0-1 0,29-6 0,-27 3 0,37-2 0,-53 7-273,1-1 0,0 0 0,-1-1 0,10-3 0,-3 0-6553</inkml:trace>
</inkml:ink>
</file>

<file path=ppt/ink/ink17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23"/>
    </inkml:context>
    <inkml:brush xml:id="br0">
      <inkml:brushProperty name="width" value="0.05" units="cm"/>
      <inkml:brushProperty name="height" value="0.05" units="cm"/>
      <inkml:brushProperty name="color" value="#000000"/>
    </inkml:brush>
  </inkml:definitions>
  <inkml:trace contextRef="#ctx0" brushRef="#br0">0 109 24575,'80'3'0,"126"23"0,-94-10 0,538 64-688,99 14 378,-727-91 335,5 0 6,-1 0 1,-1 2-1,1 1 0,-1 0 1,43 19-1,-65-24-31,-1 0 0,0 0 0,1 1 0,-1-1 0,0 1 0,0-1 0,0 1 0,0 0 0,0-1 0,0 1 0,-1 0 0,1 0 0,-1 0 0,1 1 0,-1-1 0,0 0 0,0 0 0,0 1 0,0-1 0,0 1 0,0-1 0,-1 1 0,1-1 0,-1 1 0,0-1 0,0 1 0,0 0 0,0-1 0,0 1 0,0-1 0,-1 1 0,1 0 0,-1-1 0,0 0 0,0 1 0,-1 2 0,-4 8 0,-1-1 0,-1 0 0,0 0 0,0-1 0,-15 14 0,-192 190 727,126-130-669,-17 17-58,-335 349 0,96-16 0,298-366 0,2 2 0,4 2 0,3 2 0,-45 127 0,80-192 0,-12 25 0,15-35 0,0 1 0,0-1 0,0 0 0,0 0 0,0 0 0,-1 0 0,1 1 0,0-1 0,0 0 0,0 0 0,0 0 0,-1 0 0,1 0 0,0 0 0,0 1 0,0-1 0,-1 0 0,1 0 0,0 0 0,0 0 0,0 0 0,-1 0 0,1 0 0,0 0 0,0 0 0,-1 0 0,1 0 0,0 0 0,0 0 0,0 0 0,-1 0 0,1 0 0,0-1 0,0 1 0,0 0 0,-1 0 0,1 0 0,0 0 0,0 0 0,0 0 0,0 0 0,-1-1 0,1 1 0,0 0 0,0 0 0,0 0 0,0 0 0,0-1 0,0 1 0,-1 0 0,1 0 0,0 0 0,0-1 0,0 1 0,0 0 0,-5-10 0,1-1 0,0 1 0,0 0 0,1-1 0,-2-17 0,-2-3 0,-34-134 0,-85-390 0,101 414 0,7-1 0,-1-144 0,22-200 0,1 111 0,-4 299-1365,0 46-5461</inkml:trace>
</inkml:ink>
</file>

<file path=ppt/ink/ink17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50"/>
    </inkml:context>
    <inkml:brush xml:id="br0">
      <inkml:brushProperty name="width" value="0.05" units="cm"/>
      <inkml:brushProperty name="height" value="0.05" units="cm"/>
      <inkml:brushProperty name="color" value="#000000"/>
    </inkml:brush>
  </inkml:definitions>
  <inkml:trace contextRef="#ctx0" brushRef="#br0">0 5502 24575,'211'0'0,"229"1"-1320,1442-24-1382,-1291-17 2699,-398 18 34,195-50 0,-278 42 89,0-5 0,-3-5 0,163-84 0,276-208-75,-419 241 612,-4-5-1,134-136 0,509-469-573,-610 563 116,452-377-132,-82 72-68,-24-23-8,165-251 24,-530 565 45,-46 48 127,91-132 1,200-304 492,-362 512-680,2 1 0,1 0 0,1 2 0,2 1 0,0 0 0,1 2 0,1 2 0,55-32 0,-42 34 0,0 2 0,1 1 0,0 2 0,1 2 0,0 2 0,66-6 0,273 7 0,-265 10 0,75-1 0,904 13 0,-516-4-1365,-531-10-5461</inkml:trace>
</inkml:ink>
</file>

<file path=ppt/ink/ink17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37:51"/>
    </inkml:context>
    <inkml:brush xml:id="br0">
      <inkml:brushProperty name="width" value="0.05" units="cm"/>
      <inkml:brushProperty name="height" value="0.05" units="cm"/>
      <inkml:brushProperty name="color" value="#000000"/>
    </inkml:brush>
  </inkml:definitions>
  <inkml:trace contextRef="#ctx0" brushRef="#br0">0 0 24575,'0'0'-8191</inkml:trace>
</inkml:ink>
</file>

<file path=ppt/ink/ink17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21"/>
    </inkml:context>
    <inkml:brush xml:id="br0">
      <inkml:brushProperty name="width" value="0.05" units="cm"/>
      <inkml:brushProperty name="height" value="0.05" units="cm"/>
      <inkml:brushProperty name="color" value="#000000"/>
    </inkml:brush>
  </inkml:definitions>
  <inkml:trace contextRef="#ctx0" brushRef="#br0">0 1 24575,'5340'0'-1365,"-5317"0"-5461</inkml:trace>
</inkml:ink>
</file>

<file path=ppt/ink/ink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13"/>
    </inkml:context>
    <inkml:brush xml:id="br0">
      <inkml:brushProperty name="width" value="0.05" units="cm"/>
      <inkml:brushProperty name="height" value="0.05" units="cm"/>
      <inkml:brushProperty name="color" value="#000000"/>
    </inkml:brush>
  </inkml:definitions>
  <inkml:trace contextRef="#ctx0" brushRef="#br0">1 26 24575,'3'-2'0,"1"0"0,0 0 0,-1 1 0,1-1 0,0 1 0,0 0 0,0 0 0,0 0 0,0 1 0,1-1 0,-1 1 0,0 0 0,4 1 0,10-2 0,603-10-9,-404 12-169,3361 0-1451,-3543-1-4746</inkml:trace>
</inkml:ink>
</file>

<file path=ppt/ink/ink18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23"/>
    </inkml:context>
    <inkml:brush xml:id="br0">
      <inkml:brushProperty name="width" value="0.05" units="cm"/>
      <inkml:brushProperty name="height" value="0.05" units="cm"/>
      <inkml:brushProperty name="color" value="#000000"/>
    </inkml:brush>
  </inkml:definitions>
  <inkml:trace contextRef="#ctx0" brushRef="#br0">0 1 24575,'3'81'4,"3"-1"0,27 137 0,60 145-139,-90-351 123,87 300-515,107 398 349,-38 6 207,-114-416-29,-13 1 0,-8 310 0,-33 968 811,9-1517-811,1 74 0,6-103 0,-7-31 0,0-1 0,1 1 0,-1-1 0,0 1 0,1-1 0,-1 1 0,0-1 0,1 1 0,-1-1 0,1 1 0,-1-1 0,1 0 0,-1 1 0,1-1 0,-1 0 0,1 0 0,-1 1 0,1-1 0,0 0 0,-1 0 0,1 0 0,-1 1 0,1-1 0,0 0 0,-1 0 0,1 0 0,-1 0 0,1 0 0,0 0 0,-1-1 0,1 1 0,-1 0 0,1 0 0,0 0 0,-1 0 0,1-1 0,-1 1 0,1 0 0,-1-1 0,1 1 0,-1 0 0,1-1 0,-1 1 0,1 0 0,-1-1 0,1 1 0,-1-2 0,23-23-1365,0-8-5461</inkml:trace>
</inkml:ink>
</file>

<file path=ppt/ink/ink18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25"/>
    </inkml:context>
    <inkml:brush xml:id="br0">
      <inkml:brushProperty name="width" value="0.05" units="cm"/>
      <inkml:brushProperty name="height" value="0.05" units="cm"/>
      <inkml:brushProperty name="color" value="#000000"/>
    </inkml:brush>
  </inkml:definitions>
  <inkml:trace contextRef="#ctx0" brushRef="#br0">2 640 24575,'-1'-162'0,"3"-175"0,-2 326 0,0 0 0,1 1 0,0-1 0,1 0 0,0 1 0,1-1 0,0 1 0,1-1 0,7-15 0,-9 24 0,-1 1 0,0 0 0,0-1 0,0 1 0,1 0 0,-1 0 0,0 0 0,1-1 0,-1 1 0,1 1 0,-1-1 0,1 0 0,0 0 0,-1 1 0,1-1 0,0 1 0,0-1 0,-1 1 0,1 0 0,0-1 0,0 1 0,0 0 0,-1 0 0,1 0 0,0 1 0,0-1 0,-1 0 0,1 1 0,0-1 0,0 1 0,-1 0 0,1-1 0,0 1 0,-1 0 0,2 1 0,8 5 0,0-1 0,-1 2 0,19 16 0,-23-19 0,425 411 0,-411-395 0,57 63 0,-77-83-2,1-1 0,0 1 1,-1-1-1,1 1 0,-1-1 0,1 1 0,-1 0 0,0-1 0,1 1 0,-1-1 0,0 1 0,1 0 1,-1-1-1,0 1 0,0 0 0,1 0 0,-1-1 0,0 1 0,0 0 0,0-1 0,0 1 0,0 0 0,0 0 1,0-1-1,0 1 0,0 0 0,-1-1 0,1 1 0,-1 1 0,0-1 11,0-1 0,0 1 0,0-1 0,0 1-1,0-1 1,0 1 0,0-1 0,-1 0 0,1 1 0,0-1 0,0 0 0,0 0-1,-1 0 1,1 0 0,-2-1 0,-49-8-1459,9-4-5376</inkml:trace>
</inkml:ink>
</file>

<file path=ppt/ink/ink18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26"/>
    </inkml:context>
    <inkml:brush xml:id="br0">
      <inkml:brushProperty name="width" value="0.05" units="cm"/>
      <inkml:brushProperty name="height" value="0.05" units="cm"/>
      <inkml:brushProperty name="color" value="#000000"/>
    </inkml:brush>
  </inkml:definitions>
  <inkml:trace contextRef="#ctx0" brushRef="#br0">1 1 24575,'607'0'-1365,"-587"0"-5461</inkml:trace>
</inkml:ink>
</file>

<file path=ppt/ink/ink18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28"/>
    </inkml:context>
    <inkml:brush xml:id="br0">
      <inkml:brushProperty name="width" value="0.05" units="cm"/>
      <inkml:brushProperty name="height" value="0.05" units="cm"/>
      <inkml:brushProperty name="color" value="#000000"/>
    </inkml:brush>
  </inkml:definitions>
  <inkml:trace contextRef="#ctx0" brushRef="#br0">1 828 24575,'8'-28'0,"25"-55"0,3-10 0,-18 22 0,17-143 0,-28 147 0,3 0 0,34-114 0,-44 179 0,1 1 0,-1-1 0,1 1 0,-1 0 0,1-1 0,0 1 0,-1 0 0,1-1 0,0 1 0,0 0 0,0 0 0,0 0 0,0-1 0,0 1 0,0 0 0,2-1 0,-2 2 0,0 0 0,0 0 0,-1 0 0,1 0 0,0 0 0,-1 0 0,1 0 0,0 0 0,0 0 0,-1 0 0,1 0 0,0 0 0,-1 0 0,1 1 0,0-1 0,-1 0 0,1 1 0,0-1 0,-1 0 0,1 1 0,-1-1 0,1 1 0,1 0 0,3 5 0,0 1 0,0-1 0,-1 1 0,8 13 0,-8-13 0,79 176 0,-62-130 0,2 0 0,45 72 0,-66-121 0,1 0 0,-1 0 0,1-1 0,0 1 0,0-1 0,0 0 0,0 0 0,1 0 0,-1-1 0,5 4 0,-6-6 0,-1 1 0,1-1 0,0 1 0,0-1 0,-1 0 0,1 0 0,0 0 0,0 0 0,-1 0 0,1 0 0,0 0 0,-1-1 0,1 1 0,0 0 0,-1-1 0,1 0 0,0 1 0,-1-1 0,1 0 0,-1 0 0,1 0 0,-1 0 0,1 0 0,-1 0 0,0 0 0,0 0 0,1-1 0,0-1 0,20-19 0,-2-2 0,0 0 0,-1 0 0,-2-2 0,-1 0 0,20-45 0,37-98 0,-47 114 0,-24 51 0,0 0 0,1 0 0,-1 0 0,1 1 0,0-1 0,0 1 0,1-1 0,-1 1 0,1 0 0,5-3 0,-8 6 0,0-1 0,1 1 0,-1 0 0,1 0 0,-1 0 0,0 0 0,1 0 0,-1 0 0,1 0 0,-1 0 0,0 1 0,1-1 0,-1 1 0,0-1 0,1 1 0,-1-1 0,0 1 0,0 0 0,1-1 0,-1 1 0,0 0 0,0 0 0,0 0 0,0 0 0,0 0 0,0 0 0,0 2 0,26 34 0,-25-34 0,9 18 0,0 1 0,-1 0 0,11 42 0,14 75 0,-30-115 0,5 40-46,-3 0 0,-2 1 0,-6 93-1,0-62-1133,1-77-5646</inkml:trace>
</inkml:ink>
</file>

<file path=ppt/ink/ink18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29"/>
    </inkml:context>
    <inkml:brush xml:id="br0">
      <inkml:brushProperty name="width" value="0.05" units="cm"/>
      <inkml:brushProperty name="height" value="0.05" units="cm"/>
      <inkml:brushProperty name="color" value="#000000"/>
    </inkml:brush>
  </inkml:definitions>
  <inkml:trace contextRef="#ctx0" brushRef="#br0">1 445 24575,'0'-2'0,"1"-1"0,0 1 0,0-1 0,0 1 0,0-1 0,1 1 0,-1-1 0,1 1 0,-1 0 0,4-3 0,3-7 0,22-39 0,-3-1 0,-2-2 0,-2 0 0,-3-1 0,16-69 0,-30 110 0,1 18 0,4 23 0,22 91 0,-6 1 0,14 151 0,-30-157-682,-4 153-1,-7-242-6143</inkml:trace>
</inkml:ink>
</file>

<file path=ppt/ink/ink18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30"/>
    </inkml:context>
    <inkml:brush xml:id="br0">
      <inkml:brushProperty name="width" value="0.05" units="cm"/>
      <inkml:brushProperty name="height" value="0.05" units="cm"/>
      <inkml:brushProperty name="color" value="#000000"/>
    </inkml:brush>
  </inkml:definitions>
  <inkml:trace contextRef="#ctx0" brushRef="#br0">1 1 24575,'12'0'0,"16"0"0,11 0 0,14 0 0,11 0 0,2 0 0,6 0 0,-2 0 0,-9 0 0,-2 0 0,-8 0 0,-12 0-8191</inkml:trace>
</inkml:ink>
</file>

<file path=ppt/ink/ink18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31"/>
    </inkml:context>
    <inkml:brush xml:id="br0">
      <inkml:brushProperty name="width" value="0.05" units="cm"/>
      <inkml:brushProperty name="height" value="0.05" units="cm"/>
      <inkml:brushProperty name="color" value="#000000"/>
    </inkml:brush>
  </inkml:definitions>
  <inkml:trace contextRef="#ctx0" brushRef="#br0">0 818 24575,'7'-7'0,"0"-2"0,-1 1 0,0-1 0,0 0 0,-1 0 0,5-12 0,21-64 0,-20 54 0,15-60 0,29-175 0,-20 77 0,-34 186 0,0-4 0,0 0 0,1 1 0,0-1 0,0 1 0,0-1 0,7-9 0,-9 15 0,1 0 0,0 0 0,-1 1 0,1-1 0,0 0 0,0 0 0,-1 1 0,1-1 0,0 1 0,0-1 0,0 1 0,0-1 0,0 1 0,0-1 0,0 1 0,0 0 0,0 0 0,0-1 0,2 1 0,-1 0 0,0 1 0,0-1 0,0 0 0,0 1 0,0 0 0,0-1 0,0 1 0,0 0 0,0 0 0,0 0 0,0 0 0,-1 1 0,3 1 0,13 11 0,-1 1 0,0 0 0,-1 2 0,15 20 0,51 82 0,-40-56 0,-37-58 0,-1 1 0,1-1 0,1 0 0,-1 0 0,11 9 0,-14-14 0,-1 1 0,1 0 0,0-1 0,0 1 0,0-1 0,1 1 0,-1-1 0,0 0 0,0 0 0,0 1 0,0-1 0,0 0 0,0 0 0,0 0 0,1 0 0,-1 0 0,0 0 0,0 0 0,0-1 0,0 1 0,0 0 0,0 0 0,0-1 0,0 1 0,0-1 0,0 1 0,0-1 0,0 0 0,0 1 0,0-1 0,0 0 0,0 1 0,0-1 0,-1 0 0,1 0 0,0 0 0,-1 0 0,1 0 0,0 0 0,-1 0 0,1-1 0,10-19 0,-1 1 0,-1-1 0,-1-1 0,7-28 0,2-5 0,24-76 0,-31 116 0,-9 15 0,-1 0 0,0 0 0,0 0 0,1 0 0,-1 0 0,0 0 0,1 0 0,-1 0 0,0 0 0,1 0 0,-1 0 0,0 0 0,1 0 0,-1 0 0,0 1 0,1-1 0,-1 0 0,0 0 0,1 0 0,-1 0 0,0 0 0,0 1 0,1-1 0,-1 0 0,0 0 0,0 1 0,0-1 0,1 0 0,-1 1 0,14 30 0,19 90 0,31 218 0,-47-230 0,-9-55-455,-1 0 0,-2 61 0,-6-96-6371</inkml:trace>
</inkml:ink>
</file>

<file path=ppt/ink/ink18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32"/>
    </inkml:context>
    <inkml:brush xml:id="br0">
      <inkml:brushProperty name="width" value="0.05" units="cm"/>
      <inkml:brushProperty name="height" value="0.05" units="cm"/>
      <inkml:brushProperty name="color" value="#000000"/>
    </inkml:brush>
  </inkml:definitions>
  <inkml:trace contextRef="#ctx0" brushRef="#br0">20 260 24575,'5'-4'0,"-1"0"0,0 1 0,-1-2 0,1 1 0,-1 0 0,0-1 0,0 1 0,0-1 0,-1 0 0,1 0 0,-1 0 0,0 0 0,1-6 0,10-20 0,-4 15 0,0 1 0,1 1 0,0 0 0,25-26 0,-28 33 0,0 1 0,1 0 0,-1 0 0,1 1 0,0 0 0,1 0 0,-1 1 0,1 0 0,0 1 0,17-5 0,-23 7 0,-1 1 0,1 0 0,0-1 0,-1 1 0,1 0 0,0 0 0,0 1 0,-1-1 0,1 0 0,0 1 0,0 0 0,-1 0 0,1 0 0,-1 0 0,1 0 0,-1 0 0,1 0 0,-1 1 0,0-1 0,0 1 0,0 0 0,0 0 0,0 0 0,0 0 0,0 0 0,0 0 0,-1 0 0,1 1 0,-1-1 0,0 0 0,1 1 0,0 4 0,3 5 0,-2 1 0,1-1 0,-1 1 0,-1 0 0,1 20 0,-1 3 0,-2 0 0,-1 0 0,-7 42 0,5-55 0,-2-1 0,-1 0 0,-1 0 0,0 0 0,-2-1 0,-12 24 0,7-21 0,-1-1 0,0 0 0,-37 40 0,40-51 0,-2 1 0,0-2 0,0 0 0,-1-1 0,0 0 0,-1-1 0,-17 7 0,-20 7 0,53-23 0,0 0 0,0 1 0,0-1 0,-1 0 0,1 0 0,0 0 0,0 0 0,0 0 0,-1 0 0,1 0 0,0 0 0,0 1 0,0-1 0,0 0 0,-1 0 0,1 0 0,0 0 0,0 1 0,0-1 0,0 0 0,0 0 0,0 0 0,0 1 0,-1-1 0,1 0 0,0 0 0,0 1 0,0-1 0,0 0 0,0 0 0,0 0 0,0 1 0,0-1 0,0 0 0,0 0 0,0 0 0,0 1 0,1-1 0,-1 0 0,0 0 0,0 1 0,0-1 0,0 0 0,0 0 0,13 6 0,19-1 0,218-3 0,-149-3 0,-37-4-1365,-39 0-5461</inkml:trace>
</inkml:ink>
</file>

<file path=ppt/ink/ink18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34"/>
    </inkml:context>
    <inkml:brush xml:id="br0">
      <inkml:brushProperty name="width" value="0.05" units="cm"/>
      <inkml:brushProperty name="height" value="0.05" units="cm"/>
      <inkml:brushProperty name="color" value="#000000"/>
    </inkml:brush>
  </inkml:definitions>
  <inkml:trace contextRef="#ctx0" brushRef="#br0">26 57 24575,'1'-1'0,"1"-1"0,-1 1 0,0-1 0,1 1 0,-1 0 0,1-1 0,-1 1 0,1 0 0,0 0 0,-1 0 0,1 0 0,0 0 0,0 1 0,-1-1 0,5 0 0,3-3 0,5-4 0,-6 3 0,0 1 0,1 0 0,-1 0 0,17-4 0,-23 8 0,-1-1 0,1 1 0,0 0 0,-1 0 0,1 0 0,-1 0 0,1 0 0,-1 0 0,1 0 0,-1 0 0,1 1 0,-1-1 0,1 0 0,-1 1 0,1 0 0,-1-1 0,1 1 0,-1 0 0,0 0 0,1-1 0,-1 1 0,0 0 0,0 0 0,0 0 0,0 1 0,0-1 0,0 0 0,0 0 0,0 1 0,0-1 0,0 0 0,-1 1 0,1-1 0,0 3 0,4 14 0,-2 1 0,0-1 0,-1 0 0,0 1 0,-2 0 0,0-1 0,-2 1 0,-3 21 0,4-36 0,0 0 0,0 0 0,0 0 0,-1 0 0,1 0 0,-1 0 0,0-1 0,0 1 0,0-1 0,-1 1 0,1-1 0,-1 0 0,-5 5 0,0-1 0,-1-1 0,0 1 0,-16 6 0,0 2 0,25-15 0,0 0 0,-1 0 0,1 0 0,0 0 0,0 0 0,-1 0 0,1 0 0,0 1 0,0-1 0,-1 0 0,1 0 0,0 0 0,0 0 0,0 1 0,-1-1 0,1 0 0,0 0 0,0 1 0,0-1 0,0 0 0,0 0 0,-1 1 0,1-1 0,0 0 0,0 0 0,0 1 0,0-1 0,0 0 0,0 0 0,0 1 0,0-1 0,0 0 0,0 0 0,0 1 0,0-1 0,0 0 0,0 1 0,0-1 0,0 0 0,0 0 0,1 1 0,-1-1 0,0 0 0,0 0 0,0 0 0,0 1 0,17 7 0,28 2 0,-42-9 0,20 3 0,-3-2 0,0 2 0,0 0 0,-1 2 0,0 0 0,19 8 0,-33-11 0,0 0 0,0 0 0,0 0 0,-1 0 0,1 1 0,-1 0 0,0 0 0,0 0 0,0 0 0,-1 1 0,0-1 0,1 1 0,-2 0 0,1 0 0,0 0 0,-1 1 0,0-1 0,0 0 0,-1 1 0,1-1 0,-1 1 0,0 9 0,2 23 0,-2 0 0,-6 49 0,5-84 0,-1 0 0,0 1 0,0-1 0,0 0 0,0 1 0,-1-1 0,1 0 0,-1 0 0,0 0 0,0 0 0,0 0 0,0-1 0,0 1 0,-1-1 0,1 1 0,-1-1 0,0 0 0,1 0 0,-1 0 0,0 0 0,0-1 0,-1 1 0,1-1 0,0 0 0,0 1 0,-1-2 0,1 1 0,-7 1 0,-9 1 0,-1-1 0,-1-1 0,-35-2 0,34 0 0,8 1 30,1-1 0,-1-1 0,-26-5 0,34 5-179,-1-1 1,1 1-1,0-1 1,0 0-1,0-1 1,0 0-1,0 1 1,1-2-1,-9-7 1,-2-4-6678</inkml:trace>
</inkml:ink>
</file>

<file path=ppt/ink/ink18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36"/>
    </inkml:context>
    <inkml:brush xml:id="br0">
      <inkml:brushProperty name="width" value="0.05" units="cm"/>
      <inkml:brushProperty name="height" value="0.05" units="cm"/>
      <inkml:brushProperty name="color" value="#000000"/>
    </inkml:brush>
  </inkml:definitions>
  <inkml:trace contextRef="#ctx0" brushRef="#br0">309 43 24575,'-8'-5'0,"0"1"0,0-1 0,0 1 0,0 1 0,-1-1 0,0 1 0,0 1 0,0 0 0,-14-2 0,22 4 0,-10-3 0,-1 2 0,1-1 0,0 2 0,-1-1 0,1 1 0,-1 1 0,1 0 0,-22 5 0,29-4 0,-1-1 0,1 1 0,-1 0 0,1 0 0,0 1 0,0-1 0,0 1 0,0 0 0,0 0 0,1 0 0,-1 1 0,1-1 0,0 1 0,0-1 0,0 1 0,0 0 0,1 1 0,0-1 0,0 0 0,0 0 0,0 1 0,1 0 0,-3 7 0,2 0 0,0 0 0,1-1 0,0 1 0,1 0 0,0-1 0,1 1 0,1 0 0,-1-1 0,2 1 0,0-1 0,0 0 0,1 1 0,6 12 0,-7-17 0,1-1 0,0 1 0,0-1 0,0 0 0,1 0 0,0 0 0,0-1 0,1 0 0,-1 0 0,1 0 0,0-1 0,1 1 0,-1-2 0,1 1 0,0-1 0,-1 0 0,1 0 0,1 0 0,-1-1 0,0-1 0,13 3 0,-15-4 0,0 0 0,-1-1 0,1 1 0,0-1 0,-1 0 0,1 0 0,0 0 0,-1-1 0,1 0 0,-1 0 0,0 0 0,0 0 0,0 0 0,0-1 0,0 0 0,0 0 0,3-4 0,6-5 0,0-2 0,-2 0 0,12-16 0,-6-4 0,-9 16 0,-6 64 0,-3 5 0,-1 8 0,2-1 0,14 96 0,-12-141 0,1-2 0,-1 0 0,-1 1 0,0-1 0,-1 21 0,0-29 0,0-1 0,-1 0 0,1 0 0,0 0 0,-1 1 0,0-1 0,0 0 0,0 0 0,1 0 0,-2 0 0,1 0 0,0 0 0,0-1 0,-1 1 0,1 0 0,-1-1 0,1 1 0,-1-1 0,0 1 0,1-1 0,-1 0 0,0 1 0,0-1 0,0 0 0,0 0 0,0-1 0,0 1 0,-1 0 0,1-1 0,-3 1 0,-11 1-159,-1-1-1,-30-2 0,35 0-726,-9 0-5940</inkml:trace>
</inkml:ink>
</file>

<file path=ppt/ink/ink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15"/>
    </inkml:context>
    <inkml:brush xml:id="br0">
      <inkml:brushProperty name="width" value="0.05" units="cm"/>
      <inkml:brushProperty name="height" value="0.05" units="cm"/>
      <inkml:brushProperty name="color" value="#000000"/>
    </inkml:brush>
  </inkml:definitions>
  <inkml:trace contextRef="#ctx0" brushRef="#br0">767 399 24575,'-5'-4'0,"1"1"0,-1 0 0,0 0 0,0 0 0,0 1 0,0-1 0,-6-1 0,-20-9 0,-44-30 0,-160-82 0,-135-54 0,360 169 0,19 6 0,29 6 0,63 15 0,175 55 0,-176-43 0,-9-4 0,-11-4 0,120 47 0,-196-66 0,-1 0 0,1-1 0,0 1 0,0 0 0,-1 1 0,0-1 0,1 1 0,-1 0 0,0-1 0,0 1 0,0 1 0,-1-1 0,1 0 0,2 5 0,-4-5 0,0 0 0,0 0 0,0 0 0,-1 0 0,0 0 0,1 1 0,-1-1 0,0 0 0,0 0 0,-1 0 0,1 0 0,0 0 0,-1 0 0,0 0 0,0 0 0,0 0 0,0 0 0,0 0 0,-3 3 0,-5 11 0,-1-1 0,-1-1 0,0 0 0,-1 0 0,-21 19 0,-80 62 0,53-47 0,-65 69 0,106-98 0,1 2 0,1 0 0,0 1 0,-13 27 0,28-46 0,0-1 0,0 1 0,0-1 0,-1 1 0,1-1 0,-1 0 0,0 0 0,-4 4 0,7-7 0,-1 1 0,1-1 0,-1 0 0,1 1 0,-1-1 0,0 0 0,1 0 0,-1 0 0,1 1 0,-1-1 0,0 0 0,1 0 0,-1 0 0,0 0 0,1 0 0,-1 0 0,0 0 0,1 0 0,-1-1 0,1 1 0,-1 0 0,0 0 0,-1-1 0,1 0 0,0 0 0,0 0 0,-1 0 0,1 0 0,0 0 0,0 0 0,0-1 0,0 1 0,1 0 0,-1-1 0,0 1 0,0-2 0,-8-17 0,0-1 0,2 0 0,1-1 0,1 0 0,-6-43 0,2-116 0,9 176 0,1-265-1365,0 231-5461</inkml:trace>
</inkml:ink>
</file>

<file path=ppt/ink/ink19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37"/>
    </inkml:context>
    <inkml:brush xml:id="br0">
      <inkml:brushProperty name="width" value="0.05" units="cm"/>
      <inkml:brushProperty name="height" value="0.05" units="cm"/>
      <inkml:brushProperty name="color" value="#000000"/>
    </inkml:brush>
  </inkml:definitions>
  <inkml:trace contextRef="#ctx0" brushRef="#br0">1 1 24575,'0'0'-8191</inkml:trace>
</inkml:ink>
</file>

<file path=ppt/ink/ink19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39"/>
    </inkml:context>
    <inkml:brush xml:id="br0">
      <inkml:brushProperty name="width" value="0.05" units="cm"/>
      <inkml:brushProperty name="height" value="0.05" units="cm"/>
      <inkml:brushProperty name="color" value="#000000"/>
    </inkml:brush>
  </inkml:definitions>
  <inkml:trace contextRef="#ctx0" brushRef="#br0">0 169 24575,'1'-4'0,"-1"1"0,1-1 0,0 1 0,0-1 0,0 1 0,1 0 0,-1-1 0,1 1 0,0 0 0,-1 0 0,2 0 0,-1 0 0,0 0 0,0 1 0,1-1 0,5-3 0,6-6 0,32-19 0,-30 21 0,-4 1 0,1 2 0,1-1 0,-1 2 0,1 0 0,1 1 0,-1 0 0,25-5 0,-35 9 0,0 1 0,-1-1 0,1 1 0,-1 0 0,1 0 0,0 0 0,-1 0 0,1 0 0,-1 1 0,1 0 0,0 0 0,-1 0 0,0 0 0,1 0 0,-1 1 0,0-1 0,1 1 0,-1 0 0,0 0 0,0 0 0,-1 1 0,1-1 0,0 1 0,-1-1 0,0 1 0,1 0 0,-1 0 0,0 0 0,0 0 0,-1 0 0,1 1 0,-1-1 0,1 0 0,-1 1 0,0-1 0,1 8 0,2 10 0,-2 1 0,0 0 0,-1-1 0,-4 43 0,2-48 0,-2-1 0,1 0 0,-2 0 0,0 0 0,-1-1 0,0 0 0,-14 26 0,7-24 0,11-15 0,1 0 0,-1 0 0,0-1 0,1 1 0,-1 0 0,0 0 0,1 0 0,-1-1 0,1 1 0,0 0 0,-1 0 0,1 0 0,0 0 0,-1 0 0,1 0 0,0 2 0,1-2 0,0 0 0,0 0 0,0 0 0,0 0 0,0 0 0,0 0 0,0 0 0,1-1 0,-1 1 0,0 0 0,1-1 0,-1 1 0,0-1 0,1 0 0,-1 1 0,3-1 0,6 3 0,0 0 0,0 1 0,-1 0 0,1 1 0,-1 0 0,0 0 0,0 1 0,-1 1 0,16 13 0,-19-15 0,-1 1 0,1-1 0,-1 1 0,0 1 0,0-1 0,-1 0 0,0 1 0,0 0 0,0 0 0,-1-1 0,0 2 0,0-1 0,-1 0 0,0 0 0,0 10 0,0-6 0,-1 1 0,0 0 0,-1-1 0,-1 1 0,0 0 0,0-1 0,-5 14 0,6-21 0,-1 0 0,0-1 0,0 0 0,0 1 0,0-1 0,-1 0 0,1 0 0,-1 0 0,0 0 0,0 0 0,0-1 0,0 1 0,0-1 0,0 0 0,-1 0 0,1 0 0,-1 0 0,1-1 0,-1 0 0,0 1 0,0-1 0,0 0 0,1-1 0,-1 1 0,-5-1 0,-11 2-114,0-1 1,0-1-1,1-1 0,-1-1 0,0 0 1,0-2-1,1 0 0,0-1 0,0-1 1,0-1-1,-25-13 0,25 10-6712</inkml:trace>
</inkml:ink>
</file>

<file path=ppt/ink/ink19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40"/>
    </inkml:context>
    <inkml:brush xml:id="br0">
      <inkml:brushProperty name="width" value="0.05" units="cm"/>
      <inkml:brushProperty name="height" value="0.05" units="cm"/>
      <inkml:brushProperty name="color" value="#000000"/>
    </inkml:brush>
  </inkml:definitions>
  <inkml:trace contextRef="#ctx0" brushRef="#br0">1 23 24575,'2'-2'0,"1"0"0,0 0 0,0 1 0,0-1 0,0 1 0,0-1 0,0 1 0,0 0 0,1 0 0,-1 0 0,6 0 0,44-2 0,-35 2 0,292-1 0,-306 2 0,-1 1 0,0-1 0,-1 1 0,1-1 0,0 1 0,0 0 0,0 0 0,0 0 0,0 1 0,-1-1 0,1 1 0,-1-1 0,1 1 0,-1 0 0,0 0 0,1 0 0,-1 0 0,0 1 0,0-1 0,-1 0 0,1 1 0,0-1 0,-1 1 0,1 0 0,-1 0 0,0-1 0,0 1 0,1 6 0,1 6 0,-1-1 0,-1 1 0,0 0 0,-3 26 0,2-18 0,0 10 0,1-21 0,-1 0 0,0 0 0,-1 0 0,0 0 0,-1 0 0,0 0 0,-1-1 0,-7 21 0,9-30 0,0 0 0,1 0 0,-1 0 0,0 0 0,1 0 0,-1 0 0,1 0 0,-1 1 0,1-1 0,0 0 0,0 0 0,0 0 0,0 1 0,1-1 0,-1 0 0,1 0 0,-1 0 0,2 4 0,2 1 0,-1 0 0,1-1 0,1 1 0,5 6 0,-6-8 0,1 1 0,-2-1 0,1 1 0,0 0 0,3 10 0,1 8 0,-1 1 0,-1 0 0,-1 0 0,-2 0 0,0 1 0,-2-1 0,-1 30 0,-1-51 0,1 1 0,-1-1 0,0 1 0,0-1 0,-1 0 0,1 1 0,-1-1 0,0 0 0,0 0 0,0 0 0,-1 0 0,1-1 0,-1 1 0,0-1 0,0 1 0,0-1 0,-1 0 0,1 0 0,-1-1 0,1 1 0,-1-1 0,0 1 0,0-1 0,0 0 0,0-1 0,0 1 0,-1-1 0,1 0 0,-1 0 0,-5 1 0,-13 1 0,1-1 0,-1-2 0,0 0 0,-37-5 0,49 4-85,1 0 0,0-1-1,-1 0 1,1 0 0,0-1-1,0-1 1,1 1 0,-1-2-1,1 1 1,0-1 0,0-1-1,0 0 1,1 0 0,0 0-1,-9-10 1,1-1-6741</inkml:trace>
</inkml:ink>
</file>

<file path=ppt/ink/ink19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42"/>
    </inkml:context>
    <inkml:brush xml:id="br0">
      <inkml:brushProperty name="width" value="0.05" units="cm"/>
      <inkml:brushProperty name="height" value="0.05" units="cm"/>
      <inkml:brushProperty name="color" value="#000000"/>
    </inkml:brush>
  </inkml:definitions>
  <inkml:trace contextRef="#ctx0" brushRef="#br0">213 13 24575,'-20'-6'0,"19"5"0,0 0 0,-1 0 0,1 1 0,-1-1 0,1 0 0,-1 1 0,0-1 0,1 1 0,-1 0 0,0-1 0,1 1 0,-1 0 0,1 0 0,-1 0 0,0 0 0,1 0 0,-3 1 0,-2 1 0,-1 1 0,1 0 0,0 0 0,0 1 0,0-1 0,1 1 0,-1 1 0,1-1 0,-6 7 0,-4 4 0,-22 32 0,29-36 0,1 0 0,0 0 0,-8 22 0,13-29 0,0 0 0,1 1 0,0-1 0,-1 0 0,2 1 0,-1-1 0,0 1 0,1-1 0,0 1 0,0-1 0,0 1 0,1-1 0,0 1 0,1 6 0,0-9 0,0 1 0,0 0 0,0-1 0,0 1 0,1-1 0,-1 0 0,1 0 0,-1 0 0,1 0 0,0 0 0,0 0 0,-1-1 0,1 1 0,1-1 0,-1 0 0,0 0 0,6 1 0,57 10 0,-25-9 0,0-1 0,61-5 0,-98 3 0,0-1 0,0 1 0,-1-1 0,1 0 0,0 0 0,-1 0 0,1 0 0,-1-1 0,1 1 0,-1-1 0,0 0 0,1 0 0,-1 0 0,0 0 0,0-1 0,-1 1 0,1-1 0,0 0 0,-1 0 0,0 0 0,4-6 0,-2-1 0,0 0 0,0 0 0,-1 0 0,0-1 0,-1 1 0,1-14 0,-3 24 0,0-1 0,0 0 0,0 0 0,0 0 0,0 0 0,0 1 0,0-1 0,1 0 0,-1 0 0,0 0 0,0 1 0,1-1 0,-1 0 0,0 0 0,1 1 0,-1-1 0,1 0 0,-1 1 0,1-1 0,0 1 0,0-2 0,8 12 0,4 31 0,17 125 0,15 102 0,-40-230 0,-1-1 0,-2 1 0,-4 52 0,1-87 0,1-1 0,-1 0 0,0 1 0,0-1 0,0 0 0,0 1 0,0-1 0,0 0 0,-1 0 0,1 0 0,-1 0 0,0 0 0,1-1 0,-1 1 0,0 0 0,0-1 0,0 1 0,0-1 0,0 0 0,0 0 0,-1 0 0,1 0 0,0 0 0,0 0 0,-1 0 0,1-1 0,-1 1 0,1-1 0,-4 0 0,-11 2 0,0-1 0,0 0 0,-22-3 0,19 1 0,-80-2-1365,72 2-5461</inkml:trace>
</inkml:ink>
</file>

<file path=ppt/ink/ink19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42"/>
    </inkml:context>
    <inkml:brush xml:id="br0">
      <inkml:brushProperty name="width" value="0.05" units="cm"/>
      <inkml:brushProperty name="height" value="0.05" units="cm"/>
      <inkml:brushProperty name="color" value="#000000"/>
    </inkml:brush>
  </inkml:definitions>
  <inkml:trace contextRef="#ctx0" brushRef="#br0">1 0 24575,'0'0'-8191</inkml:trace>
</inkml:ink>
</file>

<file path=ppt/ink/ink19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44"/>
    </inkml:context>
    <inkml:brush xml:id="br0">
      <inkml:brushProperty name="width" value="0.05" units="cm"/>
      <inkml:brushProperty name="height" value="0.05" units="cm"/>
      <inkml:brushProperty name="color" value="#000000"/>
    </inkml:brush>
  </inkml:definitions>
  <inkml:trace contextRef="#ctx0" brushRef="#br0">53 0 24575,'-1'66'0,"-3"-1"0,-3 0 0,-2-1 0,-21 70 0,30-132 0,-1-1 0,1 1 0,0 0 0,0-1 0,-1 1 0,1 0 0,0-1 0,0 1 0,0 0 0,1 0 0,-1-1 0,0 1 0,1 0 0,-1-1 0,1 1 0,-1-1 0,1 1 0,0-1 0,0 1 0,0-1 0,0 1 0,0-1 0,0 0 0,0 1 0,0-1 0,0 0 0,0 0 0,1 0 0,-1 0 0,1 0 0,-1 0 0,0 0 0,1-1 0,0 1 0,-1 0 0,1-1 0,-1 1 0,1-1 0,0 0 0,2 1 0,10 1 0,0-1 0,-1 0 0,1 0 0,15-3 0,-11 2 0,221-6-1365,-214 6-5461</inkml:trace>
</inkml:ink>
</file>

<file path=ppt/ink/ink19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4:45"/>
    </inkml:context>
    <inkml:brush xml:id="br0">
      <inkml:brushProperty name="width" value="0.05" units="cm"/>
      <inkml:brushProperty name="height" value="0.05" units="cm"/>
      <inkml:brushProperty name="color" value="#000000"/>
    </inkml:brush>
  </inkml:definitions>
  <inkml:trace contextRef="#ctx0" brushRef="#br0">1 0 24575,'33'59'0,"-2"0"0,-3 2 0,29 96 0,-14-42 0,-30-80-113,38 106 360,-44-117-622,-1 0 0,-1 0 1,3 49-1,-8-53-6451</inkml:trace>
</inkml:ink>
</file>

<file path=ppt/ink/ink19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21"/>
    </inkml:context>
    <inkml:brush xml:id="br0">
      <inkml:brushProperty name="width" value="0.05" units="cm"/>
      <inkml:brushProperty name="height" value="0.05" units="cm"/>
      <inkml:brushProperty name="color" value="#000000"/>
    </inkml:brush>
  </inkml:definitions>
  <inkml:trace contextRef="#ctx0" brushRef="#br0">19 0 24575,'-10'242'0,"2"-64"0,12 1049 0,58-569 0,-24-302 0,33 153 0,-47-404 0,-16-76 0,0 1 0,-3-1 0,4 40 0,-3-5 0,2 1 0,21 75 0,-4-21 0,-19-95-1365,0-7-5461</inkml:trace>
</inkml:ink>
</file>

<file path=ppt/ink/ink19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22"/>
    </inkml:context>
    <inkml:brush xml:id="br0">
      <inkml:brushProperty name="width" value="0.05" units="cm"/>
      <inkml:brushProperty name="height" value="0.05" units="cm"/>
      <inkml:brushProperty name="color" value="#000000"/>
    </inkml:brush>
  </inkml:definitions>
  <inkml:trace contextRef="#ctx0" brushRef="#br0">0 70 24575,'1'0'0,"1841"-18"-2747,475-11 2747,-1973 27 0,553-9-94,462 1-82,-920 23 839,-91-1 1520,7-4-2014,573 7-167,-80-16-1367,-815 1-5461</inkml:trace>
</inkml:ink>
</file>

<file path=ppt/ink/ink19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24"/>
    </inkml:context>
    <inkml:brush xml:id="br0">
      <inkml:brushProperty name="width" value="0.05" units="cm"/>
      <inkml:brushProperty name="height" value="0.05" units="cm"/>
      <inkml:brushProperty name="color" value="#000000"/>
    </inkml:brush>
  </inkml:definitions>
  <inkml:trace contextRef="#ctx0" brushRef="#br0">1 729 24575,'3'-72'0,"19"-102"0,-11 99 0,-11 74 0,28-173 0,-20 135 0,1 1 0,22-54 0,-2 38 0,-29 53 0,1 1 0,-1-1 0,1 0 0,-1 1 0,0-1 0,1 1 0,-1-1 0,1 1 0,-1-1 0,1 1 0,-1-1 0,1 1 0,-1 0 0,1-1 0,0 1 0,-1 0 0,1-1 0,0 1 0,-1 0 0,1 0 0,0 0 0,-1-1 0,1 1 0,0 0 0,-1 0 0,1 0 0,0 0 0,-1 0 0,1 0 0,0 1 0,0-1 0,-1 0 0,1 0 0,0 0 0,-1 1 0,1-1 0,-1 0 0,1 1 0,0-1 0,-1 0 0,1 1 0,-1-1 0,2 1 0,20 28 0,-22-28 0,92 170 0,-49-85 0,-42-82 0,1 0 0,0 0 0,1-1 0,-1 1 0,1-1 0,-1 0 0,1 0 0,0 0 0,5 4 0,-6-6 0,-1 0 0,1 0 0,0-1 0,0 1 0,0 0 0,-1-1 0,1 0 0,0 1 0,0-1 0,0 0 0,0 0 0,0 0 0,0 0 0,0 0 0,0 0 0,0-1 0,-1 1 0,1-1 0,0 1 0,0-1 0,0 0 0,2-1 0,7-4 0,0-1 0,1-1 0,-2 0 0,1-1 0,-2 0 0,18-19 0,2-2 0,103-91 0,-129 119 0,-1 0 0,0 1 0,1-1 0,-1 1 0,1-1 0,0 1 0,-1 0 0,1 0 0,3-1 0,-5 2 0,0-1 0,0 1 0,0 0 0,0 0 0,0 0 0,0 0 0,0 0 0,1 0 0,-1 1 0,0-1 0,0 0 0,0 1 0,0-1 0,0 0 0,0 1 0,0-1 0,-1 1 0,2 0 0,1 2 0,-1 0 0,0-1 0,0 1 0,0 0 0,0 0 0,-1 1 0,1-1 0,-1 0 0,0 0 0,0 1 0,0-1 0,0 1 0,0 6 0,4 49 0,-2 0 0,-6 90 0,-1-38 0,3 49-1365,1-128-5461</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6:32"/>
    </inkml:context>
    <inkml:brush xml:id="br0">
      <inkml:brushProperty name="width" value="0.05" units="cm"/>
      <inkml:brushProperty name="height" value="0.05" units="cm"/>
      <inkml:brushProperty name="color" value="#000000"/>
    </inkml:brush>
  </inkml:definitions>
  <inkml:trace contextRef="#ctx0" brushRef="#br0">6878 3147 24575,'-105'0'0,"0"5"0,-193 34 0,257-31 0,0 3 0,0 1 0,1 3 0,1 0 0,0 3 0,2 1 0,0 2 0,1 1 0,1 2 0,-32 29 0,12-1 0,1 3 0,4 1 0,2 4 0,2 1 0,3 2 0,3 1 0,3 3 0,3 1 0,2 1 0,-43 147 0,66-180 0,-7 58 0,14-85 0,2 1 0,-1 0 0,1-1 0,1 1 0,0 0 0,0 0 0,1-1 0,0 1 0,0-1 0,1 0 0,6 13 0,-4-15 0,1 0 0,0-1 0,0 0 0,1 0 0,-1 0 0,1 0 0,0-1 0,1-1 0,-1 1 0,1-1 0,9 4 0,11 6 0,100 53 0,-79-44 0,-1 3 0,-1 2 0,51 39 0,87 94 0,-27-22 0,-143-127 0,1-2 0,0 0 0,1-1 0,0 0 0,19 6 0,43 22 0,-76-35 0,0-1 0,0 1 0,0 0 0,-1 0 0,1 0 0,-1 0 0,0 1 0,1-1 0,-1 1 0,0-1 0,-1 1 0,1 0 0,0 0 0,-1 0 0,1 0 0,-1 0 0,0 0 0,1 5 0,-2-5 0,0-1 0,0 1 0,0-1 0,0 1 0,0 0 0,-1-1 0,1 1 0,-1-1 0,0 1 0,0-1 0,0 0 0,0 1 0,0-1 0,0 0 0,-1 0 0,1 0 0,-1 0 0,0 0 0,1 0 0,-1 0 0,0 0 0,0-1 0,0 1 0,-5 2 0,-1 1 0,-1 0 0,0-1 0,0 0 0,-1-1 0,1 1 0,-1-2 0,0 0 0,-17 2 0,-10-1 0,-39-2 0,41-2 0,-68 0 0,-154-21 0,16-20 0,73 11 0,-260-15 0,399 46 0,0 1 0,0 2 0,0 0 0,0 3 0,1 0 0,0 1 0,0 2 0,1 1 0,-33 17 0,19-4 0,1 1 0,1 1 0,1 3 0,1 1 0,-33 35 0,6-5 0,38-37 0,0 1 0,2 1 0,1 0 0,1 2 0,1 1 0,-19 34 0,4 7 0,-29 52 0,-50 133 0,86-178 0,-29 83 0,49-127 0,1 0 0,2 0 0,-4 44 0,8 37 0,3-72 0,-2 0 0,-9 58 0,5-62 0,0 57 0,5-70 0,-1 0 0,-1 0 0,-1 0 0,0 0 0,-2 0 0,-10 30 0,11-43 0,2-5 0,0 0 0,1-1 0,-2 1 0,1-1 0,0 1 0,-5 5 0,6-10 0,1 1 0,0-1 0,-1 1 0,1-1 0,-1 0 0,1 1 0,-1-1 0,1 0 0,-1 0 0,1 1 0,-1-1 0,1 0 0,-1 0 0,1 0 0,-1 0 0,1 0 0,-1 1 0,1-1 0,-1 0 0,1 0 0,-1 0 0,0 0 0,1-1 0,-1 1 0,0 0 0,0-1 0,-1 0 0,1 0 0,-1 0 0,1 0 0,0 0 0,0 0 0,-1 0 0,1 0 0,0-1 0,0 1 0,0 0 0,-1-4 0,-13-24 0,1-1 0,-13-42 0,11 28 0,-293-650 0,-66 23 0,331 598 0,-4 2 0,-93-108 0,116 153 0,-1 0 0,-1 2 0,-1 0 0,-1 2 0,-1 2 0,-1 0 0,0 2 0,-65-26 0,-29 4 0,-1 5 0,-1 6 0,-221-22 0,340 50 0,-203-13 0,185 14 0,0 2 0,0 0 0,0 2 0,1 0 0,0 2 0,-27 9 0,-144 74 0,17-7 0,151-72 0,0 1 0,2 1 0,-1 1 0,2 2 0,0 0 0,-45 38 0,41-25 0,11-10 0,0-1 0,-1-1 0,0-1 0,-28 16 0,46-30 0,0 0 0,0 0 0,-1 0 0,1 0 0,0-1 0,0 1 0,-1-1 0,1 1 0,0-1 0,-1 1 0,1-1 0,-1 0 0,1 0 0,-1 0 0,1 0 0,0 0 0,-1 0 0,1 0 0,-1 0 0,1 0 0,0-1 0,-1 1 0,1 0 0,-1-1 0,-1 0 0,2-1 0,0 1 0,0 0 0,0-1 0,1 1 0,-1-1 0,0 0 0,0 1 0,1-1 0,-1 0 0,1 1 0,0-1 0,-1 0 0,1 1 0,0-1 0,0 0 0,0 0 0,0-2 0,2-11 0,0-1 0,1 1 0,7-21 0,-10 35 0,21-82 0,-4-1 0,-4 0 0,4-93 0,-12-260 0,-7 293 0,-1-796 0,3 906 0,-2 1 0,-1 0 0,-1 0 0,-2 0 0,-1 1 0,-16-45 0,17 65 0,0 0 0,-1 0 0,0 1 0,-1 0 0,0 0 0,0 1 0,-14-13 0,-77-60 0,41 36 0,37 29 0,-1 1 0,-1 0 0,-1 2 0,0 0 0,0 2 0,-32-12 0,50 23 0,1 0 0,0 0 0,0 0 0,-1-1 0,1 1 0,1-1 0,-1 0 0,0-1 0,1 1 0,-1-1 0,-4-5 0,8 7 0,0-1 0,0 1 0,0 0 0,0 0 0,0-1 0,1 1 0,-1-1 0,1 1 0,0 0 0,-1-1 0,1 1 0,0-1 0,1 1 0,-1-1 0,0 1 0,1 0 0,-1-1 0,1 1 0,0-1 0,0 1 0,-1 0 0,2 0 0,-1 0 0,0-1 0,0 1 0,1 0 0,-1 1 0,4-4 0,18-23 0,2 0 0,1 2 0,1 1 0,48-34 0,-31 24 0,174-135 0,332-199 0,-485 332 0,-1-4 0,-2-2 0,-3-3 0,70-69 0,-97 82 0,253-273 0,-233 242 0,-2-2 0,-3-2 0,40-79 0,-34 49 0,-17 35 0,-4-2 0,48-131 0,-49 96 0,19-71 0,-42 137 0,-2 0 0,-2 0 0,1-43 0,-5 53-1365,0 4-5461</inkml:trace>
</inkml:ink>
</file>

<file path=ppt/ink/ink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17"/>
    </inkml:context>
    <inkml:brush xml:id="br0">
      <inkml:brushProperty name="width" value="0.05" units="cm"/>
      <inkml:brushProperty name="height" value="0.05" units="cm"/>
      <inkml:brushProperty name="color" value="#000000"/>
    </inkml:brush>
  </inkml:definitions>
  <inkml:trace contextRef="#ctx0" brushRef="#br0">453 0 24575,'-1'8'0,"1"-1"0,-1 1 0,-1-1 0,-2 10 0,-2 8 0,-16 98 0,5 0 0,-1 174 0,18-295 0,0 18 0,1 0 0,3 26 0,-3-42 0,-1 0 0,1 0 0,0 0 0,0 0 0,1-1 0,-1 1 0,1 0 0,-1-1 0,1 1 0,0-1 0,1 1 0,-1-1 0,1 0 0,-1 0 0,1 0 0,0 0 0,0-1 0,4 4 0,-5-6 0,1 1 0,-1 0 0,0-1 0,0 1 0,1-1 0,-1 0 0,0 1 0,1-1 0,-1-1 0,1 1 0,-1 0 0,0 0 0,1-1 0,-1 1 0,0-1 0,0 0 0,0 0 0,1 0 0,-1 0 0,0 0 0,0 0 0,0 0 0,0-1 0,0 1 0,1-3 0,8-6 0,0 0 0,17-22 0,-19 22 0,71-87 0,84-91 0,-122 145 0,2 1 0,2 2 0,73-49 0,-70 57 0,-24 15 0,0 1 0,45-20 0,-68 35 0,0 0 0,0 0 0,-1 1 0,1-1 0,0 1 0,0-1 0,0 1 0,0 0 0,0 0 0,0 0 0,0 0 0,0 0 0,0 0 0,0 0 0,0 1 0,-1-1 0,1 0 0,0 1 0,0 0 0,0 0 0,0-1 0,-1 1 0,1 0 0,0 0 0,-1 0 0,1 1 0,-1-1 0,1 0 0,-1 1 0,0-1 0,1 1 0,-1-1 0,0 1 0,0-1 0,0 1 0,1 2 0,2 5 0,-1 1 0,0 0 0,0-1 0,-1 1 0,2 20 0,4 87 0,-9 171 0,-3-129 0,1 714 0,2-822 0,-3 0 0,-1-1 0,-14 51 0,11-70 0,-1-1 0,-2 0 0,0-1 0,-3 0 0,-32 53 0,-65 73 0,89-129 0,0-1 0,-2-1 0,-43 35 0,55-51 0,-1-1 0,0 0 0,0-1 0,-1 0 0,1-1 0,-1 0 0,0-1 0,0-1 0,-18 2 0,-19 1 0,-63-3 0,84-2 0,-1-1 0,-143-2 0,166 1 0,0 0 0,0-1 0,0 0 0,0 0 0,1-1 0,-1 0 0,1-1 0,0 1 0,0-1 0,0-1 0,0 1 0,1-1 0,-10-10 0,-5-5 0,2-2 0,-24-32 0,21 23 0,1-1 0,1-1 0,2-1 0,1-1 0,2 0 0,1-1 0,-13-55 0,22 72 0,2-1 0,0-1 0,0 1 0,2 0 0,1-1 0,1 1 0,0-1 0,1 1 0,2 0 0,0 0 0,1 0 0,0 1 0,2-1 0,1 1 0,17-32 0,-9 26 0,1 1 0,2 1 0,0 1 0,1 0 0,2 1 0,0 1 0,0 2 0,2 0 0,1 1 0,45-23 0,-35 24 0,0 1 0,1 2 0,1 1 0,0 2 0,1 1 0,0 2 0,72-3 0,171 12 0,-92 1 0,-182-3 0,0 1 0,-1-1 0,1 1 0,0 1 0,0 0 0,-1 0 0,1 0 0,-1 0 0,0 1 0,0 0 0,0 1 0,9 6 0,2 4 0,0 0 0,23 27 0,-11-11 0,91 104 134,-27-28-1633,-64-76-5327</inkml:trace>
</inkml:ink>
</file>

<file path=ppt/ink/ink20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25"/>
    </inkml:context>
    <inkml:brush xml:id="br0">
      <inkml:brushProperty name="width" value="0.05" units="cm"/>
      <inkml:brushProperty name="height" value="0.05" units="cm"/>
      <inkml:brushProperty name="color" value="#000000"/>
    </inkml:brush>
  </inkml:definitions>
  <inkml:trace contextRef="#ctx0" brushRef="#br0">3 444 24575,'-1'-91'0,"-1"15"0,15-134 0,-12 202 0,0 1 0,0-1 0,1 1 0,0 0 0,0 0 0,6-12 0,-8 18 0,0 1 0,0 0 0,1 0 0,-1 0 0,0 0 0,0-1 0,0 1 0,0 0 0,0 0 0,1 0 0,-1 0 0,0 0 0,0-1 0,0 1 0,0 0 0,1 0 0,-1 0 0,0 0 0,0 0 0,0 0 0,1 0 0,-1 0 0,0 0 0,0 0 0,0 0 0,1 0 0,-1 0 0,0 0 0,0 0 0,1 0 0,-1 0 0,0 0 0,0 0 0,0 0 0,1 0 0,-1 0 0,0 0 0,0 0 0,0 1 0,0-1 0,1 0 0,-1 0 0,0 0 0,0 0 0,0 0 0,0 1 0,0-1 0,1 0 0,-1 0 0,0 0 0,0 0 0,0 1 0,0-1 0,0 0 0,0 0 0,0 0 0,0 1 0,0-1 0,0 0 0,0 0 0,0 0 0,0 1 0,0-1 0,5 17 0,1 56 0,-4 138 0,-3-121 0,-1 148-1365,2-220-5461</inkml:trace>
</inkml:ink>
</file>

<file path=ppt/ink/ink20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26"/>
    </inkml:context>
    <inkml:brush xml:id="br0">
      <inkml:brushProperty name="width" value="0.05" units="cm"/>
      <inkml:brushProperty name="height" value="0.05" units="cm"/>
      <inkml:brushProperty name="color" value="#000000"/>
    </inkml:brush>
  </inkml:definitions>
  <inkml:trace contextRef="#ctx0" brushRef="#br0">0 1 24575,'8'0'0,"11"0"0,9 0 0,17 0 0,8 0 0,11 0 0,10 0 0,1 0 0,0 0 0,-2 0 0,-9 0 0,-11 0 0,-15 0-8191</inkml:trace>
</inkml:ink>
</file>

<file path=ppt/ink/ink20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27"/>
    </inkml:context>
    <inkml:brush xml:id="br0">
      <inkml:brushProperty name="width" value="0.05" units="cm"/>
      <inkml:brushProperty name="height" value="0.05" units="cm"/>
      <inkml:brushProperty name="color" value="#000000"/>
    </inkml:brush>
  </inkml:definitions>
  <inkml:trace contextRef="#ctx0" brushRef="#br0">1 341 24575,'0'-58'0,"2"-83"0,-1 127 0,1 0 0,1-1 0,0 1 0,1 0 0,1 0 0,0 0 0,9-17 0,-13 30 0,-1 1 0,0-1 0,0 1 0,0-1 0,1 0 0,-1 1 0,0-1 0,0 1 0,1-1 0,-1 1 0,0-1 0,1 1 0,-1 0 0,1-1 0,-1 1 0,1-1 0,-1 1 0,1 0 0,-1-1 0,1 1 0,-1 0 0,1 0 0,-1-1 0,1 1 0,0 0 0,-1 0 0,1 0 0,-1 0 0,1 0 0,0-1 0,-1 1 0,1 0 0,-1 1 0,1-1 0,0 0 0,-1 0 0,1 0 0,-1 0 0,1 0 0,-1 1 0,1-1 0,0 0 0,-1 0 0,1 1 0,-1-1 0,1 0 0,-1 1 0,1-1 0,-1 1 0,0-1 0,1 0 0,0 2 0,21 35 0,-20-34 0,89 212 0,16 31 0,-89-220 0,-17-25 0,-1-1 0,1 1 0,0-1 0,-1 1 0,1-1 0,-1 1 0,1-1 0,0 0 0,-1 1 0,1-1 0,0 0 0,-1 0 0,1 0 0,0 1 0,0-1 0,-1 0 0,1 0 0,0 0 0,-1 0 0,1 0 0,1 0 0,1-2 0,-1 0 0,0 0 0,1 1 0,-1-1 0,0 0 0,0-1 0,-1 1 0,1 0 0,0-1 0,-1 1 0,1-1 0,-1 1 0,0-1 0,2-5 0,202-395 0,-200 395 0,0-1 0,0 1 0,1 0 0,0 0 0,12-11 0,-17 18 0,1 0 0,-1 0 0,0 0 0,1 0 0,-1 0 0,0 1 0,1-1 0,-1 0 0,1 1 0,-1-1 0,1 1 0,0-1 0,-1 1 0,1 0 0,-1 0 0,1 0 0,0 0 0,-1 0 0,1 0 0,-1 0 0,1 0 0,0 0 0,-1 1 0,1-1 0,-1 1 0,1-1 0,-1 1 0,1 0 0,-1 0 0,0 0 0,1-1 0,-1 1 0,0 0 0,0 1 0,1-1 0,-1 0 0,0 0 0,0 0 0,0 1 0,0-1 0,1 3 0,7 11 0,0 0 0,0 1 0,-1 0 0,-1 0 0,-1 1 0,6 26 0,19 112 0,-24-113 0,0 16-173,-3 0 0,-3 75 0,-2-96-673,1-17-5980</inkml:trace>
</inkml:ink>
</file>

<file path=ppt/ink/ink20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28"/>
    </inkml:context>
    <inkml:brush xml:id="br0">
      <inkml:brushProperty name="width" value="0.05" units="cm"/>
      <inkml:brushProperty name="height" value="0.05" units="cm"/>
      <inkml:brushProperty name="color" value="#000000"/>
    </inkml:brush>
  </inkml:definitions>
  <inkml:trace contextRef="#ctx0" brushRef="#br0">66 438 24575,'-1'-53'0,"2"1"0,3-1 0,15-75 0,-14 105 0,12-46 0,-15 64 0,0 0 0,0 1 0,0-1 0,0 1 0,1-1 0,-1 1 0,1 0 0,0 0 0,0 0 0,7-6 0,-9 9 0,-1 1 0,1-1 0,0 1 0,-1 0 0,1-1 0,-1 1 0,1-1 0,0 1 0,0 0 0,-1 0 0,1-1 0,0 1 0,0 0 0,-1 0 0,1 0 0,0 0 0,0 0 0,-1 0 0,1 0 0,0 0 0,0 0 0,-1 0 0,1 0 0,0 0 0,0 1 0,-1-1 0,1 0 0,1 1 0,-1 0 0,1 1 0,-1-1 0,1 1 0,-1-1 0,0 1 0,0-1 0,0 1 0,0 0 0,0-1 0,2 5 0,11 47 0,-6 21 0,-3 0 0,-5 97 0,-1-91 0,0-52 0,0 1 0,-2-1 0,-11 50 0,10-63 0,-1 0 0,0-1 0,-2 1 0,1-1 0,-2-1 0,0 1 0,0-1 0,-16 18 0,7-13 0,-33 26 0,15-13 0,24-16 0,11-14 0,0-1 0,0 0 0,0 1 0,0-1 0,0 1 0,0-1 0,0 0 0,0 1 0,0-1 0,0 1 0,0-1 0,0 0 0,1 1 0,-1-1 0,0 0 0,0 1 0,0-1 0,1 0 0,-1 1 0,0-1 0,0 0 0,1 0 0,-1 1 0,0-1 0,1 0 0,-1 0 0,1 1 0,2 0 0,0 0 0,1 0 0,-1 0 0,1 0 0,-1 0 0,1-1 0,5 1 0,342 0 0,-201-5 0,-31 3-1365,-80 1-5461</inkml:trace>
</inkml:ink>
</file>

<file path=ppt/ink/ink20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29"/>
    </inkml:context>
    <inkml:brush xml:id="br0">
      <inkml:brushProperty name="width" value="0.05" units="cm"/>
      <inkml:brushProperty name="height" value="0.05" units="cm"/>
      <inkml:brushProperty name="color" value="#000000"/>
    </inkml:brush>
  </inkml:definitions>
  <inkml:trace contextRef="#ctx0" brushRef="#br0">1 664 24575,'0'-454'0,"0"429"0,4 21 0,3 11 0,7 17 0,-11-19 0,-2-2 0,1 0 0,-1-1 0,1 1 0,0-1 0,0 1 0,0-1 0,0 1 0,0-1 0,1 0 0,-1 0 0,1-1 0,-1 1 0,1 0 0,0-1 0,-1 1 0,1-1 0,0 0 0,0 0 0,0 0 0,5 1 0,-3-2 0,-1 0 0,1-1 0,-1 1 0,0-1 0,0 0 0,1 0 0,-1 0 0,0-1 0,0 1 0,0-1 0,0 0 0,0 0 0,4-4 0,2-1 0,-1 0 0,1-1 0,-2-1 0,1 0 0,-1 0 0,0 0 0,-1-1 0,0 0 0,10-21 0,8-44 0,-12 34 0,-13 40 0,-1 1 0,1-1 0,0 1 0,0-1 0,1 1 0,-1 0 0,0-1 0,0 1 0,0-1 0,0 1 0,0-1 0,0 1 0,1 0 0,-1-1 0,0 1 0,0-1 0,1 1 0,-1 0 0,0-1 0,0 1 0,1 0 0,-1-1 0,0 1 0,1 0 0,-1-1 0,1 1 0,-1 0 0,0 0 0,1 0 0,-1-1 0,1 1 0,-1 0 0,1 0 0,-1 0 0,0 0 0,1 0 0,-1 0 0,1 0 0,-1 0 0,1 0 0,-1 0 0,1 0 0,-1 0 0,1 0 0,-1 0 0,0 0 0,1 1 0,-1-1 0,1 0 0,-1 0 0,0 0 0,1 1 0,-1-1 0,1 1 0,15 23 0,4 33 0,-2 2 0,-2 0 0,13 110 0,-2 93-1365,-25-226-5461</inkml:trace>
</inkml:ink>
</file>

<file path=ppt/ink/ink20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30"/>
    </inkml:context>
    <inkml:brush xml:id="br0">
      <inkml:brushProperty name="width" value="0.05" units="cm"/>
      <inkml:brushProperty name="height" value="0.05" units="cm"/>
      <inkml:brushProperty name="color" value="#000000"/>
    </inkml:brush>
  </inkml:definitions>
  <inkml:trace contextRef="#ctx0" brushRef="#br0">229 99 24575,'0'-3'0,"0"-1"0,0 1 0,1 0 0,-1-1 0,1 1 0,0 0 0,0 0 0,0-1 0,0 1 0,1 0 0,-1 0 0,1 0 0,0 0 0,0 1 0,0-1 0,3-3 0,-1 2 0,1 1 0,-1-1 0,1 1 0,0 0 0,-1 0 0,1 1 0,1-1 0,-1 1 0,6-2 0,2 1 0,0 0 0,-1 1 0,1 0 0,0 1 0,0 0 0,0 1 0,24 3 0,-35-2 0,-1-1 0,1 0 0,0 0 0,0 1 0,-1-1 0,1 1 0,0-1 0,-1 1 0,1 0 0,-1 0 0,1-1 0,-1 1 0,1 0 0,-1 0 0,1 1 0,-1-1 0,0 0 0,0 0 0,0 1 0,0-1 0,0 1 0,0-1 0,0 1 0,0-1 0,1 4 0,-2-2 0,1 1 0,-1-1 0,0 1 0,0 0 0,0-1 0,0 1 0,-1-1 0,1 1 0,-1-1 0,0 1 0,0-1 0,-2 4 0,-3 8 0,-2 0 0,0-1 0,0 1 0,-16 17 0,-5 1 0,-1-1 0,-2-2 0,-38 28 0,1 0 0,69-58 0,-1 0 0,1 0 0,-1 1 0,1-1 0,-1 0 0,1 0 0,0 1 0,-1-1 0,1 0 0,-1 1 0,1-1 0,0 0 0,-1 1 0,1-1 0,0 0 0,0 1 0,-1-1 0,1 1 0,0-1 0,0 1 0,-1-1 0,1 0 0,0 1 0,0-1 0,0 1 0,0-1 0,0 1 0,0-1 0,0 1 0,0-1 0,0 1 0,0-1 0,0 1 0,0-1 0,0 1 0,0-1 0,1 1 0,-1-1 0,0 0 0,0 1 0,0-1 0,1 1 0,-1-1 0,0 1 0,0-1 0,1 0 0,-1 1 0,0-1 0,1 0 0,-1 1 0,1-1 0,-1 0 0,0 0 0,1 1 0,0-1 0,29 8 0,-26-8 0,57 7 0,117-2 0,4 0 0,-179-5 0,0 0 0,0 0 0,0 1 0,0 0 0,1-1 0,-1 1 0,0 1 0,0-1 0,-1 0 0,1 1 0,0-1 0,0 1 0,-1 0 0,1 0 0,-1 0 0,1 0 0,-1 0 0,0 1 0,3 2 0,-3 0 0,0-1 0,0 0 0,0 1 0,0 0 0,-1-1 0,0 1 0,0 0 0,0 0 0,0-1 0,-1 1 0,0 7 0,-1 8 0,-2 0 0,0 0 0,-1-1 0,-1 0 0,-7 20 0,2-15 0,-1 0 0,-1 0 0,0-1 0,-2-1 0,-1 0 0,-1-1 0,0 0 0,-2-2 0,0 0 0,-1-1 0,-1 0 0,-40 25 0,52-38 6,-1 0 0,0-1 0,0 0 0,0-1 0,-1 0 0,1 0 0,-1-1 0,1 0 0,-1 0 0,0-1 0,0-1 0,0 0 0,0 0 0,1-1 0,-1 0 0,0-1 0,0 0 0,1 0 0,-15-6 0,-8-6-303,1-1 0,1-2 0,1 0 0,-32-26 0,12 8-6529</inkml:trace>
</inkml:ink>
</file>

<file path=ppt/ink/ink20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33"/>
    </inkml:context>
    <inkml:brush xml:id="br0">
      <inkml:brushProperty name="width" value="0.05" units="cm"/>
      <inkml:brushProperty name="height" value="0.05" units="cm"/>
      <inkml:brushProperty name="color" value="#000000"/>
    </inkml:brush>
  </inkml:definitions>
  <inkml:trace contextRef="#ctx0" brushRef="#br0">164 3044 24575,'-38'-869'0,"-84"-491"0,118 877 0,5 279 0,0 201 0,-1 0 0,1 0 0,-1 0 0,1 0 0,0 0 0,0 0 0,0 0 0,1 1 0,-1-1 0,1 0 0,-1 0 0,1 1 0,0-1 0,0 1 0,0 0 0,0-1 0,1 1 0,-1 0 0,0 0 0,1 1 0,0-1 0,-1 0 0,1 1 0,0 0 0,3-2 0,11-4 0,1 1 0,-1 1 0,23-4 0,-7 1 0,3-3 0,-22 6 0,0 1 0,28-5 0,-40 9 0,-1 0 0,1 0 0,0 0 0,0 0 0,-1 1 0,1-1 0,0 0 0,-1 1 0,1-1 0,0 1 0,-1 0 0,1 0 0,-1-1 0,1 1 0,-1 0 0,1 0 0,-1 0 0,1 1 0,-1-1 0,0 0 0,0 0 0,0 1 0,0-1 0,0 1 0,0-1 0,0 1 0,0-1 0,0 1 0,-1 0 0,1-1 0,-1 1 0,1 3 0,2 6 0,-1 1 0,0 0 0,-1 22 0,0-24 0,-2 500 0,-4-214 0,3-162 0,5 162 0,8-188 0,2 33 0,-9-73 0,15 70 0,2 49 0,-3 63 0,-11-198 0,3 0 0,27 89 0,-29-111 0,10 60 0,-14-61 0,2 0 0,12 39 0,-12-45-18,-1 0 0,-1 0 0,-1 0 0,-1 1 0,-2-1 0,-3 42 0,2-5-1221,1-40-5587</inkml:trace>
</inkml:ink>
</file>

<file path=ppt/ink/ink20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36"/>
    </inkml:context>
    <inkml:brush xml:id="br0">
      <inkml:brushProperty name="width" value="0.05" units="cm"/>
      <inkml:brushProperty name="height" value="0.05" units="cm"/>
      <inkml:brushProperty name="color" value="#000000"/>
    </inkml:brush>
  </inkml:definitions>
  <inkml:trace contextRef="#ctx0" brushRef="#br0">142 3641 24575,'-8'-184'0,"-50"-281"0,1 16 0,38-481 0,108 125 0,-56 576 0,-19 89 0,-8-200 0,-6 336 0,0 1 0,0 0 0,0-1 0,1 1 0,-1 0 0,1-1 0,0 1 0,0 0 0,0 0 0,0-1 0,0 1 0,1 0 0,0 1 0,-1-1 0,4-4 0,-2 4 0,1 0 0,-1 0 0,1 1 0,-1 0 0,1-1 0,0 1 0,0 1 0,0-1 0,0 0 0,0 1 0,8-2 0,38-5 0,0 3 0,0 1 0,98 6 0,-59 1 0,-34-1 0,-29-1 0,0 0 0,0-1 0,42-7 0,-66 6 0,0 1 0,-1 0 0,1-1 0,0 1 0,-1 0 0,1 0 0,0 0 0,0 0 0,-1 1 0,1-1 0,0 0 0,-1 1 0,1-1 0,-1 1 0,1-1 0,0 1 0,-1 0 0,0 0 0,1 0 0,-1 0 0,1 0 0,-1 0 0,0 0 0,0 0 0,1 0 0,-1 1 0,0-1 0,0 0 0,0 1 0,0-1 0,-1 1 0,1-1 0,0 3 0,3 6 0,-2-1 0,1 1 0,-2-1 0,2 19 0,-2-20 0,7 483 0,-11-299 0,1 1753 37,2-1082-1439,0-835-5424</inkml:trace>
</inkml:ink>
</file>

<file path=ppt/ink/ink20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5:38"/>
    </inkml:context>
    <inkml:brush xml:id="br0">
      <inkml:brushProperty name="width" value="0.05" units="cm"/>
      <inkml:brushProperty name="height" value="0.05" units="cm"/>
      <inkml:brushProperty name="color" value="#000000"/>
    </inkml:brush>
  </inkml:definitions>
  <inkml:trace contextRef="#ctx0" brushRef="#br0">1 1020 24575,'0'-845'0,"0"840"0,0-5 0,0-1 0,1 0 0,0 0 0,3-11 0,-4 19 0,1 0 0,0 1 0,0-1 0,0 1 0,0 0 0,1-1 0,-1 1 0,0 0 0,1 0 0,0-1 0,-1 1 0,1 1 0,0-1 0,0 0 0,0 0 0,0 1 0,1-1 0,-1 1 0,0 0 0,1-1 0,4 0 0,15-5 0,1 2 0,25-2 0,7-2 0,89-20 0,-142 28 0,0 1 0,0-1 0,0 1 0,0 0 0,0 0 0,1 0 0,-1 0 0,0 0 0,0 0 0,0 0 0,0 1 0,0-1 0,0 1 0,1 0 0,-1-1 0,0 1 0,-1 0 0,1 0 0,0 0 0,3 2 0,-3 0 0,1 0 0,-1 0 0,0 0 0,1 0 0,-1 0 0,0 0 0,-1 0 0,1 1 0,-1-1 0,1 1 0,0 3 0,2 12 0,-1 0 0,-1 1 0,1 34 0,-3-36 0,4 117 0,21 286 0,11-206 0,-31-176-28,9 45-1309,-10-69-5489</inkml:trace>
</inkml:ink>
</file>

<file path=ppt/ink/ink20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22"/>
    </inkml:context>
    <inkml:brush xml:id="br0">
      <inkml:brushProperty name="width" value="0.05" units="cm"/>
      <inkml:brushProperty name="height" value="0.05" units="cm"/>
      <inkml:brushProperty name="color" value="#000000"/>
    </inkml:brush>
  </inkml:definitions>
  <inkml:trace contextRef="#ctx0" brushRef="#br0">0 49 24575,'2937'0'-731,"-1992"-25"731,-83 1 0,1325 43-8,-1077 2 572,197-11-497,-887-11-1324,-396 1-5569</inkml:trace>
</inkml:ink>
</file>

<file path=ppt/ink/ink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18"/>
    </inkml:context>
    <inkml:brush xml:id="br0">
      <inkml:brushProperty name="width" value="0.05" units="cm"/>
      <inkml:brushProperty name="height" value="0.05" units="cm"/>
      <inkml:brushProperty name="color" value="#000000"/>
    </inkml:brush>
  </inkml:definitions>
  <inkml:trace contextRef="#ctx0" brushRef="#br0">0 71 24575,'328'-11'0,"-79"1"0,260 8 0,-490 1 0,0-1 0,33-7 0,-31 4 0,-1 2 0,23-2 0,-27 5 0,12 0 0,-1-2 0,51-9 0,-9 2-1365,-40 8-5461</inkml:trace>
</inkml:ink>
</file>

<file path=ppt/ink/ink2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43"/>
    </inkml:context>
    <inkml:brush xml:id="br0">
      <inkml:brushProperty name="width" value="0.05" units="cm"/>
      <inkml:brushProperty name="height" value="0.05" units="cm"/>
      <inkml:brushProperty name="color" value="#000000"/>
    </inkml:brush>
  </inkml:definitions>
  <inkml:trace contextRef="#ctx0" brushRef="#br0">1 0 24575,'8'866'-441,"46"-5"-1,-52-844 442,108 1300 0,-88-852-29,17 622-79,-6 42 108,-17-714 0,11 578 988,-17-565-956,-5 257-32,7-518 0,1-5 0,-11-47 0,22 157 0,74 458 0,-64-441 0,-31-263-1365,-2-5-5461</inkml:trace>
</inkml:ink>
</file>

<file path=ppt/ink/ink2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45"/>
    </inkml:context>
    <inkml:brush xml:id="br0">
      <inkml:brushProperty name="width" value="0.05" units="cm"/>
      <inkml:brushProperty name="height" value="0.05" units="cm"/>
      <inkml:brushProperty name="color" value="#000000"/>
    </inkml:brush>
  </inkml:definitions>
  <inkml:trace contextRef="#ctx0" brushRef="#br0">0 1 24575,'2895'0'1262,"3864"0"-8268,-4691 0 7428,-1 0 3535,-2040 0-10783</inkml:trace>
</inkml:ink>
</file>

<file path=ppt/ink/ink2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48"/>
    </inkml:context>
    <inkml:brush xml:id="br0">
      <inkml:brushProperty name="width" value="0.05" units="cm"/>
      <inkml:brushProperty name="height" value="0.05" units="cm"/>
      <inkml:brushProperty name="color" value="#000000"/>
    </inkml:brush>
  </inkml:definitions>
  <inkml:trace contextRef="#ctx0" brushRef="#br0">159 1 24575,'-2'41'0,"-13"72"0,10-82 0,-6 33 0,-3-1 0,-2 0 0,-37 92 0,43-127 0,1 0 0,-8 50 0,13-56 0,3-20 0,1-1 0,-1 1 0,1 0 0,-1 0 0,1 1 0,0-1 0,0 0 0,0 0 0,0 0 0,0 0 0,1 0 0,-1 0 0,1 0 0,-1 0 0,1 0 0,0 0 0,0-1 0,-1 1 0,1 0 0,1 0 0,-1-1 0,2 3 0,0-2 0,-1 0 0,1 0 0,1-1 0,-1 1 0,0-1 0,0 0 0,0 0 0,1 0 0,-1 0 0,1 0 0,-1-1 0,6 1 0,13 0-170,1 0-1,-1-2 0,0 0 1,0-1-1,0-1 0,-1-1 1,33-11-1,-26 5-6655</inkml:trace>
</inkml:ink>
</file>

<file path=ppt/ink/ink2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49"/>
    </inkml:context>
    <inkml:brush xml:id="br0">
      <inkml:brushProperty name="width" value="0.05" units="cm"/>
      <inkml:brushProperty name="height" value="0.05" units="cm"/>
      <inkml:brushProperty name="color" value="#000000"/>
    </inkml:brush>
  </inkml:definitions>
  <inkml:trace contextRef="#ctx0" brushRef="#br0">1 19 24575,'4'0'0,"5"0"0,13 0 0,11 0 0,7 0 0,9 0 0,9 0 0,1 0 0,-1 0 0,-6-4 0,-8-1 0,-8 0 0,-10 1-8191</inkml:trace>
</inkml:ink>
</file>

<file path=ppt/ink/ink2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0"/>
    </inkml:context>
    <inkml:brush xml:id="br0">
      <inkml:brushProperty name="width" value="0.05" units="cm"/>
      <inkml:brushProperty name="height" value="0.05" units="cm"/>
      <inkml:brushProperty name="color" value="#000000"/>
    </inkml:brush>
  </inkml:definitions>
  <inkml:trace contextRef="#ctx0" brushRef="#br0">27 0 24575,'-5'13'0,"0"-1"0,1 1 0,0 0 0,1 0 0,1 0 0,-2 24 0,5 87 0,2-57 0,-3 49-1365,0-96-5461</inkml:trace>
</inkml:ink>
</file>

<file path=ppt/ink/ink2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1"/>
    </inkml:context>
    <inkml:brush xml:id="br0">
      <inkml:brushProperty name="width" value="0.05" units="cm"/>
      <inkml:brushProperty name="height" value="0.05" units="cm"/>
      <inkml:brushProperty name="color" value="#000000"/>
    </inkml:brush>
  </inkml:definitions>
  <inkml:trace contextRef="#ctx0" brushRef="#br0">0 0 24575,'0'650'0,"0"-644"0,1 0 0,-1 0 0,1 0 0,0 0 0,0 0 0,0 0 0,1 0 0,0 0 0,0-1 0,1 1 0,-1-1 0,1 0 0,1 1 0,-1-1 0,7 8 0,-3-7 0,0 0 0,0-1 0,0 0 0,0 0 0,1 0 0,0-1 0,0 0 0,0 0 0,0-1 0,12 3 0,-4-2-105,1-1 0,0 0 0,1-1 0,-1-1 0,0-1 0,0 0 0,1-1 0,-1-1 0,0-1 0,0 0 0,0-1 0,18-8 0,-11 4-6721</inkml:trace>
</inkml:ink>
</file>

<file path=ppt/ink/ink2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2"/>
    </inkml:context>
    <inkml:brush xml:id="br0">
      <inkml:brushProperty name="width" value="0.05" units="cm"/>
      <inkml:brushProperty name="height" value="0.05" units="cm"/>
      <inkml:brushProperty name="color" value="#000000"/>
    </inkml:brush>
  </inkml:definitions>
  <inkml:trace contextRef="#ctx0" brushRef="#br0">0 47 24575,'8'0'0,"15"-4"0,6-2 0,4 1 0,3 1 0,4 1 0,-1-3 0,-4 0 0,-3 1 0,-3 1 0,-7 1-8191</inkml:trace>
</inkml:ink>
</file>

<file path=ppt/ink/ink2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3"/>
    </inkml:context>
    <inkml:brush xml:id="br0">
      <inkml:brushProperty name="width" value="0.05" units="cm"/>
      <inkml:brushProperty name="height" value="0.05" units="cm"/>
      <inkml:brushProperty name="color" value="#000000"/>
    </inkml:brush>
  </inkml:definitions>
  <inkml:trace contextRef="#ctx0" brushRef="#br0">0 66 24575,'3'-1'0,"0"0"0,1-1 0,-1 0 0,0 1 0,-1-1 0,1-1 0,0 1 0,-1 0 0,1-1 0,-1 1 0,3-4 0,4-3 0,-6 6 0,0 0 0,1 1 0,0-1 0,-1 1 0,1-1 0,0 1 0,0 0 0,0 0 0,1 1 0,-1-1 0,0 1 0,1 0 0,-1 0 0,0 1 0,1-1 0,-1 1 0,1 0 0,4 0 0,-6 1 0,0 0 0,0 0 0,0 0 0,0 0 0,0 0 0,-1 1 0,1-1 0,0 1 0,-1-1 0,1 1 0,-1 0 0,0 0 0,0 0 0,1 1 0,-1-1 0,-1 0 0,1 1 0,0-1 0,-1 1 0,1 0 0,-1 0 0,0-1 0,1 1 0,-2 0 0,1 0 0,0 0 0,0 4 0,0 1 0,0 1 0,-1-1 0,0 1 0,0-1 0,-1 0 0,0 1 0,-1-1 0,0 0 0,0 0 0,0 0 0,-1 0 0,0 0 0,-1 0 0,-6 9 0,-9 13 0,-1-1 0,-27 30 0,23-30 0,23-28 0,0 1 0,0-1 0,0 1 0,-1 0 0,1-1 0,1 1 0,-1 0 0,0 0 0,0 0 0,1 0 0,-1 0 0,1-1 0,-1 4 0,1-4 0,0 0 0,0 0 0,0 0 0,1 0 0,-1 0 0,0-1 0,1 1 0,-1 0 0,0 0 0,1 0 0,-1 0 0,1-1 0,-1 1 0,1 0 0,-1-1 0,1 1 0,0 0 0,-1-1 0,1 1 0,1 0 0,4 2 0,0 0 0,0-1 0,0 0 0,0 0 0,0 0 0,11 1 0,-4-1 0,36 6-1365,-27-5-5461</inkml:trace>
</inkml:ink>
</file>

<file path=ppt/ink/ink2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4"/>
    </inkml:context>
    <inkml:brush xml:id="br0">
      <inkml:brushProperty name="width" value="0.05" units="cm"/>
      <inkml:brushProperty name="height" value="0.05" units="cm"/>
      <inkml:brushProperty name="color" value="#000000"/>
    </inkml:brush>
  </inkml:definitions>
  <inkml:trace contextRef="#ctx0" brushRef="#br0">1 0 24575,'2'4'0,"0"0"0,0 0 0,0 0 0,0 0 0,-1 0 0,1 0 0,-1 0 0,0 1 0,0-1 0,-1 0 0,1 1 0,-1-1 0,0 7 0,1 3 0,6 400 0,-9-258 0,2-152 0,0 0 0,0-1 0,0 1 0,0 0 0,1 0 0,0-1 0,0 1 0,0 0 0,0-1 0,1 1 0,2 5 0,-2-7 0,0 1 0,0-1 0,0 0 0,0-1 0,0 1 0,1 0 0,-1-1 0,1 1 0,-1-1 0,1 0 0,-1 1 0,1-1 0,-1-1 0,1 1 0,0 0 0,4 0 0,21 2 0,0-2 0,0-1 0,0 0 0,0-3 0,40-7 0,31-3 0,5 0-1365,-81 8-5461</inkml:trace>
</inkml:ink>
</file>

<file path=ppt/ink/ink2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5"/>
    </inkml:context>
    <inkml:brush xml:id="br0">
      <inkml:brushProperty name="width" value="0.05" units="cm"/>
      <inkml:brushProperty name="height" value="0.05" units="cm"/>
      <inkml:brushProperty name="color" value="#000000"/>
    </inkml:brush>
  </inkml:definitions>
  <inkml:trace contextRef="#ctx0" brushRef="#br0">1 250 24575,'4'-4'0,"5"-6"0,9 0 0,10-7 0,7-1 0,10 0 0,10-2 0,6-2 0,-2 0 0,-4 3 0,-7 1 0,-8-1 0,-2 4 0,-9-1 0,-4 4 0,-7 3-8191</inkml:trace>
</inkml:ink>
</file>

<file path=ppt/ink/ink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20"/>
    </inkml:context>
    <inkml:brush xml:id="br0">
      <inkml:brushProperty name="width" value="0.05" units="cm"/>
      <inkml:brushProperty name="height" value="0.05" units="cm"/>
      <inkml:brushProperty name="color" value="#000000"/>
    </inkml:brush>
  </inkml:definitions>
  <inkml:trace contextRef="#ctx0" brushRef="#br0">1 0 24575,'4'0'0,"13"0"0,20 4 0,23 1 0,25 0 0,34-1 0,24-1 0,12-1 0,8-1 0,3-1 0,-11 0 0,-19 4 0,-30 1 0,-24 0 0,-26-1-8191</inkml:trace>
</inkml:ink>
</file>

<file path=ppt/ink/ink2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6"/>
    </inkml:context>
    <inkml:brush xml:id="br0">
      <inkml:brushProperty name="width" value="0.05" units="cm"/>
      <inkml:brushProperty name="height" value="0.05" units="cm"/>
      <inkml:brushProperty name="color" value="#000000"/>
    </inkml:brush>
  </inkml:definitions>
  <inkml:trace contextRef="#ctx0" brushRef="#br0">84 18 24575,'0'-1'0,"0"0"0,0 0 0,0 0 0,1 0 0,-1 1 0,0-1 0,1 0 0,-1 0 0,1 0 0,-1 1 0,1-1 0,-1 0 0,1 1 0,0-1 0,-1 1 0,1-1 0,0 0 0,-1 1 0,1-1 0,0 1 0,-1 0 0,1-1 0,0 1 0,0 0 0,0-1 0,0 1 0,-1 0 0,1 0 0,0 0 0,0 0 0,0 0 0,0 0 0,0 0 0,0 0 0,1 0 0,0-1 0,0 2 0,0-1 0,0 0 0,0 0 0,0 0 0,0 1 0,0-1 0,0 1 0,0 0 0,0-1 0,-1 1 0,1 0 0,2 2 0,-1-1 0,-1 1 0,0 0 0,-1-1 0,1 1 0,0 0 0,-1 0 0,1 0 0,-1 0 0,0 0 0,0 1 0,0-1 0,-1 0 0,1 0 0,-1 1 0,1-1 0,-1 0 0,0 1 0,-1-1 0,0 5 0,-1 4 0,-1 0 0,0 0 0,-8 20 0,10-30 0,1-1 0,-1 1 0,1 0 0,0 0 0,-1-1 0,1 1 0,0 0 0,0 0 0,0 0 0,0-1 0,1 1 0,-1 0 0,0 0 0,1-1 0,-1 1 0,1 0 0,1 2 0,20 27 0,2 3 0,-20-22 0,0 0 0,-1 1 0,0-1 0,-1 1 0,0 0 0,-1 0 0,-1 0 0,0 0 0,0 0 0,-1-1 0,-1 1 0,0 0 0,-1 0 0,-1-1 0,0 0 0,0 1 0,-1-1 0,-1-1 0,0 1 0,0-1 0,-1 0 0,0-1 0,-15 16 0,13-15-170,0-1-1,-1-1 0,-1 1 1,1-1-1,-1-1 0,-1 0 1,-16 8-1,4-6-6655</inkml:trace>
</inkml:ink>
</file>

<file path=ppt/ink/ink2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6"/>
    </inkml:context>
    <inkml:brush xml:id="br0">
      <inkml:brushProperty name="width" value="0.05" units="cm"/>
      <inkml:brushProperty name="height" value="0.05" units="cm"/>
      <inkml:brushProperty name="color" value="#000000"/>
    </inkml:brush>
  </inkml:definitions>
  <inkml:trace contextRef="#ctx0" brushRef="#br0">1 0 24575,'4'24'0,"1"8"-8191</inkml:trace>
</inkml:ink>
</file>

<file path=ppt/ink/ink2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6"/>
    </inkml:context>
    <inkml:brush xml:id="br0">
      <inkml:brushProperty name="width" value="0.05" units="cm"/>
      <inkml:brushProperty name="height" value="0.05" units="cm"/>
      <inkml:brushProperty name="color" value="#000000"/>
    </inkml:brush>
  </inkml:definitions>
  <inkml:trace contextRef="#ctx0" brushRef="#br0">0 1 24575,'0'3'0,"4"19"0,1 24 0,0 28 0,-1 2-8191</inkml:trace>
  <inkml:trace contextRef="#ctx0" brushRef="#br0">46 1282 24575,'0'4'0,"4"5"0,2 6 0,-1 3 0,-1 7 0,-1 7 0,-1 11 0,-1 12 0,-4 18 0,-3 24 0,1-4-8191</inkml:trace>
</inkml:ink>
</file>

<file path=ppt/ink/ink2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7"/>
    </inkml:context>
    <inkml:brush xml:id="br0">
      <inkml:brushProperty name="width" value="0.05" units="cm"/>
      <inkml:brushProperty name="height" value="0.05" units="cm"/>
      <inkml:brushProperty name="color" value="#000000"/>
    </inkml:brush>
  </inkml:definitions>
  <inkml:trace contextRef="#ctx0" brushRef="#br0">48 1 24575,'0'4'0,"0"9"0,0 11 0,0 8 0,0 16 0,0 10 0,0-3-8191</inkml:trace>
  <inkml:trace contextRef="#ctx0" brushRef="#br0">1 1003 24575,'0'8'0,"0"3"-8191</inkml:trace>
</inkml:ink>
</file>

<file path=ppt/ink/ink2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4:59"/>
    </inkml:context>
    <inkml:brush xml:id="br0">
      <inkml:brushProperty name="width" value="0.05" units="cm"/>
      <inkml:brushProperty name="height" value="0.05" units="cm"/>
      <inkml:brushProperty name="color" value="#000000"/>
    </inkml:brush>
  </inkml:definitions>
  <inkml:trace contextRef="#ctx0" brushRef="#br0">93 0 24575,'-2'37'0,"-2"0"0,-1 0 0,-16 52 0,2-5 0,2 16 0,-7 126 0,24-219 0,0 0 0,0 1 0,1-1 0,0 1 0,0-1 0,1 0 0,0 0 0,0 0 0,1 0 0,6 12 0,-8-16 0,1 0 0,0-1 0,0 1 0,0 0 0,0-1 0,1 0 0,-1 1 0,0-1 0,1 0 0,0 0 0,-1 0 0,1-1 0,0 1 0,0-1 0,0 1 0,0-1 0,0 0 0,1 0 0,-1 0 0,0-1 0,0 1 0,1-1 0,-1 0 0,0 0 0,0 0 0,6-1 0,3-1 12,0-1 0,-1 0 0,0-1 0,0 0 0,0 0 0,0-2 0,-1 1 0,0-1 0,16-12 0,2-5-755,45-49 1,-51 48-6084</inkml:trace>
</inkml:ink>
</file>

<file path=ppt/ink/ink2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00"/>
    </inkml:context>
    <inkml:brush xml:id="br0">
      <inkml:brushProperty name="width" value="0.05" units="cm"/>
      <inkml:brushProperty name="height" value="0.05" units="cm"/>
      <inkml:brushProperty name="color" value="#000000"/>
    </inkml:brush>
  </inkml:definitions>
  <inkml:trace contextRef="#ctx0" brushRef="#br0">1 24 24575,'4'0'0,"1"-4"0,4-1 0,4 0 0,8 1 0,4 1 0,2 2 0,1 0 0,-1 0 0,2 1 0,2 0 0,-2 1 0,-1-1 0,-6 0-8191</inkml:trace>
</inkml:ink>
</file>

<file path=ppt/ink/ink2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01"/>
    </inkml:context>
    <inkml:brush xml:id="br0">
      <inkml:brushProperty name="width" value="0.05" units="cm"/>
      <inkml:brushProperty name="height" value="0.05" units="cm"/>
      <inkml:brushProperty name="color" value="#000000"/>
    </inkml:brush>
  </inkml:definitions>
  <inkml:trace contextRef="#ctx0" brushRef="#br0">1 93 24575,'12'2'0,"-1"0"0,0 0 0,1 1 0,-1 1 0,0 0 0,-1 0 0,16 10 0,12 3 0,-25-12 0,70 24 0,-76-27 0,0 0 0,0-1 0,0 0 0,0 0 0,0 0 0,0-1 0,0 0 0,0-1 0,13-1 0,-18 0 0,0 1 0,0 0 0,1 0 0,-1-1 0,0 1 0,0-1 0,0 0 0,0 0 0,-1 1 0,1-1 0,0 0 0,-1 0 0,1-1 0,-1 1 0,0 0 0,0 0 0,0-1 0,0 1 0,0-1 0,0 1 0,-1-1 0,1 1 0,-1-1 0,0 1 0,0-1 0,0-3 0,1-9 0,-1 0 0,-1 0 0,-3-16 0,4 29 0,-1 0 0,1-1 0,-1 1 0,1 0 0,-1 0 0,0 0 0,0 0 0,0-1 0,0 1 0,0 1 0,0-1 0,-1 0 0,1 0 0,0 0 0,-1 1 0,0-1 0,1 0 0,-1 1 0,0 0 0,0-1 0,0 1 0,0 0 0,0 0 0,0 0 0,0 0 0,0 0 0,0 1 0,-1-1 0,1 1 0,0-1 0,0 1 0,-1 0 0,1 0 0,0 0 0,-1 0 0,1 0 0,0 1 0,0-1 0,-3 1 0,-8 2 0,0 0 0,1 1 0,-1 0 0,1 1 0,-17 10 0,8-5 0,1 1 0,1 1 0,0 1 0,-22 19 0,34-25 0,1 0 0,0 0 0,0 0 0,0 1 0,1 0 0,0 0 0,1 0 0,0 1 0,0-1 0,1 1 0,0 0 0,0 0 0,-1 12 0,1 1 0,2 0 0,1 0 0,0 0 0,2-1 0,0 1 0,2 0 0,0-1 0,2 0 0,12 35 0,-16-52 0,-1 0 0,1 0 0,0 0 0,0 0 0,1 0 0,-1-1 0,1 1 0,0-1 0,-1 1 0,2-1 0,-1 0 0,0 0 0,1-1 0,-1 1 0,1-1 0,0 1 0,-1-1 0,1 0 0,0-1 0,1 1 0,-1-1 0,8 2 0,6 0 0,0-1 0,0-1 0,0 0 0,25-3 0,-7 0 0,-6 2 0,0-1 0,0-2 0,0-1 0,-1-2 0,52-15 0,-66 16-151,-1-1-1,0-1 0,0 0 0,0 0 1,-1-1-1,0-1 0,-1-1 1,17-15-1,-8 4-6674</inkml:trace>
</inkml:ink>
</file>

<file path=ppt/ink/ink2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01"/>
    </inkml:context>
    <inkml:brush xml:id="br0">
      <inkml:brushProperty name="width" value="0.05" units="cm"/>
      <inkml:brushProperty name="height" value="0.05" units="cm"/>
      <inkml:brushProperty name="color" value="#000000"/>
    </inkml:brush>
  </inkml:definitions>
  <inkml:trace contextRef="#ctx0" brushRef="#br0">138 1 24575,'0'4'0,"0"13"0,0 24 0,0 16 0,-8 15 0,-7 11 0,0-1 0,1-11 0,1-9 0,-3-7 0,2-9 0,3-4 0,4-6 0,-1-5 0,1 0 0,1 0 0,2-7-8191</inkml:trace>
</inkml:ink>
</file>

<file path=ppt/ink/ink2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02"/>
    </inkml:context>
    <inkml:brush xml:id="br0">
      <inkml:brushProperty name="width" value="0.05" units="cm"/>
      <inkml:brushProperty name="height" value="0.05" units="cm"/>
      <inkml:brushProperty name="color" value="#000000"/>
    </inkml:brush>
  </inkml:definitions>
  <inkml:trace contextRef="#ctx0" brushRef="#br0">1 0 24575,'5'1'0,"1"-1"0,0 1 0,0 1 0,0-1 0,0 1 0,-1 0 0,1 0 0,-1 0 0,0 1 0,1 0 0,-1 0 0,8 7 0,5 5 0,31 33 0,-37-35 0,11 13 0,-1 1 0,-2 1 0,29 50 0,40 101 0,-48-93 0,-40-83-114,1 0 1,-1 0-1,1 0 0,0 0 0,0 0 1,0 0-1,0-1 0,0 1 0,1-1 1,-1 1-1,5 2 0,7 1-6712</inkml:trace>
</inkml:ink>
</file>

<file path=ppt/ink/ink2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03"/>
    </inkml:context>
    <inkml:brush xml:id="br0">
      <inkml:brushProperty name="width" value="0.05" units="cm"/>
      <inkml:brushProperty name="height" value="0.05" units="cm"/>
      <inkml:brushProperty name="color" value="#000000"/>
    </inkml:brush>
  </inkml:definitions>
  <inkml:trace contextRef="#ctx0" brushRef="#br0">0 1 24575,'8'19'0,"-1"-1"0,-1 2 0,-1-1 0,0 1 0,3 38 0,-3-18 0,10 82 0,-3 219 0,-13-317 0,0-13 0,0 1 0,1 0 0,2 18 0,-1-28 0,-1 0 0,0 0 0,1 0 0,-1 0 0,1 0 0,0 0 0,0 0 0,0 0 0,0 0 0,0 0 0,0 0 0,0 0 0,0-1 0,1 1 0,-1-1 0,1 1 0,-1-1 0,1 1 0,0-1 0,0 0 0,-1 0 0,1 0 0,0 0 0,0 0 0,2 1 0,5 0 0,-1-1 0,1 0 0,0 0 0,-1-1 0,1 0 0,-1 0 0,1-1 0,0-1 0,15-3 0,8-5 0,38-16 0,-41 14 0,91-43 134,-23 10-1633,-53 27-5327</inkml:trace>
</inkml:ink>
</file>

<file path=ppt/ink/ink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22"/>
    </inkml:context>
    <inkml:brush xml:id="br0">
      <inkml:brushProperty name="width" value="0.05" units="cm"/>
      <inkml:brushProperty name="height" value="0.05" units="cm"/>
      <inkml:brushProperty name="color" value="#000000"/>
    </inkml:brush>
  </inkml:definitions>
  <inkml:trace contextRef="#ctx0" brushRef="#br0">0 0 24575,'55'97'0,"13"30"0,-7 12 0,80 165 0,-138-298 0,0-1 0,1 1 0,-1-1 0,9 9 0,-12-14 0,1 1 0,0 0 0,0 0 0,0 0 0,0 0 0,0-1 0,0 1 0,0 0 0,0-1 0,1 1 0,-1-1 0,0 1 0,0-1 0,0 0 0,1 1 0,-1-1 0,0 0 0,0 0 0,1 0 0,-1 0 0,0 0 0,0 0 0,1 0 0,-1-1 0,0 1 0,0 0 0,0-1 0,1 1 0,-1-1 0,0 1 0,1-1 0,9-8 0,-1 0 0,0 0 0,0 0 0,-1-2 0,0 1 0,13-22 0,-10 15 0,67-103 0,93-190 0,-126 215-1365,-33 63-5461</inkml:trace>
</inkml:ink>
</file>

<file path=ppt/ink/ink2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04"/>
    </inkml:context>
    <inkml:brush xml:id="br0">
      <inkml:brushProperty name="width" value="0.05" units="cm"/>
      <inkml:brushProperty name="height" value="0.05" units="cm"/>
      <inkml:brushProperty name="color" value="#000000"/>
    </inkml:brush>
  </inkml:definitions>
  <inkml:trace contextRef="#ctx0" brushRef="#br0">0 25 24575,'4'0'0,"13"0"0,12 0 0,13-4 0,11-1 0,8 0 0,10 1 0,1 1 0,-5 1 0,-4 1 0,-7 1 0,-11 0-8191</inkml:trace>
</inkml:ink>
</file>

<file path=ppt/ink/ink2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07"/>
    </inkml:context>
    <inkml:brush xml:id="br0">
      <inkml:brushProperty name="width" value="0.05" units="cm"/>
      <inkml:brushProperty name="height" value="0.05" units="cm"/>
      <inkml:brushProperty name="color" value="#000000"/>
    </inkml:brush>
  </inkml:definitions>
  <inkml:trace contextRef="#ctx0" brushRef="#br0">9273 302 24575,'-4331'0'0,"3853"-14"0,261 6 0,-257-14 0,-274-5 0,262 15 0,251 4 0,-38-4 0,-291-50 0,111 13 0,355 41 0,-19-9 0,78 10 0,0 2 0,-47-1 0,78 6 0,-42 1 0,1-2 0,0-2 0,-64-12 0,86 8 0,1 1 0,1 1 0,-49-3 0,70 8 0,0 1 0,0-1 0,1 1 0,-1 0 0,0 0 0,1 0 0,-1 1 0,1-1 0,0 1 0,-1 0 0,1 0 0,0 0 0,0 0 0,0 1 0,0-1 0,1 1 0,-1 0 0,1 0 0,-1 0 0,1 0 0,0 0 0,0 0 0,0 1 0,1-1 0,-3 7 0,-3 9 0,1 0 0,0 0 0,-4 30 0,9-42 0,-86 839 0,70-700 0,16-144 0,1 0 0,0 0 0,0 0 0,-1 0 0,1 0 0,1 0 0,-1 0 0,0 0 0,0 0 0,1 0 0,0 0 0,-1 0 0,1 0 0,0 0 0,0 0 0,0-1 0,0 1 0,0 0 0,0-1 0,0 1 0,0 0 0,1-1 0,-1 0 0,1 1 0,-1-1 0,1 0 0,0 0 0,-1 0 0,1 0 0,3 2 0,5 0 0,0 0 0,1-1 0,-1 0 0,0-1 0,14 0 0,-17 0 0,442 5 0,-302-8 0,529-1-143,1077-12-467,772 4-106,-1553 13 548,1737-2 1805,-2704 0-1637,0 0 0,0 0 0,0 0 0,0-1 0,-1 0 0,1 0 0,0 0 0,-1-1 0,1 1 0,8-5 0,-11 4 0,1 0 0,-1 0 0,1-1 0,-1 1 0,0 0 0,0-1 0,0 1 0,0-1 0,-1 0 0,1 0 0,-1 0 0,1 0 0,-1 0 0,0 0 0,0 0 0,0 0 0,0-4 0,3-22 0,-2-1 0,0 0 0,-5-50 0,0 19 0,1 17 0,-2-1 0,-2 0 0,-3 1 0,-1 0 0,-28-76 0,-5-22-1365,36 110-5461</inkml:trace>
</inkml:ink>
</file>

<file path=ppt/ink/ink2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15"/>
    </inkml:context>
    <inkml:brush xml:id="br0">
      <inkml:brushProperty name="width" value="0.05" units="cm"/>
      <inkml:brushProperty name="height" value="0.05" units="cm"/>
      <inkml:brushProperty name="color" value="#000000"/>
    </inkml:brush>
  </inkml:definitions>
  <inkml:trace contextRef="#ctx0" brushRef="#br0">1 1 24575,'3089'0'-2882,"-3059"0"-2427</inkml:trace>
</inkml:ink>
</file>

<file path=ppt/ink/ink2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17"/>
    </inkml:context>
    <inkml:brush xml:id="br0">
      <inkml:brushProperty name="width" value="0.05" units="cm"/>
      <inkml:brushProperty name="height" value="0.05" units="cm"/>
      <inkml:brushProperty name="color" value="#000000"/>
    </inkml:brush>
  </inkml:definitions>
  <inkml:trace contextRef="#ctx0" brushRef="#br0">0 0 24575,'1097'13'-385,"127"-1"-72,-1191-10 658,0 1 0,0 1 0,57 16 0,-62-13-163,5-1-38,0-2 0,0-1 0,1-2 0,-1-1 0,37-5 0,15-5 34,50-3-1433,-107 12-5427</inkml:trace>
</inkml:ink>
</file>

<file path=ppt/ink/ink2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18"/>
    </inkml:context>
    <inkml:brush xml:id="br0">
      <inkml:brushProperty name="width" value="0.05" units="cm"/>
      <inkml:brushProperty name="height" value="0.05" units="cm"/>
      <inkml:brushProperty name="color" value="#000000"/>
    </inkml:brush>
  </inkml:definitions>
  <inkml:trace contextRef="#ctx0" brushRef="#br0">0 257 24575,'7'0'0,"-1"1"0,1 0 0,-1 0 0,1 1 0,-1 0 0,10 4 0,14 5 0,701 187 0,-59-17 0,-598-164 0,186 53 0,-254-68 0,-1-1 0,0 1 0,-1 0 0,1 1 0,0-1 0,0 1 0,-1 0 0,0 0 0,0 0 0,1 1 0,5 6 0,-9-7 0,1-1 0,-1 1 0,1 0 0,-1 0 0,0 1 0,0-1 0,0 0 0,-1 0 0,1 0 0,-1 1 0,1-1 0,-1 0 0,0 0 0,-1 1 0,1-1 0,0 0 0,-1 0 0,0 1 0,-2 4 0,-4 10 0,0 0 0,-2-1 0,0-1 0,-1 1 0,0-2 0,-19 22 0,11-13 0,-24 40 0,-266 424 0,-16-16 0,208-306 0,-115 218 0,225-372 0,2-2 0,-1-1 0,0 0 0,-1 0 0,-8 10 0,14-18 0,-1-1 0,1 0 0,0 1 0,-1-1 0,1 0 0,-1 1 0,1-1 0,0 0 0,-1 1 0,1-1 0,-1 0 0,1 0 0,-1 1 0,1-1 0,0 0 0,-1 0 0,1 0 0,-1 0 0,1 0 0,-1 1 0,1-1 0,-1 0 0,1 0 0,-1 0 0,1 0 0,-1-1 0,1 1 0,-1 0 0,1 0 0,-1 0 0,1 0 0,-1 0 0,1-1 0,-1 1 0,1 0 0,-1 0 0,1-1 0,0 1 0,-1 0 0,1-1 0,-1 1 0,1 0 0,0-1 0,0 1 0,-1-1 0,1 1 0,0-1 0,-1 0 0,-11-28 0,12 28 0,-14-57 0,2-1 0,-6-71 0,7 36 0,-51-607 0,42-6 0,19 459-46,-16-344-1273,14 557-5507</inkml:trace>
</inkml:ink>
</file>

<file path=ppt/ink/ink2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29"/>
    </inkml:context>
    <inkml:brush xml:id="br0">
      <inkml:brushProperty name="width" value="0.05" units="cm"/>
      <inkml:brushProperty name="height" value="0.05" units="cm"/>
      <inkml:brushProperty name="color" value="#000000"/>
    </inkml:brush>
  </inkml:definitions>
  <inkml:trace contextRef="#ctx0" brushRef="#br0">0 1 24575,'9'195'2,"35"203"0,-12-140-136,48 1091-1651,-77 6-544,-5-839 2041,-1 2840-542,15-2704 4060,0 26-1098,-13 477-2132,47-573 0,-25-398 0,-16-139-455,2 0 0,14 51 0,-13-71-6371</inkml:trace>
</inkml:ink>
</file>

<file path=ppt/ink/ink2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0"/>
    </inkml:context>
    <inkml:brush xml:id="br0">
      <inkml:brushProperty name="width" value="0.05" units="cm"/>
      <inkml:brushProperty name="height" value="0.05" units="cm"/>
      <inkml:brushProperty name="color" value="#000000"/>
    </inkml:brush>
  </inkml:definitions>
  <inkml:trace contextRef="#ctx0" brushRef="#br0">1 2 24575,'4626'0'-10805,"-3102"-2"10969,1675 4-2220,-2182 9 4613,382 1 6558,-90-12-9455,-1290 0-6486</inkml:trace>
</inkml:ink>
</file>

<file path=ppt/ink/ink2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2"/>
    </inkml:context>
    <inkml:brush xml:id="br0">
      <inkml:brushProperty name="width" value="0.05" units="cm"/>
      <inkml:brushProperty name="height" value="0.05" units="cm"/>
      <inkml:brushProperty name="color" value="#000000"/>
    </inkml:brush>
  </inkml:definitions>
  <inkml:trace contextRef="#ctx0" brushRef="#br0">47 1 24575,'-2'50'0,"-14"79"0,2-27 0,0 390 0,14-487 0,0 0 0,0 0 0,1 0 0,0 0 0,0 0 0,0-1 0,0 1 0,1 0 0,0 0 0,0-1 0,0 1 0,1-1 0,-1 0 0,1 0 0,7 8 0,-5-8 0,0 1 0,1 0 0,0-1 0,0 0 0,1-1 0,-1 1 0,1-1 0,-1 0 0,15 3 0,8 0 0,0-1 0,0-2 0,1 0 0,39-3 0,-48 0 0,17 0 0,-22 2 0,0-2 0,0 0 0,0 0 0,-1-2 0,1 0 0,0-1 0,29-9 0,-43 11-57,1-1 0,0 1 1,-1-1-1,0 1 0,1-1 0,-1 0 0,0 0 0,0 0 0,0 0 0,0-1 1,-1 1-1,1 0 0,-1-1 0,1 1 0,-1-1 0,0 1 0,0-1 0,0 0 0,0 0 1,0 1-1,-1-1 0,1 0 0,0-4 0,0-17-6769</inkml:trace>
</inkml:ink>
</file>

<file path=ppt/ink/ink2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3"/>
    </inkml:context>
    <inkml:brush xml:id="br0">
      <inkml:brushProperty name="width" value="0.05" units="cm"/>
      <inkml:brushProperty name="height" value="0.05" units="cm"/>
      <inkml:brushProperty name="color" value="#000000"/>
    </inkml:brush>
  </inkml:definitions>
  <inkml:trace contextRef="#ctx0" brushRef="#br0">0 49 24575,'4'0'0,"5"0"0,14 0 0,13 0 0,6 0 0,3-4 0,-1-1 0,-2-4 0,-3 0 0,-4 1 0,-4 2 0,-4 2 0,-2 2 0,-2 1 0,-4 1-8191</inkml:trace>
</inkml:ink>
</file>

<file path=ppt/ink/ink2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3"/>
    </inkml:context>
    <inkml:brush xml:id="br0">
      <inkml:brushProperty name="width" value="0.05" units="cm"/>
      <inkml:brushProperty name="height" value="0.05" units="cm"/>
      <inkml:brushProperty name="color" value="#000000"/>
    </inkml:brush>
  </inkml:definitions>
  <inkml:trace contextRef="#ctx0" brushRef="#br0">1 1 24575,'0'12'0,"4"19"0,5 21 0,5 25 0,0 8 0,-2 1 0,-3-3 0,0-11 0,0-13 0,-2-14 0,-3-14-8191</inkml:trace>
</inkml:ink>
</file>

<file path=ppt/ink/ink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23"/>
    </inkml:context>
    <inkml:brush xml:id="br0">
      <inkml:brushProperty name="width" value="0.05" units="cm"/>
      <inkml:brushProperty name="height" value="0.05" units="cm"/>
      <inkml:brushProperty name="color" value="#000000"/>
    </inkml:brush>
  </inkml:definitions>
  <inkml:trace contextRef="#ctx0" brushRef="#br0">31 171 24575,'3'0'0,"0"1"0,0 0 0,0-1 0,0 1 0,0 0 0,0 1 0,0-1 0,0 0 0,-1 1 0,1 0 0,0-1 0,-1 1 0,1 0 0,2 4 0,36 40 0,-21-22 0,-14-19 0,0 0 0,1 0 0,-1 0 0,1-1 0,0 0 0,1 0 0,-1 0 0,0-1 0,1-1 0,0 1 0,0-1 0,0 0 0,9 0 0,1 0 0,0 0 0,0-2 0,1 0 0,33-5 0,-48 4 0,0 0 0,1 0 0,-1-1 0,0 1 0,0-1 0,0 0 0,0 0 0,0 0 0,0 0 0,0-1 0,-1 0 0,1 1 0,-1-1 0,5-6 0,-3 3 0,-1 0 0,0 0 0,-1-1 0,1 1 0,-1-1 0,0 0 0,-1 0 0,3-9 0,-1-3 0,-1 0 0,-1-1 0,-1 1 0,0-1 0,-5-36 0,4 54 0,-1-1 0,1 1 0,-1 0 0,1-1 0,-1 1 0,0 0 0,0-1 0,0 1 0,0 0 0,-1 0 0,1 0 0,-1 0 0,1 0 0,-1 0 0,1 0 0,-1 0 0,0 1 0,0-1 0,0 1 0,0-1 0,0 1 0,0 0 0,-1 0 0,1 0 0,0 0 0,-1 0 0,1 0 0,-5 0 0,-6-1 0,0 1 0,0 0 0,0 1 0,-19 1 0,9 1 0,-18-2 0,17 0 0,1 0 0,0 2 0,-28 5 0,44-6 0,0 1 0,0 0 0,1 1 0,-1 0 0,1 0 0,-1 0 0,1 0 0,0 1 0,0 0 0,1 1 0,-1-1 0,1 1 0,0 0 0,-8 11 0,5-5 0,1 2 0,1-1 0,0 1 0,0-1 0,1 2 0,1-1 0,0 0 0,1 1 0,1 0 0,-2 18 0,2 10 0,2 0 0,5 49 0,-3-79 0,1 1 0,0-1 0,0 0 0,1 0 0,1 0 0,0 0 0,0-1 0,1 0 0,1 0 0,0 0 0,0-1 0,1 0 0,1 0 0,16 15 0,-3-6 0,1-1 0,1-1 0,1 0 0,0-2 0,35 15 0,-49-25 0,0-1 0,1 0 0,0-1 0,-1 0 0,1-1 0,0 0 0,0-1 0,0 0 0,18-2 0,-21 1 0,-1-1 0,1-1 0,-1 1 0,0-2 0,1 1 0,-1-1 0,0 0 0,-1 0 0,1-1 0,0-1 0,-1 1 0,0-1 0,12-10 0,47-61-638,-58 67-89,12-16-6099</inkml:trace>
</inkml:ink>
</file>

<file path=ppt/ink/ink24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4"/>
    </inkml:context>
    <inkml:brush xml:id="br0">
      <inkml:brushProperty name="width" value="0.05" units="cm"/>
      <inkml:brushProperty name="height" value="0.05" units="cm"/>
      <inkml:brushProperty name="color" value="#000000"/>
    </inkml:brush>
  </inkml:definitions>
  <inkml:trace contextRef="#ctx0" brushRef="#br0">0 1 24575,'47'848'0,"-47"-838"0,2-1 0,-1 1 0,1-1 0,0 1 0,1-1 0,4 10 0,-5-16 0,-1 0 0,1-1 0,0 0 0,0 1 0,0-1 0,0 0 0,0 0 0,1 0 0,-1 0 0,0 0 0,1 0 0,0-1 0,-1 1 0,1-1 0,0 0 0,0 0 0,0 0 0,0 0 0,0 0 0,0-1 0,0 1 0,0-1 0,3 0 0,38 3 0,0-3 0,-1-1 0,66-11 0,-104 11 0,1 0 0,0 0 0,-1-1 0,1 0 0,-1 0 0,1 0 0,-1-1 0,0 0 0,0 0 0,0 0 0,-1-1 0,1 1 0,-1-1 0,7-7 0,-5 3 0,-1-1 0,0 1 0,-1-1 0,0 0 0,0 0 0,-1 0 0,5-18 0,4-12-1365,-6 23-5461</inkml:trace>
</inkml:ink>
</file>

<file path=ppt/ink/ink24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4"/>
    </inkml:context>
    <inkml:brush xml:id="br0">
      <inkml:brushProperty name="width" value="0.05" units="cm"/>
      <inkml:brushProperty name="height" value="0.05" units="cm"/>
      <inkml:brushProperty name="color" value="#000000"/>
    </inkml:brush>
  </inkml:definitions>
  <inkml:trace contextRef="#ctx0" brushRef="#br0">0 138 24575,'25'-1'0,"0"0"0,0-2 0,0-1 0,0-1 0,-1-1 0,0-1 0,37-16 0,-24 5-108,-6 2-311,1 1 0,57-17 0,-62 25-6407</inkml:trace>
</inkml:ink>
</file>

<file path=ppt/ink/ink24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5"/>
    </inkml:context>
    <inkml:brush xml:id="br0">
      <inkml:brushProperty name="width" value="0.05" units="cm"/>
      <inkml:brushProperty name="height" value="0.05" units="cm"/>
      <inkml:brushProperty name="color" value="#000000"/>
    </inkml:brush>
  </inkml:definitions>
  <inkml:trace contextRef="#ctx0" brushRef="#br0">1 148 24575,'2'-5'0,"-1"1"0,1 0 0,0 0 0,1-1 0,-1 2 0,1-1 0,-1 0 0,1 0 0,0 1 0,1 0 0,-1 0 0,1-1 0,5-2 0,-5 2 0,12-10 0,1 0 0,0 2 0,1 0 0,1 0 0,23-10 0,-41 22 0,-1 0 0,1 0 0,0-1 0,0 1 0,0 0 0,0 0 0,-1 0 0,1 0 0,0 0 0,0 0 0,0 0 0,0 0 0,-1 0 0,1 0 0,0 1 0,0-1 0,0 0 0,-1 0 0,1 1 0,0-1 0,0 1 0,-1-1 0,1 1 0,0-1 0,-1 1 0,1-1 0,0 1 0,-1-1 0,1 1 0,-1 0 0,1-1 0,-1 1 0,0 0 0,1 0 0,-1-1 0,1 1 0,-1 0 0,0 1 0,8 35 0,-8-33 0,6 109 0,-11 171 0,4-279 0,1 22 0,-1 0 0,-2-1 0,-1 1 0,-1-1 0,-1 0 0,-16 41 0,22-66 0,-1 0 0,1-1 0,0 1 0,-1 0 0,1 0 0,0-1 0,0 1 0,-1 0 0,1 0 0,0-1 0,0 1 0,0 0 0,0 0 0,0 0 0,0-1 0,0 1 0,0 0 0,0 0 0,1 0 0,-1-1 0,0 1 0,0 0 0,1-1 0,-1 1 0,1 1 0,0-1 0,0 0 0,1 0 0,-1 0 0,0-1 0,0 1 0,1 0 0,-1-1 0,0 1 0,0-1 0,1 1 0,-1-1 0,1 0 0,2 1 0,8-1 0,0 0 0,1 0 0,12-3 0,-7 1 0,48 0-1365,-39 1-5461</inkml:trace>
</inkml:ink>
</file>

<file path=ppt/ink/ink24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6"/>
    </inkml:context>
    <inkml:brush xml:id="br0">
      <inkml:brushProperty name="width" value="0.05" units="cm"/>
      <inkml:brushProperty name="height" value="0.05" units="cm"/>
      <inkml:brushProperty name="color" value="#000000"/>
    </inkml:brush>
  </inkml:definitions>
  <inkml:trace contextRef="#ctx0" brushRef="#br0">1 0 24575,'0'0'-8191</inkml:trace>
</inkml:ink>
</file>

<file path=ppt/ink/ink24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6"/>
    </inkml:context>
    <inkml:brush xml:id="br0">
      <inkml:brushProperty name="width" value="0.05" units="cm"/>
      <inkml:brushProperty name="height" value="0.05" units="cm"/>
      <inkml:brushProperty name="color" value="#000000"/>
    </inkml:brush>
  </inkml:definitions>
  <inkml:trace contextRef="#ctx0" brushRef="#br0">0 0 24575,'0'4'0,"0"5"0,0 9 0,0 14 0,0 12 0,0 20 0,0 22 0,0-4-8191</inkml:trace>
</inkml:ink>
</file>

<file path=ppt/ink/ink24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7"/>
    </inkml:context>
    <inkml:brush xml:id="br0">
      <inkml:brushProperty name="width" value="0.05" units="cm"/>
      <inkml:brushProperty name="height" value="0.05" units="cm"/>
      <inkml:brushProperty name="color" value="#000000"/>
    </inkml:brush>
  </inkml:definitions>
  <inkml:trace contextRef="#ctx0" brushRef="#br0">71 1 24575,'0'8'0,"0"10"0,0 7 0,0 2 0,0 1 0,0 0 0,0 2 0,0 1 0,0 7 0,0 12 0,0 7 0,0 0 0,0-9-8191</inkml:trace>
  <inkml:trace contextRef="#ctx0" brushRef="#br0">71 1026 24575,'0'12'0,"0"19"0,0 13 0,0 7 0,0 7 0,0-3 0,0-3 0,0-3 0,0 0 0,-4-2 0,-1 3 0,0 2 0,0 3 0,-2 4 0,0-4 0,1-10-8191</inkml:trace>
  <inkml:trace contextRef="#ctx0" brushRef="#br0">1 2401 24575,'0'12'0,"0"15"0,0 12 0,0 3 0,0-2 0,0-4 0,0-3 0,0-5 0,0 2 0,0 8 0,0 4 0,0-4-8191</inkml:trace>
</inkml:ink>
</file>

<file path=ppt/ink/ink24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37"/>
    </inkml:context>
    <inkml:brush xml:id="br0">
      <inkml:brushProperty name="width" value="0.05" units="cm"/>
      <inkml:brushProperty name="height" value="0.05" units="cm"/>
      <inkml:brushProperty name="color" value="#000000"/>
    </inkml:brush>
  </inkml:definitions>
  <inkml:trace contextRef="#ctx0" brushRef="#br0">47 1 24575,'0'8'0,"4"3"0,1 3 0,0 3 0,-1 3 0,-1 2 0,-1 5 0,-1 2 0,-1 8 0,0 5 0,0 4 0,0-6-8191</inkml:trace>
  <inkml:trace contextRef="#ctx0" brushRef="#br0">1 910 24575,'0'4'0,"0"9"0,4 3 0,1 2 0,0 2 0,-1 2 0,-1-3-8191</inkml:trace>
</inkml:ink>
</file>

<file path=ppt/ink/ink24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51"/>
    </inkml:context>
    <inkml:brush xml:id="br0">
      <inkml:brushProperty name="width" value="0.05" units="cm"/>
      <inkml:brushProperty name="height" value="0.05" units="cm"/>
      <inkml:brushProperty name="color" value="#000000"/>
    </inkml:brush>
  </inkml:definitions>
  <inkml:trace contextRef="#ctx0" brushRef="#br0">1 141 24575,'23'340'0,"0"-49"0,-22-268 0,-1-4 0,0 1 0,2-1 0,7 36 0,-8-53 0,-1 0 0,1 0 0,-1-1 0,1 1 0,0 0 0,0 0 0,-1-1 0,1 1 0,0 0 0,1-1 0,-1 1 0,0-1 0,0 1 0,1-1 0,-1 0 0,1 0 0,-1 0 0,1 0 0,-1 0 0,1 0 0,0 0 0,0 0 0,3 1 0,-2-2 0,1 1 0,-1-1 0,1 0 0,0 0 0,-1-1 0,1 1 0,-1-1 0,1 0 0,-1 0 0,1 0 0,5-3 0,6-3 0,0-1 0,-1-1 0,0 0 0,18-16 0,25-28 0,-2-3 0,59-79 0,-106 126 0,-3 3 0,-2 1 0,1 1 0,0-1 0,0 1 0,0 0 0,1 0 0,4-3 0,-8 6 0,1 0 0,-1 1 0,0-1 0,0 1 0,0-1 0,1 1 0,-1 0 0,0 0 0,1-1 0,-1 1 0,0 0 0,1 0 0,-1 0 0,0 0 0,1 0 0,-1 1 0,0-1 0,0 0 0,1 1 0,-1-1 0,0 1 0,0-1 0,1 1 0,-1-1 0,0 1 0,0 0 0,0 0 0,0-1 0,0 1 0,0 0 0,0 0 0,0 0 0,1 2 0,10 13 0,-1 0 0,0 1 0,-1 1 0,9 22 0,3 4 0,5 11 0,-17-32 0,1-2 0,0 1 0,2-1 0,1-1 0,22 27 0,-33-45 0,1 1 0,-1-1 0,0 0 0,1 0 0,-1 0 0,1 0 0,-1-1 0,1 1 0,0-1 0,0 0 0,-1 0 0,1 0 0,0-1 0,0 0 0,0 1 0,0-1 0,0-1 0,0 1 0,0 0 0,0-1 0,0 0 0,-1 0 0,1 0 0,6-3 0,9-4 0,0 0 0,-1-2 0,25-16 0,-31 18 0,19-10 0,-1-3 0,-1 0 0,-1-2 0,0-1 0,-2-1 0,-1-1 0,28-37 0,-35 37 0,-1 0 0,0 0 0,-3-2 0,0 0 0,-1 0 0,-2-1 0,-1-1 0,-1 0 0,7-52 0,-8 4-455,-5-1 0,-6-83 0,1 128-6371</inkml:trace>
</inkml:ink>
</file>

<file path=ppt/ink/ink24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52"/>
    </inkml:context>
    <inkml:brush xml:id="br0">
      <inkml:brushProperty name="width" value="0.05" units="cm"/>
      <inkml:brushProperty name="height" value="0.05" units="cm"/>
      <inkml:brushProperty name="color" value="#000000"/>
    </inkml:brush>
  </inkml:definitions>
  <inkml:trace contextRef="#ctx0" brushRef="#br0">1 1 24575,'0'4'0,"3"13"0,11 12 0,1 16 0,3 13 0,2 13 0,-2 9 0,-4 3 0,-1 0 0,2 5 0,2-4 0,-2-4 0,-4-17-8191</inkml:trace>
</inkml:ink>
</file>

<file path=ppt/ink/ink24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54"/>
    </inkml:context>
    <inkml:brush xml:id="br0">
      <inkml:brushProperty name="width" value="0.05" units="cm"/>
      <inkml:brushProperty name="height" value="0.05" units="cm"/>
      <inkml:brushProperty name="color" value="#000000"/>
    </inkml:brush>
  </inkml:definitions>
  <inkml:trace contextRef="#ctx0" brushRef="#br0">1 237 24575,'1'-22'0,"1"0"0,2 0 0,11-41 0,-5 22 0,-9 36 0,2-6 0,-1 1 0,1 0 0,8-19 0,-6 27 0,-1 10 0,0 13 0,3 323 0,-9-221 0,1 105-1365,1-197-5461</inkml:trace>
</inkml:ink>
</file>

<file path=ppt/ink/ink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23"/>
    </inkml:context>
    <inkml:brush xml:id="br0">
      <inkml:brushProperty name="width" value="0.05" units="cm"/>
      <inkml:brushProperty name="height" value="0.05" units="cm"/>
      <inkml:brushProperty name="color" value="#000000"/>
    </inkml:brush>
  </inkml:definitions>
  <inkml:trace contextRef="#ctx0" brushRef="#br0">472 5 24575,'-89'-2'0,"42"0"0,0 2 0,-74 9 0,113-8 0,0 1 0,1-1 0,0 2 0,-1-1 0,1 1 0,0 0 0,0 0 0,1 1 0,-1 0 0,1 0 0,0 1 0,0 0 0,0 0 0,0 0 0,1 1 0,0 0 0,0 0 0,1 0 0,-6 10 0,3-3 0,2 1 0,0 0 0,0 0 0,1 1 0,1-1 0,0 1 0,1-1 0,1 1 0,0 16 0,1-11 0,0 0 0,2 0 0,0 0 0,1 0 0,7 26 0,-5-34 0,-1 0 0,1 0 0,1-1 0,0 0 0,1 0 0,0-1 0,0 0 0,1 0 0,15 14 0,-6-7 0,0-2 0,2 0 0,-1-1 0,2-1 0,0-1 0,0-1 0,1 0 0,0-2 0,1 0 0,0-1 0,0-2 0,1 0 0,0-1 0,0-2 0,0 0 0,29-1 0,-37-2 0,4 1 0,1-1 0,0 0 0,38-8 0,-52 7 0,1-1 0,-1 0 0,1-1 0,-1 0 0,0 0 0,0 0 0,0-1 0,-1 0 0,1 0 0,-1 0 0,0 0 0,0-1 0,0 0 0,-1 0 0,6-8 0,6-13-284,-2-1 0,21-49 0,-31 66-229,17-39-6313</inkml:trace>
</inkml:ink>
</file>

<file path=ppt/ink/ink25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54"/>
    </inkml:context>
    <inkml:brush xml:id="br0">
      <inkml:brushProperty name="width" value="0.05" units="cm"/>
      <inkml:brushProperty name="height" value="0.05" units="cm"/>
      <inkml:brushProperty name="color" value="#000000"/>
    </inkml:brush>
  </inkml:definitions>
  <inkml:trace contextRef="#ctx0" brushRef="#br0">0 24 24575,'4'0'0,"9"0"0,7 0 0,7 0 0,8 0 0,5 0 0,0 0 0,-3 0 0,-3 0 0,-5-4 0,-2-5 0,-6-2-8191</inkml:trace>
</inkml:ink>
</file>

<file path=ppt/ink/ink25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56"/>
    </inkml:context>
    <inkml:brush xml:id="br0">
      <inkml:brushProperty name="width" value="0.05" units="cm"/>
      <inkml:brushProperty name="height" value="0.05" units="cm"/>
      <inkml:brushProperty name="color" value="#000000"/>
    </inkml:brush>
  </inkml:definitions>
  <inkml:trace contextRef="#ctx0" brushRef="#br0">0 0 24575,'53'886'-853,"64"-15"-369,-85-649 1466,131 1104-244,-139-1116 0,103 1895 0,-125-1709 0,13 657 0,9-153 0,35 792 0,3 254-15,-46-1596 1411,-15-328-1354,3 22 285,0-34-256,2-13-61,11-39-1375,4-25-5461</inkml:trace>
</inkml:ink>
</file>

<file path=ppt/ink/ink25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57"/>
    </inkml:context>
    <inkml:brush xml:id="br0">
      <inkml:brushProperty name="width" value="0.05" units="cm"/>
      <inkml:brushProperty name="height" value="0.05" units="cm"/>
      <inkml:brushProperty name="color" value="#000000"/>
    </inkml:brush>
  </inkml:definitions>
  <inkml:trace contextRef="#ctx0" brushRef="#br0">5 0 24575,'-1'126'0,"-2"-43"0,3 1 0,24 162 0,-21-232 0,0 0 0,1 0 0,1 0 0,0-1 0,1 0 0,1 0 0,14 22 0,-19-32 0,0 0 0,0 0 0,0-1 0,1 1 0,-1-1 0,0 0 0,1 0 0,0 0 0,-1 0 0,1 0 0,0 0 0,0-1 0,0 1 0,0-1 0,0 0 0,0 0 0,0 0 0,1-1 0,-1 1 0,0-1 0,0 1 0,1-1 0,-1 0 0,0 0 0,1-1 0,-1 1 0,0-1 0,0 1 0,1-1 0,-1 0 0,0 0 0,0-1 0,0 1 0,0-1 0,0 1 0,0-1 0,-1 0 0,6-4 0,3-4 0,0 0 0,-1 0 0,0-1 0,0-1 0,-2 0 0,1 0 0,11-23 0,41-101 0,-47 100 0,24-51 0,-38 86 0,0 0 0,0 1 0,0-1 0,1 0 0,-1 0 0,0 1 0,1-1 0,-1 1 0,1-1 0,-1 0 0,1 1 0,-1-1 0,1 1 0,-1-1 0,1 1 0,0-1 0,-1 1 0,1-1 0,-1 1 0,1 0 0,0-1 0,0 1 0,-1 0 0,1 0 0,0-1 0,-1 1 0,1 0 0,0 0 0,0 0 0,0 0 0,-1 0 0,1 0 0,0 0 0,0 0 0,-1 0 0,1 1 0,0-1 0,-1 0 0,1 0 0,0 1 0,0-1 0,-1 0 0,1 1 0,0 0 0,3 2 0,-1 1 0,1-1 0,-1 1 0,0 0 0,4 8 0,-3-7 0,61 112 0,-40-70 0,35 52 0,-51-86 0,1-1 0,0 0 0,0 0 0,2-1 0,-1 0 0,1-1 0,1-1 0,19 12 0,-24-17 0,1 0 0,0-1 0,0 0 0,0 0 0,0-1 0,0 0 0,0-1 0,1 0 0,-1 0 0,0-1 0,1-1 0,-1 1 0,16-4 0,-9 0 0,0 0 0,0-1 0,0-1 0,0 0 0,-1-1 0,25-16 0,-12 6 0,-2-2 0,45-39 0,-62 49 0,-1-1 0,1 1 0,-2-1 0,1-1 0,-1 0 0,-1 1 0,0-2 0,-1 1 0,0-1 0,5-17 0,-4 0-273,-2 0 0,0 0 0,-2 0 0,-3-40 0,0 42-6553</inkml:trace>
</inkml:ink>
</file>

<file path=ppt/ink/ink25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59"/>
    </inkml:context>
    <inkml:brush xml:id="br0">
      <inkml:brushProperty name="width" value="0.05" units="cm"/>
      <inkml:brushProperty name="height" value="0.05" units="cm"/>
      <inkml:brushProperty name="color" value="#000000"/>
    </inkml:brush>
  </inkml:definitions>
  <inkml:trace contextRef="#ctx0" brushRef="#br0">3 357 24575,'-2'-100'0,"4"-107"0,-1 205 0,-1 0 0,0-1 0,1 1 0,-1 0 0,1-1 0,0 1 0,0 0 0,0 0 0,0 0 0,0 0 0,1 0 0,-1 0 0,0 0 0,1 1 0,0-1 0,-1 0 0,1 1 0,0-1 0,0 1 0,0-1 0,0 1 0,0 0 0,0 0 0,0 0 0,0 0 0,0 0 0,0 1 0,1-1 0,-1 1 0,0-1 0,1 1 0,-1 0 0,0 0 0,1 0 0,-1 0 0,3 1 0,1-1 0,0 0 0,0 1 0,0 0 0,0 1 0,-1-1 0,1 1 0,0 0 0,-1 1 0,1-1 0,-1 1 0,0 0 0,0 0 0,6 6 0,0 2 0,-2 1 0,1 0 0,-1 1 0,-1 0 0,-1 1 0,0 0 0,0 0 0,7 26 0,0 7 0,10 70 0,-17-80 0,-3 1 0,1 58 0,-6-82 0,0 0 0,0 0 0,-1 0 0,-1-1 0,0 1 0,-1-1 0,-1 1 0,0-1 0,0 0 0,-9 13 0,1-7 0,-1 0 0,-2-1 0,1 0 0,-2-1 0,0-1 0,-31 22 0,48-38 0,0 0 0,0 0 0,0 1 0,-1-1 0,1 0 0,0 0 0,0 0 0,0 0 0,0 0 0,0 0 0,0 0 0,0 0 0,0 0 0,0 1 0,0-1 0,0 0 0,0 0 0,0 0 0,0 0 0,0 0 0,0 0 0,0 0 0,0 1 0,0-1 0,0 0 0,0 0 0,0 0 0,0 0 0,0 0 0,0 0 0,0 0 0,0 1 0,0-1 0,0 0 0,0 0 0,0 0 0,0 0 0,0 0 0,0 0 0,0 0 0,0 0 0,0 1 0,0-1 0,0 0 0,1 0 0,-1 0 0,0 0 0,0 0 0,0 0 0,0 0 0,0 0 0,0 0 0,0 0 0,1 0 0,-1 0 0,0 0 0,0 0 0,0 0 0,0 0 0,0 0 0,0 0 0,0 0 0,1 0 0,-1 0 0,0 0 0,0 0 0,0 0 0,0 0 0,18 2 0,18-3 0,182-2-1365,-198 3-5461</inkml:trace>
</inkml:ink>
</file>

<file path=ppt/ink/ink25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5:59"/>
    </inkml:context>
    <inkml:brush xml:id="br0">
      <inkml:brushProperty name="width" value="0.05" units="cm"/>
      <inkml:brushProperty name="height" value="0.05" units="cm"/>
      <inkml:brushProperty name="color" value="#000000"/>
    </inkml:brush>
  </inkml:definitions>
  <inkml:trace contextRef="#ctx0" brushRef="#br0">1 1 24575,'0'3171'-891,"23"-2230"891,-1-160 0,-18 741 0,7 458 0,0-973 149,-11-997 12,-1-6-88,1 0-1,0 1 1,0-1 0,1 0-1,-1 1 1,1-1 0,2 8-1,-3-12-72,0 0 0,0 0 0,0 1 0,0-1 0,0 0 0,1 0 0,-1 1 0,0-1 0,0 0 0,0 0 0,0 1 0,0-1 0,0 0 0,1 0 0,-1 1 0,0-1 0,0 0 0,0 0 0,1 0 0,-1 0 0,0 1 0,0-1 0,1 0 0,-1 0 0,0 0 0,0 0 0,1 0 0,-1 0 0,0 0 0,0 0 0,1 0 0,-1 0 0,0 0 0,0 0 0,1 0 0,-1 0 0,0 0 0,1 0 0,-1 0 0,0 0 0,0 0 0,1 0 0,-1 0 0,0 0 0,0 0 0,1 0 0,-1-1 0,0 1 0,0 0 0,0 0 0,1 0 0,-1 0 0,0-1 0,0 1 0,0 0 0,0 0 0,1-1 0,9-21 0,-2-9-149,-2-1-1,-2 1 0,2-41 1,-4 39-618,7-109-6059</inkml:trace>
</inkml:ink>
</file>

<file path=ppt/ink/ink25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01"/>
    </inkml:context>
    <inkml:brush xml:id="br0">
      <inkml:brushProperty name="width" value="0.05" units="cm"/>
      <inkml:brushProperty name="height" value="0.05" units="cm"/>
      <inkml:brushProperty name="color" value="#000000"/>
    </inkml:brush>
  </inkml:definitions>
  <inkml:trace contextRef="#ctx0" brushRef="#br0">1 1 24575,'2'133'0,"6"-1"0,30 156 0,-37-285 0,11 47 0,-12-47 0,1-1 0,0 1 0,0-1 0,0 1 0,1-1 0,-1 0 0,0 1 0,1-1 0,0 0 0,-1 0 0,1 0 0,0 0 0,0 0 0,0 0 0,3 1 0,-4-2 0,0-1 0,0 0 0,0 0 0,0 0 0,1 0 0,-1 0 0,0 0 0,0 0 0,0 0 0,0-1 0,0 1 0,0 0 0,0-1 0,0 1 0,0 0 0,0-1 0,0 0 0,0 1 0,0-1 0,0 1 0,0-1 0,0 0 0,-1 0 0,1 1 0,0-1 0,0 0 0,-1 0 0,1 0 0,-1 0 0,1 0 0,0-1 0,17-33 0,-18 35 0,25-75 0,-19 54 0,1 0 0,1 0 0,18-35 0,-25 56 0,-1-1 0,0 0 0,1 0 0,-1 0 0,1 1 0,-1-1 0,1 0 0,-1 0 0,1 1 0,0-1 0,-1 0 0,1 1 0,0-1 0,-1 1 0,1-1 0,0 1 0,0-1 0,0 1 0,-1 0 0,1-1 0,0 1 0,0 0 0,0 0 0,0 0 0,0-1 0,-1 1 0,1 0 0,1 0 0,0 1 0,-1 0 0,0-1 0,0 1 0,1 0 0,-1 0 0,0 0 0,0 0 0,0 0 0,0 0 0,0 0 0,0 1 0,-1-1 0,1 0 0,0 0 0,0 3 0,5 9 0,-1 0 0,6 25 0,-10-32 0,46 144 0,-40-132 0,0-1 0,2 0 0,0 0 0,1 0 0,1-1 0,15 17 0,-24-30 0,0-1 0,1 0 0,-1 1 0,0-1 0,1 0 0,-1-1 0,1 1 0,0 0 0,0-1 0,3 2 0,-5-3 0,0 0 0,1 0 0,-1 1 0,0-1 0,0 0 0,0 0 0,1-1 0,-1 1 0,0 0 0,0 0 0,1-1 0,-1 1 0,0 0 0,0-1 0,0 0 0,0 1 0,0-1 0,0 1 0,0-1 0,0 0 0,0 0 0,0 0 0,0 1 0,0-1 0,0 0 0,-1 0 0,1 0 0,1-2 0,4-8 0,0 1 0,-1-1 0,0 0 0,0 0 0,-1-1 0,-1 1 0,3-15 0,9-90 0,-10 68 0,11-111-1365,-14 125-5461</inkml:trace>
</inkml:ink>
</file>

<file path=ppt/ink/ink25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02"/>
    </inkml:context>
    <inkml:brush xml:id="br0">
      <inkml:brushProperty name="width" value="0.05" units="cm"/>
      <inkml:brushProperty name="height" value="0.05" units="cm"/>
      <inkml:brushProperty name="color" value="#000000"/>
    </inkml:brush>
  </inkml:definitions>
  <inkml:trace contextRef="#ctx0" brushRef="#br0">0 1 24575,'113'-1'0,"122"3"0,-228-2 0,-1 1 0,0 0 0,1 0 0,-1 0 0,0 1 0,1 0 0,-1 0 0,0 1 0,-1-1 0,1 1 0,0 1 0,-1-1 0,0 1 0,1 0 0,-2 0 0,1 0 0,5 6 0,-6-4 0,0 1 0,0-1 0,0 1 0,-1 0 0,1 0 0,-2 0 0,1 0 0,-1 1 0,0-1 0,-1 1 0,0-1 0,0 1 0,0 0 0,-1 8 0,-2 2 0,0 0 0,-7 32 0,5-34 0,4-14 0,-1 0 0,1 0 0,0 0 0,0 0 0,0 0 0,0 0 0,0 0 0,0 0 0,0 0 0,1 0 0,-1 0 0,1 0 0,0 0 0,-1-1 0,1 1 0,0 0 0,0 0 0,0-1 0,0 1 0,0 0 0,1-1 0,-1 1 0,0-1 0,1 0 0,-1 1 0,1-1 0,-1 0 0,1 0 0,0 0 0,-1 0 0,1 0 0,0 0 0,0 0 0,0-1 0,0 1 0,-1-1 0,5 1 0,8 2 0,0-2 0,-1 1 0,1-1 0,18-2 0,-24 1 0,3-1 0,-1 1 0,1 1 0,-1 0 0,0 0 0,1 1 0,-1 0 0,0 1 0,0 0 0,11 5 0,-16-6 0,-1 1 0,1 0 0,-1 0 0,0 0 0,0 1 0,0 0 0,-1-1 0,1 1 0,-1 0 0,0 1 0,0-1 0,0 1 0,-1-1 0,0 1 0,1 0 0,-2 0 0,1 0 0,0 0 0,-1 0 0,1 7 0,4 45 0,-2-1 0,-8 109 0,3-135 0,0-16 0,0-1 0,0 0 0,-1 0 0,-6 20 0,7-30 0,0 0 0,0 0 0,-1 0 0,1 0 0,-1 0 0,1 0 0,-1 0 0,0-1 0,0 1 0,0-1 0,-1 1 0,1-1 0,-1 0 0,1 0 0,-1 0 0,0 0 0,1-1 0,-1 1 0,0-1 0,0 1 0,0-1 0,0 0 0,-1 0 0,-2 0 0,-21 1 0,1 0 0,-1-2 0,-44-6 0,-7 0 0,52 6-112,5 0 194,0-1 0,-38-7 0,52 7-197,0-1-1,0-1 1,0 1 0,1-1-1,-1 0 1,1-1 0,0 1-1,0-1 1,0 0 0,0-1 0,1 1-1,-7-8 1,1-2-6711</inkml:trace>
</inkml:ink>
</file>

<file path=ppt/ink/ink25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03"/>
    </inkml:context>
    <inkml:brush xml:id="br0">
      <inkml:brushProperty name="width" value="0.05" units="cm"/>
      <inkml:brushProperty name="height" value="0.05" units="cm"/>
      <inkml:brushProperty name="color" value="#000000"/>
    </inkml:brush>
  </inkml:definitions>
  <inkml:trace contextRef="#ctx0" brushRef="#br0">1 0 24575,'23'2389'-2556,"2"-794"2556,-43 1 0,-12 1129-89,30-2428 2712,0-293-2733,0 15 375,0-19-304,0 0 0,0 1-1,0-1 1,0 1-1,0-1 1,0 0-1,0 1 1,0-1 0,1 0-1,-1 1 1,0-1-1,0 0 1,0 1-1,0-1 1,0 0-1,1 1 1,-1-1 0,0 0-1,0 0 1,1 1-1,-1-1 1,0 0-1,0 0 1,1 1 0,-1-1-1,0 0 1,1 0-1,-1 0 1,0 1-1,1-1 1,-1 0 0,0 0-1,1 0 1,-1 0-1,0 0 1,1 0-1,-1 0 1,11-6-6787</inkml:trace>
</inkml:ink>
</file>

<file path=ppt/ink/ink25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03"/>
    </inkml:context>
    <inkml:brush xml:id="br0">
      <inkml:brushProperty name="width" value="0.05" units="cm"/>
      <inkml:brushProperty name="height" value="0.05" units="cm"/>
      <inkml:brushProperty name="color" value="#000000"/>
    </inkml:brush>
  </inkml:definitions>
  <inkml:trace contextRef="#ctx0" brushRef="#br0">0 1 24575</inkml:trace>
</inkml:ink>
</file>

<file path=ppt/ink/ink25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04"/>
    </inkml:context>
    <inkml:brush xml:id="br0">
      <inkml:brushProperty name="width" value="0.05" units="cm"/>
      <inkml:brushProperty name="height" value="0.05" units="cm"/>
      <inkml:brushProperty name="color" value="#000000"/>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24"/>
    </inkml:context>
    <inkml:brush xml:id="br0">
      <inkml:brushProperty name="width" value="0.05" units="cm"/>
      <inkml:brushProperty name="height" value="0.05" units="cm"/>
      <inkml:brushProperty name="color" value="#000000"/>
    </inkml:brush>
  </inkml:definitions>
  <inkml:trace contextRef="#ctx0" brushRef="#br0">1 0 24575,'0'16'0,"0"25"0,0 33 0,0 32 0,0 17 0,4 16 0,1 4 0,4-6 0,4-15 0,5-16 0,-2-22 0,-3-22 0,-4-21-8191</inkml:trace>
</inkml:ink>
</file>

<file path=ppt/ink/ink26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04"/>
    </inkml:context>
    <inkml:brush xml:id="br0">
      <inkml:brushProperty name="width" value="0.05" units="cm"/>
      <inkml:brushProperty name="height" value="0.05" units="cm"/>
      <inkml:brushProperty name="color" value="#000000"/>
    </inkml:brush>
  </inkml:definitions>
  <inkml:trace contextRef="#ctx0" brushRef="#br0">0 1 24575,'4'0'0,"9"0"0,3 0-8191</inkml:trace>
</inkml:ink>
</file>

<file path=ppt/ink/ink26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05"/>
    </inkml:context>
    <inkml:brush xml:id="br0">
      <inkml:brushProperty name="width" value="0.05" units="cm"/>
      <inkml:brushProperty name="height" value="0.05" units="cm"/>
      <inkml:brushProperty name="color" value="#000000"/>
    </inkml:brush>
  </inkml:definitions>
  <inkml:trace contextRef="#ctx0" brushRef="#br0">0 1 24575,'4'0'0,"5"0"0,6 0 0,7 0 0,9 0 0,2 0 0,0 0 0,-2 0 0,2 0 0,3 0 0,4 0 0,2 0 0,-5 0-8191</inkml:trace>
  <inkml:trace contextRef="#ctx0" brushRef="#br0">513 1 24575,'0'0'-8191</inkml:trace>
</inkml:ink>
</file>

<file path=ppt/ink/ink26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05"/>
    </inkml:context>
    <inkml:brush xml:id="br0">
      <inkml:brushProperty name="width" value="0.05" units="cm"/>
      <inkml:brushProperty name="height" value="0.05" units="cm"/>
      <inkml:brushProperty name="color" value="#000000"/>
    </inkml:brush>
  </inkml:definitions>
  <inkml:trace contextRef="#ctx0" brushRef="#br0">0 1 24575,'4'0'0,"5"0"0,6 0 0,7 0 0,5 0 0,-3 0-8191</inkml:trace>
  <inkml:trace contextRef="#ctx0" brushRef="#br0">186 24 24575,'0'0'-8191</inkml:trace>
</inkml:ink>
</file>

<file path=ppt/ink/ink26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12"/>
    </inkml:context>
    <inkml:brush xml:id="br0">
      <inkml:brushProperty name="width" value="0.05" units="cm"/>
      <inkml:brushProperty name="height" value="0.05" units="cm"/>
      <inkml:brushProperty name="color" value="#000000"/>
    </inkml:brush>
  </inkml:definitions>
  <inkml:trace contextRef="#ctx0" brushRef="#br0">96 119 24575,'-5'5'0,"-4"3"0,1 0 0,-1 1 0,2 0 0,-1 0 0,1 1 0,1 0 0,0 0 0,0 1 0,1 0 0,0 0 0,-4 16 0,8-22 0,-1 1 0,1 0 0,0 0 0,1 0 0,0 0 0,0 0 0,0 0 0,0 0 0,1 0 0,0 0 0,0 0 0,1-1 0,0 1 0,4 10 0,-2-10 0,0 0 0,0-1 0,1 1 0,0-1 0,0 0 0,0-1 0,0 1 0,1-1 0,0 0 0,0 0 0,0 0 0,8 2 0,2 1 0,0-1 0,1-1 0,-1 0 0,2-1 0,-1-1 0,0-1 0,0 0 0,1-1 0,-1-1 0,1-1 0,-1 0 0,21-5 0,-32 5 0,-1 0 0,1-1 0,-1 0 0,0 0 0,0 0 0,1 0 0,-1-1 0,-1 0 0,1 0 0,0 0 0,-1-1 0,1 0 0,-1 1 0,0-2 0,-1 1 0,6-7 0,-3 0 0,0 1 0,-1-1 0,-1 0 0,0 0 0,-1 0 0,5-22 0,18-60 0,-18 69 0,0 0 0,-2-1 0,4-30 0,-10 52 0,0 1 0,0-1 0,-1 1 0,1-1 0,-1 1 0,1-1 0,-1 1 0,0-1 0,0 1 0,0-1 0,0 1 0,0 0 0,0 0 0,-1-1 0,1 1 0,-1 0 0,1 0 0,-1 0 0,0 1 0,0-1 0,0 0 0,0 1 0,0-1 0,0 1 0,-1 0 0,1 0 0,0 0 0,-1 0 0,1 0 0,-1 0 0,1 0 0,-5 0 0,-9-2 0,1 0 0,-1 1 0,-31 1 0,42 1 0,-308 3-1365,293-4-5461</inkml:trace>
</inkml:ink>
</file>

<file path=ppt/ink/ink26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19"/>
    </inkml:context>
    <inkml:brush xml:id="br0">
      <inkml:brushProperty name="width" value="0.05" units="cm"/>
      <inkml:brushProperty name="height" value="0.05" units="cm"/>
      <inkml:brushProperty name="color" value="#000000"/>
    </inkml:brush>
  </inkml:definitions>
  <inkml:trace contextRef="#ctx0" brushRef="#br0">1 289 24575,'-1'-8'0,"1"0"0,1 0 0,-1-1 0,1 2 0,1-1 0,-1 0 0,1 0 0,1 0 0,-1 1 0,1-1 0,1 1 0,-1 0 0,1 0 0,1 0 0,6-9 0,4-2 0,0 1 0,0 0 0,2 2 0,0-1 0,37-24 0,-47 36 0,1-1 0,0 1 0,0 0 0,0 1 0,0 0 0,1 0 0,-1 1 0,1 0 0,0 0 0,-1 1 0,1 0 0,0 0 0,0 1 0,0 1 0,0-1 0,0 2 0,-1-1 0,14 4 0,-19-4 0,0 1 0,0-1 0,0 1 0,0-1 0,-1 1 0,1 0 0,0 0 0,-1 0 0,0 0 0,1 1 0,-1-1 0,0 1 0,0-1 0,0 1 0,0 0 0,-1 0 0,1-1 0,-1 1 0,0 0 0,0 1 0,0-1 0,0 0 0,1 4 0,0 8 0,-1 0 0,0 0 0,-3 29 0,1-15 0,1-2 0,-1 0 0,-2 1 0,-6 29 0,6-45 0,-1-1 0,0 0 0,0-1 0,-1 1 0,0-1 0,-1 0 0,0 0 0,-1 0 0,0-1 0,-9 9 0,-9 7 0,-1-2 0,-2-1 0,0-2 0,-37 21 0,36-18 0,29-23 0,0 0 0,0 0 0,-1 0 0,1 1 0,0-1 0,0 0 0,0 0 0,0 0 0,0 1 0,-1-1 0,1 0 0,0 0 0,0 1 0,0-1 0,0 0 0,0 0 0,0 1 0,0-1 0,0 0 0,0 0 0,0 1 0,0-1 0,0 0 0,0 0 0,0 1 0,0-1 0,0 0 0,0 0 0,1 1 0,-1-1 0,0 0 0,0 0 0,0 1 0,0-1 0,0 0 0,1 1 0,19 3 0,236-4 98,-114-2-1561,-122 2-5363</inkml:trace>
</inkml:ink>
</file>

<file path=ppt/ink/ink26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22"/>
    </inkml:context>
    <inkml:brush xml:id="br0">
      <inkml:brushProperty name="width" value="0.05" units="cm"/>
      <inkml:brushProperty name="height" value="0.05" units="cm"/>
      <inkml:brushProperty name="color" value="#000000"/>
    </inkml:brush>
  </inkml:definitions>
  <inkml:trace contextRef="#ctx0" brushRef="#br0">1 475 24575,'1'-3'0,"0"0"0,0 0 0,0 0 0,0 0 0,1 0 0,-1 0 0,1 1 0,0-1 0,0 1 0,0-1 0,0 1 0,0 0 0,4-3 0,5-7 0,18-28 0,-2-1 0,-1-1 0,20-47 0,21-35 0,-50 94 0,-13 20 0,2 1 0,-1 0 0,12-15 0,-16 23 0,-1 1 0,0 0 0,0 0 0,0-1 0,0 1 0,1 0 0,-1 0 0,0-1 0,0 1 0,1 0 0,-1 0 0,0 0 0,0 0 0,1-1 0,-1 1 0,0 0 0,1 0 0,-1 0 0,0 0 0,1 0 0,-1 0 0,0 0 0,0 0 0,1 0 0,-1 0 0,0 0 0,1 0 0,-1 0 0,0 0 0,1 0 0,-1 0 0,0 0 0,1 0 0,-1 0 0,0 1 0,0-1 0,1 0 0,6 14 0,1 25 0,-7-35 0,20 407 0,-17-203 0,-1-87-57,15 190-1251,-12-269-5518</inkml:trace>
</inkml:ink>
</file>

<file path=ppt/ink/ink26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56:23"/>
    </inkml:context>
    <inkml:brush xml:id="br0">
      <inkml:brushProperty name="width" value="0.05" units="cm"/>
      <inkml:brushProperty name="height" value="0.05" units="cm"/>
      <inkml:brushProperty name="color" value="#000000"/>
    </inkml:brush>
  </inkml:definitions>
  <inkml:trace contextRef="#ctx0" brushRef="#br0">1 1 24575,'182'12'0,"11"0"0,-148-13-1365,-25 1-5461</inkml:trace>
</inkml:ink>
</file>

<file path=ppt/ink/ink26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40"/>
    </inkml:context>
    <inkml:brush xml:id="br0">
      <inkml:brushProperty name="width" value="0.05" units="cm"/>
      <inkml:brushProperty name="height" value="0.05" units="cm"/>
      <inkml:brushProperty name="color" value="#000000"/>
    </inkml:brush>
  </inkml:definitions>
  <inkml:trace contextRef="#ctx0" brushRef="#br0">24 0 24575,'-12'1781'-2021,"1"-171"34,10 1483 366,2-1386 7250,4-1606-5629,28 165 0,-26-197 0,-3 134 0,-5-83 0,24 587 0,1 227 0,-25 432-1365,1-1346-5461</inkml:trace>
</inkml:ink>
</file>

<file path=ppt/ink/ink26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41"/>
    </inkml:context>
    <inkml:brush xml:id="br0">
      <inkml:brushProperty name="width" value="0.05" units="cm"/>
      <inkml:brushProperty name="height" value="0.05" units="cm"/>
      <inkml:brushProperty name="color" value="#000000"/>
    </inkml:brush>
  </inkml:definitions>
  <inkml:trace contextRef="#ctx0" brushRef="#br0">1 1 24575,'4036'0'-4565,"-2214"22"1341,-534-2 1712,-374-12 1452,2201 12-344,-378-21 3330,-913 1 3838,-1501 12-6683,-35 0-87,743-30 6,-860 12-1365,-141 5-5461</inkml:trace>
</inkml:ink>
</file>

<file path=ppt/ink/ink26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43"/>
    </inkml:context>
    <inkml:brush xml:id="br0">
      <inkml:brushProperty name="width" value="0.05" units="cm"/>
      <inkml:brushProperty name="height" value="0.05" units="cm"/>
      <inkml:brushProperty name="color" value="#000000"/>
    </inkml:brush>
  </inkml:definitions>
  <inkml:trace contextRef="#ctx0" brushRef="#br0">140 180 24575,'-1'0'0,"-10"-1"0,0 1 0,-1 0 0,1 1 0,0 1 0,0 0 0,-13 4 0,21-5 0,0 1 0,0-1 0,0 1 0,0 0 0,1-1 0,-1 2 0,1-1 0,-1 0 0,1 0 0,0 1 0,0-1 0,0 1 0,0 0 0,0 0 0,0-1 0,1 1 0,0 0 0,-1 0 0,1 1 0,0-1 0,0 0 0,1 0 0,-1 0 0,1 1 0,0 4 0,0-2 0,0 0 0,1-1 0,0 1 0,0-1 0,0 1 0,1-1 0,0 1 0,0-1 0,0 0 0,1 0 0,0 0 0,0 0 0,0 0 0,0-1 0,1 1 0,0-1 0,0 0 0,0 0 0,0 0 0,1-1 0,-1 1 0,1-1 0,5 3 0,-2-1 0,1-1 0,-1 1 0,0-1 0,1-1 0,0 0 0,0 0 0,0 0 0,0-1 0,1-1 0,-1 0 0,0 0 0,1 0 0,13-2 0,-13-1 0,0-1 0,1 0 0,-2 0 0,1-1 0,0 0 0,-1-1 0,0 0 0,0-1 0,0 1 0,0-2 0,-1 1 0,0-1 0,-1-1 0,0 1 0,8-11 0,-7 8 0,-1-1 0,0 0 0,-1 0 0,0 0 0,-1-1 0,-1 0 0,1 0 0,-2-1 0,0 1 0,0-1 0,-1 1 0,0-14 0,-1 14 0,0-2 0,-1 0 0,0 0 0,-1 0 0,-3-21 0,3 32 0,1 1 0,-1 0 0,1-1 0,-1 1 0,0 0 0,0 0 0,0-1 0,0 1 0,0 0 0,0 0 0,-1 0 0,1 0 0,-1 0 0,1 1 0,-1-1 0,0 0 0,0 1 0,0-1 0,0 1 0,0 0 0,0 0 0,0-1 0,0 1 0,0 1 0,-1-1 0,1 0 0,0 0 0,-1 1 0,1 0 0,0-1 0,-1 1 0,1 0 0,-4 0 0,1 1-105,0 0 0,0 1 0,0-1 0,0 1 0,0 0 0,1 0 0,-1 1 0,1-1 0,-1 1 0,1 0 0,0 0 0,-4 5 0,-25 21-6721</inkml:trace>
</inkml:ink>
</file>

<file path=ppt/ink/ink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24"/>
    </inkml:context>
    <inkml:brush xml:id="br0">
      <inkml:brushProperty name="width" value="0.05" units="cm"/>
      <inkml:brushProperty name="height" value="0.05" units="cm"/>
      <inkml:brushProperty name="color" value="#000000"/>
    </inkml:brush>
  </inkml:definitions>
  <inkml:trace contextRef="#ctx0" brushRef="#br0">0 102 24575,'231'1'0,"246"-3"0,-442 1-151,0-2-1,0-1 0,0-2 0,-1-1 1,0-2-1,0-1 0,-1-2 1,52-26-1,-66 27-6674</inkml:trace>
</inkml:ink>
</file>

<file path=ppt/ink/ink27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43"/>
    </inkml:context>
    <inkml:brush xml:id="br0">
      <inkml:brushProperty name="width" value="0.05" units="cm"/>
      <inkml:brushProperty name="height" value="0.05" units="cm"/>
      <inkml:brushProperty name="color" value="#000000"/>
    </inkml:brush>
  </inkml:definitions>
  <inkml:trace contextRef="#ctx0" brushRef="#br0">0 0 24575,'4'8'0,"5"6"0,2 9 0,-2 9 0,-3 2 0,-1 0 0,2-2 0,-1-3 0,0-2 0,-2-5-8191</inkml:trace>
</inkml:ink>
</file>

<file path=ppt/ink/ink27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44"/>
    </inkml:context>
    <inkml:brush xml:id="br0">
      <inkml:brushProperty name="width" value="0.05" units="cm"/>
      <inkml:brushProperty name="height" value="0.05" units="cm"/>
      <inkml:brushProperty name="color" value="#000000"/>
    </inkml:brush>
  </inkml:definitions>
  <inkml:trace contextRef="#ctx0" brushRef="#br0">1 165 24575,'-1'-9'0,"2"-1"0,-1 1 0,1-1 0,1 1 0,0 0 0,0 0 0,1-1 0,0 1 0,0 1 0,7-13 0,-8 17 0,1 1 0,0-1 0,0 0 0,0 1 0,1-1 0,-1 1 0,1 0 0,0 0 0,0 1 0,0-1 0,0 1 0,0-1 0,0 2 0,1-1 0,-1 0 0,1 1 0,-1 0 0,1 0 0,0 0 0,-1 0 0,1 1 0,8 0 0,-8 0 0,1 0 0,-1 0 0,0 1 0,1-1 0,-1 1 0,0 1 0,0-1 0,1 1 0,-1 0 0,-1 0 0,1 0 0,0 1 0,0 0 0,-1 0 0,1 0 0,-1 0 0,7 8 0,-6-5 0,-1 0 0,0 0 0,0 1 0,0-1 0,-1 1 0,0 0 0,0 0 0,-1 0 0,1 0 0,-2 0 0,3 14 0,-3-9 0,0 0 0,-1 1 0,0-1 0,-1 0 0,0 1 0,-1-1 0,0 0 0,-1 0 0,0 0 0,-1 0 0,0-1 0,-1 1 0,-1-1 0,0 0 0,-9 13 0,3-11 0,0-2 0,0 1 0,-1-2 0,-1 1 0,1-2 0,-24 12 0,37-21 0,-1 0 0,1 0 0,0 1 0,0-1 0,-1 0 0,1 0 0,0 0 0,0 0 0,0 0 0,-1 0 0,1 0 0,0 0 0,0 1 0,0-1 0,-1 0 0,1 0 0,0 0 0,0 0 0,0 1 0,0-1 0,-1 0 0,1 0 0,0 0 0,0 1 0,0-1 0,0 0 0,0 0 0,0 1 0,0-1 0,0 0 0,0 0 0,0 0 0,0 1 0,0-1 0,0 0 0,0 0 0,0 1 0,0-1 0,0 0 0,0 0 0,0 1 0,0-1 0,0 0 0,0 0 0,0 1 0,0-1 0,14 6 0,22-1 0,164-3-222,-149-3-921,-27 1-5683</inkml:trace>
</inkml:ink>
</file>

<file path=ppt/ink/ink27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45"/>
    </inkml:context>
    <inkml:brush xml:id="br0">
      <inkml:brushProperty name="width" value="0.05" units="cm"/>
      <inkml:brushProperty name="height" value="0.05" units="cm"/>
      <inkml:brushProperty name="color" value="#000000"/>
    </inkml:brush>
  </inkml:definitions>
  <inkml:trace contextRef="#ctx0" brushRef="#br0">84 1 24575,'49'0'0,"-1"2"0,1 2 0,-1 2 0,0 2 0,0 3 0,62 22 0,-103-30 0,1 0 0,-1 1 0,0 0 0,0 0 0,-1 0 0,1 1 0,-1 0 0,6 6 0,-11-9 0,1-1 0,-1 1 0,1 0 0,-1 0 0,0 0 0,0-1 0,1 1 0,-1 0 0,-1 0 0,1 0 0,0 1 0,0-1 0,-1 0 0,1 0 0,-1 0 0,0 0 0,0 1 0,1-1 0,-1 0 0,-1 0 0,1 1 0,0-1 0,-1 0 0,1 0 0,-1 0 0,1 0 0,-1 0 0,0 0 0,0 0 0,0 0 0,0 0 0,-2 2 0,-2 2 0,0 0 0,-1 0 0,0 0 0,0-1 0,0 0 0,-1-1 0,0 1 0,0-1 0,0-1 0,-12 6 0,-11 2 0,-42 9 0,37-11 0,32-8 0,0 1 0,0-1 0,0 0 0,1 1 0,-1-1 0,0 1 0,1 0 0,-1 0 0,1 0 0,-1 0 0,1 0 0,0 1 0,0-1 0,0 1 0,0-1 0,1 1 0,-1 0 0,1 0 0,-1 0 0,1 0 0,0 0 0,0 0 0,0 0 0,1 0 0,-1 4 0,-1 10 0,1-1 0,1 1 0,3 29 0,-1-13 0,0-3 0,1 36 0,-3-62 0,0 0 0,0 0 0,-1-1 0,1 1 0,-1 0 0,0 0 0,0 0 0,-1 0 0,1-1 0,-1 1 0,0-1 0,-3 5 0,2-5 0,0 0 0,0 0 0,0-1 0,-1 0 0,1 1 0,-1-2 0,0 1 0,0 0 0,1-1 0,-1 1 0,0-1 0,-8 1 0,-53 5 0,52-6 0,-108 0-1365,95-1-5461</inkml:trace>
</inkml:ink>
</file>

<file path=ppt/ink/ink27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46"/>
    </inkml:context>
    <inkml:brush xml:id="br0">
      <inkml:brushProperty name="width" value="0.05" units="cm"/>
      <inkml:brushProperty name="height" value="0.05" units="cm"/>
      <inkml:brushProperty name="color" value="#000000"/>
    </inkml:brush>
  </inkml:definitions>
  <inkml:trace contextRef="#ctx0" brushRef="#br0">1 0 24575,'0'12'0,"0"20"0,0 15 0,0 1-8191</inkml:trace>
</inkml:ink>
</file>

<file path=ppt/ink/ink27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46"/>
    </inkml:context>
    <inkml:brush xml:id="br0">
      <inkml:brushProperty name="width" value="0.05" units="cm"/>
      <inkml:brushProperty name="height" value="0.05" units="cm"/>
      <inkml:brushProperty name="color" value="#000000"/>
    </inkml:brush>
  </inkml:definitions>
  <inkml:trace contextRef="#ctx0" brushRef="#br0">257 1 24575,'0'4'0,"0"9"0,-4 10 0,-9 18 0,-7 28 0,1 32 0,3-2-8191</inkml:trace>
  <inkml:trace contextRef="#ctx0" brushRef="#br0">24 1585 24575,'0'8'0,"0"6"0,0 6 0,0 2 0,0 10 0,0 12 0,0 17 0,-4 19 0,-1 31 0,0 20 0,1 16 0,1-1 0,2-6 0,0-26-8191</inkml:trace>
</inkml:ink>
</file>

<file path=ppt/ink/ink27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0"/>
    </inkml:context>
    <inkml:brush xml:id="br0">
      <inkml:brushProperty name="width" value="0.05" units="cm"/>
      <inkml:brushProperty name="height" value="0.05" units="cm"/>
      <inkml:brushProperty name="color" value="#000000"/>
    </inkml:brush>
  </inkml:definitions>
  <inkml:trace contextRef="#ctx0" brushRef="#br0">208 2 24575,'-30'0'0,"15"-1"0,-1 1 0,1 0 0,-1 1 0,1 1 0,-22 5 0,34-6 0,-1 0 0,1 1 0,-1-1 0,1 1 0,-1 0 0,1 0 0,0 0 0,0 0 0,0 1 0,0-1 0,0 1 0,1 0 0,-1 0 0,1 0 0,0 0 0,0 0 0,0 0 0,0 1 0,0-1 0,1 1 0,-1-1 0,1 1 0,0-1 0,0 1 0,1 0 0,-1 0 0,0 4 0,1 1 0,0 0 0,1-1 0,0 1 0,0 0 0,1-1 0,0 1 0,0-1 0,1 1 0,6 12 0,-3-9 0,1 1 0,0-1 0,0-1 0,2 1 0,12 13 0,-20-23 0,1 0 0,0 0 0,0-1 0,-1 1 0,1-1 0,1 1 0,-1-1 0,0 1 0,0-1 0,0 0 0,1 0 0,-1 0 0,1 0 0,-1-1 0,0 1 0,1-1 0,0 1 0,-1-1 0,1 0 0,-1 0 0,1 0 0,-1 0 0,1-1 0,-1 1 0,1-1 0,-1 1 0,1-1 0,-1 0 0,3-1 0,5-3 0,-1-1 0,0 0 0,0-1 0,0 0 0,11-12 0,6-5 0,-14 13 0,1-1 0,-2 0 0,0-1 0,0 0 0,-1-1 0,-1 0 0,14-29 0,-22 42 0,-1-1 0,1 1 0,-1-1 0,1 1 0,0-1 0,-1 1 0,1 0 0,0-1 0,0 1 0,0 0 0,0 0 0,0 0 0,0 0 0,1 0 0,-1 0 0,0 0 0,0 0 0,1 0 0,-1 0 0,0 1 0,1-1 0,-1 1 0,1-1 0,-1 1 0,1-1 0,-1 1 0,1 0 0,0 0 0,-1 0 0,3 0 0,0 1 0,-1 1 0,0-1 0,0 1 0,0 0 0,0 0 0,0 0 0,0 0 0,0 1 0,-1-1 0,1 1 0,-1 0 0,3 3 0,131 168 0,-100-138-1365,-23-24-5461</inkml:trace>
</inkml:ink>
</file>

<file path=ppt/ink/ink27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1"/>
    </inkml:context>
    <inkml:brush xml:id="br0">
      <inkml:brushProperty name="width" value="0.05" units="cm"/>
      <inkml:brushProperty name="height" value="0.05" units="cm"/>
      <inkml:brushProperty name="color" value="#000000"/>
    </inkml:brush>
  </inkml:definitions>
  <inkml:trace contextRef="#ctx0" brushRef="#br0">0 0 24575,'0'8'0,"8"6"0,3 6 0,-1 10 0,-2 8 0,2 3 0,-1 5 0,2 2 0,-1-1 0,-2-6 0,-3-10-8191</inkml:trace>
</inkml:ink>
</file>

<file path=ppt/ink/ink27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2"/>
    </inkml:context>
    <inkml:brush xml:id="br0">
      <inkml:brushProperty name="width" value="0.05" units="cm"/>
      <inkml:brushProperty name="height" value="0.05" units="cm"/>
      <inkml:brushProperty name="color" value="#000000"/>
    </inkml:brush>
  </inkml:definitions>
  <inkml:trace contextRef="#ctx0" brushRef="#br0">194 12 24575,'-45'-6'0,"41"4"0,0 1 0,-1 0 0,1 1 0,0-1 0,0 0 0,0 1 0,0 0 0,-1 0 0,1 1 0,0-1 0,0 1 0,0-1 0,0 1 0,0 1 0,0-1 0,0 1 0,0-1 0,0 1 0,1 0 0,-5 3 0,3 0 0,-1 1 0,1-1 0,1 1 0,-1 0 0,1 0 0,0 1 0,0-1 0,1 1 0,0 0 0,0 0 0,0 0 0,1 0 0,0 0 0,1 1 0,-2 8 0,2-1 0,0 0 0,0 0 0,1 0 0,1 0 0,1 0 0,5 25 0,-5-35 0,-1-1 0,1 1 0,0 0 0,1-1 0,-1 1 0,1-1 0,0 0 0,0 0 0,0 0 0,1 0 0,-1 0 0,1-1 0,0 0 0,0 0 0,0 0 0,1 0 0,-1 0 0,1-1 0,-1 0 0,1 0 0,0 0 0,0-1 0,0 1 0,0-1 0,0 0 0,0-1 0,0 1 0,0-1 0,0 0 0,0 0 0,0-1 0,0 1 0,0-1 0,0 0 0,0-1 0,10-3 0,-12 3 0,1 0 0,-1 0 0,0-1 0,1 1 0,-1-1 0,0 0 0,-1 0 0,1 0 0,0 0 0,-1 0 0,0-1 0,0 1 0,0-1 0,0 1 0,0-1 0,-1 0 0,1 0 0,-1 0 0,0 0 0,0 0 0,0-7 0,1-10 0,-1-1 0,-2-40 0,0 40 0,0 20 0,2-27 0,4 21 0,5 14 0,-6 1 0,0 0 0,0 0 0,0 1 0,-1-1 0,0 1 0,0 0 0,-1 0 0,2 9 0,8 74 0,-8-52 0,0-9-341,1 0 0,1 0-1,14 39 1,-6-34-6485</inkml:trace>
</inkml:ink>
</file>

<file path=ppt/ink/ink27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3"/>
    </inkml:context>
    <inkml:brush xml:id="br0">
      <inkml:brushProperty name="width" value="0.05" units="cm"/>
      <inkml:brushProperty name="height" value="0.05" units="cm"/>
      <inkml:brushProperty name="color" value="#000000"/>
    </inkml:brush>
  </inkml:definitions>
  <inkml:trace contextRef="#ctx0" brushRef="#br0">1 70 24575,'0'-2'0,"1"-1"0,0 0 0,-1 0 0,1 1 0,0-1 0,1 0 0,-1 1 0,0-1 0,1 1 0,0-1 0,-1 1 0,1 0 0,0 0 0,0 0 0,0 0 0,0 0 0,0 0 0,1 1 0,-1-1 0,1 1 0,-1-1 0,1 1 0,-1 0 0,1 0 0,0 0 0,3-1 0,4-1 0,1 0 0,0 0 0,0 1 0,1 1 0,13-1 0,-22 2 0,0 0 0,0 1 0,0-1 0,0 1 0,0 0 0,0-1 0,0 1 0,0 1 0,0-1 0,-1 0 0,1 1 0,-1 0 0,1-1 0,-1 1 0,1 0 0,-1 0 0,0 0 0,0 1 0,0-1 0,0 0 0,0 1 0,-1-1 0,1 1 0,-1 0 0,0 0 0,1-1 0,-1 1 0,0 0 0,0 5 0,3 8 0,0 1 0,-2 0 0,1 33 0,-3-46 0,0 14 0,-1 0 0,-1-1 0,0 1 0,-2-1 0,0 0 0,-1 0 0,0 0 0,-14 27 0,18-43 0,0 1 0,1-1 0,-1 0 0,0 1 0,1-1 0,-1 1 0,1-1 0,0 1 0,-1-1 0,1 1 0,0-1 0,0 1 0,0-1 0,0 1 0,0-1 0,0 1 0,0-1 0,1 1 0,-1-1 0,0 1 0,1-1 0,-1 1 0,1-1 0,0 0 0,0 1 0,-1-1 0,3 3 0,0-3 0,0 1 0,0 0 0,0-1 0,0 1 0,0-1 0,0 0 0,0 0 0,1-1 0,-1 1 0,0 0 0,1-1 0,2 0 0,169 0-36,-112-2-1293,-18 1-5497</inkml:trace>
</inkml:ink>
</file>

<file path=ppt/ink/ink27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4"/>
    </inkml:context>
    <inkml:brush xml:id="br0">
      <inkml:brushProperty name="width" value="0.05" units="cm"/>
      <inkml:brushProperty name="height" value="0.05" units="cm"/>
      <inkml:brushProperty name="color" value="#000000"/>
    </inkml:brush>
  </inkml:definitions>
  <inkml:trace contextRef="#ctx0" brushRef="#br0">1 1 24575,'4'0'0,"9"0"0,7 0 0,11 0 0,17 0 0,-1 0-8191</inkml:trace>
</inkml:ink>
</file>

<file path=ppt/ink/ink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25"/>
    </inkml:context>
    <inkml:brush xml:id="br0">
      <inkml:brushProperty name="width" value="0.05" units="cm"/>
      <inkml:brushProperty name="height" value="0.05" units="cm"/>
      <inkml:brushProperty name="color" value="#000000"/>
    </inkml:brush>
  </inkml:definitions>
  <inkml:trace contextRef="#ctx0" brushRef="#br0">402 50 24575,'-48'1'0,"1"2"0,-82 16 0,118-16 0,0 0 0,1 1 0,0 0 0,-1 0 0,1 1 0,0 1 0,1-1 0,0 2 0,0-1 0,-11 11 0,15-12 0,-1 1 0,1-1 0,0 1 0,1 0 0,0 1 0,0-1 0,0 1 0,1 0 0,-1-1 0,2 2 0,-1-1 0,1 0 0,0 0 0,1 1 0,-1-1 0,1 10 0,1-12 0,1-1 0,-1 0 0,1 1 0,0-1 0,0 1 0,1-1 0,-1 0 0,1 0 0,0 0 0,0 0 0,0 0 0,1 0 0,-1-1 0,1 1 0,0-1 0,0 1 0,0-1 0,0 0 0,1-1 0,-1 1 0,1 0 0,7 3 0,4 2 0,1 0 0,0-1 0,0-1 0,27 7 0,27 1 0,0-3 0,1-4 0,127-1 0,-194-6 0,9 0 0,0 0 0,0-1 0,1 0 0,21-6 0,-32 7 0,0-1 0,0 0 0,0 0 0,-1-1 0,1 1 0,0 0 0,-1-1 0,1 0 0,-1 1 0,0-1 0,0 0 0,1 0 0,-1-1 0,0 1 0,-1 0 0,1-1 0,0 1 0,-1-1 0,1 1 0,-1-1 0,0 0 0,0 0 0,0 1 0,0-1 0,0 0 0,0-6 0,0-21 0,-1 0 0,-6-55 0,-1 7 0,7 73 0,0-1 0,-1 1 0,1-1 0,-1 0 0,-1 1 0,1-1 0,-1 1 0,0 0 0,0 0 0,0-1 0,-1 1 0,0 1 0,0-1 0,-7-8 0,6 9 0,-1-1 0,-1 1 0,1 1 0,-1-1 0,1 1 0,-1 0 0,0 0 0,0 1 0,0-1 0,-1 1 0,1 1 0,-10-2 0,-18-1-51,1 1 0,-62 3 0,49 1-1161,13 0-5614</inkml:trace>
</inkml:ink>
</file>

<file path=ppt/ink/ink28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4"/>
    </inkml:context>
    <inkml:brush xml:id="br0">
      <inkml:brushProperty name="width" value="0.05" units="cm"/>
      <inkml:brushProperty name="height" value="0.05" units="cm"/>
      <inkml:brushProperty name="color" value="#000000"/>
    </inkml:brush>
  </inkml:definitions>
  <inkml:trace contextRef="#ctx0" brushRef="#br0">0 1 24575,'4'0'0,"9"0"0,3 0-8191</inkml:trace>
  <inkml:trace contextRef="#ctx0" brushRef="#br0">1328 1 24575,'4'0'0,"17"0"0,29 0 0,41 0 0,38 0 0,-4 0-8191</inkml:trace>
</inkml:ink>
</file>

<file path=ppt/ink/ink28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5"/>
    </inkml:context>
    <inkml:brush xml:id="br0">
      <inkml:brushProperty name="width" value="0.05" units="cm"/>
      <inkml:brushProperty name="height" value="0.05" units="cm"/>
      <inkml:brushProperty name="color" value="#000000"/>
    </inkml:brush>
  </inkml:definitions>
  <inkml:trace contextRef="#ctx0" brushRef="#br0">0 1 24575,'4'0'0,"6"0"0,8 0 0,21 0 0,5 0-8191</inkml:trace>
  <inkml:trace contextRef="#ctx0" brushRef="#br0">1515 1 24575,'4'0'0,"9"0"0,11 0 0,12 0 0,21 0 0,20 0 0,24 0 0,-4 0-8191</inkml:trace>
</inkml:ink>
</file>

<file path=ppt/ink/ink28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5"/>
    </inkml:context>
    <inkml:brush xml:id="br0">
      <inkml:brushProperty name="width" value="0.05" units="cm"/>
      <inkml:brushProperty name="height" value="0.05" units="cm"/>
      <inkml:brushProperty name="color" value="#000000"/>
    </inkml:brush>
  </inkml:definitions>
  <inkml:trace contextRef="#ctx0" brushRef="#br0">0 1 24575,'0'0'-8191</inkml:trace>
</inkml:ink>
</file>

<file path=ppt/ink/ink28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6"/>
    </inkml:context>
    <inkml:brush xml:id="br0">
      <inkml:brushProperty name="width" value="0.05" units="cm"/>
      <inkml:brushProperty name="height" value="0.05" units="cm"/>
      <inkml:brushProperty name="color" value="#000000"/>
    </inkml:brush>
  </inkml:definitions>
  <inkml:trace contextRef="#ctx0" brushRef="#br0">449 122 24575,'-3'-4'0,"0"0"0,0 0 0,0 1 0,-1-1 0,1 1 0,-1 0 0,0 0 0,0 0 0,0 0 0,-1 1 0,-6-3 0,3 0 0,-20-10 0,1 2 0,-50-16 0,62 24 0,1 1 0,-1 1 0,0 0 0,0 2 0,0-1 0,0 2 0,-25 1 0,35 0 0,1-1 0,0 1 0,0 1 0,0-1 0,0 0 0,0 1 0,0 0 0,1 0 0,-1 0 0,0 0 0,1 1 0,0 0 0,-1-1 0,-3 6 0,2-3 0,1 1 0,0 0 0,0 0 0,1 1 0,-1-1 0,1 1 0,-3 12 0,0 4 0,1-1 0,2 1 0,0 0 0,1 29 0,2-52 0,-1 29 0,2 0 0,6 53 0,-5-74 0,-1-1 0,1 0 0,0 0 0,1 1 0,-1-2 0,1 1 0,1 0 0,-1 0 0,1-1 0,0 0 0,1 0 0,0 0 0,0 0 0,0-1 0,0 0 0,9 6 0,-3-4 0,1 0 0,1-1 0,-1-1 0,1 0 0,0 0 0,0-2 0,0 1 0,26 2 0,7-3 0,57-2 0,-74-2 0,-26 1 0,6 0 0,0 0 0,0 0 0,0-1 0,0 0 0,15-5 0,-22 5 0,1 0 0,-1 0 0,1-1 0,-1 1 0,0-1 0,0 0 0,0 1 0,0-1 0,0 0 0,0 0 0,0 0 0,-1 0 0,1-1 0,0 1 0,-1 0 0,0-1 0,0 1 0,0-1 0,0 1 0,0-1 0,0 0 0,0-4 0,7-50 0,-2-1 0,-4-110 0,-3 106 0,1 62 0,0 0 0,-1 0 0,1 0 0,0 0 0,0-1 0,0 1 0,0 0 0,0 0 0,0 0 0,0 0 0,0-1 0,0 1 0,0 0 0,0 0 0,0 0 0,-1 0 0,1-1 0,0 1 0,0 0 0,1 0 0,-1 0 0,0 0 0,0-1 0,0 1 0,0 0 0,0 0 0,0 0 0,0-1 0,0 1 0,0 0 0,0 0 0,0 0 0,0 0 0,1 0 0,-1-1 0,0 1 0,0 0 0,0 0 0,0 0 0,0 0 0,0 0 0,1 0 0,-1 0 0,0 0 0,0-1 0,0 1 0,0 0 0,1 0 0,-1 0 0,0 0 0,0 0 0,0 0 0,1 0 0,-1 0 0,0 0 0,0 0 0,0 0 0,1 0 0,9 14 0,15 40 0,-15-33 0,2 4 0,12 23 0,1-1 0,43 61 0,-65-104 8,0 0 0,0 0 0,1-1 0,-1 0 0,1 1 0,0-1 0,0 0 0,0-1 0,0 1 0,1-1 0,-1 0 0,1 0 0,-1 0 0,9 1 0,-1-1-305,0 0 0,0-1 0,1-1 0,18-2 0,-10 1-6529</inkml:trace>
</inkml:ink>
</file>

<file path=ppt/ink/ink28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7"/>
    </inkml:context>
    <inkml:brush xml:id="br0">
      <inkml:brushProperty name="width" value="0.05" units="cm"/>
      <inkml:brushProperty name="height" value="0.05" units="cm"/>
      <inkml:brushProperty name="color" value="#000000"/>
    </inkml:brush>
  </inkml:definitions>
  <inkml:trace contextRef="#ctx0" brushRef="#br0">0 0 24575,'3'4'0,"-1"-1"0,0 0 0,1 1 0,-1 0 0,-1-1 0,1 1 0,-1 0 0,1 0 0,-1 0 0,0 0 0,0 0 0,0 6 0,1 56 0,-2-45 0,-2 26 0,1-33 0,0 0 0,1 0 0,1 0 0,0 0 0,0-1 0,5 16 0,-6-28 0,1 1 0,0-1 0,0 1 0,0-1 0,0 1 0,0-1 0,0 0 0,0 1 0,1-1 0,-1 0 0,0 0 0,1 0 0,-1 0 0,1 0 0,-1 0 0,1 0 0,-1 0 0,1-1 0,0 1 0,-1-1 0,3 1 0,39 4 0,-34-4 0,240-2-124,-173-2-1117,-45 3-5585</inkml:trace>
</inkml:ink>
</file>

<file path=ppt/ink/ink28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7"/>
    </inkml:context>
    <inkml:brush xml:id="br0">
      <inkml:brushProperty name="width" value="0.05" units="cm"/>
      <inkml:brushProperty name="height" value="0.05" units="cm"/>
      <inkml:brushProperty name="color" value="#000000"/>
    </inkml:brush>
  </inkml:definitions>
  <inkml:trace contextRef="#ctx0" brushRef="#br0">1 1 24575,'0'8'0,"0"10"0,4 15 0,1 5 0,5 4 0,-1 3 0,-1-2 0,2-1 0,-1-3 0,2-9 0,-1-5 0,2-7 0,-1-6-8191</inkml:trace>
</inkml:ink>
</file>

<file path=ppt/ink/ink28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1:59"/>
    </inkml:context>
    <inkml:brush xml:id="br0">
      <inkml:brushProperty name="width" value="0.05" units="cm"/>
      <inkml:brushProperty name="height" value="0.05" units="cm"/>
      <inkml:brushProperty name="color" value="#000000"/>
    </inkml:brush>
  </inkml:definitions>
  <inkml:trace contextRef="#ctx0" brushRef="#br0">19 71 24575,'0'0'0,"0"1"0,-1-1 0,1 0 0,0 0 0,0 0 0,0 0 0,0 0 0,0 0 0,0 0 0,0 0 0,0 1 0,-1-1 0,1 0 0,0 0 0,0 0 0,0 0 0,0 0 0,0 0 0,0 0 0,-1 0 0,1 0 0,0 0 0,0 0 0,0 0 0,0 0 0,0 0 0,-1 0 0,1 0 0,0 0 0,0 0 0,0 0 0,0 0 0,0 0 0,-1 0 0,1 0 0,0 0 0,0 0 0,0 0 0,0-1 0,0 1 0,0 0 0,-1 0 0,1 0 0,0 0 0,0 0 0,0 0 0,0 0 0,0 0 0,0-1 0,0 1 0,0 0 0,0 0 0,0 0 0,0 0 0,0 0 0,-1-1 0,1 1 0,0 0 0,0 0 0,0 0 0,0 0 0,0-1 0,-7 14 0,5-6 0,1 0 0,1 0 0,-1 1 0,1-1 0,0 0 0,1 0 0,0 0 0,0 0 0,0 0 0,1 0 0,0 0 0,0 0 0,1 0 0,0-1 0,0 1 0,1-1 0,6 10 0,2 1 0,1 0 0,0 0 0,2-1 0,27 23 0,-34-32 0,-1-1 0,1 0 0,1-1 0,-1 0 0,1 0 0,0-1 0,0 0 0,0-1 0,0 1 0,1-2 0,0 1 0,-1-2 0,1 1 0,0-1 0,0-1 0,0 0 0,0 0 0,0-1 0,-1 0 0,1 0 0,10-4 0,-20 5 0,15-4 0,0-1 0,0 0 0,26-14 0,-37 17 0,0 0 0,0-1 0,-1 0 0,1 0 0,-1 0 0,1 0 0,-1-1 0,0 1 0,0-1 0,-1 0 0,1 1 0,-1-1 0,0-1 0,0 1 0,0 0 0,-1 0 0,3-9 0,0-12 0,-2 0 0,0 0 0,-1-1 0,-5-38 0,4 60 0,-1 1 0,1-1 0,-1 1 0,0 0 0,0 0 0,0-1 0,-1 1 0,1 0 0,-1 0 0,0 0 0,1 0 0,-1 1 0,0-1 0,-1 0 0,1 1 0,0-1 0,-1 1 0,0 0 0,1 0 0,-1 0 0,0 0 0,0 1 0,0-1 0,-6-2 0,-5 0 0,-1 0 0,0 1 0,1 0 0,-23-1 0,6 1 0,-29-4-682,-73 2-1,110 5-6143</inkml:trace>
</inkml:ink>
</file>

<file path=ppt/ink/ink28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6:58"/>
    </inkml:context>
    <inkml:brush xml:id="br0">
      <inkml:brushProperty name="width" value="0.05" units="cm"/>
      <inkml:brushProperty name="height" value="0.05" units="cm"/>
      <inkml:brushProperty name="color" value="#000000"/>
    </inkml:brush>
  </inkml:definitions>
  <inkml:trace contextRef="#ctx0" brushRef="#br0">3613 51 24575,'-2257'0'-2568,"1128"0"5130,1113-1-2560,0 0 1,-30-8-1,32 5-2,0 2 0,-1 0-1,-22-1 1,36 3 0,-1 0 0,1 1 0,-1-1 0,1 0 0,-1 1 0,1-1 0,-1 1 0,1-1 0,0 1 0,-1 0 0,1 0 0,0 0 0,0-1 0,-1 1 0,1 0 0,0 0 0,0 1 0,0-1 0,0 0 0,0 0 0,1 0 0,-1 1 0,0-1 0,1 0 0,-1 1 0,0-1 0,0 3 0,-1 5 0,0 0 0,0 0 0,0 15 0,1-17 0,-8 415 0,10-287 0,3 3505-594,-4-2711 493,-12-290 375,0-19 147,13 3588-421,1-4168 0,2-1 0,2 1 0,1-1 0,18 52 0,-18-59 0,-1 0 0,1 34 0,2 10 0,-9-74 0,1 0 0,0 0 0,-1 1 0,1-1 0,0 0 0,0 0 0,0 0 0,1 0 0,-1 0 0,0 0 0,1-1 0,-1 1 0,1 0 0,0-1 0,-1 1 0,1-1 0,0 1 0,0-1 0,0 0 0,0 0 0,0 0 0,0 0 0,0 0 0,4 1 0,5 0 0,0 1 0,0-1 0,21 0 0,-26-1 0,333-7 0,-187-1 0,1344-5 0,-987 13 0,-332 11 0,-26-1 0,217 13 0,-72-3 0,-177-19 0,78 6 0,-196-7 0,1-1 0,-1 0 0,1 0 0,-1 0 0,1 0 0,-1 0 0,1-1 0,0 1 0,-1 0 0,0-1 0,1 1 0,-1-1 0,1 0 0,-1 1 0,1-1 0,-1 0 0,0 0 0,0 0 0,1 0 0,-1 0 0,0 0 0,0 0 0,0 0 0,0 0 0,0-1 0,0 1 0,-1 0 0,2-3 0,1-3 0,0 0 0,-1 0 0,0 0 0,2-13 0,-3 15 0,10-84 0,1-154 0,-8 90 0,7-19 0,8 0 0,7 1 0,86-295 0,72-260 0,-151 537 0,13-365 0,-45-471 0,-4 448 0,-22-524 0,-34 2 0,57 1072 0,-30-756 0,10 442 0,1 70 0,-38-498 0,17 428 0,11 101 0,21 105 0,10-162 0,0 6 0,-24 105 0,4 41 0,16 82 0,4 42 0,-1 0 0,-1 0 0,-1 1 0,-1-1 0,-7-20 0,-3-4 0,1-1 0,-7-53 0,16 85 0,0 0 0,-1 0 0,0 0 0,-1 1 0,0 0 0,-2 0 0,1 1 0,-1 0 0,-13-14 0,-13-23 0,31 46 0,1 1 0,-1-1 0,0 1 0,0-1 0,0 1 0,0 0 0,0 0 0,0 0 0,-1 1 0,1-1 0,-1 1 0,1 0 0,-1 0 0,1 0 0,-1 0 0,0 1 0,1-1 0,-1 1 0,-7 0 0,6 0 0,-419-8 0,284 10 0,-580 0-1365,685-2-5461</inkml:trace>
</inkml:ink>
</file>

<file path=ppt/ink/ink28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03"/>
    </inkml:context>
    <inkml:brush xml:id="br0">
      <inkml:brushProperty name="width" value="0.05" units="cm"/>
      <inkml:brushProperty name="height" value="0.05" units="cm"/>
      <inkml:brushProperty name="color" value="#000000"/>
    </inkml:brush>
  </inkml:definitions>
  <inkml:trace contextRef="#ctx0" brushRef="#br0">791 0 24575,'0'25'0,"-14"429"0,4-204 0,9-249 0,1 1 0,0 0 0,0 0 0,-1 0 0,1 0 0,-1 0 0,0 0 0,0-1 0,1 1 0,-1 0 0,0-1 0,0 1 0,-1 0 0,1-1 0,0 1 0,0-1 0,-1 0 0,1 1 0,-3 0 0,1 0 0,0 0 0,-1 0 0,1-1 0,-1 0 0,1 1 0,-1-1 0,0-1 0,1 1 0,-6 0 0,-5 0 0,-1-1 0,1-1 0,0-1 0,-19-3 0,14 0 0,-1-1 0,0-1 0,1-1 0,1 0 0,-1-1 0,1-1 0,1-1 0,0-1 0,0 0 0,1-1 0,1-1 0,0 0 0,-23-31 0,28 31 0,1-1 0,1 1 0,0-2 0,1 1 0,-6-21 0,6 17 0,-1 0 0,-18-31 0,26 49 0,0 0 0,-1 0 0,1 0 0,-1 1 0,1-1 0,0 0 0,-1 1 0,1-1 0,-1 1 0,0-1 0,1 0 0,-1 1 0,1-1 0,-1 1 0,0-1 0,0 1 0,1 0 0,-1-1 0,0 1 0,0 0 0,1-1 0,-1 1 0,0 0 0,0 0 0,0 0 0,1 0 0,-1 0 0,-2 0 0,2 0 0,0 1 0,0 0 0,0 0 0,0 0 0,0 0 0,0 0 0,0 0 0,0 0 0,0 0 0,0 0 0,0 0 0,1 0 0,-1 1 0,0-1 0,0 2 0,-4 11 0,1 0 0,-5 22 0,8-29 0,-14 62 0,-48 127 0,-15 21 0,75-209-227,0-2-1,0 1 1,-1 0-1,0-1 1,-7 9-1,-3 1-6598</inkml:trace>
</inkml:ink>
</file>

<file path=ppt/ink/ink28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04"/>
    </inkml:context>
    <inkml:brush xml:id="br0">
      <inkml:brushProperty name="width" value="0.05" units="cm"/>
      <inkml:brushProperty name="height" value="0.05" units="cm"/>
      <inkml:brushProperty name="color" value="#000000"/>
    </inkml:brush>
  </inkml:definitions>
  <inkml:trace contextRef="#ctx0" brushRef="#br0">373 72 24575,'-50'-1'0,"23"0"0,-1 1 0,0 1 0,1 1 0,-34 7 0,54-7 0,0-1 0,0 2 0,0-1 0,1 1 0,-1 0 0,1 0 0,-1 1 0,1 0 0,1 0 0,-1 1 0,0-1 0,1 1 0,0 0 0,0 1 0,0-1 0,1 1 0,0 0 0,0 0 0,1 0 0,-1 1 0,-2 7 0,0 1 0,1 0 0,0 1 0,1-1 0,0 1 0,-1 16 0,5-28 0,0 0 0,0 0 0,0 0 0,0 0 0,1 1 0,-1-1 0,1 0 0,0 0 0,1 0 0,-1-1 0,0 1 0,1 0 0,0 0 0,0-1 0,0 1 0,1-1 0,-1 0 0,1 1 0,0-1 0,-1 0 0,1-1 0,1 1 0,-1 0 0,6 3 0,12 6 0,1-1 0,0-1 0,0-1 0,1 0 0,0-2 0,1-1 0,0-1 0,29 3 0,-50-8 0,1 0 0,-1 0 0,1 0 0,-1-1 0,1 1 0,-1-1 0,0 0 0,1 0 0,-1 0 0,0-1 0,0 1 0,0-1 0,0 1 0,0-1 0,0 0 0,0 0 0,0-1 0,-1 1 0,1 0 0,-1-1 0,0 0 0,0 1 0,0-1 0,0 0 0,0 0 0,-1 0 0,1-1 0,-1 1 0,0 0 0,0 0 0,0-1 0,1-3 0,2-12 0,-1 0 0,-1-1 0,-1 1 0,-1-28 0,0 40 0,0-20 0,1 6 0,-2-1 0,0 1 0,-6-32 0,6 48 0,0 0 0,-1-1 0,0 1 0,0 0 0,0 1 0,0-1 0,-1 0 0,1 1 0,-1-1 0,0 1 0,-1 0 0,1 0 0,-1 0 0,0 0 0,0 1 0,0-1 0,0 1 0,-1 0 0,-5-3 0,-5 0-227,-1 0-1,1 1 1,-1 1-1,0 0 1,-25-2-1,12 4-6598</inkml:trace>
</inkml:ink>
</file>

<file path=ppt/ink/ink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26"/>
    </inkml:context>
    <inkml:brush xml:id="br0">
      <inkml:brushProperty name="width" value="0.05" units="cm"/>
      <inkml:brushProperty name="height" value="0.05" units="cm"/>
      <inkml:brushProperty name="color" value="#000000"/>
    </inkml:brush>
  </inkml:definitions>
  <inkml:trace contextRef="#ctx0" brushRef="#br0">0 11 24575,'77'149'0,"130"294"0,-207-441 0,11 24 0,-5-18 0,-2-13 0,2-121 0,-7 89 0,3 0 0,6-40 0,-3 51 0,2 1 0,0 0 0,2 0 0,1 1 0,1 0 0,24-39 0,-28 51 0,0 1 0,1 1 0,0-1 0,1 1 0,0 1 0,1 0 0,0 0 0,0 1 0,1 0 0,0 1 0,0 0 0,1 0 0,0 2 0,0-1 0,14-3 0,-16 7 0,-1 0 0,1 1 0,0 0 0,-1 1 0,1 0 0,0 1 0,0 0 0,18 4 0,-1 3 0,45 18 0,-71-25 0,4 1-195,0 0 0,0 1 0,0-1 0,0 1 0,-1 0 0,8 7 0,1 4-6631</inkml:trace>
</inkml:ink>
</file>

<file path=ppt/ink/ink29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05"/>
    </inkml:context>
    <inkml:brush xml:id="br0">
      <inkml:brushProperty name="width" value="0.05" units="cm"/>
      <inkml:brushProperty name="height" value="0.05" units="cm"/>
      <inkml:brushProperty name="color" value="#000000"/>
    </inkml:brush>
  </inkml:definitions>
  <inkml:trace contextRef="#ctx0" brushRef="#br0">306 23 24575,'-12'-5'0,"0"1"0,-1 1 0,1 0 0,-1 1 0,0 0 0,0 1 0,-20 1 0,2-1 0,24 0 0,-1 1 0,1 0 0,0 0 0,-1 1 0,1 0 0,0 0 0,0 1 0,0 0 0,0 0 0,-10 5 0,14-5 0,0 0 0,0 0 0,0 0 0,0 1 0,0-1 0,0 1 0,1 0 0,0-1 0,-1 1 0,1 0 0,0 0 0,0 1 0,1-1 0,-1 0 0,1 1 0,0-1 0,-1 1 0,2-1 0,-1 1 0,0 0 0,1-1 0,-1 6 0,0 0 0,1-1 0,0 0 0,0 1 0,1-1 0,0 0 0,0 1 0,5 13 0,-4-17 0,0 0 0,1 0 0,0 0 0,0-1 0,0 1 0,1-1 0,0 1 0,0-1 0,0 0 0,0-1 0,0 1 0,7 4 0,5 1 0,0 0 0,0-1 0,19 7 0,-15-7 0,34 19 0,-44-21 0,6 4 0,0 0 0,-1 0 0,0 2 0,23 22 0,-34-30 0,-1 0 0,0 1 0,0-1 0,0 1 0,0-1 0,-1 1 0,0 0 0,0 0 0,0 0 0,0 0 0,-1 0 0,0 1 0,0-1 0,0 0 0,-1 1 0,0-1 0,0 1 0,0-1 0,0 0 0,-1 1 0,-2 6 0,-2 2 0,-1 0 0,0-1 0,-1 0 0,-1 0 0,0 0 0,-1-1 0,-18 20 0,12-14 0,11-13 4,1-1 1,-2 0-1,1 0 0,0 0 0,-1 0 0,0-1 0,0 1 0,0-1 0,0-1 1,0 1-1,-1-1 0,1 0 0,-1 0 0,1 0 0,-1-1 0,0 0 0,0 0 1,1-1-1,-1 1 0,0-1 0,0 0 0,0-1 0,0 0 0,1 0 0,-1 0 1,0 0-1,1-1 0,-10-3 0,7 1-82,1 1 0,-1-1 0,0-1-1,1 1 1,0-1 0,0-1 0,0 1 0,1-1 0,0 0-1,0-1 1,0 1 0,1-1 0,0 0 0,0-1 0,1 1-1,0-1 1,0 0 0,-4-15 0,3 2-6748</inkml:trace>
</inkml:ink>
</file>

<file path=ppt/ink/ink29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06"/>
    </inkml:context>
    <inkml:brush xml:id="br0">
      <inkml:brushProperty name="width" value="0.05" units="cm"/>
      <inkml:brushProperty name="height" value="0.05" units="cm"/>
      <inkml:brushProperty name="color" value="#000000"/>
    </inkml:brush>
  </inkml:definitions>
  <inkml:trace contextRef="#ctx0" brushRef="#br0">0 0 24575,'4'0'0,"2"12"0,3 12 0,4 9 0,4 12 0,3 10 0,3 3 0,0-4 0,-3-8 0,-5-7 0,-6-14 0,-7-20 0</inkml:trace>
</inkml:ink>
</file>

<file path=ppt/ink/ink29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07"/>
    </inkml:context>
    <inkml:brush xml:id="br0">
      <inkml:brushProperty name="width" value="0.05" units="cm"/>
      <inkml:brushProperty name="height" value="0.05" units="cm"/>
      <inkml:brushProperty name="color" value="#000000"/>
    </inkml:brush>
  </inkml:definitions>
  <inkml:trace contextRef="#ctx0" brushRef="#br0">57 91 24575,'0'-7'0,"1"0"0,0 0 0,0 0 0,0 0 0,1 1 0,0-1 0,4-8 0,-6 14 0,1-1 0,-1 1 0,1-1 0,0 1 0,0-1 0,-1 1 0,1-1 0,0 1 0,0 0 0,0 0 0,1-1 0,-1 1 0,0 0 0,0 0 0,1 0 0,-1 0 0,1 0 0,-1 1 0,0-1 0,1 0 0,0 1 0,-1-1 0,1 1 0,-1-1 0,1 1 0,0 0 0,-1-1 0,1 1 0,0 0 0,-1 0 0,1 1 0,0-1 0,-1 0 0,1 0 0,-1 1 0,3 0 0,-2 0 0,0 0 0,0 1 0,0-1 0,-1 1 0,1-1 0,0 1 0,-1 0 0,1 0 0,-1 0 0,0-1 0,1 2 0,-1-1 0,0 0 0,0 0 0,0 0 0,-1 0 0,1 1 0,0-1 0,-1 0 0,1 4 0,4 51 0,-5-53 0,-4 144 0,4-145 5,-1 1 0,0-1 0,0 0 0,-1 0 0,1 0 0,0 0 0,-1 0 0,0-1 0,0 1 0,0 0 0,0-1 0,0 1 0,0-1 0,-1 0 0,1 0 0,-1 0 0,1 0 0,-1 0 0,0 0 0,0-1 0,0 0 0,0 1 0,-3 0 0,0 0-129,0 0 0,0 0 1,0-1-1,0 1 0,0-2 0,0 1 1,-1-1-1,1 1 0,0-2 0,0 1 1,-9-2-1,0-3-6702</inkml:trace>
</inkml:ink>
</file>

<file path=ppt/ink/ink29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08"/>
    </inkml:context>
    <inkml:brush xml:id="br0">
      <inkml:brushProperty name="width" value="0.05" units="cm"/>
      <inkml:brushProperty name="height" value="0.05" units="cm"/>
      <inkml:brushProperty name="color" value="#000000"/>
    </inkml:brush>
  </inkml:definitions>
  <inkml:trace contextRef="#ctx0" brushRef="#br0">1 0 24575,'1'13'0,"2"-1"0,-1 0 0,1 0 0,1 0 0,0-1 0,8 17 0,1 3 0,14 39 0,3 11 0,25 97 0,-50-148-341,-1 0 0,-2 0-1,-2 46 1,0-52-6485</inkml:trace>
</inkml:ink>
</file>

<file path=ppt/ink/ink29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09"/>
    </inkml:context>
    <inkml:brush xml:id="br0">
      <inkml:brushProperty name="width" value="0.05" units="cm"/>
      <inkml:brushProperty name="height" value="0.05" units="cm"/>
      <inkml:brushProperty name="color" value="#000000"/>
    </inkml:brush>
  </inkml:definitions>
  <inkml:trace contextRef="#ctx0" brushRef="#br0">0 1 24575,'0'8'0,"0"6"0,0 1-8191</inkml:trace>
</inkml:ink>
</file>

<file path=ppt/ink/ink29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09"/>
    </inkml:context>
    <inkml:brush xml:id="br0">
      <inkml:brushProperty name="width" value="0.05" units="cm"/>
      <inkml:brushProperty name="height" value="0.05" units="cm"/>
      <inkml:brushProperty name="color" value="#000000"/>
    </inkml:brush>
  </inkml:definitions>
  <inkml:trace contextRef="#ctx0" brushRef="#br0">1 1 24575,'29'33'0,"-1"1"0,-2 2 0,37 67 0,-14-23 0,-7-15 0,-3 1 0,-2 2 0,37 101 0,31 200 0,-87-299 6,-11-46-349,-1 0 0,-1 0 1,3 33-1,-7-31-6483</inkml:trace>
</inkml:ink>
</file>

<file path=ppt/ink/ink29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10"/>
    </inkml:context>
    <inkml:brush xml:id="br0">
      <inkml:brushProperty name="width" value="0.05" units="cm"/>
      <inkml:brushProperty name="height" value="0.05" units="cm"/>
      <inkml:brushProperty name="color" value="#000000"/>
    </inkml:brush>
  </inkml:definitions>
  <inkml:trace contextRef="#ctx0" brushRef="#br0">1 14 24575,'390'0'0,"-380"0"-273,0 0 0,0-1 0,0-1 0,18-4 0,-12 1-6553</inkml:trace>
</inkml:ink>
</file>

<file path=ppt/ink/ink29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11"/>
    </inkml:context>
    <inkml:brush xml:id="br0">
      <inkml:brushProperty name="width" value="0.05" units="cm"/>
      <inkml:brushProperty name="height" value="0.05" units="cm"/>
      <inkml:brushProperty name="color" value="#000000"/>
    </inkml:brush>
  </inkml:definitions>
  <inkml:trace contextRef="#ctx0" brushRef="#br0">1 0 24575,'8'4'0,"6"6"0,2 4 0,-3 4 0,1 3 0,2 6 0,-2 2 0,-4 1 0,-2-2 0,-4-1 0,-2-1 0,-1-2 0,-2 0 0,1 0 0,3-1 0,2 0 0,-1-4-8191</inkml:trace>
</inkml:ink>
</file>

<file path=ppt/ink/ink29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12"/>
    </inkml:context>
    <inkml:brush xml:id="br0">
      <inkml:brushProperty name="width" value="0.05" units="cm"/>
      <inkml:brushProperty name="height" value="0.05" units="cm"/>
      <inkml:brushProperty name="color" value="#000000"/>
    </inkml:brush>
  </inkml:definitions>
  <inkml:trace contextRef="#ctx0" brushRef="#br0">0 23 24575,'0'-4'0,"0"-5"0,0-1-8191</inkml:trace>
</inkml:ink>
</file>

<file path=ppt/ink/ink29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15"/>
    </inkml:context>
    <inkml:brush xml:id="br0">
      <inkml:brushProperty name="width" value="0.05" units="cm"/>
      <inkml:brushProperty name="height" value="0.05" units="cm"/>
      <inkml:brushProperty name="color" value="#000000"/>
    </inkml:brush>
  </inkml:definitions>
  <inkml:trace contextRef="#ctx0" brushRef="#br0">539 1169 24575,'0'-2'0,"0"0"0,-1 0 0,1-1 0,-1 1 0,1 0 0,-1 0 0,0-1 0,1 1 0,-1 0 0,0 0 0,0 0 0,-1 0 0,1 0 0,0 0 0,-1 1 0,1-1 0,-1 0 0,0 1 0,1-1 0,-1 1 0,0-1 0,0 1 0,0 0 0,0 0 0,-3-1 0,-5-3 0,-1 2 0,0 0 0,1 0 0,-13-1 0,8 1 0,-21-5 0,-1 2 0,0 1 0,1 2 0,-1 1 0,-62 6 0,93-3 0,0 0 0,-1 1 0,1 0 0,0 0 0,1 0 0,-1 1 0,0 0 0,1 0 0,-1 0 0,1 1 0,0-1 0,0 1 0,1 1 0,-7 6 0,5-4 0,1 1 0,0 0 0,0 0 0,1 0 0,0 1 0,0-1 0,1 1 0,-5 18 0,5-6 0,0 0 0,1 1 0,1-1 0,1 1 0,0-1 0,2 0 0,8 40 0,-5-44 0,1 1 0,0-1 0,1 0 0,1-1 0,0 1 0,1-2 0,1 1 0,1-1 0,0-1 0,1 0 0,0 0 0,1-1 0,1-1 0,0 0 0,22 14 0,-14-13 0,0 0 0,0-2 0,1 0 0,1-1 0,-1-2 0,2-1 0,-1 0 0,1-2 0,0-1 0,41 2 0,6-3 0,133-14 0,-180 8 0,0-2 0,-1 0 0,1-2 0,-1-1 0,0-1 0,-1 0 0,0-2 0,39-25 0,-40 20 0,-1-1 0,0-1 0,-1 0 0,-1-2 0,-1 0 0,-1-1 0,-1-1 0,17-29 0,-15 17 0,-2 0 0,-1 0 0,-2-2 0,-1 0 0,8-45 0,-7 9 0,7-134 0,-18-69 0,-59-345 0,49 582 0,2 29 0,1 25 0,-1 59 0,3 103 0,4-99 0,-2 60 0,3 430 0,3-490 0,2 1 0,4-1 0,4-1 0,3 0 0,29 79 0,-43-145 0,0-1 0,1 0 0,0 1 0,1-2 0,1 1 0,12 16 0,-16-23 0,2 1 0,-1-1 0,0 0 0,1-1 0,0 1 0,-1-1 0,1 1 0,1-1 0,-1-1 0,0 1 0,1-1 0,0 0 0,-1 0 0,1-1 0,9 2 0,11-1 20,0-2 0,0 0 0,0-2 0,0 0 0,42-11 0,-22 1-515,-1-2 0,50-22 0,-30 6-6331</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6:34"/>
    </inkml:context>
    <inkml:brush xml:id="br0">
      <inkml:brushProperty name="width" value="0.05" units="cm"/>
      <inkml:brushProperty name="height" value="0.05" units="cm"/>
      <inkml:brushProperty name="color" value="#000000"/>
    </inkml:brush>
  </inkml:definitions>
  <inkml:trace contextRef="#ctx0" brushRef="#br0">0 1280 24575,'20'-33'0,"1"1"0,1 2 0,2 0 0,39-39 0,-37 42 0,370-350 0,-267 262 0,195-154 0,-263 227 0,1 3 0,2 2 0,120-50 0,-133 69 0,1 3 0,1 2 0,0 2 0,91-7 0,221 12 0,-290 7 0,271 2 0,543 3 0,-873-7-65,0-1 0,0 0 0,24-7 0,-20 5-1040,-5 1-5721</inkml:trace>
</inkml:ink>
</file>

<file path=ppt/ink/ink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28"/>
    </inkml:context>
    <inkml:brush xml:id="br0">
      <inkml:brushProperty name="width" value="0.05" units="cm"/>
      <inkml:brushProperty name="height" value="0.05" units="cm"/>
      <inkml:brushProperty name="color" value="#000000"/>
    </inkml:brush>
  </inkml:definitions>
  <inkml:trace contextRef="#ctx0" brushRef="#br0">1 10 24575,'5'9'0,"1"0"0,0 0 0,0-1 0,1 0 0,8 8 0,6 6 0,67 74 0,191 160 0,-176-172 0,139 147 0,-212-197 0,-16-17 0,0-1 0,1-1 0,0 0 0,25 17 0,-38-31 0,-1 0 0,1 0 0,0 0 0,-1 0 0,1-1 0,0 1 0,0 0 0,-1-1 0,1 0 0,0 1 0,0-1 0,0 0 0,0 0 0,0 0 0,0 0 0,0 0 0,-1-1 0,1 1 0,0 0 0,0-1 0,0 1 0,-1-1 0,1 0 0,0 0 0,0 0 0,-1 0 0,1 0 0,-1 0 0,1 0 0,-1 0 0,1 0 0,-1-1 0,0 1 0,0-1 0,1 1 0,0-3 0,5-7 0,0 0 0,-1-1 0,0 1 0,6-17 0,-6 13 0,65-154-100,59-132 322,-85 209-966,68-104 1,-96 169-6083</inkml:trace>
</inkml:ink>
</file>

<file path=ppt/ink/ink30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16"/>
    </inkml:context>
    <inkml:brush xml:id="br0">
      <inkml:brushProperty name="width" value="0.05" units="cm"/>
      <inkml:brushProperty name="height" value="0.05" units="cm"/>
      <inkml:brushProperty name="color" value="#000000"/>
    </inkml:brush>
  </inkml:definitions>
  <inkml:trace contextRef="#ctx0" brushRef="#br0">143 808 24575,'-2'1'0,"-1"-1"0,1 1 0,0 0 0,-1-1 0,1 1 0,0 0 0,-1 0 0,1 1 0,0-1 0,0 0 0,0 1 0,0-1 0,0 1 0,1 0 0,-1-1 0,0 1 0,1 0 0,-2 3 0,-27 42 0,24-35 0,-4 5 0,1-1 0,1 2 0,0-1 0,2 1 0,0 0 0,1 0 0,0 1 0,2-1 0,-3 36 0,6-52 0,-1 0 0,1-1 0,0 1 0,0 0 0,0 0 0,0 0 0,1 0 0,-1-1 0,0 1 0,1 0 0,-1 0 0,1-1 0,0 1 0,-1 0 0,1-1 0,0 1 0,0-1 0,0 1 0,0-1 0,0 1 0,1-1 0,-1 1 0,0-1 0,1 0 0,-1 0 0,1 0 0,-1 0 0,1 0 0,-1 0 0,1 0 0,0-1 0,-1 1 0,1 0 0,0-1 0,0 0 0,0 1 0,-1-1 0,1 0 0,0 0 0,0 0 0,0 0 0,0 0 0,-1 0 0,4-1 0,5-1 0,-1-1 0,1 0 0,-1 0 0,0-1 0,0 0 0,-1-1 0,9-5 0,6-7 0,0 0 0,-1-2 0,-1 0 0,27-33 0,65-95 0,-65 80 0,-46 65 0,-1 0 0,1 1 0,0-1 0,0 1 0,-1-1 0,1 1 0,0 0 0,0 0 0,0-1 0,1 1 0,-1 1 0,0-1 0,0 0 0,1 0 0,-1 1 0,0 0 0,1-1 0,-1 1 0,0 0 0,1 0 0,-1 0 0,0 0 0,1 1 0,-1-1 0,0 1 0,1-1 0,-1 1 0,0 0 0,0 0 0,0 0 0,4 2 0,7 4 0,0 0 0,-1 1 0,21 18 0,-27-21 0,37 34 0,-30-26 0,0-1 0,1 0 0,17 11 0,-30-22 0,0-1 0,0 1 0,0-1 0,1 1 0,-1-1 0,0 1 0,0-1 0,0 1 0,0-1 0,1 0 0,-1 0 0,0 0 0,0 0 0,1 0 0,-1 0 0,0 0 0,0 0 0,1 0 0,-1 0 0,0-1 0,0 1 0,0 0 0,0-1 0,1 1 0,-1-1 0,0 0 0,0 1 0,0-1 0,0 0 0,0 0 0,0 1 0,0-1 0,-1 0 0,1 0 0,0 0 0,0 0 0,-1 0 0,1 0 0,0 0 0,0-2 0,2-5 0,1 0 0,-1 0 0,0 0 0,2-14 0,-5 20 0,13-65 0,9-129 0,-17-73 0,-4 78 0,1 157 0,12-60 0,-13 90 0,0 5 0,1 13 0,0 22 0,-2 24 0,-1 9 0,3 0 0,3 0 0,25 116 0,-17-132 0,2 0 0,3-2 0,2 0 0,2-1 0,44 71 0,-57-106 0,-1-1 0,-1 1 0,0 1 0,6 20 0,-8-21 0,6 7 0,5 6 0,-16-27 0,1 0 0,-1 0 0,1 0 0,-1 0 0,1 0 0,-1 0 0,0 0 0,0 0 0,1 0 0,-1 0 0,0 0 0,0 0 0,0 0 0,0 0 0,0 0 0,0 0 0,-1 0 0,1 1 0,-1-2-59,0 0 0,-1 0-1,1 0 1,0 0-1,0 0 1,0-1 0,0 1-1,0 0 1,0-1 0,0 1-1,0-1 1,0 1 0,0-1-1,1 1 1,-1-1 0,0 0-1,0 0 1,0 1-1,1-1 1,-1 0 0,0 0-1,0-1 1,-13-14-6767</inkml:trace>
</inkml:ink>
</file>

<file path=ppt/ink/ink30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17"/>
    </inkml:context>
    <inkml:brush xml:id="br0">
      <inkml:brushProperty name="width" value="0.05" units="cm"/>
      <inkml:brushProperty name="height" value="0.05" units="cm"/>
      <inkml:brushProperty name="color" value="#000000"/>
    </inkml:brush>
  </inkml:definitions>
  <inkml:trace contextRef="#ctx0" brushRef="#br0">0 25 24575,'4'0'0,"14"0"0,14 0 0,11 0 0,6 0 0,6 0 0,1 0 0,1 0 0,-4-4 0,-5-1 0,-7 0 0,-7 1 0,-5 1 0,-4 1 0,-2 1 0,-5 1-8191</inkml:trace>
</inkml:ink>
</file>

<file path=ppt/ink/ink30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18"/>
    </inkml:context>
    <inkml:brush xml:id="br0">
      <inkml:brushProperty name="width" value="0.05" units="cm"/>
      <inkml:brushProperty name="height" value="0.05" units="cm"/>
      <inkml:brushProperty name="color" value="#000000"/>
    </inkml:brush>
  </inkml:definitions>
  <inkml:trace contextRef="#ctx0" brushRef="#br0">137 22 24575,'-6'3'0,"1"0"0,0 1 0,1-1 0,-1 1 0,1 0 0,-1 1 0,1-1 0,-6 9 0,-25 45 0,17-27 0,14-25 0,-1 1 0,1 0 0,1 0 0,-1 0 0,1 0 0,0 1 0,1-1 0,0 1 0,0 0 0,0-1 0,0 10 0,2-17 0,1 0 0,-1 0 0,0 0 0,0 0 0,0 0 0,0 0 0,0 0 0,0 0 0,0 0 0,0 0 0,0 0 0,0 0 0,0 0 0,0 0 0,0-1 0,1 1 0,-1 0 0,0 0 0,0 0 0,0 0 0,0 0 0,0 0 0,0 0 0,0 0 0,0 0 0,0 0 0,1 0 0,-1 0 0,0 0 0,0 0 0,0 0 0,0 0 0,0 0 0,0 0 0,0 0 0,0 1 0,0-1 0,0 0 0,1 0 0,-1 0 0,0 0 0,0 0 0,0 0 0,0 0 0,0 0 0,0 0 0,0 0 0,0 0 0,0 0 0,0 0 0,0 0 0,0 1 0,0-1 0,0 0 0,0 0 0,0 0 0,0 0 0,0 0 0,0 0 0,0 0 0,0 0 0,0 0 0,0 1 0,0-1 0,0 0 0,8-12 0,5-17 0,4-25 0,-12 35 0,1-1 0,1 1 0,0 1 0,1-1 0,1 1 0,12-16 0,-21 33 0,1 0 0,0 1 0,-1-1 0,1 0 0,0 1 0,-1-1 0,1 0 0,0 1 0,0-1 0,0 1 0,-1-1 0,1 1 0,0 0 0,0-1 0,0 1 0,0 0 0,0 0 0,0-1 0,0 1 0,0 0 0,0 0 0,0 0 0,-1 0 0,1 0 0,0 0 0,0 1 0,0-1 0,0 0 0,0 0 0,0 1 0,0-1 0,0 1 0,0-1 0,-1 0 0,1 1 0,0 0 0,0-1 0,-1 1 0,1-1 0,0 1 0,-1 0 0,1-1 0,0 2 0,5 4 0,-1 1 0,-1-1 0,9 15 0,-11-19 0,35 74 0,-30-58 0,1 0 0,2 0 0,-1-1 0,2 0 0,20 24 0,-11-24-1365,-2-6-5461</inkml:trace>
</inkml:ink>
</file>

<file path=ppt/ink/ink30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18"/>
    </inkml:context>
    <inkml:brush xml:id="br0">
      <inkml:brushProperty name="width" value="0.05" units="cm"/>
      <inkml:brushProperty name="height" value="0.05" units="cm"/>
      <inkml:brushProperty name="color" value="#000000"/>
    </inkml:brush>
  </inkml:definitions>
  <inkml:trace contextRef="#ctx0" brushRef="#br0">0 89 24575,'18'-1'0,"0"-2"0,-1 1 0,1-2 0,27-9 0,-23 6 0,1 1 0,24-3 0,55 4 0,-64 4 0,58-8 0,-65 5 0,0 1 0,31 2 0,23-2 0,-29-10-1365,-40 8-5461</inkml:trace>
</inkml:ink>
</file>

<file path=ppt/ink/ink30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20"/>
    </inkml:context>
    <inkml:brush xml:id="br0">
      <inkml:brushProperty name="width" value="0.05" units="cm"/>
      <inkml:brushProperty name="height" value="0.05" units="cm"/>
      <inkml:brushProperty name="color" value="#000000"/>
    </inkml:brush>
  </inkml:definitions>
  <inkml:trace contextRef="#ctx0" brushRef="#br0">90 126 24575,'115'55'0,"-96"-45"0,-5-2 0,1 1 0,-2 0 0,20 16 0,-30-23 0,0 1 0,0 0 0,-1-1 0,0 1 0,1 0 0,-1 0 0,0 1 0,0-1 0,-1 0 0,1 1 0,-1-1 0,1 1 0,-1-1 0,0 1 0,-1 0 0,1-1 0,0 1 0,-1 0 0,0 0 0,0 6 0,-3 2 0,1 1 0,-2-1 0,0 0 0,0-1 0,-1 1 0,0-1 0,-1 0 0,-12 19 0,-8 4 0,-37 39 0,36-44 0,-37 52 0,63-80 0,-21 27 0,21-28 0,1 0 0,-1 1 0,0-1 0,1 1 0,-1-1 0,1 0 0,-1 0 0,0 1 0,1-1 0,-1 0 0,0 0 0,0 0 0,1 0 0,-1 0 0,0 0 0,1 0 0,-1 0 0,0 0 0,0 0 0,1 0 0,-1 0 0,0 0 0,1 0 0,-1-1 0,0 1 0,1 0 0,-1-1 0,0 1 0,1 0 0,-1-1 0,1 1 0,-1-1 0,1 1 0,-1-1 0,1 1 0,-1-1 0,1 1 0,-1-1 0,1 0 0,0 1 0,-1-1 0,1 1 0,0-1 0,-1-1 0,-3-6 0,0-1 0,1 0 0,0 0 0,0 0 0,0-1 0,-1-15 0,-2-64 0,5 48 0,-7-69-77,1 36-352,3-1-1,9-103 1,-1 146-6397</inkml:trace>
</inkml:ink>
</file>

<file path=ppt/ink/ink30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21"/>
    </inkml:context>
    <inkml:brush xml:id="br0">
      <inkml:brushProperty name="width" value="0.05" units="cm"/>
      <inkml:brushProperty name="height" value="0.05" units="cm"/>
      <inkml:brushProperty name="color" value="#000000"/>
    </inkml:brush>
  </inkml:definitions>
  <inkml:trace contextRef="#ctx0" brushRef="#br0">0 557 24575,'2'-23'0,"1"0"0,1 1 0,11-40 0,-4 22 0,44-226 0,-54 259 0,9-31 0,-10 38 0,1-1 0,-1 0 0,0 0 0,1 1 0,-1-1 0,1 0 0,-1 1 0,1-1 0,-1 0 0,1 1 0,0-1 0,-1 1 0,1-1 0,0 1 0,-1-1 0,1 1 0,0-1 0,0 1 0,-1 0 0,1-1 0,0 1 0,0 0 0,0 0 0,0-1 0,-1 1 0,1 0 0,0 0 0,0 0 0,0 0 0,0 0 0,0 0 0,-1 1 0,1-1 0,0 0 0,0 0 0,0 1 0,-1-1 0,2 1 0,5 2 0,0 1 0,-1 0 0,0 1 0,0-1 0,0 1 0,-1 0 0,1 1 0,5 7 0,39 57 0,-13-16 0,-28-42 0,0-1 0,1-1 0,0 1 0,15 10 0,-20-17 0,0-1 0,0 0 0,0-1 0,0 1 0,1-1 0,-1 0 0,1 0 0,0-1 0,-1 0 0,1 0 0,0 0 0,0-1 0,8 0 0,-1-1 0,0 0 0,0-2 0,0 0 0,-1 0 0,1-1 0,-1 0 0,0-2 0,0 1 0,0-1 0,-1-1 0,0 0 0,0 0 0,0-1 0,-1-1 0,13-14 0,11-14 0,-1-2 0,44-68 0,-70 97 0,-4 6 0,-1-1 0,1 1 0,0 0 0,0 0 0,1 0 0,-1 1 0,5-4 0,-8 6 0,1 1 0,0 0 0,0-1 0,-1 1 0,1 0 0,0-1 0,0 1 0,-1 0 0,1 0 0,0 0 0,0 0 0,0 0 0,0-1 0,0 2 0,-1-1 0,1 0 0,0 0 0,0 0 0,0 0 0,-1 0 0,1 1 0,0-1 0,0 0 0,0 1 0,-1-1 0,1 1 0,0-1 0,-1 0 0,1 1 0,0 0 0,-1-1 0,1 1 0,-1-1 0,1 1 0,-1 0 0,1-1 0,-1 1 0,1 0 0,-1 0 0,0-1 0,1 1 0,-1 1 0,12 25 0,-1 0 0,-2 0 0,-1 1 0,-1 0 0,5 44 0,-5-31 0,18 120 80,10 46-1525,-28-179-5381</inkml:trace>
</inkml:ink>
</file>

<file path=ppt/ink/ink30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22"/>
    </inkml:context>
    <inkml:brush xml:id="br0">
      <inkml:brushProperty name="width" value="0.05" units="cm"/>
      <inkml:brushProperty name="height" value="0.05" units="cm"/>
      <inkml:brushProperty name="color" value="#000000"/>
    </inkml:brush>
  </inkml:definitions>
  <inkml:trace contextRef="#ctx0" brushRef="#br0">1 0 24575,'2'4'0,"0"-1"0,0 1 0,-1-1 0,1 1 0,-1-1 0,1 1 0,-1 0 0,0 0 0,-1 0 0,1-1 0,0 7 0,1 3 0,23 162 0,-8 0 0,-6 206 0,-11-379 0,0 3 0,-1 0 0,2-1 0,-1 1 0,1 0 0,-1 0 0,3 4 0,-3-7 0,1-1 0,0 1 0,-1-1 0,1 1 0,0-1 0,0 0 0,0 1 0,0-1 0,0 0 0,1 0 0,-1 0 0,0 0 0,0 0 0,1 0 0,-1 0 0,1 0 0,-1-1 0,1 1 0,-1 0 0,1-1 0,-1 1 0,3-1 0,15 3 0,0-1 0,1 0 0,-1-2 0,0 0 0,30-5 0,4 1 0,184-4 73,82-6-1511,-264 9-5388</inkml:trace>
</inkml:ink>
</file>

<file path=ppt/ink/ink30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7:24"/>
    </inkml:context>
    <inkml:brush xml:id="br0">
      <inkml:brushProperty name="width" value="0.05" units="cm"/>
      <inkml:brushProperty name="height" value="0.05" units="cm"/>
      <inkml:brushProperty name="color" value="#000000"/>
    </inkml:brush>
  </inkml:definitions>
  <inkml:trace contextRef="#ctx0" brushRef="#br0">4071 24 24575,'-2447'-17'-747,"1301"11"1634,798 6-1027,341 0 140,0 0 0,-1 0 0,1 1 0,0 0 0,-1 0 0,1 1 0,-9 3 0,13-4 0,0 1 0,0 0 0,1-1 0,-1 1 0,0 1 0,1-1 0,-1 0 0,1 0 0,0 1 0,0 0 0,0-1 0,0 1 0,0 0 0,1 0 0,-1 0 0,1 0 0,0 0 0,-2 5 0,-4 21 0,2 1 0,1-1 0,1 1 0,1 0 0,4 53 0,0-22 0,3 513 0,2 532 0,-7-1082 0,-1-11 0,1 0 0,1 0 0,0-1 0,4 23 0,-4-32 0,0 1 0,1 0 0,-1-1 0,1 0 0,0 1 0,0-1 0,0 0 0,0 0 0,0 0 0,1 0 0,-1 0 0,1-1 0,0 1 0,0-1 0,0 0 0,0 1 0,0-1 0,1-1 0,-1 1 0,5 1 0,18 6 0,1-2 0,-1-1 0,2-1 0,-1-1 0,41 0 0,-8 1 0,1206 57-223,9-58-97,-802-5 282,-191-11 314,16 0 29,-294 12-305,-1 0 0,0 0 0,0-1 0,0 0 0,0 1 0,0-1 0,-1 0 0,1 0 0,0-1 0,0 1 0,-1 0 0,1-1 0,0 0 0,-1 0 0,0 0 0,1 0 0,-1 0 0,0 0 0,0 0 0,0-1 0,0 1 0,-1-1 0,1 1 0,-1-1 0,3-5 0,1-6 0,1-1 0,-2 0 0,5-30 0,-7 36 0,9-65 0,4-118 0,-17-75 0,-76-475 0,47 523 0,14 97-682,-2-229-1,20 333-6143</inkml:trace>
</inkml:ink>
</file>

<file path=ppt/ink/ink30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16"/>
    </inkml:context>
    <inkml:brush xml:id="br0">
      <inkml:brushProperty name="width" value="0.05" units="cm"/>
      <inkml:brushProperty name="height" value="0.05" units="cm"/>
      <inkml:brushProperty name="color" value="#000000"/>
    </inkml:brush>
  </inkml:definitions>
  <inkml:trace contextRef="#ctx0" brushRef="#br0">1 216 24575,'1749'0'0,"-1771"-3"0,1 0 0,-1-1 0,1-1 0,0-1 0,-39-16 0,23 8 0,-58-29 0,65 29 0,-63-23 0,77 33 0,6 2 0,1 0 0,0-1 0,0 0 0,0 0 0,1-1 0,-1 0 0,1 0 0,0-1 0,-13-11 0,21 12 0,9 4 0,12 2 0,-21-2 0,132 12 0,-59-7 0,-42 0 0,1 0 0,52 18 0,-49-12 0,54 9 0,-63-18 0,-20-2 0,-1 0 0,1 1 0,-1 0 0,1-1 0,-1 2 0,1-1 0,-1 0 0,0 1 0,8 4 0,-12-6 0,-1 1 0,1 0 0,-1-1 0,1 1 0,-1 0 0,1 0 0,-1 0 0,1-1 0,-1 1 0,1 0 0,-1 0 0,0 0 0,0 0 0,0 0 0,1 0 0,-1 0 0,0 0 0,0 0 0,0-1 0,0 1 0,0 0 0,0 0 0,-1 0 0,1 0 0,0 0 0,0 0 0,-1 0 0,1 0 0,-1-1 0,1 1 0,-1 0 0,1 0 0,-1 0 0,1-1 0,-1 1 0,-1 1 0,-28 30 0,25-27 0,-71 72 0,-86 113 0,148-173 0,0 0 0,-24 21 0,38-37 0,-1-1 0,1 1 0,-1-1 0,1 0 0,0 1 0,-1-1 0,1 0 0,-1 0 0,1 1 0,-1-1 0,1 0 0,-1 0 0,1 0 0,-1 1 0,1-1 0,-1 0 0,0 0 0,1 0 0,-1 0 0,1 0 0,-1 0 0,1 0 0,-1 0 0,1 0 0,-1-1 0,1 1 0,-1 0 0,0 0 0,0-1 0,-11-14 0,-2-28 0,14 40 0,-10-44 40,3 0-1,-3-70 0,10-98-1457,0 212 1353,0-27-6761</inkml:trace>
</inkml:ink>
</file>

<file path=ppt/ink/ink30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2:52"/>
    </inkml:context>
    <inkml:brush xml:id="br0">
      <inkml:brushProperty name="width" value="0.05" units="cm"/>
      <inkml:brushProperty name="height" value="0.05" units="cm"/>
      <inkml:brushProperty name="color" value="#000000"/>
    </inkml:brush>
  </inkml:definitions>
  <inkml:trace contextRef="#ctx0" brushRef="#br0">5177 24 24575,'-3205'0'0,"2719"-11"0,43-1 0,-181 12 0,614 1 0,0 0 0,0 1 0,0 0 0,0 0 0,0 1 0,1 0 0,-1 1 0,1 0 0,0 0 0,-9 7 0,-14 10 0,-39 32 0,37-27 0,27-19 0,0 0 0,0-1 0,0 2 0,1-1 0,0 1 0,1 0 0,0 0 0,0 1 0,1 0 0,0 0 0,-4 11 0,-3 15 0,-10 61 0,10-40 0,-8 43 0,5 0 0,-3 106 0,15 201 0,4-230 0,-4 529 0,5 505 0,9-1006 0,42 225 0,-26-238 0,3 330 0,-24-295 0,1 399 0,-9-461 0,1-160 0,0 0 0,1 0 0,-1 0 0,0 0 0,1 0 0,0-1 0,0 1 0,0 0 0,1 0 0,-1-1 0,1 1 0,0-1 0,0 1 0,0-1 0,0 0 0,1 1 0,-1-1 0,1-1 0,0 1 0,0 0 0,0-1 0,0 1 0,0-1 0,1 0 0,-1 0 0,1 0 0,-1-1 0,1 1 0,0-1 0,0 0 0,4 1 0,32 9 0,0-1 0,0-3 0,57 4 0,128-6 0,-160-5 0,467-1 0,471 9 0,922 8 0,-1272-18 0,-97 2 0,-549 1 0,0-1 0,1-1 0,-1 0 0,0 0 0,0 0 0,0-1 0,0 0 0,0 0 0,7-4 0,-9 3 0,-1 0 0,1 0 0,-1 0 0,0 0 0,0-1 0,0 0 0,-1 0 0,1 0 0,-1 0 0,0-1 0,0 1 0,-1-1 0,4-6 0,2-11 0,0 1 0,-1-1 0,-1 0 0,-1-1 0,3-33 0,-1-122 0,-6 131 0,0-399 0,5-146 0,9-1389 0,-17 1343 0,-9 352 0,0 37 0,10-24 0,-13-322 0,3 428-1365,11 138-5461</inkml:trace>
</inkml:ink>
</file>

<file path=ppt/ink/ink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29"/>
    </inkml:context>
    <inkml:brush xml:id="br0">
      <inkml:brushProperty name="width" value="0.05" units="cm"/>
      <inkml:brushProperty name="height" value="0.05" units="cm"/>
      <inkml:brushProperty name="color" value="#000000"/>
    </inkml:brush>
  </inkml:definitions>
  <inkml:trace contextRef="#ctx0" brushRef="#br0">350 14 24575,'-5'-2'0,"-1"-1"0,0 1 0,1 1 0,-1-1 0,0 1 0,0 0 0,0 0 0,0 1 0,0-1 0,0 1 0,0 1 0,-9 1 0,4 0 0,1 0 0,-1 2 0,1-1 0,0 1 0,-1 1 0,-13 8 0,9-4 0,0 2 0,0 0 0,1 0 0,1 2 0,0-1 0,0 2 0,2 0 0,-12 16 0,17-21 0,0 1 0,1 0 0,0 0 0,0 1 0,1-1 0,1 1 0,0 0 0,0 0 0,1 0 0,0 0 0,1 1 0,1 16 0,0-20 0,1-1 0,1 1 0,-1-1 0,1 1 0,1-1 0,-1 0 0,1 0 0,1 0 0,-1 0 0,1-1 0,0 1 0,1-1 0,-1 0 0,1 0 0,0-1 0,1 1 0,-1-1 0,1 0 0,10 6 0,-3-3 0,1-1 0,0 0 0,0-1 0,0 0 0,1-1 0,-1-1 0,31 5 0,-17-6 0,0 0 0,0-2 0,42-4 0,-65 3 0,0-1 0,0 1 0,0-1 0,0 0 0,0-1 0,-1 1 0,1-1 0,0 0 0,-1 0 0,1-1 0,-1 1 0,0-1 0,0 0 0,0 0 0,0 0 0,0-1 0,-1 1 0,1-1 0,-1 0 0,0 0 0,0 0 0,-1 0 0,1-1 0,-1 1 0,0-1 0,0 0 0,0 1 0,-1-1 0,1-6 0,2-12 0,-1-1 0,-1 0 0,-1 0 0,-5-46 0,2 18 0,1-55 0,1 106 0,0 0 0,0 0 0,0 0 0,0 0 0,0-1 0,0 1 0,0 1 0,1-1 0,-1 0 0,0 0 0,1 0 0,-1 0 0,1 0 0,-1 0 0,1 0 0,0-1 0,0 2 0,-1 0 0,1 0 0,-1 0 0,0 0 0,1-1 0,-1 1 0,1 0 0,-1 0 0,1 0 0,-1 0 0,0 0 0,1 0 0,-1 0 0,1 0 0,-1 0 0,1 0 0,-1 0 0,0 1 0,1-1 0,-1 0 0,1 0 0,-1 0 0,0 1 0,1-1 0,0 0 0,28 29 0,-16-15 0,173 143 0,-79-95 0,-96-55 30,1 0 0,-1 0 0,18 5 0,-24-10-144,-1 0 0,1 0-1,0-1 1,0 0 0,-1 0 0,1 0-1,0-1 1,0 1 0,0-1 0,0 0-1,0-1 1,5 0 0,6-6-6712</inkml:trace>
</inkml:ink>
</file>

<file path=ppt/ink/ink3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2:58"/>
    </inkml:context>
    <inkml:brush xml:id="br0">
      <inkml:brushProperty name="width" value="0.05" units="cm"/>
      <inkml:brushProperty name="height" value="0.05" units="cm"/>
      <inkml:brushProperty name="color" value="#000000"/>
    </inkml:brush>
  </inkml:definitions>
  <inkml:trace contextRef="#ctx0" brushRef="#br0">0 292 24575,'20'-9'0,"-1"2"0,1 0 0,0 1 0,0 2 0,24-4 0,-14 3 0,484-55 0,-463 55 0,693-29 0,6 35 0,-271 3 0,-405-5 0,79-12 0,-49 4 0,151 7 0,-125 4 0,-127-2 0,1 0 0,-1 0 0,0 0 0,1 1 0,-1 0 0,0-1 0,0 1 0,0 0 0,0 1 0,0-1 0,0 0 0,0 1 0,0 0 0,0 0 0,-1 0 0,1 0 0,-1 0 0,1 0 0,-1 1 0,0-1 0,0 1 0,0-1 0,0 1 0,-1 0 0,3 4 0,2 7 0,-1 0 0,-1 1 0,0-1 0,2 24 0,-4-28 0,17 124 0,2 152 0,-19 142 0,-3-292 0,-1 2353 0,2-1629 0,0-856 0,0 0 0,-1 0 0,1 0 0,-1 0 0,0 0 0,0 0 0,0 0 0,-1-1 0,1 1 0,-1 0 0,0-1 0,0 1 0,0-1 0,-1 0 0,1 0 0,-1 0 0,1 0 0,-1 0 0,0 0 0,0-1 0,0 0 0,-1 1 0,1-1 0,-1 0 0,1-1 0,-1 1 0,0-1 0,-5 2 0,-9 2 0,0 0 0,-1-2 0,0 0 0,-32 0 0,-509 7 0,-94-11 0,-128-11 0,496 14 0,230-1 0,-11 0 0,0-3 0,-1-2 0,-73-15 0,103 10 0,-1 3 0,0 1 0,-51-1 0,87 6 0,0 1 0,-1-1 0,1-1 0,0 1 0,-1 0 0,1-1 0,0 0 0,0 0 0,0 0 0,-1 0 0,1 0 0,0-1 0,0 1 0,1-1 0,-1 0 0,-3-2 0,3 0 0,-1 0 0,1 0 0,1 0 0,-1-1 0,0 1 0,1-1 0,0 0 0,0 1 0,1-1 0,-2-6 0,-22-84 0,-19-58 0,13 55 0,5-1 0,4-1 0,4-1 0,-9-182 0,18-317 0,9 578 0,6-774 0,6 664 0,79-736 0,-67 647 0,-5-356 0,-20 149-1365,1 403-5461</inkml:trace>
</inkml:ink>
</file>

<file path=ppt/ink/ink3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40"/>
    </inkml:context>
    <inkml:brush xml:id="br0">
      <inkml:brushProperty name="width" value="0.05" units="cm"/>
      <inkml:brushProperty name="height" value="0.05" units="cm"/>
      <inkml:brushProperty name="color" value="#000000"/>
    </inkml:brush>
  </inkml:definitions>
  <inkml:trace contextRef="#ctx0" brushRef="#br0">1 942 24575,'2'-31'0,"2"1"0,2 0 0,0 0 0,2 0 0,17-41 0,-7 16 0,93-399 0,-109 447 0,0-4 0,0 0 0,1-1 0,6-12 0,-9 22 0,1 0 0,0 0 0,0 0 0,0 1 0,1-1 0,-1 0 0,0 1 0,1-1 0,-1 1 0,4-3 0,-5 4 0,1-1 0,0 1 0,0-1 0,0 1 0,0 0 0,0 0 0,0-1 0,0 1 0,-1 0 0,1 0 0,0 0 0,0 0 0,0 0 0,0 0 0,0 0 0,0 0 0,0 1 0,0-1 0,0 0 0,0 1 0,-1-1 0,1 0 0,0 1 0,1 0 0,14 11 0,0 1 0,0 1 0,-1 0 0,-1 1 0,-1 1 0,22 32 0,12 12 0,-43-56 0,72 80 0,-65-73 0,1-1 0,0 0 0,0-1 0,1-1 0,18 10 0,-27-16 0,1 0 0,0-1 0,-1 1 0,1-1 0,0 0 0,0-1 0,0 1 0,0-1 0,0 0 0,-1 0 0,1-1 0,0 1 0,0-1 0,0 0 0,0 0 0,-1-1 0,1 1 0,-1-1 0,1 0 0,-1 0 0,0-1 0,1 0 0,-1 1 0,-1-1 0,1 0 0,4-5 0,9-9 0,-1 0 0,-1-1 0,-1 0 0,14-23 0,-24 35 0,43-73 0,47-108 0,-68 131 0,-26 56 0,0 0 0,0-1 0,0 1 0,0 0 0,0-1 0,0 1 0,0 0 0,0 0 0,0-1 0,0 1 0,0 0 0,0 0 0,0-1 0,0 1 0,1 0 0,-1-1 0,0 1 0,0 0 0,0 0 0,0 0 0,1-1 0,-1 1 0,0 0 0,0 0 0,0 0 0,1-1 0,-1 1 0,0 0 0,0 0 0,1 0 0,-1 0 0,0 0 0,0 0 0,1-1 0,-1 1 0,0 0 0,1 0 0,-1 0 0,0 0 0,0 0 0,1 0 0,-1 0 0,0 0 0,1 0 0,-1 0 0,0 1 0,0-1 0,1 0 0,4 18 0,-4 37 0,-1-51 0,-5 568-1365,5-538-5461</inkml:trace>
</inkml:ink>
</file>

<file path=ppt/ink/ink3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41"/>
    </inkml:context>
    <inkml:brush xml:id="br0">
      <inkml:brushProperty name="width" value="0.05" units="cm"/>
      <inkml:brushProperty name="height" value="0.05" units="cm"/>
      <inkml:brushProperty name="color" value="#000000"/>
    </inkml:brush>
  </inkml:definitions>
  <inkml:trace contextRef="#ctx0" brushRef="#br0">25 0 24575,'-18'725'0,"15"-683"0,0 0 0,3 67 0,1-107 0,-1 0 0,0 0 0,1 0 0,-1 0 0,1 0 0,0 0 0,-1-1 0,1 1 0,0 0 0,0 0 0,0-1 0,1 1 0,-1-1 0,0 1 0,1-1 0,-1 1 0,0-1 0,1 0 0,0 0 0,-1 0 0,1 0 0,0 0 0,-1 0 0,1 0 0,0 0 0,0-1 0,0 1 0,0-1 0,2 1 0,7 1 0,0-1 0,0 0 0,0-1 0,12-1 0,-3 1 0,12-2-136,0-1-1,1-1 1,-2-2-1,1-1 1,-1-2-1,0 0 1,0-3-1,-1 0 0,41-25 1,-49 25-6690</inkml:trace>
</inkml:ink>
</file>

<file path=ppt/ink/ink3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42"/>
    </inkml:context>
    <inkml:brush xml:id="br0">
      <inkml:brushProperty name="width" value="0.05" units="cm"/>
      <inkml:brushProperty name="height" value="0.05" units="cm"/>
      <inkml:brushProperty name="color" value="#000000"/>
    </inkml:brush>
  </inkml:definitions>
  <inkml:trace contextRef="#ctx0" brushRef="#br0">24 970 24575,'-11'-303'0,"1"69"0,7-131 0,4 325 0,-1 40 0,0-1 0,0 1 0,0 0 0,0-1 0,0 1 0,0 0 0,0-1 0,0 1 0,0 0 0,0-1 0,0 1 0,0 0 0,0-1 0,0 1 0,0 0 0,0-1 0,0 1 0,1 0 0,-1 0 0,0-1 0,0 1 0,0 0 0,0-1 0,1 1 0,-1 0 0,0 0 0,0-1 0,1 1 0,-1 0 0,0 0 0,0 0 0,1-1 0,-1 1 0,0 0 0,1 0 0,-1 0 0,0 0 0,0 0 0,1 0 0,-1-1 0,0 1 0,1 0 0,-1 0 0,0 0 0,1 0 0,-1 0 0,0 0 0,1 0 0,-1 0 0,0 1 0,1-1 0,-1 0 0,0 0 0,1 0 0,-1 0 0,0 0 0,1 0 0,-1 1 0,16 16 0,3 14 0,21 40 0,-30-49 0,1-1 0,1 0 0,1-1 0,1-1 0,1 0 0,18 18 0,-31-34 0,1-1 0,-1 0 0,1 0 0,-1 0 0,1 0 0,0 0 0,0 0 0,0-1 0,0 1 0,0-1 0,0 0 0,0 0 0,0 0 0,0-1 0,1 1 0,-1-1 0,0 1 0,0-1 0,1 0 0,-1 0 0,0-1 0,4 0 0,-2-1 0,0 0 0,-1 0 0,1-1 0,-1 0 0,1 0 0,-1 0 0,0 0 0,0-1 0,0 0 0,-1 1 0,0-1 0,1-1 0,2-4 0,61-102 0,-48 75 0,43-59 0,-59 92 0,-1 0 0,0 0 0,1 0 0,0 0 0,0 1 0,0-1 0,0 1 0,6-4 0,-8 6 0,0 0 0,0-1 0,0 1 0,0 0 0,0 0 0,0 0 0,0 0 0,0 0 0,0 0 0,0 1 0,0-1 0,0 0 0,0 0 0,0 1 0,0-1 0,0 1 0,0-1 0,0 0 0,0 1 0,-1 0 0,1-1 0,0 1 0,0 0 0,-1-1 0,1 1 0,0 0 0,-1 0 0,1-1 0,0 1 0,-1 0 0,1 0 0,-1 0 0,0 0 0,1 0 0,-1 0 0,0 0 0,1 2 0,4 11 0,-1 0 0,0 0 0,0 0 0,-2 1 0,2 19 0,-1 80 0,-3-71 0,-2 364-1365,1-376-5461</inkml:trace>
</inkml:ink>
</file>

<file path=ppt/ink/ink3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43"/>
    </inkml:context>
    <inkml:brush xml:id="br0">
      <inkml:brushProperty name="width" value="0.05" units="cm"/>
      <inkml:brushProperty name="height" value="0.05" units="cm"/>
      <inkml:brushProperty name="color" value="#000000"/>
    </inkml:brush>
  </inkml:definitions>
  <inkml:trace contextRef="#ctx0" brushRef="#br0">284 217 24575,'-10'3'0,"1"0"0,-1 0 0,-16 9 0,1 4 0,0 1 0,2 1 0,0 1 0,-32 35 0,26-26 0,24-23 0,0 0 0,0 1 0,1-1 0,0 1 0,0 0 0,1 0 0,-1 1 0,1-1 0,0 1 0,-3 12 0,5-15 0,0 0 0,1-1 0,-1 1 0,1 0 0,0 0 0,0 0 0,0 0 0,1-1 0,-1 1 0,1 0 0,0 0 0,0 0 0,0-1 0,1 1 0,-1-1 0,1 1 0,0-1 0,0 1 0,0-1 0,0 0 0,0 0 0,4 3 0,4 2 0,0 1 0,0-2 0,1 1 0,1-1 0,-1-1 0,1 0 0,0-1 0,0 0 0,25 6 0,11 0 0,61 5 0,-100-14 0,-8-2 0,11 2 0,1-1 0,0 0 0,-1-1 0,19-1 0,-27 0 0,0 0 0,0 0 0,0 0 0,0-1 0,0 1 0,0-1 0,-1 0 0,1 0 0,-1 0 0,1 0 0,-1-1 0,0 1 0,0-1 0,0 0 0,0 0 0,-1 0 0,5-6 0,3-8 0,-1 0 0,0-1 0,-2 0 0,0-1 0,-1 0 0,0 0 0,-2 0 0,0 0 0,1-31 0,-2-14 0,-7-102 0,3 155 0,0 1 0,0-1 0,-1 1 0,0-1 0,-1 1 0,-1 0 0,1 0 0,-8-14 0,8 20 0,0 0 0,0-1 0,0 1 0,0 0 0,-1 1 0,0-1 0,0 0 0,0 1 0,0 0 0,0 0 0,-1 0 0,1 1 0,-1 0 0,0 0 0,0 0 0,0 0 0,0 0 0,-9 0 0,5 0-136,1 1-1,-1 0 1,1 0-1,-1 1 1,1 0-1,-1 1 1,1 0-1,-1 0 0,-8 3 1,2 3-6690</inkml:trace>
</inkml:ink>
</file>

<file path=ppt/ink/ink3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45"/>
    </inkml:context>
    <inkml:brush xml:id="br0">
      <inkml:brushProperty name="width" value="0.05" units="cm"/>
      <inkml:brushProperty name="height" value="0.05" units="cm"/>
      <inkml:brushProperty name="color" value="#000000"/>
    </inkml:brush>
  </inkml:definitions>
  <inkml:trace contextRef="#ctx0" brushRef="#br0">95 750 24575,'-24'47'0,"13"-26"0,0 0 0,1 1 0,1 0 0,1 1 0,-9 40 0,15-50 0,1-1 0,0 1 0,0-1 0,1 1 0,1 0 0,0-1 0,5 23 0,-5-31 0,1 1 0,-1-1 0,1 0 0,0 0 0,0 0 0,0 0 0,1 0 0,-1-1 0,1 1 0,0-1 0,0 1 0,0-1 0,1 0 0,-1 0 0,1-1 0,-1 1 0,1-1 0,0 1 0,0-1 0,0-1 0,1 1 0,-1 0 0,0-1 0,9 2 0,13 0 0,1-1 0,-1-1 0,1-1 0,32-5 0,-54 5 0,0-1 0,0 0 0,0 0 0,0-1 0,0 0 0,0 1 0,0-1 0,0-1 0,-1 1 0,1-1 0,-1 0 0,0 0 0,1 0 0,-2-1 0,5-3 0,-2 0 0,-1 0 0,1-1 0,-2 1 0,1-1 0,-1 0 0,0 0 0,-1 0 0,4-11 0,0-8 0,-2-1 0,0 0 0,-2 0 0,0-45 0,-9-341 0,1 350 0,-28-125 0,6 55 0,25 105 0,0-5 0,0 31 0,-1 16 0,-10 114 0,6 238 0,8-256 0,-1-102 0,0 0 0,0-1 0,1 1 0,0 0 0,0-1 0,1 1 0,-1 0 0,1-1 0,1 0 0,-1 1 0,1-1 0,1 0 0,-1-1 0,1 1 0,6 7 0,0 1 0,-1 1 0,14 29 0,-17-31 0,0-1 0,1 0 0,0 0 0,1 0 0,0-1 0,14 14 0,2-2 0,-7-5 0,1-1 0,31 21 0,-43-34 0,0 0 0,0-1 0,0 0 0,1 0 0,-1 0 0,1-1 0,0 0 0,-1 0 0,1-1 0,0 1 0,0-2 0,0 1 0,12-1 0,-15-1-97,0 0-1,0 0 1,0 0-1,0-1 1,0 1-1,-1-1 1,1 0-1,0 0 1,-1 0-1,1 0 1,-1-1-1,0 0 0,4-4 1,23-21-6729</inkml:trace>
</inkml:ink>
</file>

<file path=ppt/ink/ink3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45"/>
    </inkml:context>
    <inkml:brush xml:id="br0">
      <inkml:brushProperty name="width" value="0.05" units="cm"/>
      <inkml:brushProperty name="height" value="0.05" units="cm"/>
      <inkml:brushProperty name="color" value="#000000"/>
    </inkml:brush>
  </inkml:definitions>
  <inkml:trace contextRef="#ctx0" brushRef="#br0">3 21 24575,'-1'42'0,"0"-24"0,0 1 0,2-1 0,0 0 0,6 27 0,-6-40 0,0 0 0,1 0 0,0 0 0,0 0 0,1 0 0,-1-1 0,1 1 0,0-1 0,0 1 0,1-1 0,-1 0 0,1 0 0,0-1 0,0 1 0,0-1 0,0 0 0,1 0 0,-1 0 0,9 3 0,3 1 0,0 0 0,0-2 0,0 0 0,1-1 0,0-1 0,-1 0 0,1-1 0,0-1 0,0-1 0,0 0 0,30-5 0,-44 4-4,1 0-1,-1 0 0,0 0 0,1-1 1,-1 1-1,0-1 0,0 0 0,0 0 1,0 0-1,0 0 0,-1 0 0,1-1 1,-1 1-1,1-1 0,-1 0 1,4-5-1,-3 2 25,-1 1 0,0-1 0,0 0 0,0 1 0,-1-1 0,1 0 0,-1 0 0,-1 0 0,1-7 0,-1-6-268,-2 0 1,0 1-1,-1 0 1,-1 0-1,-7-24 1,-10-19-6579</inkml:trace>
</inkml:ink>
</file>

<file path=ppt/ink/ink3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46"/>
    </inkml:context>
    <inkml:brush xml:id="br0">
      <inkml:brushProperty name="width" value="0.05" units="cm"/>
      <inkml:brushProperty name="height" value="0.05" units="cm"/>
      <inkml:brushProperty name="color" value="#000000"/>
    </inkml:brush>
  </inkml:definitions>
  <inkml:trace contextRef="#ctx0" brushRef="#br0">494 0 24575,'-6'1'0,"0"1"0,0 0 0,0 0 0,0 0 0,0 0 0,0 1 0,1 0 0,-1 0 0,1 1 0,-6 4 0,-7 4 0,-22 14 0,2 1 0,1 3 0,1 1 0,2 1 0,1 2 0,1 2 0,2 1 0,2 1 0,-36 64 0,58-92 0,2 0 0,-1 1 0,1-1 0,0 1 0,1 0 0,0 0 0,1 0 0,1 0 0,-1 0 0,2 1 0,-1-1 0,2 0 0,-1 0 0,2 1 0,-1-1 0,2 0 0,-1 0 0,2 0 0,-1 0 0,1-1 0,1 0 0,0 1 0,0-1 0,1-1 0,10 12 0,10 18 0,3-2 0,1-1 0,43 41 0,-57-64 0,0 0 0,0 0 0,1-2 0,0 0 0,1-1 0,1-1 0,-1 0 0,2-2 0,39 11 0,-31-11 0,1-2 0,-1-1 0,54 0 0,-72-4 0,1-1 0,-1 0 0,0-1 0,0 0 0,0 0 0,0-1 0,0-1 0,0 1 0,-1-1 0,0-1 0,0 0 0,0 0 0,0-1 0,9-8 0,-7 3 15,0-1 0,0 0 0,-1-1 0,-1 0 0,0-1 0,-1 0 0,7-16 0,0-5-758,19-67 1,-19 48-6084</inkml:trace>
</inkml:ink>
</file>

<file path=ppt/ink/ink3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47"/>
    </inkml:context>
    <inkml:brush xml:id="br0">
      <inkml:brushProperty name="width" value="0.05" units="cm"/>
      <inkml:brushProperty name="height" value="0.05" units="cm"/>
      <inkml:brushProperty name="color" value="#000000"/>
    </inkml:brush>
  </inkml:definitions>
  <inkml:trace contextRef="#ctx0" brushRef="#br0">25 0 24575,'-13'382'0,"1"-40"0,13 246 0,-2-575 0,2 0 0,0 0 0,0 0 0,1 0 0,1 0 0,0-1 0,0 1 0,2-1 0,-1 0 0,2 0 0,-1 0 0,2-1 0,-1 0 0,2 0 0,8 11 0,-13-20 0,0 1 0,1-1 0,-1 0 0,0 0 0,1 0 0,0 0 0,-1-1 0,1 1 0,0-1 0,0 0 0,0 0 0,-1 0 0,7 0 0,59 0 0,-41-2 0,-28 1 0,272-4 0,-192 0 0,110-22 0,-180 25 0,0-1 0,0-1 0,0 0 0,-1 0 0,15-7 0,-22 9 0,0-1 0,0 1 0,-1 0 0,1 0 0,0-1 0,-1 1 0,1-1 0,-1 0 0,1 1 0,-1-1 0,0 0 0,0 0 0,0 0 0,0 0 0,0 0 0,0 0 0,0 0 0,-1 0 0,1 0 0,-1 0 0,1 0 0,-1 0 0,0-1 0,0 1 0,0 0 0,0 0 0,0 0 0,-1 0 0,1-1 0,-2-3 0,-6-17-227,-2 0-1,-1 1 1,0 0-1,-2 0 1,-21-28-1,5 10-6598</inkml:trace>
</inkml:ink>
</file>

<file path=ppt/ink/ink3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50"/>
    </inkml:context>
    <inkml:brush xml:id="br0">
      <inkml:brushProperty name="width" value="0.05" units="cm"/>
      <inkml:brushProperty name="height" value="0.05" units="cm"/>
      <inkml:brushProperty name="color" value="#000000"/>
    </inkml:brush>
  </inkml:definitions>
  <inkml:trace contextRef="#ctx0" brushRef="#br0">5620 245 24575,'-54'12'0,"-72"7"0,41-8 0,-396 51 0,-516 1 0,286-64 0,276-1 0,123-11 0,8 1 0,-1642 13 0,1941-1 0,1 0 0,-1 1 0,1 0 0,-1 0 0,1 0 0,-1 0 0,1 1 0,0 0 0,0 0 0,0 0 0,0 0 0,0 1 0,0-1 0,0 1 0,1 0 0,0 0 0,-1 1 0,1-1 0,0 1 0,1-1 0,-1 1 0,1 0 0,-1 0 0,-2 7 0,-3 9 0,0 1 0,1 0 0,-8 40 0,14-55 0,-11 61 0,-7 119 0,16 72 0,3-168 0,0-72 0,3 443 0,29 2 0,121 514 0,-132-853 0,12 31 0,96 273 0,-115-379 0,-3 1 0,-1 0 0,-3 0 0,1 77 0,-4-60 0,-4-65 0,0 1 0,0-1 0,1 0 0,-1 0 0,1 1 0,-1-1 0,1 0 0,0 0 0,0 0 0,0 0 0,0 0 0,0 0 0,1 0 0,-1-1 0,1 1 0,-1 0 0,1-1 0,-1 1 0,1-1 0,0 1 0,0-1 0,0 0 0,0 0 0,0 0 0,0 0 0,0 0 0,3 1 0,6 1 0,0-1 0,-1 0 0,1-1 0,19 0 0,-15-1 0,633 1-133,-352-4-647,2312 0 973,-1636 3 527,-957-1-720,1-1 0,-1-1 0,0 0 0,0-1 0,-1-1 0,1 0 0,26-14 0,-19 9 0,-1 1 0,33-9 0,69-4 0,-85 16 0,1 0 0,-1-3 0,68-25 0,-99 31 0,11-3 0,-1-2 0,0 0 0,0-1 0,0-1 0,-1 0 0,-1-2 0,20-17 0,-24 18 0,-1-1 0,0 0 0,-1 0 0,-1-1 0,0 0 0,0 0 0,-2-1 0,1 0 0,-2 0 0,0-1 0,-1 1 0,0-1 0,-1 0 0,-1 0 0,1-29 0,-2-363 0,-2 331 0,-12-138 0,-8 1 0,-96-402 0,-26-69 0,3 62 0,127 567 0,-9-26 0,-4 1 0,-3 2 0,-67-129 0,51 113 0,-43-127 0,82 206-341,0-1 0,-1 1-1,-14-21 1,2 10-6485</inkml:trace>
</inkml:ink>
</file>

<file path=ppt/ink/ink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30"/>
    </inkml:context>
    <inkml:brush xml:id="br0">
      <inkml:brushProperty name="width" value="0.05" units="cm"/>
      <inkml:brushProperty name="height" value="0.05" units="cm"/>
      <inkml:brushProperty name="color" value="#000000"/>
    </inkml:brush>
  </inkml:definitions>
  <inkml:trace contextRef="#ctx0" brushRef="#br0">1 0 24575,'39'42'0,"64"88"0,18 56 0,-50-73 0,-52-86 0,-2-1 0,27 52 0,-42-69 0,-7-14 0,-10-16 0,1-8 0,2-1 0,1-1 0,2 0 0,1 0 0,1-1 0,2 0 0,1 0 0,2 0 0,1-38 0,1 60 0,1 1 0,1 0 0,-1-1 0,1 1 0,1 0 0,-1 0 0,2 0 0,-1 0 0,1 1 0,1 0 0,6-11 0,-8 15 0,0 0 0,1 0 0,-1 1 0,1 0 0,-1-1 0,1 1 0,0 0 0,0 1 0,0-1 0,1 1 0,-1 0 0,1 0 0,-1 0 0,1 1 0,0-1 0,0 1 0,-1 0 0,1 1 0,0-1 0,0 1 0,0 0 0,0 0 0,8 1 0,4 2 13,1 1 1,-1 1-1,0 0 0,0 1 0,-1 1 0,18 9 0,88 60-815,-97-59 147,-5-4-6171</inkml:trace>
</inkml:ink>
</file>

<file path=ppt/ink/ink3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58"/>
    </inkml:context>
    <inkml:brush xml:id="br0">
      <inkml:brushProperty name="width" value="0.05" units="cm"/>
      <inkml:brushProperty name="height" value="0.05" units="cm"/>
      <inkml:brushProperty name="color" value="#000000"/>
    </inkml:brush>
  </inkml:definitions>
  <inkml:trace contextRef="#ctx0" brushRef="#br0">1868 1 24575,'0'681'0,"0"-677"0,0 0 0,0 0 0,-1 0 0,1-1 0,-1 1 0,0 0 0,0 0 0,0 0 0,0-1 0,0 1 0,-1-1 0,0 1 0,0-1 0,0 0 0,0 1 0,-5 4 0,3-5 0,0 1 0,-1-1 0,0 0 0,0 0 0,0-1 0,0 1 0,0-1 0,0 0 0,0-1 0,-1 1 0,-6 0 0,-51 7 0,1-3 0,-119-3 0,111-4 0,-1215-1 0,1282 1 0,0 1 0,-1 0 0,1 0 0,0 0 0,0 0 0,0 1 0,-1-1 0,1 1 0,0 0 0,0 0 0,0 0 0,0 0 0,0 0 0,0 1 0,0-1 0,1 1 0,-1 0 0,0 0 0,1 0 0,0 0 0,-1 0 0,1 1 0,0-1 0,0 1 0,0-1 0,0 1 0,1 0 0,-1 0 0,1 0 0,0 0 0,0 0 0,-1 3 0,-5 15 0,1-1 0,0 2 0,2-1 0,-2 34 0,2 91 0,4-100 0,3 394-1365,-3-408-5461</inkml:trace>
</inkml:ink>
</file>

<file path=ppt/ink/ink3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59"/>
    </inkml:context>
    <inkml:brush xml:id="br0">
      <inkml:brushProperty name="width" value="0.05" units="cm"/>
      <inkml:brushProperty name="height" value="0.05" units="cm"/>
      <inkml:brushProperty name="color" value="#000000"/>
    </inkml:brush>
  </inkml:definitions>
  <inkml:trace contextRef="#ctx0" brushRef="#br0">0 0 24575,'2'39'0,"10"56"0,-4-36 0,-5-32 0,9 56 0,-4 0 0,-7 166 0,-12-179 0,6-44 0,-2 46 0,6-17-1365,1-32-5461</inkml:trace>
</inkml:ink>
</file>

<file path=ppt/ink/ink3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59"/>
    </inkml:context>
    <inkml:brush xml:id="br0">
      <inkml:brushProperty name="width" value="0.05" units="cm"/>
      <inkml:brushProperty name="height" value="0.05" units="cm"/>
      <inkml:brushProperty name="color" value="#000000"/>
    </inkml:brush>
  </inkml:definitions>
  <inkml:trace contextRef="#ctx0" brushRef="#br0">1 50 24575,'915'0'0,"-789"-5"120,-111 3-332,0 0 0,0-1 0,0-1-1,0 0 1,-1-1 0,18-9 0,-13 3-6614</inkml:trace>
</inkml:ink>
</file>

<file path=ppt/ink/ink3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00"/>
    </inkml:context>
    <inkml:brush xml:id="br0">
      <inkml:brushProperty name="width" value="0.05" units="cm"/>
      <inkml:brushProperty name="height" value="0.05" units="cm"/>
      <inkml:brushProperty name="color" value="#000000"/>
    </inkml:brush>
  </inkml:definitions>
  <inkml:trace contextRef="#ctx0" brushRef="#br0">9 121 24575,'-8'-109'0,"8"109"0,0-1 0,0 1 0,0 0 0,-1-1 0,1 1 0,0 0 0,0-1 0,0 1 0,0 0 0,0-1 0,0 1 0,0-1 0,0 1 0,0 0 0,0-1 0,1 1 0,-1 0 0,0-1 0,0 1 0,0 0 0,0-1 0,0 1 0,1 0 0,-1-1 0,0 1 0,0 0 0,0-1 0,1 1 0,-1 0 0,0 0 0,1-1 0,-1 1 0,0 0 0,1 0 0,-1-1 0,12 10 0,10 23 0,-1 4 0,-2 1 0,-1 0 0,-3 1 0,23 80 0,-38-118 0,0 1 0,0-1 0,0 0 0,0 1 0,0-1 0,0 0 0,0 1 0,0-1 0,0 0 0,0 0 0,0 1 0,0-1 0,0 0 0,0 1 0,0-1 0,1 0 0,-1 1 0,0-1 0,0 0 0,0 0 0,1 1 0,-1-1 0,0 0 0,0 0 0,0 0 0,1 1 0,-1-1 0,0 0 0,1 0 0,-1 0 0,0 0 0,0 1 0,1-1 0,-1 0 0,0 0 0,1 0 0,-1 0 0,0 0 0,1 0 0,-1 0 0,0 0 0,1 0 0,-1 0 0,0 0 0,1 0 0,14-15 0,15-38 0,-24 42 0,3-4 0,0 0 0,1 0 0,0 0 0,1 2 0,16-17 0,-23 27 0,-1-1 0,1 1 0,0 0 0,0 0 0,0 1 0,0-1 0,0 1 0,1 0 0,-1 0 0,1 0 0,0 1 0,-1 0 0,1 0 0,0 0 0,0 0 0,0 1 0,-1-1 0,1 1 0,0 1 0,0-1 0,0 1 0,0-1 0,-1 1 0,7 3 0,-2-1 0,-1 1 0,0 0 0,1 0 0,-1 1 0,-1 0 0,1 0 0,-1 1 0,0 0 0,0 1 0,-1-1 0,7 9 0,-2 1 0,0 1 0,-1 0 0,0 0 0,7 23 0,-16-37 3,0-1 1,0 0-1,0 0 0,0 1 0,0-1 1,0 0-1,1 0 0,-1 0 0,1 0 1,-1-1-1,1 1 0,0 0 0,0 0 1,0-1-1,0 0 0,0 1 0,0-1 1,0 0-1,0 0 0,0 0 0,1 0 0,-1 0 1,0-1-1,1 1 0,-1 0 0,1-1 1,-1 0-1,0 0 0,1 0 0,-1 0 1,1 0-1,-1 0 0,1-1 0,-1 1 1,0-1-1,4-1 0,2-1-152,-1 0 1,1-1-1,-1 0 1,0 0-1,0-1 1,0 0-1,0 0 1,-1-1-1,7-7 1,15-20-6678</inkml:trace>
</inkml:ink>
</file>

<file path=ppt/ink/ink3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01"/>
    </inkml:context>
    <inkml:brush xml:id="br0">
      <inkml:brushProperty name="width" value="0.05" units="cm"/>
      <inkml:brushProperty name="height" value="0.05" units="cm"/>
      <inkml:brushProperty name="color" value="#000000"/>
    </inkml:brush>
  </inkml:definitions>
  <inkml:trace contextRef="#ctx0" brushRef="#br0">120 1 24575,'-2'0'0,"0"0"0,1 1 0,-1-1 0,0 1 0,1 0 0,-1-1 0,0 1 0,1 0 0,-1 0 0,1 0 0,-1 0 0,1 0 0,0 0 0,-1 0 0,1 1 0,-1 1 0,-20 26 0,18-23 0,-5 9 0,1 1 0,0 0 0,1 0 0,1 0 0,0 1 0,2 0 0,-4 18 0,3-4 0,2 0 0,1 0 0,1 36 0,2-62 0,-1-1 0,0 1 0,1-1 0,0 0 0,0 0 0,0 1 0,1-1 0,-1 0 0,1 0 0,0 0 0,0 0 0,0 0 0,1-1 0,-1 1 0,1-1 0,6 7 0,-6-8 0,0-1 0,0 1 0,0 0 0,0-1 0,0 1 0,0-1 0,0 0 0,0 0 0,0 0 0,1 0 0,-1-1 0,0 1 0,1-1 0,-1 0 0,0 0 0,1 0 0,-1 0 0,1-1 0,-1 1 0,0-1 0,0 0 0,6-2 0,-3 0 0,-1 0 0,1 0 0,-1 0 0,0 0 0,0-1 0,-1 0 0,1 0 0,-1-1 0,0 1 0,0-1 0,0 0 0,-1 0 0,0 0 0,0 0 0,0-1 0,0 1 0,-1-1 0,3-8 0,3-13 0,-2 0 0,7-48 0,-10 54 0,4-51 0,-6 46 0,2 0 0,7-30 0,-5 46 0,0 16 0,3 19 0,-8-23 0,10 58 0,-8-38 0,9 35 0,-9-51 0,0 1 0,1 0 0,-1-1 0,1 0 0,1 1 0,-1-1 0,1 0 0,0-1 0,7 8 0,13 9 18,2-1 1,0-1-1,2-1 0,33 16 0,30 22-1474,-52-28-5370</inkml:trace>
</inkml:ink>
</file>

<file path=ppt/ink/ink3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02"/>
    </inkml:context>
    <inkml:brush xml:id="br0">
      <inkml:brushProperty name="width" value="0.05" units="cm"/>
      <inkml:brushProperty name="height" value="0.05" units="cm"/>
      <inkml:brushProperty name="color" value="#000000"/>
    </inkml:brush>
  </inkml:definitions>
  <inkml:trace contextRef="#ctx0" brushRef="#br0">0 0 24575,'0'4'0,"4"5"0,10 10 0,1 12 0,0 10 0,0 1 0,-3-2 0,-2-8-8191</inkml:trace>
</inkml:ink>
</file>

<file path=ppt/ink/ink3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02"/>
    </inkml:context>
    <inkml:brush xml:id="br0">
      <inkml:brushProperty name="width" value="0.05" units="cm"/>
      <inkml:brushProperty name="height" value="0.05" units="cm"/>
      <inkml:brushProperty name="color" value="#000000"/>
    </inkml:brush>
  </inkml:definitions>
  <inkml:trace contextRef="#ctx0" brushRef="#br0">0 141 24575,'0'-4'0,"0"-6"0,0-4 0,0-4 0,0-4 0,4 3 0,1 1 0,0-1 0,-1 2-8191</inkml:trace>
</inkml:ink>
</file>

<file path=ppt/ink/ink3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03"/>
    </inkml:context>
    <inkml:brush xml:id="br0">
      <inkml:brushProperty name="width" value="0.05" units="cm"/>
      <inkml:brushProperty name="height" value="0.05" units="cm"/>
      <inkml:brushProperty name="color" value="#000000"/>
    </inkml:brush>
  </inkml:definitions>
  <inkml:trace contextRef="#ctx0" brushRef="#br0">1 83 24575,'5'0'0,"0"0"0,-1 1 0,1-1 0,0 1 0,0 0 0,0 0 0,-1 0 0,1 1 0,-1 0 0,1 0 0,-1 0 0,1 0 0,-1 1 0,0 0 0,0 0 0,-1 0 0,1 0 0,0 0 0,3 5 0,-5-5 0,1-1 0,0 0 0,0 0 0,0 0 0,0 0 0,0-1 0,0 1 0,1-1 0,-1 0 0,0 0 0,1 0 0,-1 0 0,1 0 0,-1-1 0,1 0 0,-1 0 0,1 0 0,-1 0 0,1 0 0,-1-1 0,1 1 0,-1-1 0,1 0 0,-1 0 0,0 0 0,0-1 0,1 1 0,-1-1 0,0 0 0,5-3 0,0-1 0,0 0 0,-1-1 0,0 0 0,0 0 0,0 0 0,-1-1 0,0 0 0,0-1 0,7-14 0,-10 18 0,0 0 0,0 0 0,0 0 0,0 1 0,7-7 0,-10 10 0,1 1 0,-1-1 0,1 1 0,-1-1 0,1 1 0,-1 0 0,1-1 0,0 1 0,-1 0 0,1-1 0,0 1 0,-1 0 0,1 0 0,0-1 0,-1 1 0,1 0 0,0 0 0,-1 0 0,1 0 0,0 0 0,0 0 0,0 1 0,0-1 0,0 1 0,0-1 0,-1 1 0,1 0 0,0 0 0,-1-1 0,1 1 0,0 0 0,-1 0 0,1-1 0,-1 1 0,1 0 0,-1 0 0,0 0 0,1 0 0,-1 0 0,0 0 0,0 0 0,1 2 0,2 19-103,0 2 0,-2-1 0,-2 36-1,1-36-848,-1 2-5874</inkml:trace>
</inkml:ink>
</file>

<file path=ppt/ink/ink3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05"/>
    </inkml:context>
    <inkml:brush xml:id="br0">
      <inkml:brushProperty name="width" value="0.05" units="cm"/>
      <inkml:brushProperty name="height" value="0.05" units="cm"/>
      <inkml:brushProperty name="color" value="#000000"/>
    </inkml:brush>
  </inkml:definitions>
  <inkml:trace contextRef="#ctx0" brushRef="#br0">1 46 24575,'73'56'0,"-28"-19"0,89 53 0,-70-58 0,2-1 0,0-4 0,2-3 0,1-3 0,141 24 0,-66-26 0,284-1 0,-374-18 0,0-4 0,0-1 0,53-14 0,-76 12 0,1-3 0,-1 0 0,-1-2 0,0-1 0,0-2 0,30-20 0,81-67 0,-128 92 0,1 0 0,1 1 0,1 0 0,-1 1 0,2 1 0,-1 0 0,1 1 0,21-5 0,127-16 0,-55 11 0,59-8 0,-93 16 0,89-24 0,-132 23 0,-21 4 0,0 1 0,1 1 0,0 0 0,-1 1 0,1 0 0,22 1 0,-33 1 0,1 1 0,-1-1 0,1 1 0,-1 0 0,1 0 0,-1 0 0,0 0 0,0 0 0,1 1 0,-1-1 0,0 1 0,0-1 0,-1 1 0,1 0 0,0 0 0,0 0 0,-1 0 0,1 0 0,1 4 0,2 4 0,0 0 0,-1 0 0,4 15 0,-5-18 0,21 77 0,21 139 0,-8 92 0,-26-132-1365,-12-192-5461</inkml:trace>
</inkml:ink>
</file>

<file path=ppt/ink/ink3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06"/>
    </inkml:context>
    <inkml:brush xml:id="br0">
      <inkml:brushProperty name="width" value="0.05" units="cm"/>
      <inkml:brushProperty name="height" value="0.05" units="cm"/>
      <inkml:brushProperty name="color" value="#000000"/>
    </inkml:brush>
  </inkml:definitions>
  <inkml:trace contextRef="#ctx0" brushRef="#br0">239 6 24575,'9'137'0,"0"-36"0,-6-32 0,2 31 0,-8 109 0,3-205 0,-1 1 0,1-1 0,-1 0 0,0 0 0,0 0 0,0 0 0,-1 0 0,1 0 0,-1-1 0,-4 8 0,5-10 0,0 0 0,0 0 0,-1 0 0,1 0 0,0 0 0,-1 0 0,1 0 0,0 0 0,-1-1 0,1 1 0,-1-1 0,0 1 0,1-1 0,-1 1 0,1-1 0,-1 0 0,0 0 0,1 0 0,-1 0 0,0 0 0,1 0 0,-1 0 0,1-1 0,-1 1 0,0 0 0,1-1 0,-1 0 0,1 1 0,-3-2 0,-16-7 0,0-1 0,1 0 0,-33-25 0,44 29 0,0 0 0,0-1 0,1 1 0,0-2 0,0 1 0,1-1 0,0 0 0,0 0 0,1-1 0,-8-16 0,11 19 0,1 1 0,0 0 0,0-1 0,0 1 0,0-1 0,1 0 0,0 1 0,0-1 0,1 1 0,0-1 0,0 1 0,0-1 0,0 1 0,1-1 0,0 1 0,0 0 0,0 0 0,6-9 0,4-3 0,1 0 0,0 1 0,28-26 0,-16 17 0,222-210 0,-242 231 0,-2 1-86,14-15 292,-17 17-246,1 1 0,-1-1 0,0 1 0,0-1 0,1 1 0,-1-1-1,0 1 1,0-1 0,0 1 0,0-1 0,0 0 0,0 1-1,0-1 1,0 1 0,0-1 0,0 1 0,0-1 0,0 0 0,0 1-1,0-1 1,0 1 0,-1-1 0,1 1 0,0-1 0,0 1 0,-1-1-1,1 1 1,0-1 0,-1 1 0,1 0 0,-1-1 0,1 1 0,0-1-1,-1 1 1,1 0 0,-1-1 0,-20-8-6786</inkml:trace>
</inkml:ink>
</file>

<file path=ppt/ink/ink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30"/>
    </inkml:context>
    <inkml:brush xml:id="br0">
      <inkml:brushProperty name="width" value="0.05" units="cm"/>
      <inkml:brushProperty name="height" value="0.05" units="cm"/>
      <inkml:brushProperty name="color" value="#000000"/>
    </inkml:brush>
  </inkml:definitions>
  <inkml:trace contextRef="#ctx0" brushRef="#br0">1 0 24575,'4'8'0,"1"10"0,4 19 0,4 14 0,8 10 0,4 0 0,7-4 0,0-3 0,0-11 0,-6-8 0,-3-11 0,-6-9-8191</inkml:trace>
</inkml:ink>
</file>

<file path=ppt/ink/ink3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08"/>
    </inkml:context>
    <inkml:brush xml:id="br0">
      <inkml:brushProperty name="width" value="0.05" units="cm"/>
      <inkml:brushProperty name="height" value="0.05" units="cm"/>
      <inkml:brushProperty name="color" value="#000000"/>
    </inkml:brush>
  </inkml:definitions>
  <inkml:trace contextRef="#ctx0" brushRef="#br0">456 24 24575,'-6'7'0,"1"0"0,0 0 0,1 0 0,-1 1 0,-4 11 0,-11 18 0,-8 12 0,1 1 0,-30 79 0,53-118 0,-17 35 0,21-44 0,-1-1 0,0 0 0,1 0 0,-1 0 0,0 0 0,1 0 0,-1 0 0,0 0 0,0 0 0,0 0 0,0 0 0,0 0 0,0-1 0,0 1 0,0 0 0,0-1 0,-1 1 0,1-1 0,0 1 0,0-1 0,0 1 0,-1-1 0,1 0 0,0 0 0,-1 1 0,1-1 0,0 0 0,0 0 0,-1-1 0,-1 1 0,-3-3 0,1 0 0,0 0 0,-1 0 0,1-1 0,0 0 0,1 0 0,-1 0 0,1 0 0,-7-10 0,-36-53 0,33 46 0,-8-11 0,2 0 0,1-2 0,1 0 0,-16-44 0,34 77 0,0 0 0,0 0 0,-1 0 0,1 0 0,0 0 0,0 0 0,0 0 0,0 0 0,0 0 0,1 0 0,-1 0 0,0 0 0,0 0 0,1 0 0,-1 0 0,0 0 0,1 0 0,-1 0 0,1 0 0,0 0 0,-1 1 0,1-1 0,0 0 0,-1 0 0,1 1 0,0-1 0,0 0 0,-1 1 0,1-1 0,0 1 0,0-1 0,0 1 0,0-1 0,0 1 0,0-1 0,1 1 0,43-10 0,-35 9 0,139-18-682,286 4-1,-408 15-6143</inkml:trace>
</inkml:ink>
</file>

<file path=ppt/ink/ink3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08"/>
    </inkml:context>
    <inkml:brush xml:id="br0">
      <inkml:brushProperty name="width" value="0.05" units="cm"/>
      <inkml:brushProperty name="height" value="0.05" units="cm"/>
      <inkml:brushProperty name="color" value="#000000"/>
    </inkml:brush>
  </inkml:definitions>
  <inkml:trace contextRef="#ctx0" brushRef="#br0">1 1 24575,'0'15'0,"0"34"0,0 28 0,0 24 0,0 11 0,4-1 0,1-12 0,0-19 0,-1-26 0,-1-32 0,-1-22 0,-1-24 0,-1-7-8191</inkml:trace>
</inkml:ink>
</file>

<file path=ppt/ink/ink3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09"/>
    </inkml:context>
    <inkml:brush xml:id="br0">
      <inkml:brushProperty name="width" value="0.05" units="cm"/>
      <inkml:brushProperty name="height" value="0.05" units="cm"/>
      <inkml:brushProperty name="color" value="#000000"/>
    </inkml:brush>
  </inkml:definitions>
  <inkml:trace contextRef="#ctx0" brushRef="#br0">23 511 24575,'-1'-12'0,"0"0"0,-1-1 0,-4-11 0,-2-23 0,5 23 0,2 0 0,0 0 0,2 0 0,5-30 0,-4 40 0,2 1 0,0-1 0,0 1 0,1 0 0,1 0 0,0 1 0,1 0 0,15-21 0,-15 23 0,1 1 0,0-1 0,1 2 0,0-1 0,0 2 0,1-1 0,0 1 0,0 0 0,1 1 0,0 0 0,0 1 0,0 1 0,1-1 0,0 2 0,-1-1 0,1 2 0,1 0 0,17-2 0,-26 4 0,-1 0 0,1 1 0,0-1 0,-1 0 0,1 1 0,-1 0 0,1 0 0,-1 0 0,1 0 0,-1 1 0,0-1 0,0 1 0,0 0 0,0 0 0,0 0 0,3 3 0,-1-1 0,-1 1 0,0-1 0,0 2 0,0-1 0,-1 0 0,0 0 0,0 1 0,3 9 0,2 9 0,-2 0 0,-1 0 0,5 43 0,-9-52 0,9 83 0,-5 182 0,-6-264 0,0 0 0,-2 0 0,0-1 0,-1 1 0,0-1 0,-1 1 0,-1-1 0,0-1 0,-15 25 0,17-33 0,0 0 0,0 0 0,-1 0 0,0-1 0,0 0 0,0 0 0,-1 0 0,0 0 0,1-1 0,-2 0 0,1 0 0,0-1 0,-1 1 0,0-1 0,0-1 0,0 1 0,0-1 0,0-1 0,0 1 0,0-1 0,-1 0 0,1-1 0,-8 0 0,8-1 0,1-1 0,0 1 0,0-1 0,0 0 0,0-1 0,0 1 0,1-1 0,-1 0 0,1-1 0,0 1 0,0-1 0,0 0 0,0-1 0,-6-6 0,1 0 0,1 0 0,0-1 0,1 0 0,0 0 0,-8-17 0,8 12 0,1 0 0,0 0 0,1-1 0,1 0 0,-3-22 0,8 35 0,-1-1 0,1 1 0,0-1 0,1 1 0,-1-1 0,1 1 0,0-1 0,0 1 0,4-9 0,-4 10 0,1 1 0,0 0 0,0 0 0,0 0 0,0 0 0,0 1 0,1-1 0,-1 0 0,1 1 0,0 0 0,-1 0 0,1-1 0,0 2 0,0-1 0,1 0 0,3-1 0,23-6-1365,-1 4-5461</inkml:trace>
</inkml:ink>
</file>

<file path=ppt/ink/ink3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11"/>
    </inkml:context>
    <inkml:brush xml:id="br0">
      <inkml:brushProperty name="width" value="0.05" units="cm"/>
      <inkml:brushProperty name="height" value="0.05" units="cm"/>
      <inkml:brushProperty name="color" value="#000000"/>
    </inkml:brush>
  </inkml:definitions>
  <inkml:trace contextRef="#ctx0" brushRef="#br0">1 64 24575,'1'3'0,"-1"0"0,1-1 0,0 1 0,0-1 0,1 1 0,-1-1 0,1 1 0,-1-1 0,3 3 0,5 9 0,19 47 0,-2 1 0,17 66 0,-38-109 0,4-1 0,-8-18 0,-1 0 0,0 0 0,0 0 0,0 0 0,1 0 0,-1 0 0,0 0 0,0 0 0,1 0 0,-1-1 0,0 1 0,0 0 0,0 0 0,1 0 0,-1 0 0,0 0 0,0-1 0,0 1 0,0 0 0,1 0 0,-1 0 0,0 0 0,0-1 0,0 1 0,0 0 0,0 0 0,0 0 0,0-1 0,0 1 0,1 0 0,-1 0 0,0-1 0,0 1 0,0 0 0,0 0 0,0 0 0,0-1 0,0 1 0,-1-1 0,5-40 0,-6-17 0,1-34 0,1 82 0,1 0 0,1 0 0,-1 1 0,2-1 0,-1 0 0,8-17 0,-9 25 0,0 0 0,0 0 0,0 0 0,0 1 0,0-1 0,0 0 0,0 0 0,1 1 0,-1-1 0,1 0 0,-1 1 0,1-1 0,-1 1 0,1 0 0,0 0 0,0-1 0,0 1 0,-1 0 0,1 1 0,0-1 0,0 0 0,1 0 0,2 0 0,-3 2 0,0-1 0,0 1 0,-1-1 0,1 1 0,0 0 0,0 0 0,0 0 0,-1 0 0,1 0 0,0 0 0,-1 0 0,1 0 0,-1 1 0,0-1 0,1 1 0,-1-1 0,0 1 0,0-1 0,0 1 0,0 0 0,0 0 0,0-1 0,0 1 0,0 4 0,9 18 0,-7-15 0,0 1 0,1-1 0,0 0 0,1-1 0,-1 1 0,8 8 0,-10-15 0,0 0 0,0 0 0,0 0 0,1 0 0,-1 0 0,0-1 0,1 0 0,-1 1 0,1-1 0,0 0 0,-1 0 0,1 0 0,0 0 0,0-1 0,-1 1 0,1-1 0,0 1 0,0-1 0,0 0 0,0 0 0,-1-1 0,1 1 0,0 0 0,0-1 0,0 0 0,3-1 0,3-1 0,0-1 0,0 0 0,0 0 0,-1-1 0,0 0 0,0 0 0,0-1 0,0 0 0,10-12 0,-13 13 0,-1 1 0,0-1 0,0 0 0,0 0 0,-1-1 0,0 1 0,0-1 0,0 1 0,-1-1 0,0 0 0,0 0 0,0 0 0,-1 0 0,0 0 0,1-11 0,-2 14 0,0 1 0,0 0 0,-1 0 0,1 0 0,-1 0 0,0 0 0,1 0 0,-1 0 0,0 0 0,0 1 0,0-1 0,0 0 0,0 0 0,-1 1 0,1-1 0,0 1 0,-1-1 0,0 1 0,1-1 0,-1 1 0,0 0 0,1 0 0,-1 0 0,0 0 0,0 0 0,0 0 0,-4-1 0,-5-1 0,-1 1 0,1 0 0,-1 0 0,-12 1 0,-10-2 0,26 1 0,-1 1 0,1 0 0,0 0 0,0 1 0,-1 0 0,-11 2 0,17-2 0,1 1 0,-1 0 0,1 0 0,0 0 0,-1 0 0,1 0 0,0 0 0,0 1 0,0-1 0,0 1 0,0 0 0,0 0 0,0-1 0,0 1 0,1 0 0,-1 0 0,1 1 0,-1-1 0,1 0 0,0 0 0,0 1 0,0-1 0,0 1 0,0 3 0,-3 7 0,2 1 0,-1-1 0,2 0 0,0 0 0,1 1 0,1 16 0,-1-23 0,1-1 0,0 1 0,0-1 0,1 1 0,0-1 0,0 0 0,0 1 0,1-1 0,0 0 0,0-1 0,1 1 0,-1-1 0,1 1 0,8 7 0,8 4 0,1-2 0,1 0 0,0-2 0,1 0 0,0-2 0,1 0 0,0-2 0,31 8 0,-11-6 0,1-1 0,1-3 0,82 3 0,-123-10 0,-1 0 0,1 0 0,0 0 0,0-1 0,-1 1 0,1-1 0,0 0 0,-1-1 0,6-1 0,-8 1 0,0 1 0,0 0 0,-1 0 0,1-1 0,0 1 0,-1-1 0,1 0 0,-1 1 0,0-1 0,0 0 0,1 0 0,-1 0 0,0 0 0,-1 0 0,1 0 0,0 0 0,0 0 0,-1 0 0,0 0 0,1-1 0,-1 1 0,0-2 0,-1-78-1365,0 58-5461</inkml:trace>
</inkml:ink>
</file>

<file path=ppt/ink/ink3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12"/>
    </inkml:context>
    <inkml:brush xml:id="br0">
      <inkml:brushProperty name="width" value="0.05" units="cm"/>
      <inkml:brushProperty name="height" value="0.05" units="cm"/>
      <inkml:brushProperty name="color" value="#000000"/>
    </inkml:brush>
  </inkml:definitions>
  <inkml:trace contextRef="#ctx0" brushRef="#br0">426 734 24575,'-70'-1'0,"38"-1"0,0 1 0,1 2 0,-1 1 0,0 2 0,-40 9 0,65-11 0,0 1 0,1-1 0,-1 1 0,1 0 0,0 1 0,0 0 0,0 0 0,1 0 0,-1 0 0,1 1 0,0 0 0,0 0 0,0 1 0,1-1 0,0 1 0,0 0 0,1 0 0,-5 10 0,3-4 0,2 0 0,-1 0 0,2 0 0,0 0 0,0 0 0,1 0 0,0 0 0,1 1 0,3 21 0,-2-28 0,0 0 0,1 0 0,0 0 0,0 0 0,0-1 0,1 1 0,0-1 0,0 1 0,0-1 0,1 0 0,0 0 0,0 0 0,0-1 0,0 0 0,1 1 0,-1-1 0,1-1 0,0 1 0,1-1 0,-1 0 0,1 0 0,-1 0 0,12 3 0,6 1 0,0 0 0,0-2 0,0 0 0,45 2 0,-63-7 0,1 0 0,-1 0 0,0 0 0,1-1 0,-1 0 0,0 0 0,0 0 0,1-1 0,-1 0 0,0 0 0,-1 0 0,1 0 0,8-6 0,-6 2 0,0 0 0,0 0 0,-1 0 0,0-1 0,0 0 0,-1 0 0,8-12 0,0-7 0,0-1 0,-2 0 0,15-57 0,52-217 0,-67 242 0,-3 1 0,2-84 0,-13-117 0,1 197 0,32 346 0,-18-204 0,-5-23 0,79 453 0,-80-485 0,1-1 0,1-1 0,1 1 0,23 42 0,-31-65 2,-1-1-1,1 1 1,-1 0 0,1 0-1,0-1 1,-1 1-1,1-1 1,0 1 0,-1 0-1,1-1 1,0 1-1,0-1 1,0 1-1,0-1 1,-1 0 0,1 1-1,0-1 1,0 0-1,0 0 1,0 0 0,0 0-1,0 1 1,0-1-1,0 0 1,0-1-1,0 1 1,0 0 0,0 0-1,-1 0 1,1 0-1,0-1 1,0 1 0,0 0-1,0-1 1,0 1-1,-1-1 1,1 1-1,0-1 1,0 0 0,-1 1-1,2-2 1,32-33-794,-29 29 152,23-29-6186</inkml:trace>
</inkml:ink>
</file>

<file path=ppt/ink/ink3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13"/>
    </inkml:context>
    <inkml:brush xml:id="br0">
      <inkml:brushProperty name="width" value="0.05" units="cm"/>
      <inkml:brushProperty name="height" value="0.05" units="cm"/>
      <inkml:brushProperty name="color" value="#000000"/>
    </inkml:brush>
  </inkml:definitions>
  <inkml:trace contextRef="#ctx0" brushRef="#br0">1 4 24575,'0'-4'0,"0"7"0,0 10 0,0 16 0,4 14 0,1 16 0,1 9 0,-2 6 0,-1 1 0,-1 1 0,-1-5 0,-1-11 0,0-23 0,0-23 0,0-16 0,-5-17 0,0-17 0,-1-2-8191</inkml:trace>
</inkml:ink>
</file>

<file path=ppt/ink/ink3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13"/>
    </inkml:context>
    <inkml:brush xml:id="br0">
      <inkml:brushProperty name="width" value="0.05" units="cm"/>
      <inkml:brushProperty name="height" value="0.05" units="cm"/>
      <inkml:brushProperty name="color" value="#000000"/>
    </inkml:brush>
  </inkml:definitions>
  <inkml:trace contextRef="#ctx0" brushRef="#br0">1 1 24575,'0'0'-8191</inkml:trace>
</inkml:ink>
</file>

<file path=ppt/ink/ink3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14"/>
    </inkml:context>
    <inkml:brush xml:id="br0">
      <inkml:brushProperty name="width" value="0.05" units="cm"/>
      <inkml:brushProperty name="height" value="0.05" units="cm"/>
      <inkml:brushProperty name="color" value="#000000"/>
    </inkml:brush>
  </inkml:definitions>
  <inkml:trace contextRef="#ctx0" brushRef="#br0">381 29 24575,'-17'-1'0,"0"0"0,-28-8 0,-20-1 0,39 7 0,11 1 0,-1 1 0,1 0 0,0 1 0,0 0 0,-1 1 0,1 1 0,-29 7 0,40-6 0,0-1 0,0 0 0,1 1 0,-1-1 0,1 1 0,0 0 0,0 0 0,0 1 0,0-1 0,0 1 0,1-1 0,0 1 0,0 0 0,0 0 0,0 0 0,0 0 0,1 0 0,0 0 0,-1 0 0,2 1 0,-2 4 0,-1 13 0,2 0 0,1 43 0,0-46 0,1 11 0,5 101 0,-6-129 0,0 1 0,1-1 0,0 0 0,-1 0 0,1 1 0,0-1 0,0 0 0,1 0 0,-1 0 0,0 0 0,1 0 0,-1-1 0,1 1 0,-1 0 0,1-1 0,0 1 0,0-1 0,-1 1 0,1-1 0,0 0 0,0 0 0,1 0 0,-1 0 0,0 0 0,0 0 0,0-1 0,1 1 0,-1-1 0,4 1 0,8 0 0,0 1 0,0-2 0,26-2 0,-19 1 0,-16 1 0,0 0 0,0-1 0,1 1 0,-1-1 0,0 0 0,0 0 0,0-1 0,0 1 0,0-1 0,-1 0 0,1 0 0,0-1 0,-1 0 0,0 1 0,1-1 0,-1-1 0,-1 1 0,1-1 0,0 1 0,-1-1 0,1 0 0,-1 0 0,0-1 0,-1 1 0,1-1 0,-1 1 0,0-1 0,0 0 0,0 0 0,-1 0 0,0 0 0,1 0 0,-1-8 0,4-30-1365,-3 2-5461</inkml:trace>
</inkml:ink>
</file>

<file path=ppt/ink/ink3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15"/>
    </inkml:context>
    <inkml:brush xml:id="br0">
      <inkml:brushProperty name="width" value="0.05" units="cm"/>
      <inkml:brushProperty name="height" value="0.05" units="cm"/>
      <inkml:brushProperty name="color" value="#000000"/>
    </inkml:brush>
  </inkml:definitions>
  <inkml:trace contextRef="#ctx0" brushRef="#br0">0 0 24575,'0'16'0,"0"17"0,0 11 0,4 2 0,1 1 0,0-4 0,3 3 0,1 6 0,2 1 0,-1 1 0,-2 2 0,-2-5 0,-2 2 0,2-1 0,0-5 0,-1-3 0,-2-8-8191</inkml:trace>
</inkml:ink>
</file>

<file path=ppt/ink/ink3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16"/>
    </inkml:context>
    <inkml:brush xml:id="br0">
      <inkml:brushProperty name="width" value="0.05" units="cm"/>
      <inkml:brushProperty name="height" value="0.05" units="cm"/>
      <inkml:brushProperty name="color" value="#000000"/>
    </inkml:brush>
  </inkml:definitions>
  <inkml:trace contextRef="#ctx0" brushRef="#br0">0 0 24575,'607'0'-1365,"-587"0"-5461</inkml:trace>
</inkml:ink>
</file>

<file path=ppt/ink/ink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31"/>
    </inkml:context>
    <inkml:brush xml:id="br0">
      <inkml:brushProperty name="width" value="0.05" units="cm"/>
      <inkml:brushProperty name="height" value="0.05" units="cm"/>
      <inkml:brushProperty name="color" value="#000000"/>
    </inkml:brush>
  </inkml:definitions>
  <inkml:trace contextRef="#ctx0" brushRef="#br0">0 0 24575,'0'0'-8191</inkml:trace>
</inkml:ink>
</file>

<file path=ppt/ink/ink34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34"/>
    </inkml:context>
    <inkml:brush xml:id="br0">
      <inkml:brushProperty name="width" value="0.05" units="cm"/>
      <inkml:brushProperty name="height" value="0.05" units="cm"/>
      <inkml:brushProperty name="color" value="#000000"/>
    </inkml:brush>
  </inkml:definitions>
  <inkml:trace contextRef="#ctx0" brushRef="#br0">766 0 24575,'-39'44'0,"-59"83"0,44-53 0,-135 212 0,94-135 0,41-54 0,16-26 0,5-23 0,25-39 0,1 1 0,0 0 0,1 0 0,0 0 0,1 1 0,-6 14 0,7-14 0,-1 0 0,0-1 0,-1 1 0,-7 10 0,5-10 0,2 0 0,0 0 0,-7 17 0,-31 65-1365,38-78-5461</inkml:trace>
</inkml:ink>
</file>

<file path=ppt/ink/ink34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35"/>
    </inkml:context>
    <inkml:brush xml:id="br0">
      <inkml:brushProperty name="width" value="0.05" units="cm"/>
      <inkml:brushProperty name="height" value="0.05" units="cm"/>
      <inkml:brushProperty name="color" value="#000000"/>
    </inkml:brush>
  </inkml:definitions>
  <inkml:trace contextRef="#ctx0" brushRef="#br0">1 1 24575,'4'1'0,"0"1"0,1 0 0,-1 0 0,0 0 0,0 1 0,0-1 0,-1 1 0,1 0 0,0 0 0,-1 0 0,0 1 0,0-1 0,4 6 0,5 5 0,-5-8 0,22 22 0,-1 0 0,-1 3 0,-1 0 0,22 37 0,6 21 0,97 123 0,-137-198 0,0 0 0,2-1 0,-1 0 0,2-2 0,-1 0 0,34 16 0,-27-15 0,-1 2 0,0 0 0,24 20 0,-8 5 0,-31-31 0,1 1 0,-1-1 0,2-1 0,-1 1 0,1-1 0,0-1 0,1 0 0,13 7 0,-10-7 40,-1 0 0,19 13-1,-20-12-534,0-1 1,22 10-1,-14-9-6331</inkml:trace>
</inkml:ink>
</file>

<file path=ppt/ink/ink34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36"/>
    </inkml:context>
    <inkml:brush xml:id="br0">
      <inkml:brushProperty name="width" value="0.05" units="cm"/>
      <inkml:brushProperty name="height" value="0.05" units="cm"/>
      <inkml:brushProperty name="color" value="#000000"/>
    </inkml:brush>
  </inkml:definitions>
  <inkml:trace contextRef="#ctx0" brushRef="#br0">138 1 24575,'0'4'0,"0"5"0,0 9 0,-4 6 0,-6 6 0,0 7 0,-3-4 0,0-3 0,4-3 0,-2-6 0,2-3 0,-3-4 0,-2-4 0,-3-5 0,2-2-8191</inkml:trace>
</inkml:ink>
</file>

<file path=ppt/ink/ink34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1:38"/>
    </inkml:context>
    <inkml:brush xml:id="br0">
      <inkml:brushProperty name="width" value="0.05" units="cm"/>
      <inkml:brushProperty name="height" value="0.05" units="cm"/>
      <inkml:brushProperty name="color" value="#000000"/>
    </inkml:brush>
  </inkml:definitions>
  <inkml:trace contextRef="#ctx0" brushRef="#br0">77 83 24575,'1'5'0,"0"0"0,0 0 0,1-1 0,-1 1 0,1-1 0,0 1 0,0-1 0,1 0 0,-1 0 0,1 0 0,0 0 0,0 0 0,0-1 0,1 1 0,-1-1 0,1 0 0,0 0 0,-1 0 0,2 0 0,-1-1 0,0 0 0,9 4 0,-7-5 0,-1-1 0,1 0 0,0 0 0,0 0 0,0-1 0,0 0 0,-1 0 0,1 0 0,0-1 0,-1 0 0,1 0 0,-1 0 0,0 0 0,1-1 0,-1 0 0,0 0 0,-1-1 0,9-7 0,6-7 0,-1 0 0,-1-1 0,15-23 0,-13 17 0,-19 24 0,1 1 0,-1-1 0,1 0 0,-1 0 0,1 1 0,0-1 0,-1 0 0,1 0 0,0 1 0,0-1 0,-1 1 0,1-1 0,0 1 0,0-1 0,0 1 0,0-1 0,0 1 0,-1 0 0,1 0 0,0-1 0,0 1 0,0 0 0,2 0 0,-3 0 0,1 1 0,0-1 0,0 1 0,-1-1 0,1 1 0,0 0 0,-1-1 0,1 1 0,0 0 0,-1 0 0,1-1 0,-1 1 0,1 0 0,-1 0 0,0 0 0,1-1 0,-1 1 0,0 0 0,1 1 0,1 10 0,0-1 0,0 0 0,-1 13 0,0-15 0,20 448 0,-21-423 0,0 3 0,-5 46 0,4-73 0,-1 1 0,0-1 0,-1 1 0,0-1 0,-1 0 0,0 0 0,0-1 0,-1 1 0,-7 8 0,5-9 0,0-1 0,-1 0 0,0-1 0,-1 0 0,1 0 0,-1 0 0,-1-2 0,1 1 0,-1-1 0,-12 5 0,0-2 0,0 0 0,-1-1 0,-39 7 0,57-14 0,-7 3 0,-1-2 0,1 1 0,-1-2 0,-19-1 0,29 1 0,1 0 0,-1 0 0,1-1 0,0 1 0,-1-1 0,1 0 0,0 0 0,-1 0 0,1 0 0,0 0 0,0 0 0,0-1 0,0 1 0,0-1 0,0 1 0,0-1 0,0 0 0,1 0 0,-1 1 0,1-1 0,-1-1 0,1 1 0,0 0 0,0 0 0,0 0 0,0-1 0,0 1 0,0 0 0,0-5 0,-2-31 0,2 0 0,1 0 0,3 1 0,0-1 0,11-43 0,-13 73 0,1-1 0,0 0 0,1 1 0,0 0 0,0 0 0,0 0 0,1 0 0,0 0 0,1 1 0,0-1 0,6-7 0,-6 11 0,0-1 0,0 1 0,0 0 0,1 0 0,0 0 0,-1 1 0,1 0 0,1 0 0,-1 0 0,0 1 0,0 0 0,1 0 0,-1 1 0,1-1 0,7 1 0,75 0-877,-83 1 389,14 1-6338</inkml:trace>
</inkml:ink>
</file>

<file path=ppt/ink/ink34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2:12"/>
    </inkml:context>
    <inkml:brush xml:id="br0">
      <inkml:brushProperty name="width" value="0.05" units="cm"/>
      <inkml:brushProperty name="height" value="0.05" units="cm"/>
      <inkml:brushProperty name="color" value="#000000"/>
    </inkml:brush>
  </inkml:definitions>
  <inkml:trace contextRef="#ctx0" brushRef="#br0">888 0 24575,'-69'140'0,"-142"212"0,110-211 0,-203 307 0,262-375 0,-48 77 0,62-118 6,24-28-111,0-1-1,0 1 1,1 0-1,0 1 1,-1-1-1,1 1 1,1-1-1,-1 1 1,1 0-1,-1 0 1,2 0-1,-3 6 1,1 7-6721</inkml:trace>
</inkml:ink>
</file>

<file path=ppt/ink/ink34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2:13"/>
    </inkml:context>
    <inkml:brush xml:id="br0">
      <inkml:brushProperty name="width" value="0.05" units="cm"/>
      <inkml:brushProperty name="height" value="0.05" units="cm"/>
      <inkml:brushProperty name="color" value="#000000"/>
    </inkml:brush>
  </inkml:definitions>
  <inkml:trace contextRef="#ctx0" brushRef="#br0">0 1 24575,'9'1'0,"-1"1"0,0 0 0,1 1 0,-1 0 0,0 0 0,0 0 0,0 1 0,-1 1 0,11 7 0,10 4 0,25 13 0,-1 2 0,-2 3 0,-1 1 0,-2 3 0,-2 1 0,66 74 0,-35-5 0,-13-18 0,52 84 0,-77-111 0,-27-47-195,2 0 0,0-1 0,0-1 0,2 0 0,0 0 0,24 16 0,-21-17-6631</inkml:trace>
</inkml:ink>
</file>

<file path=ppt/ink/ink34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9:55"/>
    </inkml:context>
    <inkml:brush xml:id="br0">
      <inkml:brushProperty name="width" value="0.05" units="cm"/>
      <inkml:brushProperty name="height" value="0.05" units="cm"/>
      <inkml:brushProperty name="color" value="#000000"/>
    </inkml:brush>
  </inkml:definitions>
  <inkml:trace contextRef="#ctx0" brushRef="#br0">2681 114 24575,'-2511'0'-647,"2492"-1"652,10 1-1,1 0 1,-1 0 0,1 1 0,-10 1 0,15-1 21,1 0 1,-1-1 0,1 1 0,0 0 0,-1 0 0,1 1 0,0-1 0,0 0 0,0 1-1,0-1 1,0 1 0,0 0 0,0 0 0,1 0 0,-1 0 0,1 0 0,-1 0 0,0 2-1,-4 9-13,1 1 0,1-1 0,0 1 0,1-1 0,1 1 0,0 0 0,0 17 0,1-26-9,-11 614-4,14-434 0,4 5127-542,-8-3085 1084,0-2188-542,-8 50 0,4-50 0,0 52 0,18 216 0,1 11 0,-15-223 0,4 94 0,-2-184 0,1-1 0,0 1 0,1-1 0,-1 0 0,1 1 0,0-1 0,0 0 0,0 0 0,1 0 0,-1 0 0,1 0 0,0-1 0,0 1 0,1-1 0,-1 0 0,1 0 0,-1 0 0,1 0 0,0-1 0,0 1 0,0-1 0,0 0 0,0 0 0,1-1 0,7 3 0,10 2 0,0-1 0,0-1 0,43 3 0,524 0 0,-273-9 0,275 12 0,202 2 0,-646-14 0,182 4 0,-218 9 0,-75-6 0,0-1 0,1-2 0,46-3 0,-78 1 0,0-1 0,-1 0 0,1 0 0,-1-1 0,1 1 0,-1-1 0,0 0 0,0 0 0,1-1 0,-1 1 0,-1-1 0,1 0 0,0 0 0,-1 0 0,1 0 0,-1-1 0,0 1 0,0-1 0,-1 0 0,1 0 0,2-6 0,3-6 0,-2 0 0,0-1 0,-1 1 0,5-29 0,15-129 0,5-223 0,-17 177 0,54-548-224,29-595-307,-107-922 436,-1 1536 50,-7 15-40,-38 3 766,51 685-607,-71-741 151,73 676-225,2 26 0,-4 0 0,-18-91 0,-38-290 0,57 436 0,-1 0 0,-1 0 0,-21-52 0,17 52 0,1 0 0,1-1 0,-6-40 0,12 52 0,-1 0 0,-1 1 0,-1-1 0,-10-22 0,-7-19 0,19 46-455,1 0 0,-3-25 0,5 19-6371</inkml:trace>
</inkml:ink>
</file>

<file path=ppt/ink/ink34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9:56"/>
    </inkml:context>
    <inkml:brush xml:id="br0">
      <inkml:brushProperty name="width" value="0.05" units="cm"/>
      <inkml:brushProperty name="height" value="0.05" units="cm"/>
      <inkml:brushProperty name="color" value="#000000"/>
    </inkml:brush>
  </inkml:definitions>
  <inkml:trace contextRef="#ctx0" brushRef="#br0">1 10 24575,'958'12'0,"4"0"0,-870-11 0,-22 1 0,-1-4 0,70-9 0,-33-1 0,1 6 0,106 7 0,-84 1 0,-35-1-57,-14 1-597,82-9 0,-127 2-6172</inkml:trace>
</inkml:ink>
</file>

<file path=ppt/ink/ink34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9:57"/>
    </inkml:context>
    <inkml:brush xml:id="br0">
      <inkml:brushProperty name="width" value="0.05" units="cm"/>
      <inkml:brushProperty name="height" value="0.05" units="cm"/>
      <inkml:brushProperty name="color" value="#000000"/>
    </inkml:brush>
  </inkml:definitions>
  <inkml:trace contextRef="#ctx0" brushRef="#br0">26 0 24575,'0'8'0,"0"18"0,-4 21 0,-2 22 0,1 19 0,1 15 0,1 5 0,1 4 0,1 0 0,0-13 0,1-6 0,1-12 0,-1-11 0,0-9 0,0-8 0,0-9 0,0-8 0,0-9-8191</inkml:trace>
</inkml:ink>
</file>

<file path=ppt/ink/ink34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9:57"/>
    </inkml:context>
    <inkml:brush xml:id="br0">
      <inkml:brushProperty name="width" value="0.05" units="cm"/>
      <inkml:brushProperty name="height" value="0.05" units="cm"/>
      <inkml:brushProperty name="color" value="#000000"/>
    </inkml:brush>
  </inkml:definitions>
  <inkml:trace contextRef="#ctx0" brushRef="#br0">1 206 24575,'0'-4'0,"8"-5"0,7-1 0,12 1 0,10-6 0,2 0 0,7-2 0,3-2 0,6-1 0,-4-2 0,-1-1 0,-6 4 0,-7 5 0,-8 5-8191</inkml:trace>
</inkml:ink>
</file>

<file path=ppt/ink/ink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32"/>
    </inkml:context>
    <inkml:brush xml:id="br0">
      <inkml:brushProperty name="width" value="0.05" units="cm"/>
      <inkml:brushProperty name="height" value="0.05" units="cm"/>
      <inkml:brushProperty name="color" value="#000000"/>
    </inkml:brush>
  </inkml:definitions>
  <inkml:trace contextRef="#ctx0" brushRef="#br0">191 29 24575,'-4'1'0,"0"0"0,0 1 0,1-1 0,-1 1 0,0 0 0,1 0 0,0 0 0,-1 1 0,1-1 0,0 1 0,0 0 0,-2 3 0,-8 6 0,-1-1 0,1 0 0,1 1 0,0 1 0,0 0 0,2 1 0,-18 27 0,24-34 0,0 0 0,0 1 0,1 0 0,0-1 0,0 1 0,1 0 0,0 1 0,0-1 0,1 0 0,0 0 0,1 1 0,0-1 0,0 0 0,0 1 0,1-1 0,3 11 0,-2-13 0,1 0 0,0 0 0,0 0 0,1-1 0,0 1 0,0-1 0,0 0 0,0 0 0,1-1 0,0 1 0,0-1 0,0 0 0,1 0 0,-1 0 0,1-1 0,0 0 0,12 4 0,-4-1 0,0-1 0,1-1 0,-1 0 0,1-1 0,0-1 0,26 2 0,-37-4 0,0 0 0,0 0 0,0-1 0,0 1 0,0-1 0,0 0 0,-1 0 0,1 0 0,0-1 0,-1 1 0,1-1 0,-1 0 0,1 0 0,-1 0 0,0 0 0,3-4 0,-2 2 0,0 0 0,-1-1 0,1 1 0,-1-1 0,0 0 0,-1 0 0,1 0 0,-1 0 0,0 0 0,1-7 0,2-10 0,-2-1 0,0 1 0,-2-1 0,-1-32 0,0 48 0,-4-69 0,2 46 0,0 0 0,5-48 0,11 101 0,25 57 0,3-1 0,4-2 0,105 134 0,-147-206 0,-1 0 0,1-1 0,1 0 0,-1 1 0,1-2 0,-1 1 0,8 4 0,-10-7 0,1 0 0,-1 0 0,1 0 0,-1 0 0,1-1 0,0 1 0,-1-1 0,1 1 0,0-1 0,-1 0 0,1 0 0,0 0 0,-1-1 0,1 1 0,0-1 0,-1 1 0,1-1 0,2-1 0,66-26 0,34-12 0,-94 38 0,-1-2 0,-1 1 0,1-2 0,0 1 0,-1-1 0,0 0 0,13-11 0,-17 12 0,-1-1 0,0 1 0,0-1 0,0 0 0,-1 0 0,0 0 0,0 0 0,0 0 0,-1-1 0,1 0 0,-1 1 0,0-1 0,-1 0 0,2-12 0,2-29-1365,-3-2-5461</inkml:trace>
</inkml:ink>
</file>

<file path=ppt/ink/ink35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9:58"/>
    </inkml:context>
    <inkml:brush xml:id="br0">
      <inkml:brushProperty name="width" value="0.05" units="cm"/>
      <inkml:brushProperty name="height" value="0.05" units="cm"/>
      <inkml:brushProperty name="color" value="#000000"/>
    </inkml:brush>
  </inkml:definitions>
  <inkml:trace contextRef="#ctx0" brushRef="#br0">0 0 24575,'2'32'0,"7"43"0,-1-15 0,21 316 0,-30-421 0,2 1 0,8-57 0,-7 89 0,0 0 0,1 0 0,0 1 0,1-1 0,0 1 0,1-1 0,0 1 0,1 1 0,0-1 0,1 1 0,0 0 0,1 0 0,14-14 0,-16 20 7,0 0-1,0 0 0,1 1 0,-1 0 1,1 0-1,-1 1 0,1-1 0,0 2 1,0-1-1,0 1 0,0 0 0,0 0 1,0 1-1,0 0 0,8 1 0,15 1-324,0 2 1,35 10-1,-49-11-194,4 2-6314</inkml:trace>
</inkml:ink>
</file>

<file path=ppt/ink/ink35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9:59"/>
    </inkml:context>
    <inkml:brush xml:id="br0">
      <inkml:brushProperty name="width" value="0.05" units="cm"/>
      <inkml:brushProperty name="height" value="0.05" units="cm"/>
      <inkml:brushProperty name="color" value="#000000"/>
    </inkml:brush>
  </inkml:definitions>
  <inkml:trace contextRef="#ctx0" brushRef="#br0">259 46 24575,'0'-1'0,"0"0"0,-1 0 0,1 1 0,0-1 0,-1 0 0,1 0 0,-1 0 0,1 0 0,-1 1 0,1-1 0,-1 0 0,0 1 0,1-1 0,-1 0 0,0 1 0,0-1 0,0 1 0,1-1 0,-1 1 0,0-1 0,0 1 0,0 0 0,0-1 0,0 1 0,0 0 0,0 0 0,-1-1 0,-27-1 0,22 2 0,-1 1 0,1 1 0,0-1 0,0 1 0,0 0 0,0 1 0,1 0 0,-1 0 0,1 0 0,0 1 0,-1 0 0,-5 6 0,3-3 0,1 1 0,0 1 0,0-1 0,1 1 0,0 1 0,1-1 0,-7 13 0,5-4 0,0 1 0,1-1 0,0 1 0,2 1 0,0-1 0,2 1 0,0 0 0,-1 31 0,4-48 0,0 0 0,0 0 0,1 0 0,-1 0 0,0 0 0,1 0 0,0 0 0,0 0 0,0 0 0,0 0 0,0-1 0,0 1 0,1 0 0,0-1 0,-1 1 0,1-1 0,0 1 0,0-1 0,0 0 0,0 0 0,3 2 0,-2-2 0,0-1 0,1 1 0,-1-1 0,0 0 0,1 0 0,-1 0 0,0-1 0,1 1 0,-1-1 0,1 1 0,-1-1 0,1 0 0,-1-1 0,1 1 0,-1-1 0,1 1 0,-1-1 0,6-2 0,-1 0 0,0-1 0,-1 1 0,1-2 0,-1 1 0,1-1 0,-1 0 0,-1-1 0,1 0 0,-1 0 0,0 0 0,0-1 0,-1 0 0,0 0 0,0 0 0,4-10 0,3-6 0,-1 0 0,-2 0 0,14-49 0,-15 34 0,4-43 0,-9 53 0,-2 25 0,-1 1 0,0 0 0,0 0 0,1 0 0,-1 0 0,1 0 0,0 0 0,-1 0 0,1 1 0,0-1 0,0 0 0,2-2 0,-3 4 0,1 0 0,-1-1 0,0 1 0,1 0 0,-1 0 0,0 0 0,1-1 0,-1 1 0,1 0 0,-1 0 0,0 0 0,1 0 0,-1 0 0,1 0 0,-1 0 0,1 0 0,-1 0 0,0 0 0,1 0 0,-1 0 0,1 0 0,-1 0 0,0 0 0,1 0 0,-1 1 0,1-1 0,-1 0 0,0 0 0,1 0 0,-1 1 0,0-1 0,1 0 0,0 1 0,2 2 0,-1 0 0,1 0 0,-1 1 0,1-1 0,-1 1 0,0 0 0,0-1 0,0 1 0,1 7 0,6 14 0,5 20 0,2-1 0,25 51 0,-27-69-1365,-3-4-5461</inkml:trace>
</inkml:ink>
</file>

<file path=ppt/ink/ink35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00"/>
    </inkml:context>
    <inkml:brush xml:id="br0">
      <inkml:brushProperty name="width" value="0.05" units="cm"/>
      <inkml:brushProperty name="height" value="0.05" units="cm"/>
      <inkml:brushProperty name="color" value="#000000"/>
    </inkml:brush>
  </inkml:definitions>
  <inkml:trace contextRef="#ctx0" brushRef="#br0">1 1 24575,'4'16'0,"5"21"0,6 16 0,3 15 0,3 4 0,-2-3 0,0-9 0,0-10 0,-3-10 0,-4-12-8191</inkml:trace>
</inkml:ink>
</file>

<file path=ppt/ink/ink35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00"/>
    </inkml:context>
    <inkml:brush xml:id="br0">
      <inkml:brushProperty name="width" value="0.05" units="cm"/>
      <inkml:brushProperty name="height" value="0.05" units="cm"/>
      <inkml:brushProperty name="color" value="#000000"/>
    </inkml:brush>
  </inkml:definitions>
  <inkml:trace contextRef="#ctx0" brushRef="#br0">0 0 24575</inkml:trace>
</inkml:ink>
</file>

<file path=ppt/ink/ink35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02"/>
    </inkml:context>
    <inkml:brush xml:id="br0">
      <inkml:brushProperty name="width" value="0.05" units="cm"/>
      <inkml:brushProperty name="height" value="0.05" units="cm"/>
      <inkml:brushProperty name="color" value="#000000"/>
    </inkml:brush>
  </inkml:definitions>
  <inkml:trace contextRef="#ctx0" brushRef="#br0">0 214 24575,'2'-8'0,"-1"0"0,1 1 0,1-1 0,-1 0 0,1 1 0,1 0 0,-1 0 0,1 0 0,5-7 0,4-9 0,-2 0 0,-7 14 0,0 0 0,0 0 0,0 1 0,1 0 0,1-1 0,0 2 0,0-1 0,9-9 0,-14 17 0,0-1 0,0 1 0,0 0 0,0-1 0,0 1 0,0 0 0,0 0 0,0 0 0,0 0 0,0 0 0,0 0 0,0 0 0,0 0 0,0 1 0,0-1 0,0 0 0,0 0 0,0 1 0,0-1 0,0 1 0,0-1 0,0 1 0,0-1 0,-1 1 0,1 0 0,0-1 0,0 1 0,-1 0 0,1-1 0,0 1 0,-1 0 0,1 0 0,-1 0 0,1 0 0,0 1 0,20 37 0,-19-34 0,59 150 0,5 12 0,-66-166 0,1 0 0,-1 0 0,0 0 0,1 0 0,-1-1 0,1 1 0,-1 0 0,1 0 0,-1 0 0,1 0 0,0 0 0,-1-1 0,1 1 0,0 0 0,-1-1 0,1 1 0,0 0 0,0-1 0,0 1 0,0-1 0,0 1 0,0-1 0,0 0 0,0 1 0,0-1 0,0 0 0,0 0 0,0 1 0,0-1 0,0 0 0,0 0 0,0 0 0,0 0 0,0-1 0,0 1 0,0 0 0,0 0 0,0-1 0,0 1 0,0 0 0,0-1 0,0 1 0,-1-1 0,1 1 0,0-1 0,0 1 0,0-1 0,0 0 0,1-1 0,4-4 0,0-1 0,0 0 0,-1 0 0,7-12 0,-11 18 0,19-27-35,38-42 1,-30 38-1262,-8 9-5530</inkml:trace>
</inkml:ink>
</file>

<file path=ppt/ink/ink35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03"/>
    </inkml:context>
    <inkml:brush xml:id="br0">
      <inkml:brushProperty name="width" value="0.05" units="cm"/>
      <inkml:brushProperty name="height" value="0.05" units="cm"/>
      <inkml:brushProperty name="color" value="#000000"/>
    </inkml:brush>
  </inkml:definitions>
  <inkml:trace contextRef="#ctx0" brushRef="#br0">0 1 24575,'1'39'0,"2"0"0,2-1 0,12 53 0,43 106 0,-29-84 0,-31-112 0,1 0 0,-1 1 0,0-1 0,1 0 0,-1 1 0,0-1 0,1 0 0,-1 0 0,1 0 0,0 1 0,-1-1 0,1 0 0,0 0 0,0 0 0,0 0 0,0 0 0,0 0 0,0-1 0,1 2 0,-1-2 0,-1 0 0,1 0 0,0 0 0,0 0 0,0 0 0,-1 0 0,1 0 0,0 0 0,0 0 0,-1-1 0,1 1 0,0 0 0,0 0 0,-1-1 0,1 1 0,0-1 0,-1 1 0,1-1 0,-1 1 0,1-1 0,0 1 0,-1-1 0,1 0 0,6-8 0,0 0 0,-1 0 0,9-17 0,-6 11 0,2-3 0,129-192 0,-137 206 0,0 0 0,0 1 0,0-1 0,0 1 0,1-1 0,6-3 0,-9 6 0,0 0 0,0 1 0,0-1 0,1 1 0,-1 0 0,0-1 0,0 1 0,1 0 0,-1 0 0,0 0 0,1 0 0,-1 0 0,0 0 0,0 0 0,1 0 0,-1 1 0,0-1 0,0 0 0,1 1 0,-1-1 0,0 1 0,0-1 0,0 1 0,0 0 0,1-1 0,-1 1 0,0 0 0,1 2 0,6 4 0,-1 0 0,0 1 0,-1 0 0,1 1 0,-2 0 0,1-1 0,7 20 0,26 77 0,-29-77 0,135 346 0,-136-350-1365,-3-6-5461</inkml:trace>
</inkml:ink>
</file>

<file path=ppt/ink/ink35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10"/>
    </inkml:context>
    <inkml:brush xml:id="br0">
      <inkml:brushProperty name="width" value="0.05" units="cm"/>
      <inkml:brushProperty name="height" value="0.05" units="cm"/>
      <inkml:brushProperty name="color" value="#000000"/>
    </inkml:brush>
  </inkml:definitions>
  <inkml:trace contextRef="#ctx0" brushRef="#br0">0 28 24575,'5'0'0,"0"-1"0,0 0 0,0 0 0,0 0 0,8-4 0,16-4 0,25 3 0,-1 3 0,70 4 0,-40 1 0,1207-2-1365,-1261 0-5461</inkml:trace>
</inkml:ink>
</file>

<file path=ppt/ink/ink35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12"/>
    </inkml:context>
    <inkml:brush xml:id="br0">
      <inkml:brushProperty name="width" value="0.05" units="cm"/>
      <inkml:brushProperty name="height" value="0.05" units="cm"/>
      <inkml:brushProperty name="color" value="#000000"/>
    </inkml:brush>
  </inkml:definitions>
  <inkml:trace contextRef="#ctx0" brushRef="#br0">436 288 24575,'-1'-6'0,"1"0"0,-1-1 0,0 1 0,-1 0 0,0 0 0,0 0 0,0 0 0,0 0 0,-1 1 0,0-1 0,0 1 0,-1 0 0,0 0 0,0 0 0,-4-5 0,-1 1 0,0 1 0,0 0 0,-1 0 0,0 1 0,-1 0 0,-18-9 0,-148-55 0,83 35 0,59 17 0,36 17 0,9 2 0,12 4 0,122 44 0,-71-23 0,137 30 0,-135-47 0,-55-7 0,0 1 0,-1 1 0,1 0 0,-1 2 0,22 7 0,-40-12 0,-1 0 0,1 0 0,0 0 0,0 1 0,-1-1 0,1 0 0,0 1 0,-1-1 0,1 0 0,0 1 0,-1-1 0,1 1 0,-1-1 0,1 1 0,-1 0 0,1-1 0,-1 1 0,1-1 0,-1 1 0,1 0 0,-1-1 0,0 1 0,1 0 0,-1 0 0,0-1 0,0 1 0,0 0 0,1 0 0,-1-1 0,0 1 0,0 0 0,0 0 0,0 0 0,0-1 0,-1 1 0,1 0 0,0 0 0,0-1 0,0 1 0,-1 0 0,1 0 0,0-1 0,-1 1 0,1 0 0,-1 0 0,-3 4 0,1 0 0,-1-1 0,-1 0 0,-8 8 0,5-5 0,-87 74 0,-147 94 0,207-152 0,1 2 0,-35 33 0,58-45 0,-3 3 0,13-16 0,1 0 0,-1 0 0,1-1 0,-1 1 0,1 0 0,-1 0 0,1 0 0,-1 0 0,1 0 0,-1-1 0,1 1 0,-1 0 0,1-1 0,-1 1 0,1 0 0,-1-1 0,1 1 0,0 0 0,-1-1 0,1 1 0,0-1 0,-1 1 0,1 0 0,0-1 0,0 1 0,-1-1 0,1 1 0,0-1 0,0 1 0,0-1 0,0 0 0,0 1 0,-1-1 0,1 1 0,0-1 0,0 1 0,0-1 0,1 0 0,-10-36 30,2 0 0,-4-74 1,9-80-804,3 151 90,-1 16-6143</inkml:trace>
</inkml:ink>
</file>

<file path=ppt/ink/ink35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04"/>
    </inkml:context>
    <inkml:brush xml:id="br0">
      <inkml:brushProperty name="width" value="0.05" units="cm"/>
      <inkml:brushProperty name="height" value="0.05" units="cm"/>
      <inkml:brushProperty name="color" value="#000000"/>
    </inkml:brush>
  </inkml:definitions>
  <inkml:trace contextRef="#ctx0" brushRef="#br0">1 1 24575,'0'1109'0,"-1"-1095"0,1 0 0,1-1 0,0 1 0,1 0 0,7 24 0,-7-33 0,0-1 0,0 0 0,0 0 0,0 0 0,1 0 0,0 0 0,0 0 0,0-1 0,0 1 0,0-1 0,1 0 0,-1 0 0,1 0 0,0-1 0,0 1 0,0-1 0,0 0 0,0 0 0,0 0 0,9 2 0,5 0 0,0 0 0,1-2 0,-1 0 0,1-1 0,-1-1 0,1 0 0,0-2 0,-1 0 0,0-1 0,1-1 0,-1 0 0,0-1 0,-1-2 0,0 0 0,0 0 0,0-2 0,-1 0 0,0 0 0,-1-2 0,0 0 0,21-20 0,-1-10-1365,-20 18-5461</inkml:trace>
</inkml:ink>
</file>

<file path=ppt/ink/ink35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05"/>
    </inkml:context>
    <inkml:brush xml:id="br0">
      <inkml:brushProperty name="width" value="0.05" units="cm"/>
      <inkml:brushProperty name="height" value="0.05" units="cm"/>
      <inkml:brushProperty name="color" value="#000000"/>
    </inkml:brush>
  </inkml:definitions>
  <inkml:trace contextRef="#ctx0" brushRef="#br0">1 111 24575,'35'0'0,"51"1"0,0-4 0,115-18 0,-146 11 0,0-2 0,95-33 0,-120 33-1365,-6 3-5461</inkml:trace>
</inkml:ink>
</file>

<file path=ppt/ink/ink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33"/>
    </inkml:context>
    <inkml:brush xml:id="br0">
      <inkml:brushProperty name="width" value="0.05" units="cm"/>
      <inkml:brushProperty name="height" value="0.05" units="cm"/>
      <inkml:brushProperty name="color" value="#000000"/>
    </inkml:brush>
  </inkml:definitions>
  <inkml:trace contextRef="#ctx0" brushRef="#br0">1 0 24575,'4'119'0,"5"-1"0,48 228 0,101 216 0,-124-458 0,63 128 0,-95-227 0,2 3 0,-1 0 0,1 0 0,1 0 0,0 0 0,0-1 0,0 1 0,1-1 0,0-1 0,11 11 0,-15-16 0,0 0 0,0 0 0,-1-1 0,1 1 0,0-1 0,0 1 0,0-1 0,-1 0 0,1 0 0,0 0 0,0 0 0,0 0 0,0 0 0,0 0 0,-1-1 0,1 1 0,0-1 0,0 1 0,0-1 0,-1 0 0,1 1 0,0-1 0,-1 0 0,1 0 0,-1 0 0,2-2 0,7-4 0,-1-1 0,-1 0 0,9-9 0,-4 4 0,5-4 0,2 0 0,0 2 0,1 1 0,0 0 0,26-11 0,120-41 0,-157 62 0,1 1 0,-1 0 0,1 1 0,-1 0 0,1 1 0,0 0 0,0 1 0,0 0 0,0 0 0,13 3 0,-17-1 0,0 0 0,0 0 0,0 1 0,-1-1 0,1 2 0,-1-1 0,0 1 0,1 0 0,-2 0 0,1 0 0,0 1 0,-1 0 0,0 0 0,0 1 0,0-1 0,4 9 0,7 13 0,-2 1 0,0 0 0,-2 1 0,-1 1 0,-2 0 0,-1 0 0,-1 1 0,4 51 0,-9-66 0,-2-1 0,0 0 0,-1 0 0,-1 1 0,0-1 0,-1 0 0,0-1 0,-2 1 0,0 0 0,0-1 0,-1 0 0,-1 0 0,-8 13 0,8-17 0,0 0 0,-1 0 0,0 0 0,0-1 0,-1 0 0,-1 0 0,1-1 0,-1-1 0,-1 0 0,1 0 0,-1-1 0,0 0 0,-1-1 0,1 0 0,-1 0 0,-16 2 0,-25 1 0,0-3 0,0-2 0,-81-7 0,112 4 0,-202-20 0,193 15 0,-1-1 0,1-2 0,0-2 0,-57-25 0,80 31 0,1 0 0,-1 0 0,1-1 0,0 0 0,0 0 0,1 0 0,0-1 0,0 0 0,0-1 0,0 1 0,-7-14 0,8 11 0,1 0 0,0-1 0,1 1 0,0-1 0,1 0 0,0 0 0,0 0 0,1 0 0,0-17 0,1 21 0,2-148 0,-1 126 0,2 1 0,1 0 0,12-43 0,-10 55 12,0 1 0,0 0 0,1 1 0,1-1 0,0 1 0,1 1 0,0 0 0,1 0 0,17-15 0,-12 13-224,1 0 0,1 2 0,0 0-1,1 1 1,0 0 0,26-10 0,-2 6-6614</inkml:trace>
</inkml:ink>
</file>

<file path=ppt/ink/ink36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06"/>
    </inkml:context>
    <inkml:brush xml:id="br0">
      <inkml:brushProperty name="width" value="0.05" units="cm"/>
      <inkml:brushProperty name="height" value="0.05" units="cm"/>
      <inkml:brushProperty name="color" value="#000000"/>
    </inkml:brush>
  </inkml:definitions>
  <inkml:trace contextRef="#ctx0" brushRef="#br0">1 279 24575,'67'2'0,"-34"-1"0,-1 0 0,1-2 0,36-6 0,-63 5 0,1 0 0,-1-1 0,0 0 0,-1 0 0,1 0 0,0 0 0,-1-1 0,0 0 0,0 0 0,0-1 0,0 1 0,-1-1 0,1 0 0,-1 0 0,0-1 0,-1 1 0,0-1 0,0 0 0,5-11 0,-1-1 0,0 0 0,-1-1 0,-2 0 0,1 0 0,1-29 0,-5 47 0,-1-1 0,0 1 0,0-1 0,0 1 0,0-1 0,0 1 0,0 0 0,0-1 0,0 1 0,0-1 0,-1 1 0,1-1 0,-1 1 0,1 0 0,-1-1 0,1 1 0,-1 0 0,0-1 0,0 1 0,1 0 0,-1 0 0,0 0 0,0 0 0,-2-2 0,1 2 0,0 0 0,0 1 0,0-1 0,0 1 0,0 0 0,0 0 0,1 0 0,-1 0 0,0 0 0,0 0 0,0 0 0,0 0 0,0 1 0,0-1 0,0 1 0,-2 1 0,-6 2 0,-1 1 0,0 1 0,1-1 0,-18 15 0,24-17 0,-21 17 0,-30 31 0,49-45 0,0 0 0,1 1 0,0-1 0,0 1 0,1 0 0,0 0 0,0 1 0,1-1 0,-1 1 0,-2 14 0,5-18 0,1 0 0,0-1 0,1 1 0,-1 0 0,1 0 0,0-1 0,-1 1 0,2 0 0,-1-1 0,0 1 0,1-1 0,-1 0 0,1 1 0,0-1 0,0 0 0,1 0 0,-1 0 0,0 0 0,1 0 0,0-1 0,0 1 0,0-1 0,3 3 0,10 6 0,1 0 0,35 17 0,-50-27 0,16 9 0,-1-2 0,2-1 0,-1 0 0,1-1 0,0-1 0,0-1 0,0 0 0,1-2 0,21 1 0,-5-4 0,-20 0 0,0 1 0,0 1 0,0 0 0,29 6 0,-43-6-105,1-1 0,-1 1 0,1-1 0,0 1 0,-1-1 0,1 0 0,0 0 0,0 0 0,-1-1 0,1 1 0,-1 0 0,4-2 0,10-5-6721</inkml:trace>
</inkml:ink>
</file>

<file path=ppt/ink/ink36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07"/>
    </inkml:context>
    <inkml:brush xml:id="br0">
      <inkml:brushProperty name="width" value="0.05" units="cm"/>
      <inkml:brushProperty name="height" value="0.05" units="cm"/>
      <inkml:brushProperty name="color" value="#000000"/>
    </inkml:brush>
  </inkml:definitions>
  <inkml:trace contextRef="#ctx0" brushRef="#br0">401 0 24575,'-5'0'0,"1"1"0,-1-1 0,0 1 0,0-1 0,1 1 0,-1 1 0,0-1 0,1 1 0,-1-1 0,1 2 0,0-1 0,-1 0 0,1 1 0,0-1 0,0 1 0,-3 4 0,2-2 0,0 1 0,0 0 0,1 1 0,-1-1 0,1 1 0,1-1 0,0 1 0,0 0 0,-3 10 0,0 7 0,1 0 0,1 0 0,1 0 0,1 1 0,2 31 0,0-50 0,0 1 0,0-1 0,1 0 0,0 0 0,0 0 0,0 0 0,1 0 0,0 0 0,0 0 0,0 0 0,1-1 0,0 1 0,0-1 0,0 1 0,1-1 0,0 0 0,0-1 0,0 1 0,0-1 0,1 0 0,0 0 0,9 6 0,25 15 0,-29-20 0,0 0 0,-1 1 0,0 1 0,10 9 0,-16-13 0,0 0 0,0 1 0,-1-1 0,1 1 0,-1-1 0,0 1 0,0 0 0,0 0 0,-1 0 0,1 0 0,-1 1 0,0-1 0,0 0 0,0 8 0,0 0 0,0 0 0,-1 1 0,-1-1 0,0 0 0,0 0 0,-1 0 0,-4 13 0,3-18 0,0 1 0,0-1 0,-1 0 0,0 0 0,0 0 0,-1-1 0,1 0 0,-1 1 0,-1-2 0,1 1 0,-13 9 0,5-5 0,0-1 0,0 0 0,-1-1 0,0 0 0,0-2 0,0 1 0,-1-2 0,-28 7 0,35-10 0,1-1 0,-1 0 0,0-1 0,1 0 0,-1 0 0,0-1 0,0 0 0,1 0 0,-1-1 0,1 0 0,-1 0 0,1 0 0,0-1 0,0-1 0,0 1 0,0-1 0,1 0 0,-1 0 0,1-1 0,-7-7 0,6 5-97,1 0-1,0 0 1,0-1-1,1 0 1,0 0-1,0 0 1,1-1-1,0 0 1,0 1-1,1-1 1,0-1-1,1 1 0,-2-18 1,2 4-6729</inkml:trace>
</inkml:ink>
</file>

<file path=ppt/ink/ink36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07"/>
    </inkml:context>
    <inkml:brush xml:id="br0">
      <inkml:brushProperty name="width" value="0.05" units="cm"/>
      <inkml:brushProperty name="height" value="0.05" units="cm"/>
      <inkml:brushProperty name="color" value="#000000"/>
    </inkml:brush>
  </inkml:definitions>
  <inkml:trace contextRef="#ctx0" brushRef="#br0">0 1 24575,'7'30'0,"-1"-1"0,-1 2 0,-2-1 0,-1 0 0,-2 38 0,0-15 0,1 426 65,-2-246-1495,1-214-5396</inkml:trace>
</inkml:ink>
</file>

<file path=ppt/ink/ink36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0:08"/>
    </inkml:context>
    <inkml:brush xml:id="br0">
      <inkml:brushProperty name="width" value="0.05" units="cm"/>
      <inkml:brushProperty name="height" value="0.05" units="cm"/>
      <inkml:brushProperty name="color" value="#000000"/>
    </inkml:brush>
  </inkml:definitions>
  <inkml:trace contextRef="#ctx0" brushRef="#br0">1 242 24575,'8'0'0,"6"0"0,10-4 0,7-1 0,3-8 0,4-6 0,3 1 0,-1-5 0,-4-2 0,-4 3 0,-3 5 0,-7 2 0,-3 3 0,-8-5 0,-11 2 0,-17 2 0,-13 0 0,-2 3-8191</inkml:trace>
</inkml:ink>
</file>

<file path=ppt/ink/ink36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2:39"/>
    </inkml:context>
    <inkml:brush xml:id="br0">
      <inkml:brushProperty name="width" value="0.05" units="cm"/>
      <inkml:brushProperty name="height" value="0.05" units="cm"/>
      <inkml:brushProperty name="color" value="#000000"/>
    </inkml:brush>
  </inkml:definitions>
  <inkml:trace contextRef="#ctx0" brushRef="#br0">1 0 24575,'21'2'0,"0"1"0,0 0 0,-1 2 0,23 7 0,-22-6 0,15 5 0,0-2 0,0-2 0,1-1 0,71 3 0,-83-11 0,-13 1 0,-1 0 0,1 1 0,17 2 0,-27-2 0,0 0 0,1 1 0,-1-1 0,0 1 0,0-1 0,0 1 0,0 0 0,0 0 0,0 0 0,0 0 0,0 0 0,-1 0 0,1 1 0,0-1 0,-1 0 0,1 1 0,-1 0 0,1-1 0,-1 1 0,0 0 0,1 0 0,-1-1 0,0 1 0,1 3 0,2 14 0,-1 0 0,0 0 0,-2 0 0,0 1 0,-1-1 0,-4 30 0,1 8 0,1 34 0,3 459 0,21-313 0,-12-146 0,4 107 0,-15-83 0,2 144 0,19-66 0,-2-19 0,-9 27 0,-6-90 0,5-1 0,24 124 0,-2 1 0,-23-156 0,18 83 0,37 142 0,-37-203 0,-13-55 0,-1 1 0,5 59 0,10 841 0,-3-502 0,0-61 0,-12-99 0,2 58 0,-2-25 0,1 3 0,-13 1284 0,13-1263 0,0 15 0,-13 49 0,2-376 0,8 40 0,0 5 0,-2 20 0,36 172 0,-36-241 0,-4-15 0,0 0 0,0 0 0,-1 0 0,-1 0 0,1 17 0,-2-25 0,-1-1 0,1 0 0,0 1 0,-1-1 0,0 0 0,1 1 0,-1-1 0,0 0 0,0 0 0,0 0 0,0 0 0,0 0 0,-1 0 0,1 0 0,-1 0 0,1-1 0,-1 1 0,0 0 0,0-1 0,1 1 0,-1-1 0,0 0 0,0 0 0,0 0 0,-1 0 0,1 0 0,0 0 0,0 0 0,0-1 0,-1 1 0,-3 0 0,-33 4 0,-68 2 0,38-4 0,62-3 0,-134 4 0,123-5 0,0-1 0,0-1 0,0 0 0,0-1 0,-29-12 0,28 10 51,-37-8 0,39 10-540,-1 0 0,-31-14 0,32 10-6337</inkml:trace>
</inkml:ink>
</file>

<file path=ppt/ink/ink36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2:42"/>
    </inkml:context>
    <inkml:brush xml:id="br0">
      <inkml:brushProperty name="width" value="0.05" units="cm"/>
      <inkml:brushProperty name="height" value="0.05" units="cm"/>
      <inkml:brushProperty name="color" value="#000000"/>
    </inkml:brush>
  </inkml:definitions>
  <inkml:trace contextRef="#ctx0" brushRef="#br0">0 0 24575,'4'72'0,"3"0"0,31 130 0,-20-115 0,-14-62 0,1 0 0,2-1 0,0 1 0,2-1 0,18 35 0,-27-58 0,1 0 0,-1 1 0,1-1 0,0 0 0,0 0 0,-1 0 0,1 0 0,0 0 0,0 0 0,0 0 0,0 0 0,0-1 0,0 1 0,1 0 0,-1-1 0,0 1 0,0-1 0,0 1 0,1-1 0,-1 1 0,0-1 0,0 0 0,1 1 0,0-1 0,0-1 0,0 1 0,0-1 0,0 1 0,0-1 0,0 0 0,0 1 0,-1-1 0,1 0 0,0 0 0,-1-1 0,1 1 0,-1 0 0,1 0 0,1-3 0,5-5 0,-1 0 0,0 0 0,-1-1 0,6-12 0,32-71 0,-34 67 0,1 1 0,2 0 0,1 1 0,25-36 0,42-46 0,-81 107 0,0-1 0,0 0 0,0 0 0,0 1 0,0-1 0,0 0 0,0 0 0,0 0 0,0 1 0,0-1 0,1 0 0,-1 0 0,0 1 0,0-1 0,0 0 0,0 0 0,0 0 0,1 0 0,-1 1 0,0-1 0,0 0 0,0 0 0,0 0 0,1 0 0,-1 0 0,0 1 0,0-1 0,0 0 0,1 0 0,-1 0 0,0 0 0,0 0 0,1 0 0,-1 0 0,0 0 0,0 0 0,0 0 0,1 0 0,-1 0 0,0 0 0,0 0 0,1 0 0,-1 0 0,0 0 0,0 0 0,0 0 0,1 0 0,-1-1 0,0 1 0,0 0 0,0 0 0,1 0 0,-1 0 0,0 0 0,0-1 0,0 1 0,0 0 0,1 0 0,-1 0 0,0 0 0,0-1 0,0 1 0,0 0 0,0 0 0,0-1 0,1 1 0,1 23 0,-2-21 0,1 464 0,-4-203 0,4-227 0,0-22 0,-1 0 0,0 0 0,-4 26 0,3-36 0,1-1 0,-1 1 0,-1 0 0,1-1 0,0 0 0,-1 1 0,0-1 0,0 0 0,0 0 0,0 1 0,0-2 0,-1 1 0,0 0 0,1 0 0,-1-1 0,0 0 0,0 1 0,-6 2 0,-6 2 0,0-1 0,-1-1 0,0-1 0,1 0 0,-1-1 0,-1 0 0,1-2 0,0 0 0,0-1 0,-32-3 0,47 3 0,-1 0 0,0 0 0,1 0 0,-1 0 0,0 0 0,0 0 0,1-1 0,-1 1 0,1-1 0,-1 1 0,0-1 0,1 1 0,-1-1 0,1 0 0,-1 0 0,1 0 0,0 0 0,-1 0 0,1 0 0,0 0 0,0-1 0,0 1 0,0 0 0,0-1 0,0 1 0,0-1 0,0 1 0,0-1 0,1 1 0,-1-1 0,0 1 0,1-1 0,0 0 0,-1 1 0,1-1 0,0 0 0,0 1 0,0-1 0,0 0 0,0 0 0,0 1 0,1-1 0,-1-2 0,3-4 0,-1 0 0,1 0 0,1 0 0,-1 1 0,1-1 0,0 1 0,8-10 0,112-138 0,-107 137 0,1 1 0,0 0 0,2 1 0,0 1 0,42-24 0,-52 34 9,0 1 0,1 0 0,0 1 0,0 0 0,0 1 0,0 0 0,13 0 0,80 2-519,-69 2-417,-15-2-5899</inkml:trace>
</inkml:ink>
</file>

<file path=ppt/ink/ink36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3:01"/>
    </inkml:context>
    <inkml:brush xml:id="br0">
      <inkml:brushProperty name="width" value="0.05" units="cm"/>
      <inkml:brushProperty name="height" value="0.05" units="cm"/>
      <inkml:brushProperty name="color" value="#000000"/>
    </inkml:brush>
  </inkml:definitions>
  <inkml:trace contextRef="#ctx0" brushRef="#br0">10331 651 24575,'-5'5'0,"-1"0"0,0-1 0,0 0 0,-1 0 0,1 0 0,-1-1 0,0 0 0,-10 4 0,-62 12 0,56-14 0,-86 14 0,-174 10 0,-116-21 0,305-7 0,-1052-2-544,470-1 297,241-20 187,5-26-5,406 45 64,-812-56 562,0 50-104,735 9-558,-140 0 101,-1134-14 0,1094 9 0,-370-23 0,-444-19 0,783 36 0,33-1 0,10 13 0,261-2 0,0 0 0,-1 0 0,1-1 0,0 0 0,0 0 0,1-1 0,-1 0 0,0-1 0,1 1 0,0-1 0,0-1 0,0 1 0,0-1 0,1-1 0,0 1 0,0-1 0,0 0 0,1 0 0,-7-11 0,-5-8 0,1 0 0,1-1 0,1-1 0,-10-29 0,12 26-227,2-1-1,1 0 1,1-1-1,2 0 1,-3-43-1,7 41-6598</inkml:trace>
</inkml:ink>
</file>

<file path=ppt/ink/ink36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3:02"/>
    </inkml:context>
    <inkml:brush xml:id="br0">
      <inkml:brushProperty name="width" value="0.05" units="cm"/>
      <inkml:brushProperty name="height" value="0.05" units="cm"/>
      <inkml:brushProperty name="color" value="#000000"/>
    </inkml:brush>
  </inkml:definitions>
  <inkml:trace contextRef="#ctx0" brushRef="#br0">235 55 24575,'-3'2'0,"0"1"0,0-1 0,1 0 0,-1 1 0,1 0 0,0 0 0,0-1 0,0 1 0,0 0 0,0 1 0,-1 3 0,-6 8 0,-164 294 0,158-280 0,6-12 0,15-29 0,16-30 0,60-103 0,18-33 0,-97 173 0,-1-1 0,1 1 0,0 0 0,0 0 0,0 1 0,1-1 0,-1 1 0,1-1 0,0 1 0,1 0 0,-1 1 0,1-1 0,-1 1 0,1 0 0,0 0 0,0 0 0,1 1 0,-1 0 0,0 0 0,1 0 0,-1 0 0,1 1 0,0 0 0,-1 0 0,1 1 0,0 0 0,8 0 0,-3 1 0,1 1 0,0 1 0,-1-1 0,1 2 0,-1 0 0,0 0 0,0 1 0,-1 0 0,16 10 0,20 9 0,-45-23 0,0-1 0,1 1 0,-1-1 0,0 1 0,0-1 0,0 1 0,1 0 0,-1 0 0,0 0 0,0-1 0,0 1 0,0 0 0,0 0 0,-1 0 0,1 1 0,0-1 0,0 0 0,-1 0 0,1 0 0,0 3 0,-1-3 0,0 0 0,0 0 0,0 0 0,0 0 0,-1 0 0,1 0 0,0 0 0,-1 0 0,1 0 0,-1 0 0,1 0 0,-1 0 0,1 0 0,-1 0 0,0 0 0,1-1 0,-1 1 0,0 0 0,-1 1 0,-7 4 0,1-1 0,-1 1 0,0-1 0,-11 4 0,15-7 0,-227 88 0,117-49 0,104-37-195,-1-1 0,0-1 0,1 0 0,-1 0 0,0-1 0,-16 0 0,9-2-6631</inkml:trace>
</inkml:ink>
</file>

<file path=ppt/ink/ink36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3:04"/>
    </inkml:context>
    <inkml:brush xml:id="br0">
      <inkml:brushProperty name="width" value="0.05" units="cm"/>
      <inkml:brushProperty name="height" value="0.05" units="cm"/>
      <inkml:brushProperty name="color" value="#000000"/>
    </inkml:brush>
  </inkml:definitions>
  <inkml:trace contextRef="#ctx0" brushRef="#br0">5 301 24575,'13'1'0,"1"1"0,-1 0 0,0 1 0,1 0 0,16 8 0,4 0 0,110 36 0,-143-47 0,1 1 0,-1-1 0,1 0 0,0 0 0,-1 0 0,1 0 0,-1 0 0,1-1 0,-1 1 0,1 0 0,-1-1 0,1 1 0,-1-1 0,1 1 0,-1-1 0,1 0 0,-1 0 0,0 1 0,0-1 0,1 0 0,-1 0 0,0 0 0,0-1 0,0 1 0,0 0 0,0 0 0,0-1 0,1-1 0,2-4 0,0-1 0,0 0 0,5-17 0,-7 18 0,97-271 0,-99 276 0,1 0 0,-1 0 0,1 1 0,0-1 0,-1 0 0,1 1 0,0-1 0,0 0 0,0 1 0,1-1 0,-1 1 0,0-1 0,0 1 0,1 0 0,-1 0 0,4-2 0,-5 3 0,1 0 0,0 0 0,-1 0 0,1 0 0,0 0 0,0 0 0,-1 1 0,1-1 0,0 0 0,-1 0 0,1 1 0,-1-1 0,1 1 0,0-1 0,-1 0 0,1 1 0,-1-1 0,1 1 0,-1-1 0,0 1 0,1 0 0,-1-1 0,1 1 0,-1-1 0,0 1 0,1 0 0,-1-1 0,0 2 0,5 9 0,-1 0 0,-1 1 0,4 18 0,6 76 0,-4 0 0,-7 152 0,-3-174 0,1-27 0,-3-1 0,-3 0 0,-2 0 0,-21 76 0,27-124 0,0-1 0,-1 0 0,0 1 0,-1-1 0,0 0 0,0-1 0,0 1 0,-1-1 0,0 0 0,0 0 0,0 0 0,-1-1 0,0 1 0,-12 7 0,6-6 0,-1-1 0,1 0 0,-1-1 0,0-1 0,0 0 0,-1-1 0,-21 3 0,25-4 0,-22 2 0,-35 2 0,60-6 0,0 0 0,0 0 0,0-1 0,-1 1 0,1-2 0,0 1 0,0-1 0,0 0 0,0 0 0,1-1 0,-9-4 0,11 3 0,-1 0 0,1 0 0,0-1 0,0 1 0,0-1 0,1 0 0,-1 0 0,1-1 0,0 1 0,1-1 0,-1 1 0,1-1 0,0 0 0,-1-6 0,-2-14 0,-5-47 0,10 73 0,-3-23 0,1 1 0,1-1 0,1 0 0,1 0 0,1 1 0,2-1 0,0 1 0,1 0 0,1 0 0,1 0 0,0 1 0,21-38 0,-19 42-151,1 0-1,1 0 0,0 1 0,1 0 1,1 1-1,0 1 0,1 0 1,31-24-1,-17 22-6674</inkml:trace>
</inkml:ink>
</file>

<file path=ppt/ink/ink36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3:06"/>
    </inkml:context>
    <inkml:brush xml:id="br0">
      <inkml:brushProperty name="width" value="0.05" units="cm"/>
      <inkml:brushProperty name="height" value="0.05" units="cm"/>
      <inkml:brushProperty name="color" value="#000000"/>
    </inkml:brush>
  </inkml:definitions>
  <inkml:trace contextRef="#ctx0" brushRef="#br0">201 24 24575,'5'-3'0,"0"0"0,0 1 0,0-1 0,1 1 0,-1 0 0,0 1 0,1-1 0,0 1 0,-1 0 0,1 1 0,0-1 0,0 1 0,7 1 0,3-2 0,229-1 0,-237 3 0,-1 1 0,1-1 0,0 2 0,-1-1 0,0 1 0,1 0 0,-1 0 0,-1 1 0,1 0 0,0 1 0,-1-1 0,9 9 0,8 9 0,35 42 0,-48-52 0,9 11 0,-1 1 0,0 0 0,-2 1 0,-1 2 0,-1-1 0,15 41 0,-21-44 0,3 4 0,-2 1 0,-1 0 0,-1 1 0,6 47 0,-13 315 0,-4-325 0,-26 128 0,-33 61 0,-16 87 0,62-255 0,-41 127 0,-48 77 0,105-288 0,-99 290 0,-6 15 0,20-123 0,19-45 0,32-63 0,-31 75 0,-6 30 0,48-141-1365,16-30-5461</inkml:trace>
</inkml:ink>
</file>

<file path=ppt/ink/ink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35"/>
    </inkml:context>
    <inkml:brush xml:id="br0">
      <inkml:brushProperty name="width" value="0.05" units="cm"/>
      <inkml:brushProperty name="height" value="0.05" units="cm"/>
      <inkml:brushProperty name="color" value="#000000"/>
    </inkml:brush>
  </inkml:definitions>
  <inkml:trace contextRef="#ctx0" brushRef="#br0">0 0 24575,'1'26'0,"8"48"0,0-15 0,44 1057 0,-52-1099 0,-1-7 0,13 204 0,-13-211 0,0 0 0,1 0 0,-1 0 0,1 0 0,0 0 0,0 0 0,0-1 0,0 1 0,0 0 0,0-1 0,1 1 0,-1-1 0,1 1 0,0-1 0,0 0 0,0 0 0,0 0 0,3 3 0,-1-3 0,0-1 0,0 1 0,0-1 0,0 1 0,0-1 0,0 0 0,1-1 0,-1 1 0,0-1 0,1 0 0,6 0 0,330 16 0,-187-5 0,-143-10-91,-1-1 0,1 0 0,-1 0 0,1-1 0,-1-1 0,0 0 0,1 0 0,-1-1 0,0 0 0,-1-1 0,1 0 0,0 0 0,-1-1 0,12-8 0,14-12-6735</inkml:trace>
</inkml:ink>
</file>

<file path=ppt/ink/ink37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3:07"/>
    </inkml:context>
    <inkml:brush xml:id="br0">
      <inkml:brushProperty name="width" value="0.05" units="cm"/>
      <inkml:brushProperty name="height" value="0.05" units="cm"/>
      <inkml:brushProperty name="color" value="#000000"/>
    </inkml:brush>
  </inkml:definitions>
  <inkml:trace contextRef="#ctx0" brushRef="#br0">921 42 24575,'-2'14'0,"0"-1"0,-1 0 0,0 1 0,-1-1 0,-1-1 0,0 1 0,-14 23 0,2-1 0,-109 280 0,124-309 0,0 0 0,-1 0 0,0 0 0,0 0 0,0 0 0,0 0 0,-7 7 0,9-12 0,-1 1 0,0-1 0,0 1 0,0-1 0,0 0 0,0 1 0,0-1 0,0 0 0,-1 0 0,1-1 0,0 1 0,0 0 0,-1-1 0,1 0 0,0 1 0,-1-1 0,1 0 0,-1 0 0,1 0 0,0 0 0,-1-1 0,1 1 0,-4-2 0,-12-4 0,1-1 0,-1 0 0,2-1 0,-1-1 0,1-1 0,1 0 0,-24-21 0,-5-1 0,-194-121 0,74 51 0,159 99 0,1 0 0,-1 0 0,1 0 0,0-1 0,-1 0 0,2 1 0,-1-2 0,-6-7 0,10 11 0,-1 0 0,1 0 0,-1 0 0,1 0 0,0 0 0,0-1 0,-1 1 0,1 0 0,0 0 0,0 0 0,0 0 0,0 0 0,0-1 0,0 1 0,0 0 0,1 0 0,0-2 0,0 1 0,0 0 0,0 0 0,0 0 0,1 0 0,-1 0 0,1 1 0,-1-1 0,1 0 0,0 1 0,-1-1 0,5-1 0,17-12 23,2 2 0,-1 1 0,38-14-1,83-19-810,-115 36 120,-2 1-6158</inkml:trace>
</inkml:ink>
</file>

<file path=ppt/ink/ink37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9:49"/>
    </inkml:context>
    <inkml:brush xml:id="br0">
      <inkml:brushProperty name="width" value="0.05" units="cm"/>
      <inkml:brushProperty name="height" value="0.05" units="cm"/>
      <inkml:brushProperty name="color" value="#000000"/>
    </inkml:brush>
  </inkml:definitions>
  <inkml:trace contextRef="#ctx0" brushRef="#br0">0 47 24575,'94'2'0,"-35"0"0,107-10 0,-149 4 0,1 0 0,19-8 0,-18 6 0,36-8 0,-49 13 0,-1 0 0,1 0 0,-1 1 0,1 0 0,0 0 0,-1 1 0,1 0 0,-1 0 0,1 0 0,-1 0 0,7 4 0,-7-3 0,-1 1 0,1 0 0,-1 1 0,0-1 0,0 1 0,0 0 0,0 0 0,-1 0 0,1 0 0,-1 1 0,0-1 0,4 10 0,4 8 0,11 35 0,-18-46 0,8 26 0,-1 0 0,-3 1 0,-1 0 0,3 45 0,-6-11 0,-9 97 0,5-164 0,0 0 0,-1 0 0,0 0 0,0 1 0,0-1 0,-1 0 0,0-1 0,0 1 0,0 0 0,0 0 0,-1-1 0,0 0 0,0 1 0,0-1 0,0 0 0,-1 0 0,-6 5 0,2-3 0,0-1 0,-1 0 0,0 0 0,0-1 0,0-1 0,0 1 0,0-1 0,-16 2 0,-13 1 0,0-2 0,0-2 0,-73-5 0,108 3 0,115 10 0,68 3 0,105-14-1365,-265 1-5461</inkml:trace>
</inkml:ink>
</file>

<file path=ppt/ink/ink37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9:49"/>
    </inkml:context>
    <inkml:brush xml:id="br0">
      <inkml:brushProperty name="width" value="0.05" units="cm"/>
      <inkml:brushProperty name="height" value="0.05" units="cm"/>
      <inkml:brushProperty name="color" value="#000000"/>
    </inkml:brush>
  </inkml:definitions>
  <inkml:trace contextRef="#ctx0" brushRef="#br0">1 1 24575,'16'17'0,"0"0"0,-2 1 0,0 0 0,-1 2 0,-1-1 0,-1 2 0,0-1 0,-2 2 0,0-1 0,9 39 0,-1 27 0,-4 0 0,-4 2 0,-3 145 0,-6-216-273,1-1 0,1 1 0,0-1 0,5 19 0,-3-21-6553</inkml:trace>
</inkml:ink>
</file>

<file path=ppt/ink/ink37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09:50"/>
    </inkml:context>
    <inkml:brush xml:id="br0">
      <inkml:brushProperty name="width" value="0.05" units="cm"/>
      <inkml:brushProperty name="height" value="0.05" units="cm"/>
      <inkml:brushProperty name="color" value="#000000"/>
    </inkml:brush>
  </inkml:definitions>
  <inkml:trace contextRef="#ctx0" brushRef="#br0">21 120 24575,'5'-8'0,"0"0"0,0 1 0,1-1 0,-1 2 0,2-1 0,-1 0 0,1 1 0,0 0 0,0 1 0,1 0 0,-1 0 0,1 0 0,1 1 0,10-4 0,-6 3 0,1 0 0,-1 1 0,1 1 0,0 0 0,0 1 0,0 1 0,0 0 0,22 1 0,-29 1 0,0 1 0,0-1 0,-1 1 0,1 0 0,-1 0 0,1 1 0,-1 0 0,0 0 0,0 1 0,0-1 0,0 1 0,-1 1 0,1-1 0,-1 1 0,0 0 0,-1 0 0,1 0 0,-1 1 0,0-1 0,5 10 0,-3-3 0,0 0 0,0 1 0,-1 0 0,-1 0 0,0 1 0,-1-1 0,0 1 0,-1-1 0,0 19 0,-1-12 0,-1 1 0,-1-1 0,-1 0 0,-5 23 0,5-34 0,-1 0 0,0 0 0,-1 0 0,0-1 0,0 1 0,-1-1 0,0 0 0,0 0 0,-1-1 0,0 0 0,-8 9 0,-12 7 0,-1 0 0,-55 34 0,75-53 10,-1-1 0,1 0 0,-1 0-1,1-1 1,-1 0 0,0 0 0,0-1-1,0 0 1,0 0 0,0-1 0,-14-1-1,-7-2-707,-50-12 0,77 15 612,-18-5-6740</inkml:trace>
</inkml:ink>
</file>

<file path=ppt/ink/ink37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2:44"/>
    </inkml:context>
    <inkml:brush xml:id="br0">
      <inkml:brushProperty name="width" value="0.05" units="cm"/>
      <inkml:brushProperty name="height" value="0.05" units="cm"/>
      <inkml:brushProperty name="color" value="#000000"/>
    </inkml:brush>
  </inkml:definitions>
  <inkml:trace contextRef="#ctx0" brushRef="#br0">368 1 24575,'-2'135'0,"-5"1"0,-6-2 0,-6 1 0,-56 199 0,-26-19 0,86-270 0,-1 6 0,-20 53 0,14-38 0,19-52 0,-1-1 0,0 0 0,-1-1 0,-1 1 0,0-1 0,-12 18 0,10-17-1365,1 0-5461</inkml:trace>
</inkml:ink>
</file>

<file path=ppt/ink/ink37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2:45"/>
    </inkml:context>
    <inkml:brush xml:id="br0">
      <inkml:brushProperty name="width" value="0.05" units="cm"/>
      <inkml:brushProperty name="height" value="0.05" units="cm"/>
      <inkml:brushProperty name="color" value="#000000"/>
    </inkml:brush>
  </inkml:definitions>
  <inkml:trace contextRef="#ctx0" brushRef="#br0">1 1 24575,'4'0'0,"1"1"0,0 0 0,-1 0 0,1 0 0,-1 0 0,0 1 0,1 0 0,-1 0 0,0 0 0,0 0 0,0 1 0,0 0 0,0-1 0,-1 1 0,7 7 0,4 6 0,0 0 0,14 23 0,-11-14 0,20 28 0,-2 1 0,45 95 0,133 243 0,-174-322 0,-25-44 0,34 50 0,-33-53 0,0 0 0,-1 2 0,12 32 0,-14-30 0,1-1 0,31 48 0,-18-40-341,-1 2 0,-1 0-1,26 58 1,-44-78-6485</inkml:trace>
</inkml:ink>
</file>

<file path=ppt/ink/ink37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36"/>
    </inkml:context>
    <inkml:brush xml:id="br0">
      <inkml:brushProperty name="width" value="0.05" units="cm"/>
      <inkml:brushProperty name="height" value="0.05" units="cm"/>
      <inkml:brushProperty name="color" value="#000000"/>
    </inkml:brush>
  </inkml:definitions>
  <inkml:trace contextRef="#ctx0" brushRef="#br0">1 2 24575,'0'1'0,"0"0"0,0 0 0,1 0 0,-1-1 0,0 1 0,1 0 0,-1 0 0,1 0 0,-1-1 0,1 1 0,-1 0 0,1-1 0,0 1 0,-1-1 0,1 1 0,0 0 0,-1-1 0,1 1 0,0-1 0,0 0 0,-1 1 0,1-1 0,0 0 0,0 1 0,0-1 0,-1 0 0,3 0 0,28 5 0,-29-5 0,330 4 0,-183-6 0,60-9 0,-24 0 0,609 9 62,-413 3-1489,-361-1-5399</inkml:trace>
</inkml:ink>
</file>

<file path=ppt/ink/ink37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47"/>
    </inkml:context>
    <inkml:brush xml:id="br0">
      <inkml:brushProperty name="width" value="0.05" units="cm"/>
      <inkml:brushProperty name="height" value="0.05" units="cm"/>
      <inkml:brushProperty name="color" value="#000000"/>
    </inkml:brush>
  </inkml:definitions>
  <inkml:trace contextRef="#ctx0" brushRef="#br0">1 52 24575,'50'-8'0,"-17"1"0,406-29 0,-434 36 0,0 0 0,-1 0 0,1 0 0,-1 1 0,1 0 0,0 0 0,-1 0 0,1 0 0,-1 1 0,0-1 0,7 5 0,-8-5 0,-1 1 0,0 0 0,1 1 0,-1-1 0,0 0 0,0 0 0,0 1 0,0-1 0,-1 1 0,1 0 0,-1-1 0,0 1 0,0 0 0,0 0 0,0 0 0,0 0 0,0 0 0,0 4 0,1 14 0,0-1 0,-2 1 0,0-1 0,-1 1 0,-5 26 0,3-33 0,0-1 0,-1 1 0,0-1 0,-1 0 0,0 0 0,-1-1 0,-1 1 0,-13 19 0,19-31 0,0 0 0,1 0 0,-1 0 0,1 0 0,-1 0 0,1 1 0,-1-1 0,1 0 0,0 0 0,0 0 0,-1 1 0,1-1 0,0 0 0,0 0 0,0 0 0,0 1 0,1-1 0,-1 0 0,0 0 0,0 0 0,1 1 0,-1-1 0,1 0 0,-1 0 0,1 0 0,-1 0 0,1 0 0,0 0 0,-1 0 0,1 0 0,0 0 0,0 0 0,0-1 0,0 1 0,1 1 0,6 5 0,1-1 0,-1 1 0,14 6 0,-2-1 0,21 16 0,-22-16 0,0 1 0,0 1 0,20 21 0,-34-30 0,1 1 0,-2 0 0,1 1 0,-1-1 0,0 1 0,0 0 0,-1 0 0,1 0 0,-2 0 0,1 1 0,-1-1 0,0 1 0,1 13 0,-1 5 0,-2 1 0,0-1 0,-2 0 0,0 1 0,-2-1 0,-1-1 0,-13 38 0,11-42 0,-1-1 0,0-1 0,-2 1 0,0-2 0,-1 1 0,-1-1 0,-1-1 0,-1 0 0,-24 24 0,25-31 0,0-1 0,0 0 0,-1-1 0,1 0 0,-2-1 0,1-1 0,-1 0 0,0-1 0,-20 4 0,16-5 0,-1 0 0,0-2 0,0 0 0,0-1 0,0-1 0,-39-5 0,44 2 0,1-1 0,-1-1 0,1-1 0,-1 1 0,1-2 0,1 0 0,0-1 0,0 0 0,0-1 0,1-1 0,0 1 0,1-2 0,0 0 0,-9-13 0,18 22-49,0 0 1,0-1-1,0 1 0,0-1 0,1 0 1,0 0-1,-1 0 0,1 1 0,0-1 1,0 0-1,1 0 0,-1 0 0,1 0 1,-1-1-1,1 1 0,0 0 0,0 0 1,0 0-1,1 0 0,-1 0 0,1 0 1,0 0-1,0 0 0,0 0 0,0 0 0,0 0 1,3-5-1,12-16-6777</inkml:trace>
</inkml:ink>
</file>

<file path=ppt/ink/ink37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48"/>
    </inkml:context>
    <inkml:brush xml:id="br0">
      <inkml:brushProperty name="width" value="0.05" units="cm"/>
      <inkml:brushProperty name="height" value="0.05" units="cm"/>
      <inkml:brushProperty name="color" value="#000000"/>
    </inkml:brush>
  </inkml:definitions>
  <inkml:trace contextRef="#ctx0" brushRef="#br0">16 1 24575,'0'12'0,"0"15"0,0 24 0,0 19 0,0 12 0,0 2 0,0-3 0,0-10 0,0-15 0,0-11 0,0-10 0,0-7 0,0-5 0,0-1 0,0-2 0,-4 1 0,-2 0 0,1-3-8191</inkml:trace>
</inkml:ink>
</file>

<file path=ppt/ink/ink37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48"/>
    </inkml:context>
    <inkml:brush xml:id="br0">
      <inkml:brushProperty name="width" value="0.05" units="cm"/>
      <inkml:brushProperty name="height" value="0.05" units="cm"/>
      <inkml:brushProperty name="color" value="#000000"/>
    </inkml:brush>
  </inkml:definitions>
  <inkml:trace contextRef="#ctx0" brushRef="#br0">1 369 24575,'51'-78'0,"-25"36"0,1 1 0,3 2 0,48-51 0,-67 79 0,0 1 0,1 1 0,1 0 0,0 0 0,16-7 0,-25 14 0,0-1 0,1 2 0,-1-1 0,0 0 0,1 1 0,-1 0 0,1 0 0,0 0 0,-1 1 0,1-1 0,0 1 0,-1 0 0,1 0 0,0 1 0,-1 0 0,1-1 0,-1 1 0,1 1 0,-1-1 0,9 4 0,10 10 0,1 0 0,-2 1 0,0 1 0,-1 1 0,-1 1 0,-1 1 0,-1 0 0,0 2 0,-2 0 0,0 0 0,-2 2 0,0 0 0,-2 1 0,0 0 0,-2 0 0,-1 1 0,-1 1 0,-1 0 0,6 51 0,-11-51 0,-1 0 0,-1 0 0,-5 44 0,2-57 0,0-1 0,0 1 0,-1-1 0,-1 0 0,0 0 0,-1 0 0,-1-1 0,-14 22 0,12-21 0,-1 0 0,0-1 0,-1 0 0,-22 19 0,26-26 0,-1-1 0,1 1 0,0-1 0,-1-1 0,0 1 0,0-2 0,0 1 0,0-1 0,0 0 0,-15 2 0,-35-1 0,-86-5 0,58-2 0,67 4-195,0 0 0,1-2 0,-1 0 0,1-2 0,0 0 0,-22-7 0,22 2-6631</inkml:trace>
</inkml:ink>
</file>

<file path=ppt/ink/ink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36"/>
    </inkml:context>
    <inkml:brush xml:id="br0">
      <inkml:brushProperty name="width" value="0.05" units="cm"/>
      <inkml:brushProperty name="height" value="0.05" units="cm"/>
      <inkml:brushProperty name="color" value="#000000"/>
    </inkml:brush>
  </inkml:definitions>
  <inkml:trace contextRef="#ctx0" brushRef="#br0">142 196 24575,'-7'0'0,"-1"1"0,1 0 0,-1 1 0,1-1 0,-1 2 0,1-1 0,0 1 0,0 0 0,0 0 0,0 1 0,0 0 0,1 0 0,0 1 0,-7 6 0,10-9 0,0 1 0,1-1 0,0 0 0,0 1 0,-1 0 0,1-1 0,1 1 0,-1 0 0,0 0 0,1 0 0,0 1 0,-1-1 0,1 0 0,0 0 0,1 1 0,-1-1 0,1 0 0,-1 1 0,1-1 0,0 1 0,0-1 0,0 0 0,1 1 0,-1-1 0,1 0 0,0 1 0,0-1 0,0 0 0,0 0 0,1 0 0,-1 1 0,1-2 0,0 1 0,2 3 0,4 3 0,-1-1 0,1 0 0,1-1 0,-1 0 0,1 0 0,0-1 0,1 0 0,0 0 0,0-1 0,20 7 0,10 2 0,61 11 0,-97-24 0,12 2 0,93 18 0,-95-19 0,1-1 0,-1 0 0,1-1 0,0-1 0,19-3 0,-29 3 0,-1-1 0,1 1 0,0-1 0,-1 0 0,1-1 0,-1 1 0,1-1 0,-1 0 0,0 0 0,0 0 0,0-1 0,-1 1 0,1-1 0,-1 0 0,0 0 0,0 0 0,0 0 0,-1-1 0,1 1 0,-1-1 0,0 1 0,-1-1 0,1 0 0,1-9 0,2-9 0,-1-1 0,-1 0 0,-1-44 0,-2 57 0,0-10 0,-5-159 0,5 177 0,0 1 0,0 0 0,-1 0 0,1 0 0,-1 0 0,0 0 0,0 0 0,0 0 0,0 0 0,0 0 0,0 1 0,0-1 0,0 0 0,-1 1 0,1-1 0,-1 0 0,1 1 0,-4-3 0,2 2 0,-1 0 0,0 1 0,0-1 0,1 1 0,-1-1 0,0 1 0,0 0 0,0 1 0,-5-1 0,-8 0 0,1 1 0,0 1 0,-30 6 0,33-4 0,0 1 0,0 0 0,1 1 0,0 0 0,0 1 0,0 1 0,1 0 0,0 0 0,0 1 0,1 0 0,0 1 0,0 1 0,1-1 0,-10 14 0,-6 10 0,2 1 0,1 1 0,-22 49 0,26-48 0,2 0 0,2 1 0,-17 70 0,27-91 0,2-1 0,0 1 0,0 0 0,2 0 0,0 0 0,0 0 0,2-1 0,0 1 0,1 0 0,0-1 0,2 0 0,8 24 0,-8-30 0,1 1 0,0-1 0,1 0 0,0 0 0,0-1 0,0 1 0,1-2 0,16 13 0,9 4 0,36 19 0,-60-38 0,38 19 0,1-1 0,0-3 0,2-2 0,0-2 0,1-3 0,1-2 0,66 7 0,-107-17 24,1 0 0,0 0 0,-1-1 0,18-2 0,-24 1-138,0 0 0,0-1-1,-1 1 1,1-1 0,0 0 0,0 0-1,-1-1 1,0 1 0,1-1 0,-1 0-1,0 0 1,5-6 0,10-11-6712</inkml:trace>
</inkml:ink>
</file>

<file path=ppt/ink/ink38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49"/>
    </inkml:context>
    <inkml:brush xml:id="br0">
      <inkml:brushProperty name="width" value="0.05" units="cm"/>
      <inkml:brushProperty name="height" value="0.05" units="cm"/>
      <inkml:brushProperty name="color" value="#000000"/>
    </inkml:brush>
  </inkml:definitions>
  <inkml:trace contextRef="#ctx0" brushRef="#br0">169 121 24575,'0'0'0,"0"0"0,0 0 0,0 0 0,0 0 0,0 0 0,0 0 0,0 0 0,0-1 0,-1 1 0,1 0 0,0 0 0,0 0 0,0 0 0,0 0 0,0 0 0,0 0 0,0 0 0,0-1 0,0 1 0,0 0 0,0 0 0,0 0 0,0 0 0,-1 0 0,1 0 0,0 0 0,0 0 0,0 0 0,0 0 0,0 0 0,0 0 0,0 0 0,0 0 0,-1 0 0,1 0 0,0 0 0,0 0 0,0 0 0,0 0 0,0 0 0,0 0 0,0 0 0,-1 0 0,1 0 0,0 0 0,0 0 0,0 0 0,0 0 0,0 0 0,0 0 0,0 0 0,0 0 0,0 0 0,-1 0 0,-8 7 0,-10 9 0,6-4 0,1 1 0,-1 1 0,2 0 0,0 1 0,1 0 0,1 1 0,0 0 0,1 0 0,0 1 0,2 0 0,0 1 0,1-1 0,0 1 0,2 0 0,0 0 0,1 0 0,1 0 0,1 23 0,0-33 0,0 0 0,1-1 0,0 1 0,0-1 0,1 0 0,-1 1 0,2-1 0,2 8 0,-3-12 0,0 0 0,0 0 0,0-1 0,0 1 0,1-1 0,-1 1 0,1-1 0,-1 0 0,1 0 0,0 0 0,0 0 0,0-1 0,0 1 0,0-1 0,0 1 0,0-1 0,0 0 0,1 0 0,-1-1 0,5 1 0,14 2 0,0 0 0,0-2 0,0-1 0,0 0 0,31-6 0,-49 5 0,1-1 0,-1 0 0,0 0 0,0 0 0,0 0 0,0-1 0,0 0 0,0 1 0,0-1 0,-1-1 0,0 1 0,0 0 0,0-1 0,0 0 0,0 0 0,-1 0 0,1 0 0,-1 0 0,0 0 0,2-7 0,3-9 0,0 0 0,-2-1 0,4-24 0,-1-17 0,-2-122 0,-4 45 0,-2 138 0,0 0 0,0-1 0,0 1 0,0 0 0,1 0 0,-1 0 0,0-1 0,0 1 0,1 0 0,-1 0 0,1 0 0,-1 0 0,1-1 0,-1 1 0,1 0 0,0 0 0,-1 0 0,1 0 0,2-1 0,-3 2 0,1-1 0,0 1 0,0 0 0,0 0 0,0 0 0,-1 0 0,1 0 0,0 0 0,0 0 0,0 0 0,0 0 0,-1 0 0,1 0 0,0 0 0,0 1 0,0-1 0,-1 0 0,1 0 0,0 1 0,0-1 0,0 2 0,6 2 0,-1 1 0,1 0 0,-2 1 0,10 10 0,22 31 0,-2 3 0,38 69 0,-23-35 0,-49-82-5,0-1-1,0 1 0,0-1 1,0 1-1,1-1 0,-1 1 1,0-1-1,1 0 0,-1 0 1,1 1-1,-1-1 0,1 0 1,1 0-1,-2 0 16,0-1 0,0 0 0,0 0-1,0 0 1,0 1 0,0-1 0,0 0 0,0 0 0,0-1 0,0 1-1,0 0 1,0 0 0,-1 0 0,1-1 0,0 1 0,0 0 0,0-1-1,0 1 1,0-1 0,3-2-175,0-1 1,0 1-1,-1-1 0,1 0 0,-1 0 0,0 0 1,0 0-1,2-5 0,10-18-6661</inkml:trace>
</inkml:ink>
</file>

<file path=ppt/ink/ink38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50"/>
    </inkml:context>
    <inkml:brush xml:id="br0">
      <inkml:brushProperty name="width" value="0.05" units="cm"/>
      <inkml:brushProperty name="height" value="0.05" units="cm"/>
      <inkml:brushProperty name="color" value="#000000"/>
    </inkml:brush>
  </inkml:definitions>
  <inkml:trace contextRef="#ctx0" brushRef="#br0">1 97 24575,'4'74'0,"22"127"0,-8-89 0,-20-136 0,2 0 0,0 0 0,2 0 0,8-40 0,-4 43 0,1 1 0,1 0 0,1 0 0,0 1 0,2 1 0,0-1 0,1 2 0,1-1 0,0 2 0,2 0 0,0 0 0,0 2 0,1 0 0,1 1 0,1 0 0,34-19 0,-46 29 0,0 1 0,-1-1 0,1 1 0,0 0 0,1 1 0,-1-1 0,0 1 0,0 1 0,1-1 0,-1 1 0,0 0 0,13 2 0,-11 0 0,1 0 0,-1 1 0,-1 0 0,1 1 0,0 0 0,-1 0 0,0 1 0,0-1 0,8 8 0,97 84-1365,-94-81-5461</inkml:trace>
</inkml:ink>
</file>

<file path=ppt/ink/ink38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51"/>
    </inkml:context>
    <inkml:brush xml:id="br0">
      <inkml:brushProperty name="width" value="0.05" units="cm"/>
      <inkml:brushProperty name="height" value="0.05" units="cm"/>
      <inkml:brushProperty name="color" value="#000000"/>
    </inkml:brush>
  </inkml:definitions>
  <inkml:trace contextRef="#ctx0" brushRef="#br0">0 1 24575,'0'8'0,"0"18"0,4 21 0,1 18 0,0 18 0,3 7 0,0 0 0,-1 0 0,-2-3 0,-2-8 0,-1-6 0,-1-4 0,-1-9 0,0-11 0,-1-10 0,1-11-8191</inkml:trace>
</inkml:ink>
</file>

<file path=ppt/ink/ink38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51"/>
    </inkml:context>
    <inkml:brush xml:id="br0">
      <inkml:brushProperty name="width" value="0.05" units="cm"/>
      <inkml:brushProperty name="height" value="0.05" units="cm"/>
      <inkml:brushProperty name="color" value="#000000"/>
    </inkml:brush>
  </inkml:definitions>
  <inkml:trace contextRef="#ctx0" brushRef="#br0">1 1 24575,'4'0'0,"9"0"0,14 0 0,19 0 0,21 0 0,15 0 0,13 0 0,3 0 0,-4 0 0,-6 0 0,-9 0 0,-11 0 0,-13 0 0,-12 0 0,-9 0 0,-7 0 0,-7 0-8191</inkml:trace>
</inkml:ink>
</file>

<file path=ppt/ink/ink38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26"/>
    </inkml:context>
    <inkml:brush xml:id="br0">
      <inkml:brushProperty name="width" value="0.05" units="cm"/>
      <inkml:brushProperty name="height" value="0.05" units="cm"/>
      <inkml:brushProperty name="color" value="#000000"/>
    </inkml:brush>
  </inkml:definitions>
  <inkml:trace contextRef="#ctx0" brushRef="#br0">58 1 24575,'-18'516'0,"-21"50"0,42 3 0,-1-538 0,1 0 0,2 0 0,9 33 0,-10-51 0,0-1 0,1 0 0,0 0 0,1-1 0,0 0 0,1 0 0,0 0 0,0-1 0,1 0 0,11 11 0,-6-9 0,1-1 0,0 0 0,1-1 0,0-1 0,1 0 0,-1-1 0,2-1 0,-1 0 0,1-1 0,0-1 0,0 0 0,0-2 0,1 0 0,22 1 0,-21-1 0,-1 1 0,1 1 0,-1 1 0,17 8 0,-13-6 0,-1 0 0,28 5 0,9-6 0,1-2 0,0-3 0,60-6 0,-13 2 0,-28 0 0,104 4 0,-164 1 0,0 0 0,0 1 0,22 9 0,-25-8 0,1 0 0,-1-1 0,1 0 0,0-2 0,17 2 0,200-5 0,-232 1 0,-1 0 0,0 0 0,0 0 0,1 0 0,-1 0 0,0 0 0,0 0 0,0 0 0,1 0 0,-1 0 0,0 0 0,0 0 0,1 0 0,-1 0 0,0 0 0,0 0 0,0 0 0,1 0 0,-1 0 0,0 0 0,0-1 0,0 1 0,1 0 0,-1 0 0,0 0 0,0 0 0,0 0 0,1-1 0,-1 1 0,0 0 0,0 0 0,0 0 0,0 0 0,0-1 0,0 1 0,1 0 0,-1 0 0,0 0 0,0-1 0,0 1 0,0 0 0,0 0 0,0-1 0,0 1 0,0 0 0,0 0 0,0 0 0,0-1 0,0 1 0,0 0 0,0 0 0,0-1 0,0 1 0,0 0 0,0 0 0,0 0 0,-1-1 0,1 1 0,0 0 0,0 0 0,0 0 0,0-1 0,0 1 0,-1 0 0,1 0 0,0 0 0,-22-21 0,-35-19 0,13 13 0,-1 2 0,-1 2 0,-1 1 0,-73-21 0,93 31 0,25 6 0,18 4 0,32 4 0,-1 3 0,1 2 0,85 24 0,-34-8 0,-35-12 0,66 2 0,-118-12 0,-10-1 0,0 0 0,0 0 0,0 0 0,0 0 0,-1 0 0,1 0 0,0 1 0,0-1 0,0 1 0,-1-1 0,1 1 0,0 0 0,0-1 0,-1 1 0,1 0 0,-1 0 0,1 0 0,-1 1 0,1-1 0,-1 0 0,1 0 0,-1 1 0,0-1 0,0 1 0,0-1 0,0 1 0,0 0 0,0-1 0,1 3 0,-2-1 0,-1 0 0,1 0 0,0 0 0,-1-1 0,1 1 0,-1 0 0,0-1 0,0 1 0,0-1 0,0 1 0,0-1 0,-1 1 0,1-1 0,-1 1 0,0-1 0,1 0 0,-1 0 0,0 0 0,-3 2 0,-42 37 0,-2-2 0,-102 63 0,-12 8 0,66-40 0,95-69 0,1 0 0,-1 0 0,1 0 0,-1 0 0,1 0 0,-1 0 0,0-1 0,1 1 0,-1 0 0,0-1 0,0 0 0,1 1 0,-1-1 0,0 0 0,0 0 0,0 0 0,1 0 0,-1 0 0,0-1 0,0 1 0,0 0 0,1-1 0,-4-1 0,3 1 0,0-1 0,0 0 0,0 1 0,0-1 0,0 0 0,1-1 0,-1 1 0,1 0 0,-1 0 0,1-1 0,0 1 0,0 0 0,0-1 0,-1-2 0,-2-11 0,0-1 0,1 1 0,-1-34 0,4 48 0,-1-264-272,2 205-821,-1 28-5733</inkml:trace>
</inkml:ink>
</file>

<file path=ppt/ink/ink38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38"/>
    </inkml:context>
    <inkml:brush xml:id="br0">
      <inkml:brushProperty name="width" value="0.05" units="cm"/>
      <inkml:brushProperty name="height" value="0.05" units="cm"/>
      <inkml:brushProperty name="color" value="#000000"/>
    </inkml:brush>
  </inkml:definitions>
  <inkml:trace contextRef="#ctx0" brushRef="#br0">1 1749 24575,'0'-2'0,"1"-1"0,0 0 0,0 0 0,0 0 0,0 1 0,0-1 0,0 1 0,1-1 0,2-3 0,7-13 0,269-655 0,-230 524 0,-6-2 0,40-255 0,-73 317 0,19-112 0,-24 182 0,0 15 0,-5 7 0,1 0 0,0 0 0,-1 0 0,1 0 0,-1 0 0,0 0 0,0 0 0,0 0 0,0 0 0,0 0 0,1 4 0,77 200 0,38 88 0,-7-63 0,61 141 0,-141-302 0,-17-44 0,-1 1 0,-2 0 0,-1 1 0,10 50 0,-18-75-59,-1 0 0,1 0-1,-1 0 1,0 0-1,0 0 1,0 0 0,-1 0-1,1 0 1,-1 0 0,1 0-1,-1 0 1,0 0 0,0 0-1,0-1 1,-1 1-1,1 0 1,-1-1 0,1 1-1,-1-1 1,0 1 0,0-1-1,-4 4 1,-10 3-6767</inkml:trace>
</inkml:ink>
</file>

<file path=ppt/ink/ink38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38"/>
    </inkml:context>
    <inkml:brush xml:id="br0">
      <inkml:brushProperty name="width" value="0.05" units="cm"/>
      <inkml:brushProperty name="height" value="0.05" units="cm"/>
      <inkml:brushProperty name="color" value="#000000"/>
    </inkml:brush>
  </inkml:definitions>
  <inkml:trace contextRef="#ctx0" brushRef="#br0">1 163 24575,'11'0'0,"161"-6"0,-152 3 0,1 0 0,-1-2 0,0 0 0,0-1 0,-1-1 0,24-12 0,-21 9 0,1 0 0,0 2 0,0 0 0,1 1 0,0 2 0,26-3 0,10 2 0,77 4 0,-132 3-85,0-1 0,0 0-1,-1-1 1,1 1 0,0-1-1,-1 0 1,1 0 0,-1-1-1,1 1 1,-1-1 0,1 0-1,-1 0 1,0 0 0,0-1-1,7-5 1,10-12-6741</inkml:trace>
</inkml:ink>
</file>

<file path=ppt/ink/ink38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39"/>
    </inkml:context>
    <inkml:brush xml:id="br0">
      <inkml:brushProperty name="width" value="0.05" units="cm"/>
      <inkml:brushProperty name="height" value="0.05" units="cm"/>
      <inkml:brushProperty name="color" value="#000000"/>
    </inkml:brush>
  </inkml:definitions>
  <inkml:trace contextRef="#ctx0" brushRef="#br0">23 1 24575,'-11'641'0,"-1"26"0,12-652 0,1 1 0,0-1 0,1 1 0,4 16 0,-5-28 0,0 1 0,1-1 0,-1 0 0,1 0 0,0 0 0,0 0 0,0-1 0,0 1 0,1 0 0,0-1 0,0 1 0,0-1 0,0 0 0,0 0 0,0 0 0,1-1 0,-1 1 0,1-1 0,5 3 0,3-1 0,1 0 0,0-1 0,0 0 0,0-1 0,0-1 0,0 0 0,23-1 0,95-16 0,-99 11 0,378-60-1365,-378 60-5461</inkml:trace>
</inkml:ink>
</file>

<file path=ppt/ink/ink38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40"/>
    </inkml:context>
    <inkml:brush xml:id="br0">
      <inkml:brushProperty name="width" value="0.05" units="cm"/>
      <inkml:brushProperty name="height" value="0.05" units="cm"/>
      <inkml:brushProperty name="color" value="#000000"/>
    </inkml:brush>
  </inkml:definitions>
  <inkml:trace contextRef="#ctx0" brushRef="#br0">544 22 24575,'0'-1'0,"0"0"0,0 1 0,-1-1 0,1 0 0,-1 0 0,1 0 0,-1 0 0,1 0 0,-1 1 0,1-1 0,-1 0 0,0 1 0,0-1 0,1 0 0,-1 1 0,0-1 0,0 1 0,0-1 0,1 1 0,-1-1 0,0 1 0,0 0 0,0-1 0,0 1 0,0 0 0,0 0 0,0 0 0,-1 0 0,-34-4 0,29 4 0,-16-2 0,-1 2 0,1 1 0,-1 1 0,1 1 0,-1 1 0,1 1 0,0 1 0,1 1 0,0 1 0,0 1 0,0 1 0,-21 14 0,30-16 0,1 0 0,1 1 0,0 0 0,0 1 0,1 0 0,0 0 0,1 1 0,0 0 0,1 1 0,0 0 0,0 0 0,2 1 0,0 0 0,0 0 0,1 1 0,0-1 0,2 1 0,-1 0 0,2 0 0,0 1 0,-1 15 0,3-23 0,0 0 0,0 0 0,1-1 0,0 1 0,0 0 0,0 0 0,1 0 0,0-1 0,1 1 0,-1-1 0,1 1 0,0-1 0,7 10 0,-3-9 0,-1 0 0,1 0 0,0 0 0,1-1 0,-1 0 0,1-1 0,0 1 0,1-2 0,12 6 0,18 7 0,1-3 0,1-1 0,0-2 0,0-2 0,84 7 0,216-10 0,-305-7 0,-26 2 0,0-2 0,0 1 0,0-1 0,0-1 0,0 0 0,17-6 0,-23 6 0,0 0 0,0 0 0,0-1 0,0 1 0,-1-1 0,1 0 0,-1 0 0,0 0 0,0-1 0,0 1 0,0-1 0,-1 0 0,1 1 0,-1-1 0,0 0 0,0-1 0,2-5 0,2-12 0,0 1 0,-1-1 0,-1 0 0,2-41 0,-7-93 0,0 106 0,-1 26 0,2 44 0,-1 25 0,2 866 0,23-520 0,0 81 0,-23-459 0,-1-3 0,0 0 0,0-1 0,-1 1 0,0-1 0,-3 11 0,4-18 0,-1 0 0,0 0 0,0 0 0,0 0 0,0 0 0,0 0 0,0 0 0,0 0 0,0-1 0,-1 1 0,1 0 0,-1-1 0,0 1 0,1-1 0,-1 0 0,0 1 0,0-1 0,1 0 0,-1 0 0,0 0 0,0 0 0,0-1 0,0 1 0,-1-1 0,1 1 0,0-1 0,-4 1 0,1-1 0,0 1 0,-1-1 0,1 0 0,0-1 0,-1 0 0,1 1 0,0-1 0,0-1 0,0 1 0,0-1 0,0 0 0,0 0 0,0-1 0,0 1 0,-6-6 0,6 4 0,0-1 0,0-1 0,0 1 0,0-1 0,1 1 0,0-1 0,0 0 0,1-1 0,-1 1 0,-2-9 0,0-4 0,1-1 0,0 1 0,2 0 0,0-1 0,1 0 0,1 0 0,2-27 0,1 25 0,1 1 0,1 0 0,1 0 0,1 0 0,0 1 0,11-22 0,65-110 0,-22 44 0,-48 84 0,-1 1 0,0 1 0,2 0 0,21-28 0,-31 48-114,-1-1 1,1 1-1,0-1 0,0 1 0,0 0 1,0 0-1,0 0 0,1 0 0,-1 1 1,0 0-1,6-2 0,15-3-6712</inkml:trace>
</inkml:ink>
</file>

<file path=ppt/ink/ink38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41"/>
    </inkml:context>
    <inkml:brush xml:id="br0">
      <inkml:brushProperty name="width" value="0.05" units="cm"/>
      <inkml:brushProperty name="height" value="0.05" units="cm"/>
      <inkml:brushProperty name="color" value="#000000"/>
    </inkml:brush>
  </inkml:definitions>
  <inkml:trace contextRef="#ctx0" brushRef="#br0">1 1076 24575,'2'0'0,"0"0"0,0-1 0,0 1 0,0 0 0,0-1 0,1 1 0,-1-1 0,0 0 0,0 0 0,-1 0 0,1 0 0,0 0 0,0 0 0,0 0 0,-1-1 0,1 1 0,0 0 0,-1-1 0,0 0 0,1 1 0,-1-1 0,2-3 0,1-3 0,0-1 0,0 1 0,-1-1 0,3-10 0,-3 8 0,15-55 0,-4 0 0,11-114 0,-9-140 0,-16 315 0,2-343 0,-4 1253 0,23-327 0,-13-510 0,-4-50 0,-2 1 0,0 36 0,-2-52-151,0 0-1,-1 1 0,1-1 0,-1 0 1,0 0-1,0 1 0,0-1 1,-3 5-1,-5 5-6674</inkml:trace>
</inkml:ink>
</file>

<file path=ppt/ink/ink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43"/>
    </inkml:context>
    <inkml:brush xml:id="br0">
      <inkml:brushProperty name="width" value="0.05" units="cm"/>
      <inkml:brushProperty name="height" value="0.05" units="cm"/>
      <inkml:brushProperty name="color" value="#000000"/>
    </inkml:brush>
  </inkml:definitions>
  <inkml:trace contextRef="#ctx0" brushRef="#br0">7116 78 24575,'-19'9'0,"0"-1"0,0-2 0,-1 0 0,-1 0 0,-24 2 0,-110 5 0,109-11 0,-989 14-1324,795-16 1220,-4262-3-2420,4044 15 3569,30 0 1852,421-12-2896,0 0 1,1 0-1,-1 0 0,0 1 0,1 0 0,-1 1 1,1 0-1,-7 2 0,10-2-1,0-1 0,1 1 0,0 0 0,-1 0 0,1 0 0,0 0 0,0 0 0,0 0 0,0 0 0,1 1 0,-1-1 0,1 1 0,-1 0 0,1-1 0,0 1-1,0 0 1,0 0 0,0 0 0,0 0 0,1-1 0,-1 5 0,-3 37 0,2 1 0,2 0 0,9 74 0,-1-31 0,-4-20 0,36 514 0,-21-94 0,-19-485 0,-1 0 0,1-1 0,0 1 0,0 0 0,0-1 0,1 1 0,-1 0 0,1-1 0,-1 1 0,1 0 0,0-1 0,0 1 0,0-1 0,0 0 0,1 1 0,-1-1 0,4 4 0,-2-4 0,1 0 0,0 0 0,0 0 0,0 0 0,0-1 0,0 0 0,0 0 0,1 0 0,-1 0 0,0-1 0,0 0 0,6 0 0,397 3 0,-240-6 0,3264-2-3141,-2096 6 1827,-561 11 1333,-21 0 2893,1083-13-1388,-1724 4-1524,-110-3 0,0 0 0,0-1 0,0 1 0,1-1 0,-1 1 0,0-1 0,0 1 0,0-1 0,0 0 0,0 0 0,0 0 0,0 0 0,0-1 0,-1 1 0,1 0 0,0-1 0,-1 1 0,1-1 0,-1 1 0,1-1 0,-1 0 0,0 0 0,0 0 0,0 0 0,0 0 0,0 0 0,0 0 0,0 0 0,-1 0 0,1 0 0,-1-2 0,2-9 0,0 1 0,-1 0 0,-1-1 0,-2-17 0,2 16 0,-10-75 0,-3 1 0,-41-145 0,18 88 0,-2-38 0,-16-195 0,32 216 0,17 135 0,-1 2 0,-2-1 0,0 1 0,-2 0 0,-1 0 0,-15-23 0,-19-49 0,43 90 0,-1 0 0,0 0 0,-1 0 0,0 0 0,-9-12 0,10 16 0,0 0 0,0 1 0,0-1 0,0 1 0,0 0 0,-1 0 0,1 0 0,-1 0 0,1 1 0,-1-1 0,0 1 0,0 0 0,1 0 0,-7-1 0,-44-2 0,0 1 0,-1 3 0,-97 12 0,55-3 0,-1316 26-1365,1360-36-5461</inkml:trace>
</inkml:ink>
</file>

<file path=ppt/ink/ink39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41"/>
    </inkml:context>
    <inkml:brush xml:id="br0">
      <inkml:brushProperty name="width" value="0.05" units="cm"/>
      <inkml:brushProperty name="height" value="0.05" units="cm"/>
      <inkml:brushProperty name="color" value="#000000"/>
    </inkml:brush>
  </inkml:definitions>
  <inkml:trace contextRef="#ctx0" brushRef="#br0">1 23 24575,'701'0'0,"-672"-1"64,46-9 0,-5 0-1557,-45 9-5333</inkml:trace>
</inkml:ink>
</file>

<file path=ppt/ink/ink39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43"/>
    </inkml:context>
    <inkml:brush xml:id="br0">
      <inkml:brushProperty name="width" value="0.05" units="cm"/>
      <inkml:brushProperty name="height" value="0.05" units="cm"/>
      <inkml:brushProperty name="color" value="#000000"/>
    </inkml:brush>
  </inkml:definitions>
  <inkml:trace contextRef="#ctx0" brushRef="#br0">1 1468 24575,'1'-4'0,"0"1"0,0-1 0,1 1 0,0 0 0,-1 0 0,1-1 0,0 1 0,0 1 0,1-1 0,3-4 0,7-10 0,37-67 0,-5-1 0,-3-3 0,41-124 0,59-289 0,-132 452 0,-3 0 0,3-84 0,-9 123 0,0 0 0,0 0 0,1 1 0,0-1 0,1 0 0,0 1 0,0-1 0,9-15 0,1 4 0,1 1 0,21-25 0,-34 43 0,1 0 0,-1 0 0,1 0 0,0 0 0,0 1 0,0-1 0,0 0 0,0 1 0,0-1 0,0 1 0,3-1 0,-4 2 0,0 0 0,0 0 0,1 0 0,-1 0 0,0 0 0,0 1 0,0-1 0,0 0 0,1 1 0,-1-1 0,0 1 0,0-1 0,0 1 0,0-1 0,0 1 0,0 0 0,0 0 0,0-1 0,0 1 0,-1 0 0,1 0 0,0 0 0,0 0 0,-1 0 0,1 0 0,-1 0 0,1 0 0,0 3 0,18 31 0,-2 2 0,23 68 0,-17-38 0,-14-45 0,316 784 0,-254-662 0,20 46 0,-91-189-57,1 0 0,0 1 1,-1-1-1,1 0 0,0 1 0,-1-1 0,1 0 0,-1 1 0,0-1 0,0 1 0,1-1 1,-1 1-1,0-1 0,0 0 0,0 1 0,-1-1 0,1 1 0,0-1 0,0 1 1,-1-1-1,1 0 0,-1 1 0,0 1 0,-9 5-6769</inkml:trace>
</inkml:ink>
</file>

<file path=ppt/ink/ink39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44"/>
    </inkml:context>
    <inkml:brush xml:id="br0">
      <inkml:brushProperty name="width" value="0.05" units="cm"/>
      <inkml:brushProperty name="height" value="0.05" units="cm"/>
      <inkml:brushProperty name="color" value="#000000"/>
    </inkml:brush>
  </inkml:definitions>
  <inkml:trace contextRef="#ctx0" brushRef="#br0">1 65 24575,'0'-4'0,"4"-1"0,9-4 0,10 0 0,6 1 0,13 2 0,15 2 0,15 2 0,6 1 0,2 1 0,3 0 0,-4 0 0,-9-3 0,-7-2 0,-11 0 0,-14 1-8191</inkml:trace>
</inkml:ink>
</file>

<file path=ppt/ink/ink39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44"/>
    </inkml:context>
    <inkml:brush xml:id="br0">
      <inkml:brushProperty name="width" value="0.05" units="cm"/>
      <inkml:brushProperty name="height" value="0.05" units="cm"/>
      <inkml:brushProperty name="color" value="#000000"/>
    </inkml:brush>
  </inkml:definitions>
  <inkml:trace contextRef="#ctx0" brushRef="#br0">1 1 24575,'14'924'0,"-12"-873"0,25 384 0,-26-423 0,0 0 0,1 1 0,1-1 0,7 20 0,-9-29 0,1 1 0,-1-1 0,1 0 0,0 0 0,0 0 0,0 0 0,0 0 0,0-1 0,1 1 0,-1-1 0,1 1 0,0-1 0,0 0 0,0 0 0,0 0 0,0-1 0,0 1 0,0-1 0,0 1 0,1-1 0,4 1 0,19 1 0,1-1 0,-1 0 0,1-3 0,28-3 0,9 0 0,308-17-1365,-348 18-5461</inkml:trace>
</inkml:ink>
</file>

<file path=ppt/ink/ink39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46"/>
    </inkml:context>
    <inkml:brush xml:id="br0">
      <inkml:brushProperty name="width" value="0.05" units="cm"/>
      <inkml:brushProperty name="height" value="0.05" units="cm"/>
      <inkml:brushProperty name="color" value="#000000"/>
    </inkml:brush>
  </inkml:definitions>
  <inkml:trace contextRef="#ctx0" brushRef="#br0">699 20 24575,'-3'-3'0,"0"1"0,-1 0 0,1 0 0,-1 0 0,1 1 0,-1-1 0,0 1 0,0 0 0,1 0 0,-1 0 0,0 0 0,0 1 0,0 0 0,0-1 0,0 1 0,0 1 0,0-1 0,0 1 0,0-1 0,0 1 0,-4 2 0,-10 2 0,-1 1 0,-32 16 0,29-9 0,0 1 0,0 0 0,2 2 0,-1 1 0,2 0 0,1 1 0,0 1 0,1 1 0,1 0 0,1 1 0,1 1 0,0 0 0,2 1 0,1 1 0,-14 39 0,24-59 0,-1 1 0,1 0 0,0-1 0,0 1 0,0 0 0,1 0 0,-1 0 0,1-1 0,0 1 0,1 0 0,-1 0 0,1 0 0,0-1 0,0 1 0,0 0 0,1-1 0,0 1 0,0-1 0,0 1 0,0-1 0,1 0 0,-1 0 0,1 0 0,0 0 0,0-1 0,1 1 0,-1-1 0,1 0 0,0 0 0,0 0 0,0 0 0,4 2 0,5 3 0,0-1 0,1 0 0,0-1 0,0-1 0,0 0 0,1-1 0,-1 0 0,26 2 0,11-1 0,61-3 0,-85-2 0,-7 1 0,1-2 0,0-1 0,-1 0 0,1-2 0,-1 0 0,38-13 0,-52 14 0,1 1 0,-1-2 0,0 1 0,0-1 0,0 1 0,0-2 0,-1 1 0,0-1 0,0 0 0,0 0 0,0 0 0,-1 0 0,0-1 0,0 0 0,0 0 0,-1 0 0,1 0 0,-2-1 0,1 1 0,-1-1 0,0 0 0,0 1 0,1-14 0,0-6 0,-2 0 0,-1 0 0,-1 0 0,-1 0 0,-1 0 0,-1 0 0,-2 0 0,0 1 0,-10-25 0,-6 14 0,22 35 0,-1 0 0,0 0 0,0 0 0,1 0 0,-1 0 0,0 1 0,0-1 0,0 0 0,0 0 0,0 1 0,0-1 0,0 1 0,-3-1 0,4 1 0,-1 0 0,0 0 0,1 0 0,-1 0 0,1 0 0,-1 0 0,0 1 0,1-1 0,-1 0 0,1 0 0,-1 1 0,1-1 0,-1 0 0,1 1 0,-1-1 0,1 1 0,-1-1 0,1 0 0,-1 1 0,1-1 0,0 1 0,-1-1 0,1 1 0,0-1 0,0 1 0,-1 0 0,1-1 0,0 1 0,0 0 0,-5 13 0,2 1 0,0-1 0,1 0 0,0 1 0,1 24 0,1-15 0,39 1201 0,-16-939 0,-15 299 0,-9-575 0,1 0 0,-2 0 0,1 0 0,-1 0 0,-1 0 0,0 0 0,0-1 0,-1 1 0,0-1 0,-1 0 0,0 0 0,-10 13 0,9-15 0,0-1 0,-1 0 0,1 0 0,-1-1 0,0 1 0,-1-2 0,1 1 0,-1-1 0,0 0 0,0 0 0,0-1 0,0 0 0,-1-1 0,-15 3 0,2-2 0,-1 0 0,1-2 0,-1 0 0,1-2 0,-1 0 0,1-1 0,0-2 0,-1 0 0,2-2 0,-1 0 0,-39-18 0,35 12 0,1-2 0,1-1 0,1-1 0,0-1 0,1-1 0,1-1 0,0-1 0,2-1 0,-19-25 0,17 17 0,1-1 0,2-1 0,1 0 0,1-2 0,2 1 0,1-2 0,1 0 0,2-1 0,-8-57 0,16 75 0,0 0 0,2 0 0,0 0 0,1 0 0,0 0 0,2 0 0,0 0 0,1 1 0,6-19 0,-1 13 0,0 0 0,1 1 0,2 0 0,0 1 0,30-37 0,-13 24 0,1 2 0,2 1 0,1 1 0,1 2 0,2 2 0,65-36 0,-56 36-273,1 3 0,1 1 0,1 3 0,97-24 0,-100 35-6553</inkml:trace>
</inkml:ink>
</file>

<file path=ppt/ink/ink39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47"/>
    </inkml:context>
    <inkml:brush xml:id="br0">
      <inkml:brushProperty name="width" value="0.05" units="cm"/>
      <inkml:brushProperty name="height" value="0.05" units="cm"/>
      <inkml:brushProperty name="color" value="#000000"/>
    </inkml:brush>
  </inkml:definitions>
  <inkml:trace contextRef="#ctx0" brushRef="#br0">92 306 24575,'1'-20'0,"1"0"0,1 0 0,0 1 0,2-1 0,0 1 0,1 0 0,1 0 0,1 1 0,1 0 0,0 0 0,1 1 0,1 1 0,19-24 0,-29 39 0,0-1 0,0 1 0,1-1 0,-1 1 0,0-1 0,0 1 0,1-1 0,-1 1 0,1 0 0,-1 0 0,1 0 0,-1 0 0,1 0 0,0 0 0,0 0 0,-1 1 0,1-1 0,0 1 0,3-1 0,-4 1 0,1 1 0,-1 0 0,0 0 0,0 0 0,1 0 0,-1 0 0,0 0 0,0 0 0,0 0 0,0 0 0,-1 1 0,1-1 0,0 0 0,0 1 0,-1-1 0,1 0 0,-1 1 0,1-1 0,-1 1 0,1-1 0,-1 1 0,0-1 0,0 1 0,0-1 0,0 4 0,5 49 0,-2 0 0,-2 0 0,-3 1 0,-2-1 0,-2 0 0,-17 67 0,5-62 0,-3-1 0,-2 0 0,-33 57 0,1 0 0,4-14 0,51-101 0,-1 1 0,1 0 0,0-1 0,-1 1 0,1-1 0,0 1 0,0 0 0,-1-1 0,1 1 0,0 0 0,0-1 0,0 1 0,0 0 0,0 0 0,0-1 0,0 1 0,0 0 0,0-1 0,1 1 0,-1 0 0,0-1 0,0 1 0,1 0 0,-1-1 0,0 1 0,1-1 0,-1 1 0,0-1 0,1 1 0,-1 0 0,1-1 0,-1 1 0,1-1 0,-1 0 0,1 1 0,-1-1 0,1 1 0,0-1 0,-1 0 0,1 0 0,-1 1 0,1-1 0,0 0 0,-1 0 0,1 0 0,0 1 0,-1-1 0,1 0 0,0 0 0,0 0 0,44 1 0,-36-2 0,311-7 0,-314 8-195,1 0 0,-1-1 0,0 1 0,1-1 0,-1-1 0,12-3 0,3-5-6631</inkml:trace>
</inkml:ink>
</file>

<file path=ppt/ink/ink39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47"/>
    </inkml:context>
    <inkml:brush xml:id="br0">
      <inkml:brushProperty name="width" value="0.05" units="cm"/>
      <inkml:brushProperty name="height" value="0.05" units="cm"/>
      <inkml:brushProperty name="color" value="#000000"/>
    </inkml:brush>
  </inkml:definitions>
  <inkml:trace contextRef="#ctx0" brushRef="#br0">1 0 24575,'0'0'-8191</inkml:trace>
</inkml:ink>
</file>

<file path=ppt/ink/ink39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48"/>
    </inkml:context>
    <inkml:brush xml:id="br0">
      <inkml:brushProperty name="width" value="0.05" units="cm"/>
      <inkml:brushProperty name="height" value="0.05" units="cm"/>
      <inkml:brushProperty name="color" value="#000000"/>
    </inkml:brush>
  </inkml:definitions>
  <inkml:trace contextRef="#ctx0" brushRef="#br0">0 1 24575,'0'4'0,"4"9"0,2 3-8191</inkml:trace>
</inkml:ink>
</file>

<file path=ppt/ink/ink39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00"/>
    </inkml:context>
    <inkml:brush xml:id="br0">
      <inkml:brushProperty name="width" value="0.05" units="cm"/>
      <inkml:brushProperty name="height" value="0.05" units="cm"/>
      <inkml:brushProperty name="color" value="#000000"/>
    </inkml:brush>
  </inkml:definitions>
  <inkml:trace contextRef="#ctx0" brushRef="#br0">0 1 24575,'0'14'0,"18"424"0,-4-301 0,-9-70 0,2-1 0,30 115 0,-28-150 0,19 54 0,-24-76 0,0-1 0,1 1 0,0-1 0,0 0 0,1 0 0,0-1 0,9 9 0,13 17-1365,-19-17-5461</inkml:trace>
</inkml:ink>
</file>

<file path=ppt/ink/ink39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01"/>
    </inkml:context>
    <inkml:brush xml:id="br0">
      <inkml:brushProperty name="width" value="0.05" units="cm"/>
      <inkml:brushProperty name="height" value="0.05" units="cm"/>
      <inkml:brushProperty name="color" value="#000000"/>
    </inkml:brush>
  </inkml:definitions>
  <inkml:trace contextRef="#ctx0" brushRef="#br0">498 0 24575,'-13'11'0,"-1"0"0,0-1 0,0-1 0,-1 0 0,-21 8 0,-7 4 0,-50 29 0,-154 58 0,239-102 0,15-1 0,33 3 0,-6-2 0,-2 4 0,0 1 0,-1 2 0,-1 1 0,0 1 0,0 1 0,43 34 0,127 105 0,-66-53 0,-121-91-1365</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6:35"/>
    </inkml:context>
    <inkml:brush xml:id="br0">
      <inkml:brushProperty name="width" value="0.05" units="cm"/>
      <inkml:brushProperty name="height" value="0.05" units="cm"/>
      <inkml:brushProperty name="color" value="#000000"/>
    </inkml:brush>
  </inkml:definitions>
  <inkml:trace contextRef="#ctx0" brushRef="#br0">75 1 24575,'8'1'0,"-1"1"0,1 0 0,0 1 0,0-1 0,-1 2 0,1-1 0,-1 1 0,0 0 0,0 0 0,11 10 0,-8-7 0,39 27 0,1-3 0,60 28 0,-106-58 0,-1 1 0,1-1 0,-1 1 0,1 0 0,-1 0 0,0 0 0,0 1 0,0-1 0,0 1 0,0 0 0,0-1 0,-1 1 0,1 0 0,-1 1 0,0-1 0,0 0 0,0 1 0,0-1 0,-1 1 0,1-1 0,-1 1 0,0 0 0,0 0 0,-1-1 0,1 1 0,-1 0 0,1 0 0,-1 0 0,-1 0 0,0 7 0,-2 6 0,0 0 0,-2-1 0,0 0 0,0 0 0,-2 0 0,-11 21 0,-61 90 0,33-55 0,-49 65 0,69-96 0,21-33 0,0 1 0,0-1 0,0 0 0,-1-1 0,0 0 0,-1 0 0,0 0 0,-15 11 0,21-17 0,0 0 0,0-1 0,0 1 0,0-1 0,-1 1 0,1-1 0,0 0 0,0 0 0,-1 1 0,1-1 0,0 0 0,0 0 0,-1 0 0,1 0 0,0 0 0,-1-1 0,1 1 0,0 0 0,0-1 0,0 1 0,-1 0 0,1-1 0,0 0 0,0 1 0,0-1 0,0 0 0,0 1 0,0-1 0,0 0 0,0 0 0,0 0 0,0 0 0,0 0 0,1 0 0,-1 0 0,0 0 0,1 0 0,-1 0 0,1 0 0,-1 0 0,0-3 0,-3-6 0,0 0 0,0-1 0,-3-18 0,-4-40-341,3 0 0,4-1-1,4-80 1,1 116-6485</inkml:trace>
</inkml:ink>
</file>

<file path=ppt/ink/ink4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44"/>
    </inkml:context>
    <inkml:brush xml:id="br0">
      <inkml:brushProperty name="width" value="0.05" units="cm"/>
      <inkml:brushProperty name="height" value="0.05" units="cm"/>
      <inkml:brushProperty name="color" value="#000000"/>
    </inkml:brush>
  </inkml:definitions>
  <inkml:trace contextRef="#ctx0" brushRef="#br0">533 0 24575,'0'4'0,"0"5"0,-8 14 0,-10 13 0,-11 18 0,-15 11 0,-9 6 0,-7 3 0,-5 1 0,0-4 0,8-11 0,9-11 0,9-10 0,11-8 0,14-16 0,10-16 0,9-19 0,4-6-8191</inkml:trace>
</inkml:ink>
</file>

<file path=ppt/ink/ink40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03"/>
    </inkml:context>
    <inkml:brush xml:id="br0">
      <inkml:brushProperty name="width" value="0.05" units="cm"/>
      <inkml:brushProperty name="height" value="0.05" units="cm"/>
      <inkml:brushProperty name="color" value="#000000"/>
    </inkml:brush>
  </inkml:definitions>
  <inkml:trace contextRef="#ctx0" brushRef="#br0">1 475 24575,'90'-182'0,"-76"154"0,2 1 0,0 0 0,2 1 0,0 0 0,26-25 0,-34 40 0,1 1 0,0 0 0,0 1 0,1 0 0,0 1 0,1 0 0,0 1 0,0 0 0,0 1 0,1 1 0,0 0 0,0 1 0,16-3 0,-26 6 0,1 1 0,0-1 0,0 1 0,-1 0 0,1 1 0,0-1 0,0 1 0,-1 0 0,1 0 0,0 0 0,-1 1 0,0 0 0,1-1 0,-1 2 0,8 4 0,-7-3 0,1 1 0,-1 0 0,0 0 0,0 0 0,-1 1 0,1-1 0,-1 1 0,-1 0 0,6 11 0,-1 4 0,0 0 0,-1 1 0,-2 0 0,0 0 0,3 37 0,-5-25 0,-1 0 0,-2 0 0,-2 0 0,-1 0 0,-1-1 0,-2 1 0,-1-1 0,-2 0 0,-1 0 0,-2-1 0,-1-1 0,-1 0 0,-20 31 0,27-52 0,1 0 0,-2-1 0,1 0 0,-2 0 0,1-1 0,-20 15 0,3-5 0,-38 18 0,31-19 0,30-12 0,11-3 0,17-2 0,-25 0 0,391-5-1365,-372 5-5461</inkml:trace>
</inkml:ink>
</file>

<file path=ppt/ink/ink40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04"/>
    </inkml:context>
    <inkml:brush xml:id="br0">
      <inkml:brushProperty name="width" value="0.05" units="cm"/>
      <inkml:brushProperty name="height" value="0.05" units="cm"/>
      <inkml:brushProperty name="color" value="#000000"/>
    </inkml:brush>
  </inkml:definitions>
  <inkml:trace contextRef="#ctx0" brushRef="#br0">10 0 24575,'4'0'0,"1"4"0,0 21 0,-1 10 0,-1 8 0,-2 3 0,0 3 0,0-4 0,-1-5 0,0-5 0,-1-6 0,-3-2 0,-5-7 0,-1-2 0,0-5-8191</inkml:trace>
</inkml:ink>
</file>

<file path=ppt/ink/ink40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05"/>
    </inkml:context>
    <inkml:brush xml:id="br0">
      <inkml:brushProperty name="width" value="0.05" units="cm"/>
      <inkml:brushProperty name="height" value="0.05" units="cm"/>
      <inkml:brushProperty name="color" value="#000000"/>
    </inkml:brush>
  </inkml:definitions>
  <inkml:trace contextRef="#ctx0" brushRef="#br0">0 58 24575,'0'-1'0,"1"0"0,-1 0 0,1 0 0,-1 0 0,1 0 0,0 0 0,-1 0 0,1 0 0,0 1 0,-1-1 0,1 0 0,0 0 0,0 1 0,0-1 0,0 1 0,0-1 0,0 1 0,1-1 0,22-10 0,-21 10 0,15-5 0,1 1 0,-1 1 0,1 1 0,0 1 0,-1 0 0,33 2 0,29-3 0,-65 1 0,-7 1 0,1 0 0,-1 0 0,1 1 0,-1 0 0,12 2 0,-18-2 0,1 1 0,-1-1 0,0 1 0,0 0 0,-1 0 0,1 0 0,0 0 0,0 0 0,0 0 0,0 0 0,-1 1 0,1-1 0,-1 0 0,1 1 0,-1 0 0,1-1 0,-1 1 0,0 0 0,0 0 0,0-1 0,0 1 0,0 0 0,0 0 0,-1 0 0,1 0 0,0 4 0,0 4 0,0-1 0,0 1 0,-1-1 0,-1 1 0,0-1 0,0 1 0,-1-1 0,0 1 0,0-1 0,-1 0 0,0 0 0,-1 0 0,0 0 0,-7 11 0,-2 2 0,-2-1 0,0 0 0,-1-1 0,-21 20 0,27-29 0,0-2 0,1 0 0,0 1 0,-9 14 0,18-23 0,-1 0 0,0 0 0,1 0 0,-1 0 0,1 0 0,0 0 0,-1 0 0,1 0 0,0 0 0,-1 0 0,1 1 0,0-1 0,0 0 0,0 0 0,0 0 0,0 1 0,0-1 0,0 0 0,1 0 0,-1 0 0,0 0 0,1 1 0,-1-1 0,1 0 0,-1 0 0,1 0 0,-1 0 0,1 0 0,0 0 0,0 0 0,-1 0 0,1-1 0,0 1 0,0 0 0,0 0 0,0-1 0,0 1 0,0 0 0,0-1 0,0 1 0,0-1 0,0 1 0,0-1 0,1 0 0,-1 1 0,0-1 0,1 0 0,9 3 0,0-1 0,0 0 0,20 1 0,-29-3 0,57 3 0,-30-3 0,1 2 0,43 7 0,-64-7 0,0 1 0,0 0 0,0 0 0,0 0 0,-1 1 0,1 1 0,-1-1 0,0 1 0,0 1 0,-1-1 0,0 2 0,8 7 0,-10-8 0,0 0 0,0 1 0,-1-1 0,0 1 0,-1 0 0,1 1 0,-1-1 0,0 0 0,-1 1 0,0 0 0,0-1 0,-1 1 0,0 0 0,0 0 0,-1 0 0,-1 15 0,0-10 0,-1 1 0,-1 0 0,0-1 0,0 1 0,-2-1 0,0 0 0,0-1 0,-14 24 0,-1-3 0,-2-1 0,-1-1 0,-41 42 0,55-63 0,-2 0 0,1-1 0,-1-1 0,-1 1 0,1-2 0,-1 0 0,-1 0 0,1-1 0,-1 0 0,0-1 0,0-1 0,-1 0 0,-16 2 0,27-5-45,0-1-1,0 0 1,0 0-1,-1 0 1,1 0-1,0-1 1,0 1-1,0-1 1,0 0-1,0 1 1,0-1-1,1-1 1,-1 1-1,0 0 1,0-1-1,1 0 1,-1 1-1,1-1 1,-1 0-1,1 0 1,0 0-1,0-1 1,0 1-1,0 0 0,0-1 1,1 0-1,-1 1 1,1-1-1,-3-4 1,-2-11-6781</inkml:trace>
</inkml:ink>
</file>

<file path=ppt/ink/ink40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06"/>
    </inkml:context>
    <inkml:brush xml:id="br0">
      <inkml:brushProperty name="width" value="0.05" units="cm"/>
      <inkml:brushProperty name="height" value="0.05" units="cm"/>
      <inkml:brushProperty name="color" value="#000000"/>
    </inkml:brush>
  </inkml:definitions>
  <inkml:trace contextRef="#ctx0" brushRef="#br0">0 1 24575,'2'33'0,"6"36"0,0 9 0,-2 334 0,-6-399 0,0-8 0,0 0 0,0 0 0,0 0 0,1 0 0,0 0 0,0 0 0,0 0 0,2 6 0,-2-9 0,1 0 0,-1-1 0,0 1 0,0 0 0,1-1 0,-1 1 0,1-1 0,-1 0 0,1 1 0,0-1 0,-1 0 0,1 0 0,0 0 0,0 0 0,0-1 0,0 1 0,0 0 0,0-1 0,0 1 0,0-1 0,0 0 0,4 1 0,10 0 0,0 0 0,0-1 0,0 0 0,23-4 0,-34 3 0,1 0 0,-1-1 0,0 1 0,0-1 0,0 0 0,0 0 0,0-1 0,0 1 0,-1-1 0,1 0 0,-1 0 0,0-1 0,0 1 0,0-1 0,0 0 0,6-8 0,1-8-341,-1 0 0,0-1-1,9-31 1,-12 31-6485</inkml:trace>
</inkml:ink>
</file>

<file path=ppt/ink/ink40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06"/>
    </inkml:context>
    <inkml:brush xml:id="br0">
      <inkml:brushProperty name="width" value="0.05" units="cm"/>
      <inkml:brushProperty name="height" value="0.05" units="cm"/>
      <inkml:brushProperty name="color" value="#000000"/>
    </inkml:brush>
  </inkml:definitions>
  <inkml:trace contextRef="#ctx0" brushRef="#br0">1 1 24575,'0'4'0,"0"5"0,0 13 0,0 19 0,0 10 0,0 8 0,0 6 0,0 4 0,0-1 0,0-6 0,0-4 0,0-9 0,0-8 0,0-12-8191</inkml:trace>
</inkml:ink>
</file>

<file path=ppt/ink/ink40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09"/>
    </inkml:context>
    <inkml:brush xml:id="br0">
      <inkml:brushProperty name="width" value="0.05" units="cm"/>
      <inkml:brushProperty name="height" value="0.05" units="cm"/>
      <inkml:brushProperty name="color" value="#000000"/>
    </inkml:brush>
  </inkml:definitions>
  <inkml:trace contextRef="#ctx0" brushRef="#br0">0 0 24575</inkml:trace>
</inkml:ink>
</file>

<file path=ppt/ink/ink40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10"/>
    </inkml:context>
    <inkml:brush xml:id="br0">
      <inkml:brushProperty name="width" value="0.05" units="cm"/>
      <inkml:brushProperty name="height" value="0.05" units="cm"/>
      <inkml:brushProperty name="color" value="#000000"/>
    </inkml:brush>
  </inkml:definitions>
  <inkml:trace contextRef="#ctx0" brushRef="#br0">0 0 24575,'0'4'0</inkml:trace>
</inkml:ink>
</file>

<file path=ppt/ink/ink40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11"/>
    </inkml:context>
    <inkml:brush xml:id="br0">
      <inkml:brushProperty name="width" value="0.05" units="cm"/>
      <inkml:brushProperty name="height" value="0.05" units="cm"/>
      <inkml:brushProperty name="color" value="#000000"/>
    </inkml:brush>
  </inkml:definitions>
  <inkml:trace contextRef="#ctx0" brushRef="#br0">354 1 24575,'-3'53'0,"-2"0"0,-2-1 0,-16 58 0,18-90 0,-4 23 0,-3 0 0,-1-1 0,-2 0 0,-2-1 0,-2-1 0,-2-1 0,-1 0 0,-44 56 0,45-66 0,14-19 0,0 0 0,-1-1 0,0 0 0,-12 11 0,19-20 0,1 1 0,-1 0 0,0-1 0,1 1 0,-1-1 0,0 1 0,1-1 0,-1 0 0,0 1 0,1-1 0,-1 0 0,0 1 0,0-1 0,1 0 0,-1 0 0,0 0 0,0 0 0,0 0 0,1 0 0,-1 0 0,0 0 0,0 0 0,0 0 0,1 0 0,-1 0 0,0 0 0,0-1 0,0 1 0,1 0 0,-2-1 0,0-1 0,1 1 0,0-1 0,-1 0 0,1 1 0,0-1 0,0 0 0,0 0 0,0 1 0,1-1 0,-1 0 0,1 0 0,-1-3 0,-2-9 0,1 0 0,0-24 0,2 35 0,-1-42 0,2 0 0,2 1 0,2 0 0,2-1 0,13-45 0,-15 70 0,-5 14 0,2 1 0,-1-1 0,1 0 0,-1 1 0,2-1 0,4-10 0,-6 16 0,-1-1 0,1 1 0,-1-1 0,1 0 0,-1 1 0,1-1 0,0 1 0,-1 0 0,1-1 0,0 1 0,-1-1 0,1 1 0,0 0 0,-1-1 0,1 1 0,0 0 0,0 0 0,-1 0 0,1 0 0,0 0 0,0 0 0,1 0 0,0 0 0,0 1 0,0-1 0,0 1 0,0 0 0,0 0 0,0 0 0,-1 0 0,1 0 0,0 1 0,0-1 0,-1 0 0,3 3 0,30 32 0,32 43 0,-12-13 0,1 5 0,47 77 0,-84-121 0,87 110 0,-5-8 0,-70-86-1365,-20-28-5461</inkml:trace>
</inkml:ink>
</file>

<file path=ppt/ink/ink40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12"/>
    </inkml:context>
    <inkml:brush xml:id="br0">
      <inkml:brushProperty name="width" value="0.05" units="cm"/>
      <inkml:brushProperty name="height" value="0.05" units="cm"/>
      <inkml:brushProperty name="color" value="#000000"/>
    </inkml:brush>
  </inkml:definitions>
  <inkml:trace contextRef="#ctx0" brushRef="#br0">10 0 24575,'-2'179'0,"4"196"0,6-289-49,1 19 194,-9-93-354,-1 1 0,0-1 1,-1 0-1,0 0 0,-1 0 1,-5 17-1,-1-7-6617</inkml:trace>
</inkml:ink>
</file>

<file path=ppt/ink/ink40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13"/>
    </inkml:context>
    <inkml:brush xml:id="br0">
      <inkml:brushProperty name="width" value="0.05" units="cm"/>
      <inkml:brushProperty name="height" value="0.05" units="cm"/>
      <inkml:brushProperty name="color" value="#000000"/>
    </inkml:brush>
  </inkml:definitions>
  <inkml:trace contextRef="#ctx0" brushRef="#br0">0 0 24575,'7'26'0,"-2"1"0,0-1 0,-2 0 0,-1 1 0,-2 39 0,1 4 0,51 491 0,36 0 0,-77-489 0,-3 1 0,-1 85 0,-8-75-1365</inkml:trace>
</inkml:ink>
</file>

<file path=ppt/ink/ink4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45"/>
    </inkml:context>
    <inkml:brush xml:id="br0">
      <inkml:brushProperty name="width" value="0.05" units="cm"/>
      <inkml:brushProperty name="height" value="0.05" units="cm"/>
      <inkml:brushProperty name="color" value="#000000"/>
    </inkml:brush>
  </inkml:definitions>
  <inkml:trace contextRef="#ctx0" brushRef="#br0">1 0 24575,'3'1'0,"0"0"0,1 0 0,-1 1 0,0-1 0,0 1 0,0 0 0,0 0 0,0 0 0,4 5 0,-1-3 0,11 11 0,-1 1 0,-1 1 0,0 0 0,-2 1 0,14 22 0,15 19 0,55 82 0,-75-100 11,-20-35-109,0-1 0,0-1-1,0 1 1,1 0 0,0 0-1,0-1 1,0 0 0,0 1 0,1-1-1,-1 0 1,1-1 0,0 1-1,6 3 1,6 1-6728</inkml:trace>
</inkml:ink>
</file>

<file path=ppt/ink/ink4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15"/>
    </inkml:context>
    <inkml:brush xml:id="br0">
      <inkml:brushProperty name="width" value="0.05" units="cm"/>
      <inkml:brushProperty name="height" value="0.05" units="cm"/>
      <inkml:brushProperty name="color" value="#000000"/>
    </inkml:brush>
  </inkml:definitions>
  <inkml:trace contextRef="#ctx0" brushRef="#br0">3 57 24575,'2'-1'0,"0"0"0,0 0 0,0 0 0,0-1 0,0 1 0,0-1 0,0 1 0,0-1 0,-1 0 0,1 0 0,1-2 0,12-12 0,-11 13 0,0 1 0,-1 0 0,1 0 0,0 0 0,0 0 0,0 0 0,1 1 0,-1 0 0,0 0 0,0 0 0,1 0 0,-1 1 0,1-1 0,-1 1 0,0 0 0,1 1 0,-1-1 0,5 2 0,-4 0 0,1 0 0,-1 0 0,0 1 0,0-1 0,0 2 0,-1-1 0,1 0 0,-1 1 0,1 0 0,-1 0 0,0 0 0,-1 0 0,7 9 0,4 9 0,0 0 0,-1 1 0,-2 1 0,0 0 0,-1 0 0,-2 1 0,0 0 0,-2 1 0,-1-1 0,-1 1 0,-1 0 0,-1 1 0,-1-1 0,-2 0 0,0 0 0,-2 0 0,-1 0 0,-1 0 0,-16 48 0,18-68 0,1 1 0,-2 0 0,1-1 0,-1 0 0,0 0 0,0 0 0,0 0 0,-1-1 0,0 0 0,0 0 0,-1 0 0,1 0 0,-1-1 0,-10 6 0,3-4 0,-1 0 0,0-1 0,0 0 0,-1-1 0,1-1 0,-17 2 0,19-4 0,5 0 0,0 0 0,0 0 0,0 0 0,0 1 0,1 0 0,-1 0 0,-12 7 0,19-9 0,0 0 0,0 0 0,0 1 0,0-1 0,0 0 0,0 0 0,0 0 0,0 1 0,0-1 0,0 0 0,0 0 0,0 0 0,0 1 0,0-1 0,0 0 0,0 0 0,0 0 0,0 1 0,0-1 0,0 0 0,0 0 0,1 0 0,-1 1 0,0-1 0,0 0 0,0 0 0,0 0 0,0 0 0,1 0 0,-1 0 0,0 1 0,0-1 0,0 0 0,0 0 0,1 0 0,-1 0 0,0 0 0,0 0 0,0 0 0,1 0 0,-1 0 0,0 0 0,0 0 0,0 0 0,1 0 0,-1 0 0,0 0 0,0 0 0,0 0 0,1 0 0,-1 0 0,0 0 0,0 0 0,0 0 0,1 0 0,14 1 0,35 1 0,-34-2 0,0 0 0,0 0 0,0 2 0,0 0 0,0 1 0,0 1 0,-1 0 0,1 1 0,20 10 0,4 4 0,-29-14 0,0 0 0,0 1 0,0 0 0,13 11 0,-21-14 0,1 1 0,-1-1 0,0 1 0,0 0 0,0 0 0,-1 0 0,1 0 0,-1 0 0,0 1 0,0-1 0,0 1 0,-1-1 0,1 1 0,0 9 0,2 8 0,-2-1 0,-1 1 0,0 0 0,-1 0 0,-2-1 0,-5 31 0,6-49 0,1-1 0,-1 1 0,0 0 0,0 0 0,-1-1 0,1 1 0,0-1 0,-1 1 0,0-1 0,1 0 0,-1 0 0,0 0 0,0 0 0,-1 0 0,1 0 0,0 0 0,0-1 0,-4 3 0,2-2 0,-1-1 0,1 1 0,-1-1 0,0 0 0,1 0 0,-1-1 0,0 1 0,1-1 0,-1 0 0,-6-1 0,-8-1 0,0-2 0,1-1 0,-1 0 0,-22-10 0,-29-7-1365,50 14-5461</inkml:trace>
</inkml:ink>
</file>

<file path=ppt/ink/ink4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17"/>
    </inkml:context>
    <inkml:brush xml:id="br0">
      <inkml:brushProperty name="width" value="0.05" units="cm"/>
      <inkml:brushProperty name="height" value="0.05" units="cm"/>
      <inkml:brushProperty name="color" value="#000000"/>
    </inkml:brush>
  </inkml:definitions>
  <inkml:trace contextRef="#ctx0" brushRef="#br0">759 0 24575,'-3'2'0,"0"0"0,0-1 0,0 1 0,0-1 0,0 0 0,0 0 0,0 0 0,0 0 0,0 0 0,-1-1 0,1 1 0,0-1 0,-4 0 0,-3 1 0,-453 11 0,322-14 0,128 2 0,5-1 0,0 1 0,0 1 0,0-1 0,-9 3 0,15-3 0,0 0 0,0 1 0,1 0 0,-1-1 0,0 1 0,1 0 0,-1 0 0,0 0 0,1 0 0,-1 0 0,1 0 0,0 0 0,-1 0 0,1 1 0,0-1 0,0 0 0,0 1 0,0-1 0,0 1 0,0 0 0,0-1 0,0 1 0,0 2 0,0 6 0,0 1 0,0-1 0,1 0 0,1 0 0,0 0 0,0 0 0,1 1 0,0-1 0,1-1 0,6 17 0,-1-1 0,86 378 0,-78-299 0,4 205 0,-20-299 0,0-1 0,0 0 0,0 0 0,1-1 0,3 17 0,-3-23 0,0 1 0,0-1 0,0 0 0,0 1 0,0-1 0,1 0 0,-1 0 0,1 0 0,-1 0 0,1 0 0,0 0 0,0 0 0,0 0 0,0-1 0,0 1 0,0-1 0,0 1 0,1-1 0,-1 0 0,5 1 0,7 3 0,1-1 0,1-1 0,-1 0 0,0-1 0,18-1 0,84-3 0,-58-1 0,228-2 0,-280 5-151,-1 0-1,1-1 0,0 0 0,-1 0 1,1 0-1,-1-1 0,1 0 1,7-3-1,13-10-6674</inkml:trace>
</inkml:ink>
</file>

<file path=ppt/ink/ink4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18"/>
    </inkml:context>
    <inkml:brush xml:id="br0">
      <inkml:brushProperty name="width" value="0.05" units="cm"/>
      <inkml:brushProperty name="height" value="0.05" units="cm"/>
      <inkml:brushProperty name="color" value="#000000"/>
    </inkml:brush>
  </inkml:definitions>
  <inkml:trace contextRef="#ctx0" brushRef="#br0">74 6 24575,'-7'7'0,"0"0"0,1 1 0,0-1 0,0 2 0,1-1 0,0 0 0,0 1 0,1 0 0,-3 10 0,3-4 0,0 1 0,1-1 0,1 1 0,0 30 0,1-31 0,1 0 0,1 0 0,0 0 0,1 0 0,7 26 0,-8-37 0,0-1 0,1 1 0,-1-1 0,1 0 0,0 1 0,0-1 0,0 0 0,0 0 0,0-1 0,1 1 0,0 0 0,-1-1 0,1 1 0,0-1 0,0 0 0,0 0 0,0 0 0,0 0 0,1-1 0,-1 1 0,1-1 0,-1 0 0,1 0 0,-1 0 0,1-1 0,0 1 0,-1-1 0,1 0 0,5 0 0,9-1 0,0-1 0,0-1 0,0 0 0,-1-2 0,26-8 0,80-42 0,-120 53 0,0 1 0,-1 0 0,1-1 0,-1 0 0,0 1 0,0-1 0,1 0 0,-1 0 0,0 0 0,-1 0 0,1-1 0,0 1 0,-1 0 0,1-1 0,-1 1 0,0-1 0,0 0 0,2-3 0,-2 1 0,-1 1 0,1-1 0,-1 1 0,0 0 0,0-1 0,-1 1 0,1-1 0,-1 1 0,0 0 0,-3-9 0,-2-1 0,0 0 0,-1 1 0,-1 0 0,0 0 0,0 1 0,-12-13 0,9 12 40,-1 0 0,-25-21 0,31 30-189,0 0 1,0 0-1,0 0 1,0 1-1,-1 0 1,1 1-1,-1-1 1,0 1-1,-13-2 1,0 2-6678</inkml:trace>
</inkml:ink>
</file>

<file path=ppt/ink/ink4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18"/>
    </inkml:context>
    <inkml:brush xml:id="br0">
      <inkml:brushProperty name="width" value="0.05" units="cm"/>
      <inkml:brushProperty name="height" value="0.05" units="cm"/>
      <inkml:brushProperty name="color" value="#000000"/>
    </inkml:brush>
  </inkml:definitions>
  <inkml:trace contextRef="#ctx0" brushRef="#br0">0 10 24575,'4'0'0,"5"0"0,5 0 0,9 0 0,3 0 0,2 0 0,0 0 0,-1 0 0,-5-4 0,-6-1-8191</inkml:trace>
</inkml:ink>
</file>

<file path=ppt/ink/ink4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19"/>
    </inkml:context>
    <inkml:brush xml:id="br0">
      <inkml:brushProperty name="width" value="0.05" units="cm"/>
      <inkml:brushProperty name="height" value="0.05" units="cm"/>
      <inkml:brushProperty name="color" value="#000000"/>
    </inkml:brush>
  </inkml:definitions>
  <inkml:trace contextRef="#ctx0" brushRef="#br0">0 248 24575,'3'0'0,"0"-1"0,0 0 0,-1 1 0,1-1 0,0 0 0,-1 0 0,1-1 0,0 1 0,-1-1 0,0 1 0,1-1 0,-1 0 0,0 0 0,0 0 0,0 0 0,0 0 0,3-4 0,0-1 0,0 0 0,0-1 0,0 0 0,3-9 0,-3 4 0,-2 1 0,0-1 0,0 1 0,-1-1 0,-1 0 0,0 0 0,-2-16 0,4-25 0,-7 292 0,5-134 0,1-22-46,0-40-393,-1 0-1,-10 70 0,4-90-6386</inkml:trace>
</inkml:ink>
</file>

<file path=ppt/ink/ink4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20"/>
    </inkml:context>
    <inkml:brush xml:id="br0">
      <inkml:brushProperty name="width" value="0.05" units="cm"/>
      <inkml:brushProperty name="height" value="0.05" units="cm"/>
      <inkml:brushProperty name="color" value="#000000"/>
    </inkml:brush>
  </inkml:definitions>
  <inkml:trace contextRef="#ctx0" brushRef="#br0">0 65 24575,'8'0'0,"15"0"0,14 0 0,6 0 0,7 0 0,3 0 0,-3 0 0,-7 0 0,-6 0 0,-10-3 0,-13-11 0,-13-9 0,-7-2-8191</inkml:trace>
</inkml:ink>
</file>

<file path=ppt/ink/ink4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6:21"/>
    </inkml:context>
    <inkml:brush xml:id="br0">
      <inkml:brushProperty name="width" value="0.05" units="cm"/>
      <inkml:brushProperty name="height" value="0.05" units="cm"/>
      <inkml:brushProperty name="color" value="#000000"/>
    </inkml:brush>
  </inkml:definitions>
  <inkml:trace contextRef="#ctx0" brushRef="#br0">1 113 24575,'6'-1'0,"0"1"0,0-2 0,1 1 0,-1-1 0,-1 0 0,11-4 0,10-4 0,65-18 0,-40 11 0,1 3 0,89-15 0,-139 29 0,0 0 0,0 0 0,0 0 0,0 0 0,0 0 0,0 0 0,0 0 0,-1 0 0,1 1 0,0-1 0,0 1 0,0 0 0,0-1 0,-1 1 0,1 0 0,0 0 0,-1 0 0,1 0 0,-1 0 0,1 1 0,-1-1 0,1 0 0,-1 1 0,0-1 0,0 1 0,0-1 0,0 1 0,0 0 0,0-1 0,0 1 0,1 3 0,0 4 0,0 0 0,0 1 0,-1-1 0,0 1 0,0 11 0,-1-10 0,3 172 0,2 58 0,-1-184 0,0-2 0,-1 1 0,-7 57 0,4-109 0,-1-1 0,0 0 0,0 0 0,-1 0 0,1 0 0,0-1 0,-1 1 0,0 0 0,0 0 0,0-1 0,0 1 0,0-1 0,0 0 0,-1 0 0,1 0 0,-1 0 0,0 0 0,1 0 0,-1 0 0,0-1 0,0 0 0,0 1 0,0-1 0,0 0 0,0-1 0,-6 2 0,-9 1 0,0 0 0,1-1 0,-27 0 0,-239-5-1365,263 3-5461</inkml:trace>
</inkml:ink>
</file>

<file path=ppt/ink/ink4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55"/>
    </inkml:context>
    <inkml:brush xml:id="br0">
      <inkml:brushProperty name="width" value="0.05" units="cm"/>
      <inkml:brushProperty name="height" value="0.05" units="cm"/>
      <inkml:brushProperty name="color" value="#000000"/>
    </inkml:brush>
  </inkml:definitions>
  <inkml:trace contextRef="#ctx0" brushRef="#br0">5830 26 24575,'-3'3'0,"-1"0"0,1-1 0,-1 0 0,0 0 0,0 0 0,0-1 0,1 1 0,-2-1 0,1 0 0,0 0 0,-5 1 0,-1 0 0,-55 9 0,-1-2 0,0-4 0,-79-3 0,57-2 0,-18 2 11,-2058 15-576,1395-60 605,522 24 474,-294 7-514,118 7 0,347 2 0,-639-7 0,699 10 0,-1 1 0,1 1 0,-25 7 0,36-8 0,0 1 0,0 0 0,0 0 0,1 0 0,-1 0 0,1 1 0,-1 0 0,1 0 0,0 0 0,0 0 0,1 1 0,-1-1 0,0 1 0,1 0 0,-4 7 0,-10 21 0,1 1 0,2 1 0,1 0 0,2 1 0,1 1 0,-8 57 0,-9 221 0,27-300 0,-11 1218-140,15-757-393,43 789 533,27-268-1044,-32-1 731,-17 1538-118,-26 227 2892,13-2591-2461,0-1 0,-10-150 0,0 1 0,1-1 0,1 1 0,0-1 0,14 34 0,-9-30 0,-2 0 0,-1 0 0,5 31 0,52 377 0,-29-262 0,-33-164 0,0 0 0,1 1 0,0-1 0,-1 0 0,1 0 0,1 1 0,-1-2 0,1 1 0,-1 0 0,1 0 0,0-1 0,0 0 0,1 1 0,-1-1 0,1 0 0,-1-1 0,1 1 0,0-1 0,0 1 0,0-1 0,1-1 0,-1 1 0,0 0 0,6 0 0,14 5 0,-1-2 0,1-1 0,34 2 0,-43-5 0,469 19 0,-339-17 0,840 13-864,197 5 686,1252 1 1315,-1799-23-1232,-632 1 95,6 1 0,-1-1 0,0-1 0,0 1 0,1-2 0,12-2 0,-19 3 0,1 0 0,-1 0 0,1-1 0,-1 1 0,0-1 0,1 1 0,-1-1 0,0 0 0,0 0 0,0 0 0,0 0 0,-1 0 0,1 0 0,0-1 0,-1 1 0,0-1 0,1 1 0,-1-1 0,0 1 0,1-4 0,4-18 0,0 0 0,-1 0 0,3-43 0,-6-78 0,-2 86 0,-4-125-91,-36-237 1,-67-177-677,27 124 420,-31-753 0,96-487-704,18 1209 1265,0-2827 1301,-4 2019-551,-48 234-964,2 616 0,40 428 0,-3 0 0,0 1 0,-27-57 0,-10-31 0,34 77-120,-9-26-502,-44-103-1,57 155-6203</inkml:trace>
</inkml:ink>
</file>

<file path=ppt/ink/ink4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56"/>
    </inkml:context>
    <inkml:brush xml:id="br0">
      <inkml:brushProperty name="width" value="0.05" units="cm"/>
      <inkml:brushProperty name="height" value="0.05" units="cm"/>
      <inkml:brushProperty name="color" value="#000000"/>
    </inkml:brush>
  </inkml:definitions>
  <inkml:trace contextRef="#ctx0" brushRef="#br0">1 24 24575,'1586'-15'0,"326"6"0,-1496 21 0,101 0 0,924-12-1365,-1396 0-5461</inkml:trace>
</inkml:ink>
</file>

<file path=ppt/ink/ink4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58"/>
    </inkml:context>
    <inkml:brush xml:id="br0">
      <inkml:brushProperty name="width" value="0.05" units="cm"/>
      <inkml:brushProperty name="height" value="0.05" units="cm"/>
      <inkml:brushProperty name="color" value="#000000"/>
    </inkml:brush>
  </inkml:definitions>
  <inkml:trace contextRef="#ctx0" brushRef="#br0">1 1 24575,'20'52'0,"3"0"0,31 51 0,-5-11 0,15 50 0,-7 3 0,-5 2 0,-8 2 0,45 267 0,-80-352-455,-2 1 0,-4 95 0,-4-133-6371</inkml:trace>
</inkml:ink>
</file>

<file path=ppt/ink/ink4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46"/>
    </inkml:context>
    <inkml:brush xml:id="br0">
      <inkml:brushProperty name="width" value="0.05" units="cm"/>
      <inkml:brushProperty name="height" value="0.05" units="cm"/>
      <inkml:brushProperty name="color" value="#000000"/>
    </inkml:brush>
  </inkml:definitions>
  <inkml:trace contextRef="#ctx0" brushRef="#br0">0 1 24575,'0'4'0,"0"9"0,0 6 0,0 5 0,0 1 0,4 1 0,1 3 0,0 2 0,-1-1 0,-1-2 0,-1-1 0,-1-6-8191</inkml:trace>
</inkml:ink>
</file>

<file path=ppt/ink/ink4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58"/>
    </inkml:context>
    <inkml:brush xml:id="br0">
      <inkml:brushProperty name="width" value="0.05" units="cm"/>
      <inkml:brushProperty name="height" value="0.05" units="cm"/>
      <inkml:brushProperty name="color" value="#000000"/>
    </inkml:brush>
  </inkml:definitions>
  <inkml:trace contextRef="#ctx0" brushRef="#br0">1 208 24575,'0'-12'0,"0"6"0,0 0 0,0 1 0,0-1 0,1 0 0,2-10 0,-2 14 0,0 0 0,-1 0 0,1 1 0,0-1 0,0 0 0,1 1 0,-1-1 0,0 1 0,0 0 0,1-1 0,-1 1 0,1 0 0,-1-1 0,1 1 0,-1 0 0,1 0 0,0 1 0,0-1 0,-1 0 0,1 0 0,0 1 0,2-1 0,40-8 0,0 2 0,69-1 0,-40 3 0,26-3-110,778-70-1145,-818 72-5571</inkml:trace>
</inkml:ink>
</file>

<file path=ppt/ink/ink4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4:59"/>
    </inkml:context>
    <inkml:brush xml:id="br0">
      <inkml:brushProperty name="width" value="0.05" units="cm"/>
      <inkml:brushProperty name="height" value="0.05" units="cm"/>
      <inkml:brushProperty name="color" value="#000000"/>
    </inkml:brush>
  </inkml:definitions>
  <inkml:trace contextRef="#ctx0" brushRef="#br0">0 0 24575,'8'23'0,"0"-1"0,2-1 0,0 1 0,24 34 0,1 5 0,13 34 0,30 55 0,-78-150 0,1 1 0,-1-1 0,0 1 0,0-1 0,0 1 0,1-1 0,-1 1 0,0-1 0,1 1 0,-1-1 0,0 0 0,1 1 0,-1-1 0,1 0 0,-1 1 0,0-1 0,1 0 0,-1 1 0,1-1 0,-1 0 0,1 0 0,-1 1 0,1-1 0,-1 0 0,2 0 0,1-12 0,-5-38 0,0 32 0,3 10 0,-1-1 0,1 1 0,1 0 0,-1-1 0,2 1 0,-1 0 0,1 0 0,0 0 0,0 0 0,1 1 0,0-1 0,1 1 0,0 0 0,0 0 0,0 1 0,1-1 0,0 1 0,0 0 0,0 1 0,1 0 0,0 0 0,0 0 0,0 1 0,1 0 0,0 0 0,-1 1 0,1 0 0,0 0 0,1 1 0,-1 0 0,0 0 0,10 0 0,-8 3 0,0 0 0,0 0 0,0 1 0,0 0 0,-1 1 0,1 0 0,0 1 0,-1-1 0,0 2 0,0 0 0,15 10 0,-8-6 0,0 0 0,22 8 0,-6-6-682,34 7-1,-36-12-6143</inkml:trace>
</inkml:ink>
</file>

<file path=ppt/ink/ink4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01"/>
    </inkml:context>
    <inkml:brush xml:id="br0">
      <inkml:brushProperty name="width" value="0.05" units="cm"/>
      <inkml:brushProperty name="height" value="0.05" units="cm"/>
      <inkml:brushProperty name="color" value="#000000"/>
    </inkml:brush>
  </inkml:definitions>
  <inkml:trace contextRef="#ctx0" brushRef="#br0">355 24 24575,'0'0'0,"0"-1"0,-1 0 0,1 0 0,-1 0 0,1 0 0,-1 0 0,1 0 0,-1 1 0,1-1 0,-1 0 0,0 1 0,0-1 0,1 0 0,-1 1 0,0-1 0,0 1 0,0-1 0,0 1 0,0-1 0,1 1 0,-1 0 0,0-1 0,0 1 0,0 0 0,0 0 0,-2 0 0,-31-5 0,29 5 0,-15-2 0,1 0 0,-1 2 0,-38 4 0,49-2 0,1 0 0,0 0 0,-1 0 0,1 1 0,0 0 0,1 1 0,-1 0 0,1 0 0,-1 1 0,1 0 0,-10 9 0,10-8 0,1 0 0,-1 1 0,1-1 0,1 1 0,-1 1 0,1-1 0,1 1 0,-1 0 0,1 0 0,1 1 0,-1-1 0,2 1 0,-1-1 0,1 1 0,0 0 0,1 0 0,0 0 0,0 0 0,1 0 0,1 14 0,-1-12 0,1 0 0,0 1 0,0-1 0,6 21 0,-5-28 0,0 0 0,0 1 0,0-1 0,1 0 0,-1 0 0,1-1 0,0 1 0,0 0 0,0-1 0,1 0 0,-1 0 0,1 0 0,0 0 0,7 4 0,4 1 0,0-1 0,1 0 0,0-1 0,0 0 0,1-2 0,28 5 0,-18-5 0,1-2 0,0-1 0,38-3 0,-60 1 0,0 1 0,0-1 0,0-1 0,0 1 0,-1-1 0,1 0 0,-1 0 0,1-1 0,-1 1 0,0-1 0,0 0 0,0-1 0,0 1 0,-1-1 0,1 0 0,-1 0 0,0-1 0,0 1 0,-1-1 0,1 0 0,-1 0 0,0 0 0,0 0 0,-1-1 0,0 1 0,3-10 0,2-10 0,-1-1 0,-2 0 0,-1 0 0,1-43 0,-3 41 0,-1 25 0,0 0 0,0 1 0,1-1 0,-1 0 0,1 0 0,-1 1 0,1-1 0,0 0 0,2-4 0,-2 7 0,-1 0 0,0-1 0,1 1 0,-1 0 0,0-1 0,1 1 0,-1 0 0,0 0 0,1-1 0,-1 1 0,0 0 0,1 0 0,-1-1 0,1 1 0,-1 0 0,1 0 0,-1 0 0,0 0 0,1 0 0,-1 0 0,1 0 0,-1 0 0,1 0 0,0 0 0,15 10 0,-1 7 0,-1 1 0,-1 0 0,-1 1 0,0 0 0,13 31 0,26 43 0,-44-81 20,2-1 0,-1 0 0,1 0 0,1-1 0,16 14 0,-23-21-73,0-1 0,-1 0 0,1 0 0,0 0 0,0-1 0,0 1 0,1-1 0,-1 0 0,0 0 0,0 0 0,1 0 0,-1 0 0,1-1-1,-1 1 1,1-1 0,-1 0 0,1 0 0,-1 0 0,1-1 0,-1 1 0,0-1 0,1 0 0,-1 0 0,0 0 0,1 0 0,-1 0 0,6-4 0,6-7-6773</inkml:trace>
</inkml:ink>
</file>

<file path=ppt/ink/ink4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01"/>
    </inkml:context>
    <inkml:brush xml:id="br0">
      <inkml:brushProperty name="width" value="0.05" units="cm"/>
      <inkml:brushProperty name="height" value="0.05" units="cm"/>
      <inkml:brushProperty name="color" value="#000000"/>
    </inkml:brush>
  </inkml:definitions>
  <inkml:trace contextRef="#ctx0" brushRef="#br0">1 1 24575,'4'4'0,"5"5"0,1 5 0,-1 4 0,2 8 0,3 6 0,-1 2 0,2 3 0,-3 0 0,-2-3 0,0-4 0,-1-2 0,2-6 0,-1-7-8191</inkml:trace>
</inkml:ink>
</file>

<file path=ppt/ink/ink4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01"/>
    </inkml:context>
    <inkml:brush xml:id="br0">
      <inkml:brushProperty name="width" value="0.05" units="cm"/>
      <inkml:brushProperty name="height" value="0.05" units="cm"/>
      <inkml:brushProperty name="color" value="#000000"/>
    </inkml:brush>
  </inkml:definitions>
  <inkml:trace contextRef="#ctx0" brushRef="#br0">1 1 24575,'0'0'-8191</inkml:trace>
</inkml:ink>
</file>

<file path=ppt/ink/ink4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02"/>
    </inkml:context>
    <inkml:brush xml:id="br0">
      <inkml:brushProperty name="width" value="0.05" units="cm"/>
      <inkml:brushProperty name="height" value="0.05" units="cm"/>
      <inkml:brushProperty name="color" value="#000000"/>
    </inkml:brush>
  </inkml:definitions>
  <inkml:trace contextRef="#ctx0" brushRef="#br0">1 1 24575,'3'5'0,"69"154"0,-16-33 0,-56-124 0,0-1 0,1 0 0,-1 0 0,0 0 0,1 0 0,-1 0 0,1 0 0,-1 0 0,1 0 0,-1 0 0,1 0 0,0-1 0,-1 1 0,1 0 0,0 0 0,0 0 0,0-1 0,0 1 0,0-1 0,0 1 0,0 0 0,0-1 0,0 0 0,0 1 0,0-1 0,0 1 0,0-1 0,0 0 0,0 0 0,2 0 0,-1-1 0,0 0 0,0 0 0,0-1 0,0 1 0,0 0 0,0-1 0,0 0 0,-1 1 0,1-1 0,-1 0 0,1 0 0,-1 0 0,0 0 0,0 0 0,1-3 0,29-63 0,-25 51 0,1 1 0,0 0 0,1 0 0,1 1 0,11-15 0,-19 30 0,-1-1 0,1 0 0,-1 0 0,1 1 0,0-1 0,-1 1 0,1-1 0,0 1 0,0-1 0,-1 1 0,1-1 0,0 1 0,0 0 0,0-1 0,-1 1 0,1 0 0,0 0 0,0 0 0,0-1 0,0 1 0,0 0 0,0 0 0,-1 0 0,1 0 0,0 1 0,0-1 0,0 0 0,1 0 0,0 2 0,0-1 0,1 0 0,-1 0 0,0 1 0,0 0 0,0-1 0,0 1 0,0 0 0,-1 0 0,2 2 0,6 7 0,-1 1 0,10 23 0,-16-32 0,47 99 0,27 53 0,-50-112-1365,-14-27-5461</inkml:trace>
</inkml:ink>
</file>

<file path=ppt/ink/ink4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04"/>
    </inkml:context>
    <inkml:brush xml:id="br0">
      <inkml:brushProperty name="width" value="0.05" units="cm"/>
      <inkml:brushProperty name="height" value="0.05" units="cm"/>
      <inkml:brushProperty name="color" value="#000000"/>
    </inkml:brush>
  </inkml:definitions>
  <inkml:trace contextRef="#ctx0" brushRef="#br0">1 327 24575,'0'7'0,"1"-1"0,0 1 0,0 0 0,1 0 0,0 0 0,1-1 0,-1 1 0,1-1 0,5 8 0,38 56 0,-31-51 0,203 278 0,-213-290 0,1-1 0,-1 0 0,1 0 0,0-1 0,0 1 0,0-1 0,1 0 0,0-1 0,0 0 0,0 0 0,12 4 0,-13-6 0,-1-1 0,1 1 0,0-1 0,0 0 0,0-1 0,-1 0 0,1 0 0,0 0 0,0 0 0,0-1 0,0 0 0,-1-1 0,1 1 0,0-1 0,-1 0 0,10-5 0,9-7 0,-1 0 0,0-2 0,-1-1 0,-1-1 0,-1 0 0,-1-2 0,0 0 0,16-23 0,12-23 0,54-102 0,61-153 0,-158 311-195,-1 0 0,0 0 0,-1 0 0,0 0 0,-1 0 0,1-21 0,-3 13-6631</inkml:trace>
</inkml:ink>
</file>

<file path=ppt/ink/ink4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05"/>
    </inkml:context>
    <inkml:brush xml:id="br0">
      <inkml:brushProperty name="width" value="0.05" units="cm"/>
      <inkml:brushProperty name="height" value="0.05" units="cm"/>
      <inkml:brushProperty name="color" value="#000000"/>
    </inkml:brush>
  </inkml:definitions>
  <inkml:trace contextRef="#ctx0" brushRef="#br0">380 2 24575,'-47'-1'0,"18"0"0,1 1 0,-48 7 0,67-6 0,1 1 0,0 0 0,0 0 0,1 1 0,-1 0 0,0 0 0,1 1 0,0 0 0,0 1 0,0-1 0,0 1 0,1 1 0,-11 10 0,7-4 0,1 1 0,0 0 0,1 1 0,0 0 0,1 0 0,0 1 0,2 0 0,-1 0 0,2 0 0,0 1 0,1 0 0,1-1 0,0 1 0,1 0 0,0 0 0,4 31 0,-1-40 0,0 1 0,1-1 0,-1 1 0,2-1 0,-1 0 0,1 0 0,0 0 0,0-1 0,1 0 0,0 1 0,0-1 0,0-1 0,1 1 0,0-1 0,0 0 0,0 0 0,11 5 0,-4-2 0,0-1 0,1 0 0,0-1 0,0-1 0,1 0 0,0-1 0,30 5 0,-37-8 0,0 0 0,1-1 0,-1 0 0,0 0 0,0 0 0,14-4 0,-18 3 0,0-1 0,0 1 0,0-1 0,0 0 0,0 0 0,0-1 0,-1 1 0,1-1 0,-1 0 0,0 1 0,0-2 0,0 1 0,5-7 0,13-20 0,-2-1 0,30-65 0,18-73 0,-44 97 0,-23 71 0,0 0 0,1 0 0,-1 0 0,0 0 0,1 0 0,-1 1 0,0-1 0,1 0 0,-1 0 0,1 0 0,0 0 0,-1 1 0,1-1 0,0 0 0,-1 1 0,1-1 0,0 0 0,0 1 0,-1-1 0,1 1 0,0-1 0,0 1 0,0 0 0,0-1 0,0 1 0,0 0 0,0-1 0,0 1 0,-1 0 0,1 0 0,0 0 0,0 0 0,0 0 0,0 0 0,0 0 0,0 0 0,0 1 0,0-1 0,0 0 0,0 1 0,0-1 0,0 0 0,1 1 0,4 3 0,0 0 0,0 0 0,-1 1 0,0 0 0,6 6 0,133 151 0,-92-98 0,102 94 0,-81-98-1365,-48-43-5461</inkml:trace>
</inkml:ink>
</file>

<file path=ppt/ink/ink4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06"/>
    </inkml:context>
    <inkml:brush xml:id="br0">
      <inkml:brushProperty name="width" value="0.05" units="cm"/>
      <inkml:brushProperty name="height" value="0.05" units="cm"/>
      <inkml:brushProperty name="color" value="#000000"/>
    </inkml:brush>
  </inkml:definitions>
  <inkml:trace contextRef="#ctx0" brushRef="#br0">1 1 24575,'62'148'0,"8"13"0,146 212 0,-189-325 0,3-1 0,52 62 0,82 76 0,-162-183 0,5 5-227,0 1-1,1-1 1,0 0-1,0-1 1,11 7-1,0-4-6598</inkml:trace>
</inkml:ink>
</file>

<file path=ppt/ink/ink4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07"/>
    </inkml:context>
    <inkml:brush xml:id="br0">
      <inkml:brushProperty name="width" value="0.05" units="cm"/>
      <inkml:brushProperty name="height" value="0.05" units="cm"/>
      <inkml:brushProperty name="color" value="#000000"/>
    </inkml:brush>
  </inkml:definitions>
  <inkml:trace contextRef="#ctx0" brushRef="#br0">0 1 24575,'0'4'0,"8"17"0,3 13 0,7 17 0,4 15 0,-1 8 0,0-4 0,0-10 0,-3-11 0,-9-19 0,-6-13-8191</inkml:trace>
</inkml:ink>
</file>

<file path=ppt/ink/ink4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48"/>
    </inkml:context>
    <inkml:brush xml:id="br0">
      <inkml:brushProperty name="width" value="0.05" units="cm"/>
      <inkml:brushProperty name="height" value="0.05" units="cm"/>
      <inkml:brushProperty name="color" value="#000000"/>
    </inkml:brush>
  </inkml:definitions>
  <inkml:trace contextRef="#ctx0" brushRef="#br0">327 0 24575,'0'8'0,"0"7"0,-4 12 0,-5 14 0,-9 11 0,-10 6 0,-7 4 0,-7-1 0,1-2 0,3 1 0,4-11 0,4-12 0,7-10 0,7-5 0,7-6-8191</inkml:trace>
</inkml:ink>
</file>

<file path=ppt/ink/ink4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07"/>
    </inkml:context>
    <inkml:brush xml:id="br0">
      <inkml:brushProperty name="width" value="0.05" units="cm"/>
      <inkml:brushProperty name="height" value="0.05" units="cm"/>
      <inkml:brushProperty name="color" value="#000000"/>
    </inkml:brush>
  </inkml:definitions>
  <inkml:trace contextRef="#ctx0" brushRef="#br0">1 1 24575,'0'0'-8191</inkml:trace>
</inkml:ink>
</file>

<file path=ppt/ink/ink4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09"/>
    </inkml:context>
    <inkml:brush xml:id="br0">
      <inkml:brushProperty name="width" value="0.05" units="cm"/>
      <inkml:brushProperty name="height" value="0.05" units="cm"/>
      <inkml:brushProperty name="color" value="#000000"/>
    </inkml:brush>
  </inkml:definitions>
  <inkml:trace contextRef="#ctx0" brushRef="#br0">257 768 24575,'-1'-1'0,"1"0"0,0 1 0,0-1 0,-1 0 0,1 0 0,-1 0 0,1 1 0,-1-1 0,1 0 0,-1 0 0,1 1 0,-1-1 0,0 0 0,1 1 0,-1-1 0,0 1 0,0-1 0,1 1 0,-1-1 0,0 1 0,0 0 0,0-1 0,0 1 0,1 0 0,-1 0 0,0-1 0,-2 1 0,-28-4 0,26 3 0,-2 1 0,0 0 0,1 0 0,-1 0 0,0 1 0,0 0 0,1 0 0,-1 0 0,1 1 0,-1 0 0,1 0 0,0 1 0,0 0 0,0 0 0,0 1 0,0-1 0,1 1 0,-1 0 0,1 1 0,0-1 0,0 1 0,1 0 0,0 0 0,0 1 0,-5 6 0,2 1 0,0 0 0,0 1 0,2 0 0,0 0 0,0 0 0,1 1 0,1-1 0,0 1 0,1 0 0,0 15 0,2-24 0,0-1 0,0 1 0,0 0 0,1-1 0,0 1 0,0 0 0,0-1 0,1 1 0,0-1 0,0 0 0,0 0 0,1 0 0,0 0 0,0 0 0,0 0 0,0 0 0,1-1 0,0 0 0,-1 0 0,2 0 0,-1 0 0,0-1 0,1 1 0,0-1 0,0 0 0,0-1 0,0 1 0,0-1 0,8 3 0,-5-3 0,1 0 0,0 0 0,-1-1 0,1 0 0,0 0 0,0-1 0,0 0 0,0-1 0,0 0 0,-1 0 0,1-1 0,0 0 0,-1 0 0,1-1 0,-1 0 0,0-1 0,0 0 0,9-6 0,-2-1 0,0-1 0,0-1 0,-1-1 0,-1 0 0,0-1 0,11-17 0,58-102 0,-65 98 0,-1 0 0,-2 0 0,-1-2 0,-2 1 0,-2-2 0,6-49 0,-7 13 0,-4 0 0,-6-100 0,-2 144 0,-1 0 0,-1 0 0,-1 1 0,-23-57 0,20 71 0,10 16 0,-1 0 0,1 0 0,0 0 0,0 0 0,-1 0 0,1 1 0,0-1 0,0 0 0,-1 0 0,1 0 0,0 0 0,0 0 0,-1 1 0,1-1 0,0 0 0,0 0 0,-1 0 0,1 1 0,0-1 0,0 0 0,0 0 0,0 1 0,0-1 0,-1 0 0,1 0 0,0 1 0,0-1 0,0 0 0,0 0 0,0 1 0,0-1 0,0 0 0,0 1 0,-5 39 0,1 386 0,6-258 0,-1-138 0,0 1 0,2 0 0,2-1 0,0 1 0,2-1 0,2-1 0,0 0 0,2 0 0,1 0 0,1-2 0,2 1 0,19 26 0,-30-49-170,-1 0-1,2 0 0,-1 0 1,0-1-1,1 0 0,0 0 1,8 5-1,6 1-6655</inkml:trace>
</inkml:ink>
</file>

<file path=ppt/ink/ink4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11"/>
    </inkml:context>
    <inkml:brush xml:id="br0">
      <inkml:brushProperty name="width" value="0.05" units="cm"/>
      <inkml:brushProperty name="height" value="0.05" units="cm"/>
      <inkml:brushProperty name="color" value="#000000"/>
    </inkml:brush>
  </inkml:definitions>
  <inkml:trace contextRef="#ctx0" brushRef="#br0">49 516 24575,'0'3'0,"-1"-1"0,0 1 0,0-1 0,0 0 0,0 1 0,-1-1 0,1 0 0,-1 0 0,1 0 0,-4 3 0,-11 17 0,12-10 0,1 0 0,0 0 0,1 0 0,-2 15 0,4-21 0,-1 1 0,1-1 0,0 0 0,1 1 0,-1-1 0,1 0 0,1 0 0,-1 1 0,5 10 0,-5-17 0,-1 1 0,1 0 0,-1-1 0,1 1 0,-1-1 0,1 1 0,-1-1 0,1 1 0,0-1 0,-1 1 0,1-1 0,0 0 0,-1 1 0,1-1 0,0 0 0,0 0 0,-1 0 0,1 1 0,0-1 0,0 0 0,-1 0 0,1 0 0,0 0 0,0 0 0,-1 0 0,1 0 0,0-1 0,0 1 0,0 0 0,-1 0 0,1-1 0,0 1 0,-1 0 0,1-1 0,0 1 0,-1-1 0,1 1 0,0 0 0,-1-1 0,1 0 0,-1 1 0,1-1 0,-1 1 0,1-2 0,28-28 0,-28 29 0,11-15 0,-7 7 0,1 0 0,0 1 0,1 0 0,7-7 0,-13 14 0,0 1 0,0-1 0,-1 0 0,1 0 0,0 1 0,0-1 0,0 0 0,0 1 0,0-1 0,0 1 0,0-1 0,0 1 0,0 0 0,0-1 0,0 1 0,0 0 0,0 0 0,0-1 0,1 1 0,-1 0 0,0 0 0,0 1 0,0-1 0,0 0 0,0 0 0,0 0 0,0 1 0,0-1 0,0 0 0,1 1 0,-2-1 0,1 1 0,0 0 0,0-1 0,0 1 0,0 0 0,0-1 0,0 1 0,-1 0 0,1 0 0,0 0 0,0-1 0,-1 1 0,1 1 0,7 13 0,-1 0 0,0 0 0,-1 1 0,-1 0 0,5 23 0,8 24 0,-9-36 0,23 61 0,-28-80 0,0 1 0,1-1 0,-1-1 0,2 1 0,-1-1 0,1 1 0,11 10 0,-15-16 0,0-1 0,0 1 0,0-1 0,0 1 0,0-1 0,0 0 0,1 0 0,-1 0 0,0 0 0,1 0 0,-1-1 0,0 1 0,1-1 0,-1 1 0,1-1 0,-1 0 0,1 0 0,-1 0 0,1 0 0,-1-1 0,1 1 0,-1 0 0,1-1 0,-1 0 0,0 0 0,1 0 0,-1 0 0,0 0 0,0 0 0,0 0 0,0-1 0,0 1 0,0-1 0,3-2 0,1-3 0,0 1 0,0-1 0,0 0 0,-1-1 0,-1 1 0,1-1 0,-1 0 0,5-13 0,0-7 0,-1-1 0,-1 0 0,5-57 0,-3-93 0,-9 142 0,-2-440 0,-2 439 0,1 33 0,0 11 0,-2 25 0,1 0 0,2 0 0,1 41 0,1-16 0,-3 53 0,7 301 0,-2-392 0,1-1 0,7 28 0,-9-40 0,0-1 0,1 1 0,0 0 0,0-1 0,0 1 0,1-1 0,0 0 0,-1 1 0,1-1 0,1-1 0,-1 1 0,0 0 0,8 5 0,-9-8 6,-1 0 0,1-1-1,-1 1 1,1 0 0,-1-1-1,1 1 1,0-1 0,-1 1 0,1-1-1,0 0 1,0 0 0,-1 0-1,1 0 1,0 0 0,-1 0-1,1 0 1,0-1 0,-1 1-1,1 0 1,2-2 0,29-18-1491,-19 9-5341</inkml:trace>
</inkml:ink>
</file>

<file path=ppt/ink/ink4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12"/>
    </inkml:context>
    <inkml:brush xml:id="br0">
      <inkml:brushProperty name="width" value="0.05" units="cm"/>
      <inkml:brushProperty name="height" value="0.05" units="cm"/>
      <inkml:brushProperty name="color" value="#000000"/>
    </inkml:brush>
  </inkml:definitions>
  <inkml:trace contextRef="#ctx0" brushRef="#br0">0 0 24575,'4'0'0,"9"0"0,15 0 0,5 0 0,11 0 0,4 0 0,7 0 0,1 0 0,-4 0 0,-7 0 0,-8 0 0,-6 0 0,-4 0 0,-7 0-8191</inkml:trace>
</inkml:ink>
</file>

<file path=ppt/ink/ink4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12"/>
    </inkml:context>
    <inkml:brush xml:id="br0">
      <inkml:brushProperty name="width" value="0.05" units="cm"/>
      <inkml:brushProperty name="height" value="0.05" units="cm"/>
      <inkml:brushProperty name="color" value="#000000"/>
    </inkml:brush>
  </inkml:definitions>
  <inkml:trace contextRef="#ctx0" brushRef="#br0">104 229 24575,'10'29'0,"-1"-9"0,-7-14 0,1 0 0,-1-1 0,1 1 0,1-1 0,-1 0 0,1 1 0,0-1 0,0-1 0,0 1 0,1-1 0,0 0 0,9 7 0,-13-10 0,1 0 0,-1 0 0,1 0 0,0 0 0,0 0 0,-1 0 0,1 0 0,0 0 0,0-1 0,0 1 0,0-1 0,0 0 0,0 1 0,0-1 0,0 0 0,0 0 0,0 0 0,0 0 0,0-1 0,0 1 0,0-1 0,-1 1 0,1-1 0,0 1 0,0-1 0,0 0 0,0 0 0,-1 0 0,1 0 0,0 0 0,-1 0 0,1-1 0,-1 1 0,0-1 0,1 1 0,-1-1 0,0 1 0,0-1 0,0 1 0,0-1 0,0 0 0,0 0 0,0 0 0,0-1 0,3-8 0,0-1 0,-1 1 0,0-1 0,-1 1 0,0-1 0,0-15 0,-4-78 0,1 61 0,1 41 0,0-5 0,-1 0 0,1-1 0,-1 1 0,-1 0 0,-2-11 0,4 18 0,-1 0 0,1 0 0,-1 0 0,1 0 0,-1 0 0,1 0 0,-1 0 0,0 0 0,1 0 0,-1 0 0,0 0 0,0 0 0,0 1 0,0-1 0,0 0 0,0 0 0,0 1 0,0-1 0,0 1 0,0-1 0,0 1 0,0-1 0,0 1 0,0 0 0,0 0 0,-1-1 0,1 1 0,0 0 0,0 0 0,0 0 0,-1 0 0,1 0 0,0 0 0,0 1 0,0-1 0,0 0 0,-1 1 0,1-1 0,0 1 0,0-1 0,0 1 0,0-1 0,0 1 0,0 0 0,0-1 0,-1 2 0,-15 10 0,0 1 0,1 1 0,1 0 0,0 0 0,1 2 0,0 0 0,2 1 0,0 0 0,0 0 0,2 1 0,0 1 0,1 0 0,1 0 0,1 1 0,-8 33 0,10-15 0,1 0 0,1 0 0,3 1 0,1-1 0,6 40 0,-3-54 0,2 0 0,0 0 0,2-1 0,1 0 0,0 0 0,2-1 0,0 0 0,2-1 0,0-1 0,1 0 0,2 0 0,0-2 0,0 0 0,2-1 0,0 0 0,1-2 0,1 0 0,0-1 0,1-1 0,0-1 0,32 13 0,-32-18 0,0-1 0,1-1 0,35 5 0,-44-9 0,0 0 0,0-1 0,-1 0 0,1-1 0,0-1 0,-1 0 0,22-6 0,-31 7-114,0 0 1,0-1-1,0 1 0,0-1 0,0 1 1,0-1-1,-1 0 0,1 0 0,-1-1 1,1 1-1,3-5 0,4-9-6712</inkml:trace>
</inkml:ink>
</file>

<file path=ppt/ink/ink4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14"/>
    </inkml:context>
    <inkml:brush xml:id="br0">
      <inkml:brushProperty name="width" value="0.05" units="cm"/>
      <inkml:brushProperty name="height" value="0.05" units="cm"/>
      <inkml:brushProperty name="color" value="#000000"/>
    </inkml:brush>
  </inkml:definitions>
  <inkml:trace contextRef="#ctx0" brushRef="#br0">0 26 24575,'2'-1'0,"-1"0"0,0 0 0,0 1 0,0-1 0,1 0 0,-1 1 0,0-1 0,1 1 0,-1-1 0,1 1 0,-1-1 0,0 1 0,1 0 0,-1 0 0,1 0 0,1 0 0,8-1 0,372-12 0,-272 12 0,3087-1-1199,-1636 4 794,-566-2 644,-973 0-7065</inkml:trace>
</inkml:ink>
</file>

<file path=ppt/ink/ink4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15"/>
    </inkml:context>
    <inkml:brush xml:id="br0">
      <inkml:brushProperty name="width" value="0.05" units="cm"/>
      <inkml:brushProperty name="height" value="0.05" units="cm"/>
      <inkml:brushProperty name="color" value="#000000"/>
    </inkml:brush>
  </inkml:definitions>
  <inkml:trace contextRef="#ctx0" brushRef="#br0">0 0 24575,'2'23'0,"1"0"0,1 0 0,1-1 0,1 1 0,11 26 0,2 9 0,89 262 0,-1-7 0,-107-312 0,4 13 0,0-1 0,1 1 0,0-1 0,11 19 0,-14-28 0,1-1 0,-1 0 0,0 0 0,1 0 0,0 0 0,0-1 0,0 1 0,0-1 0,0 0 0,0 0 0,0 0 0,1 0 0,-1 0 0,1-1 0,0 1 0,-1-1 0,1 0 0,0 0 0,0-1 0,0 1 0,5 0 0,370-8 0,-366 7 14,0-1-1,1 0 0,-1-2 0,0 1 1,-1-2-1,1 1 0,0-2 1,12-6-1,-18 8-106,-1-1 0,0-1 1,0 1-1,0-1 0,0 0 0,-1 0 0,1-1 0,-1 1 1,-1-1-1,1-1 0,-1 1 0,0 0 0,0-1 1,-1 0-1,3-9 0,0 0-6733</inkml:trace>
</inkml:ink>
</file>

<file path=ppt/ink/ink4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15"/>
    </inkml:context>
    <inkml:brush xml:id="br0">
      <inkml:brushProperty name="width" value="0.05" units="cm"/>
      <inkml:brushProperty name="height" value="0.05" units="cm"/>
      <inkml:brushProperty name="color" value="#000000"/>
    </inkml:brush>
  </inkml:definitions>
  <inkml:trace contextRef="#ctx0" brushRef="#br0">1 159 24575,'4'0'0,"13"-7"0,15-4 0,11 1 0,10 2 0,11 2 0,-1 3 0,1-3 0,1-4 0,1-5 0,-2 1 0,0-1 0,-7-3 0,-10 3 0,-8 3 0,-11 4-8191</inkml:trace>
</inkml:ink>
</file>

<file path=ppt/ink/ink4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16"/>
    </inkml:context>
    <inkml:brush xml:id="br0">
      <inkml:brushProperty name="width" value="0.05" units="cm"/>
      <inkml:brushProperty name="height" value="0.05" units="cm"/>
      <inkml:brushProperty name="color" value="#000000"/>
    </inkml:brush>
  </inkml:definitions>
  <inkml:trace contextRef="#ctx0" brushRef="#br0">0 53 24575,'1'3'0,"0"1"0,1-1 0,-1 0 0,1 1 0,-1-1 0,1 0 0,0 0 0,0-1 0,0 1 0,1 0 0,-1-1 0,1 1 0,4 3 0,5 6 0,28 37 0,-25-29 0,1-2 0,0 0 0,19 16 0,-27-27 0,192 146 0,-176-136 0,2-2 0,-1-1 0,2-1 0,0-1 0,0-1 0,41 10 0,-63-20 0,-1 0 0,1 0 0,-1-1 0,1 1 0,-1-1 0,1 0 0,0 0 0,-1 0 0,1-1 0,-1 0 0,1 0 0,-1 0 0,7-3 0,-8 3 0,-1-1 0,1 0 0,-1 0 0,1 0 0,-1 0 0,0-1 0,0 1 0,0-1 0,0 1 0,0-1 0,0 0 0,-1 1 0,0-1 0,1 0 0,-1 0 0,0 0 0,0 0 0,-1 0 0,2-5 0,1-18 0,0 1 0,-2 0 0,-1-1 0,-1 1 0,-1 0 0,-1-1 0,-2 1 0,0 1 0,-1-1 0,-2 1 0,0 0 0,-2 0 0,-1 1 0,-15-25 0,24 45 0,1-1 0,-2 0 0,1 1 0,0 0 0,-1-1 0,1 1 0,-1 0 0,0 0 0,0 1 0,0-1 0,0 1 0,-1-1 0,1 1 0,-1 0 0,1 0 0,-1 0 0,0 1 0,0-1 0,0 1 0,0 0 0,0 0 0,0 1 0,0-1 0,0 1 0,-8 0 0,-1-1 0,1 0 0,-1 1 0,1 0 0,-1 1 0,1 0 0,0 1 0,-1 1 0,1 0 0,0 1 0,0 0 0,1 0 0,-1 2 0,1-1 0,-19 14 0,20-11 0,-1 0 0,2 1 0,0 0 0,0 0 0,0 1 0,1 0 0,1 1 0,-1 0 0,2 0 0,0 0 0,0 1 0,1 0 0,0 0 0,1 1 0,1-1 0,0 1 0,1 0 0,-2 19 0,3-14 0,2 0 0,0-1 0,0 1 0,2 0 0,0-1 0,1 1 0,1-1 0,0 0 0,2 0 0,-1-1 0,2 0 0,19 30 0,-4-12 0,1-2 0,2 0 0,1-2 0,46 42 0,-57-59 0,0-1 0,0-1 0,1 0 0,1-1 0,-1-1 0,2 0 0,-1-2 0,1 0 0,0-1 0,1-1 0,25 4 0,36-3 0,101-6 0,-127-1 0,-46 1 0,1 0 0,-1-1 0,0 0 0,1-1 0,-1 0 0,0 0 0,0-1 0,-1 0 0,1 0 0,-1-1 0,1 0 0,-1-1 0,0 0 0,-1 0 0,1-1 0,-1 0 0,0 0 0,0-1 0,-1 0 0,0 0 0,0 0 0,5-11 0,5-7-136,-1-2-1,-1 0 1,-2 0-1,-1-1 1,-1-1-1,-1 0 1,-2 0-1,-1 0 0,5-58 1,-9 49-6690</inkml:trace>
</inkml:ink>
</file>

<file path=ppt/ink/ink4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17"/>
    </inkml:context>
    <inkml:brush xml:id="br0">
      <inkml:brushProperty name="width" value="0.05" units="cm"/>
      <inkml:brushProperty name="height" value="0.05" units="cm"/>
      <inkml:brushProperty name="color" value="#000000"/>
    </inkml:brush>
  </inkml:definitions>
  <inkml:trace contextRef="#ctx0" brushRef="#br0">313 5 24575,'-66'-2'0,"40"0"0,1 1 0,0 2 0,-1 0 0,1 2 0,-37 8 0,59-11 0,0 1 0,0 1 0,0-1 0,0 0 0,0 1 0,0 0 0,1-1 0,-1 1 0,1 0 0,-1 0 0,1 1 0,-1-1 0,1 0 0,0 1 0,0 0 0,1-1 0,-4 6 0,3-3 0,0 0 0,1 0 0,0 0 0,0 0 0,0 1 0,0-1 0,1 0 0,0 0 0,0 0 0,1 7 0,1 1 0,1 0 0,0 0 0,0-1 0,2 1 0,-1-1 0,2 0 0,0 0 0,7 11 0,6 3 0,2-1 0,0-1 0,1-1 0,2-1 0,0-1 0,2-1 0,49 30 0,-2-8 0,139 56 0,-134-71 0,-56-20 0,0 0 0,0 1 0,-1 1 0,0 1 0,31 21 0,-49-30 0,-1 1 0,0 0 0,0-1 0,0 1 0,0 0 0,0 0 0,-1 0 0,1 0 0,0 0 0,-1 1 0,0-1 0,1 0 0,-1 1 0,0-1 0,0 1 0,0 0 0,-1-1 0,1 1 0,-1-1 0,1 1 0,-1 0 0,0 0 0,0-1 0,0 1 0,0 0 0,-1-1 0,1 1 0,-1 0 0,0-1 0,1 1 0,-1-1 0,0 1 0,0-1 0,-1 1 0,1-1 0,-1 0 0,1 1 0,-1-1 0,1 0 0,-4 2 0,0 2 0,0-1 0,-1 0 0,0 0 0,0 0 0,0-1 0,0 0 0,-1 0 0,0-1 0,0 1 0,0-1 0,0-1 0,0 0 0,-12 3 0,-30-2 0,-1-2 0,-60-7 0,99 5 0,-12-1 0,-1-2 0,1-1 0,0-1 0,0-1 0,-34-15 0,4-2 0,-55-36 0,106 59-45,-3-2-75,1 1 0,-1-1 0,1 0 0,-1 0 0,1-1 0,0 1 0,0-1 0,1 0 0,-1 0 0,-3-6 0,1-4-6706</inkml:trace>
</inkml:ink>
</file>

<file path=ppt/ink/ink4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48"/>
    </inkml:context>
    <inkml:brush xml:id="br0">
      <inkml:brushProperty name="width" value="0.05" units="cm"/>
      <inkml:brushProperty name="height" value="0.05" units="cm"/>
      <inkml:brushProperty name="color" value="#000000"/>
    </inkml:brush>
  </inkml:definitions>
  <inkml:trace contextRef="#ctx0" brushRef="#br0">1 0 24575,'4'0'0,"1"8"0,12 11 0,10 14 0,10 5 0,5 4 0,4 3 0,-5 1 0,-3-2 0,-3-5 0,-4-6 0,-7-4 0,-4-3 0,-1-2 0,0-5 0,5-10 0,2-10 0,-4-5-8191</inkml:trace>
</inkml:ink>
</file>

<file path=ppt/ink/ink44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18"/>
    </inkml:context>
    <inkml:brush xml:id="br0">
      <inkml:brushProperty name="width" value="0.05" units="cm"/>
      <inkml:brushProperty name="height" value="0.05" units="cm"/>
      <inkml:brushProperty name="color" value="#000000"/>
    </inkml:brush>
  </inkml:definitions>
  <inkml:trace contextRef="#ctx0" brushRef="#br0">0 0 24575,'9'11'0,"0"-1"0,-1 1 0,-1 1 0,1 0 0,-2 0 0,10 24 0,-4-9 0,39 90 0,53 179 0,2 137 0,-99-386-279,-2 1 0,-2-1 0,-4 64 0,1-103 30,-1 11-6577</inkml:trace>
</inkml:ink>
</file>

<file path=ppt/ink/ink44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19"/>
    </inkml:context>
    <inkml:brush xml:id="br0">
      <inkml:brushProperty name="width" value="0.05" units="cm"/>
      <inkml:brushProperty name="height" value="0.05" units="cm"/>
      <inkml:brushProperty name="color" value="#000000"/>
    </inkml:brush>
  </inkml:definitions>
  <inkml:trace contextRef="#ctx0" brushRef="#br0">1 308 24575,'11'-10'0,"1"1"0,0 1 0,0 0 0,1 1 0,25-11 0,-27 13 0,44-20 0,2 2 0,0 3 0,2 3 0,0 2 0,71-8 0,26-1 0,-151 23 9,-1 0 1,0 0-1,0-1 0,1 1 0,-1-1 1,0 0-1,0-1 0,-1 1 0,1-1 0,0 1 1,-1-1-1,5-5 0,0-1-380,0 0-1,0 0 1,7-14 0,-7 9-6455</inkml:trace>
</inkml:ink>
</file>

<file path=ppt/ink/ink44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21"/>
    </inkml:context>
    <inkml:brush xml:id="br0">
      <inkml:brushProperty name="width" value="0.05" units="cm"/>
      <inkml:brushProperty name="height" value="0.05" units="cm"/>
      <inkml:brushProperty name="color" value="#000000"/>
    </inkml:brush>
  </inkml:definitions>
  <inkml:trace contextRef="#ctx0" brushRef="#br0">26 720 24575,'-1'0'0,"1"1"0,-1-1 0,0 1 0,1 0 0,-1-1 0,0 1 0,1 0 0,-1-1 0,1 1 0,0 0 0,-1 0 0,1-1 0,-1 1 0,1 0 0,0 0 0,0 0 0,0 0 0,-1 0 0,1 0 0,0-1 0,0 1 0,0 0 0,0 1 0,0 2 0,-10 88 0,4 183 0,7-165 0,0 321 0,3-408 0,-4-23 0,0 0 0,0 0 0,1 0 0,-1 0 0,0 0 0,0 0 0,1 0 0,-1 1 0,0-1 0,1 0 0,-1 0 0,0-1 0,0 1 0,1 0 0,-1 0 0,0 0 0,1 0 0,-1 0 0,0 0 0,0 0 0,1 0 0,-1 0 0,0-1 0,0 1 0,0 0 0,1 0 0,-1 0 0,0-1 0,0 1 0,0 0 0,1 0 0,-1 0 0,0-1 0,0 1 0,0 0 0,0 0 0,0-1 0,1 1 0,21-43 0,-19 36 0,33-66 0,3 2 0,2 2 0,4 2 0,60-70 0,112-151 0,-72 86 0,0 0 0,-134 186 0,2 0 0,22-23 0,-21 25 0,-1-1 0,0 0 0,11-18 0,-3 0 0,2 2 0,1 1 0,34-33 0,92-75 0,-125 112 64,-19 20-421,0 0 0,0 0-1,13-10 1,-6 8-6469</inkml:trace>
</inkml:ink>
</file>

<file path=ppt/ink/ink44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5:23"/>
    </inkml:context>
    <inkml:brush xml:id="br0">
      <inkml:brushProperty name="width" value="0.05" units="cm"/>
      <inkml:brushProperty name="height" value="0.05" units="cm"/>
      <inkml:brushProperty name="color" value="#000000"/>
    </inkml:brush>
  </inkml:definitions>
  <inkml:trace contextRef="#ctx0" brushRef="#br0">1 1564 24575,'0'712'0,"-1"-709"0,1-1 0,0 1 0,0-1 0,0 1 0,0-1 0,1 1 0,-1-1 0,1 1 0,-1-1 0,1 1 0,0-1 0,0 0 0,0 1 0,2 1 0,-3-3 0,1-1 0,-1 1 0,1-1 0,-1 0 0,1 0 0,0 1 0,-1-1 0,1 0 0,-1 0 0,1 0 0,0 0 0,-1 1 0,1-1 0,0 0 0,-1 0 0,1 0 0,0 0 0,-1-1 0,1 1 0,-1 0 0,2 0 0,24-14 0,12-14 0,-2-2 0,44-47 0,65-84 0,-92 100 0,351-416-552,76-86 36,-313 383 514,192-158-1,126-44-296,-476 376-6520</inkml:trace>
</inkml:ink>
</file>

<file path=ppt/ink/ink44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2:17:27"/>
    </inkml:context>
    <inkml:brush xml:id="br0">
      <inkml:brushProperty name="width" value="0.05" units="cm"/>
      <inkml:brushProperty name="height" value="0.05" units="cm"/>
      <inkml:brushProperty name="color" value="#000000"/>
    </inkml:brush>
  </inkml:definitions>
  <inkml:trace contextRef="#ctx0" brushRef="#br0">94 72 24575,'57'-3'0,"78"-13"0,-23 2 0,-14 4 0,347-18 0,-441 28 0,0-1 0,0 2 0,0-1 0,0 0 0,0 1 0,-1 0 0,1 0 0,0 0 0,0 0 0,-1 1 0,1 0 0,-1-1 0,1 1 0,-1 0 0,0 1 0,5 3 0,-4-2 0,-1 1 0,1 0 0,-1 0 0,0 1 0,-1-1 0,1 1 0,-1-1 0,0 1 0,-1 0 0,2 6 0,13 74 0,-4 1 0,1 122 0,-8-96 0,8 724 0,-14-565 0,2-252 0,1-1 0,2 1 0,-1-1 0,9 22 0,-5-15 0,5 37 0,10 197 0,-17-206 0,-1 1 0,-6 80 0,2-126 0,-1-1 0,-1 0 0,0 1 0,0-1 0,0 0 0,-1 0 0,0-1 0,-1 1 0,-4 7 0,5-11 0,1-1 0,-1 1 0,-1-1 0,1 1 0,0-1 0,-1 0 0,1 0 0,-1-1 0,0 1 0,0-1 0,0 0 0,0 0 0,-1 0 0,1-1 0,0 1 0,-1-1 0,-6 1 0,-32 3 0,0-2 0,-80-5 0,37-1 0,-151 4 0,-166-3 0,307-7-1365,63 4-5461</inkml:trace>
</inkml:ink>
</file>

<file path=ppt/ink/ink44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32"/>
    </inkml:context>
    <inkml:brush xml:id="br0">
      <inkml:brushProperty name="width" value="0.05" units="cm"/>
      <inkml:brushProperty name="height" value="0.05" units="cm"/>
      <inkml:brushProperty name="color" value="#000000"/>
    </inkml:brush>
  </inkml:definitions>
  <inkml:trace contextRef="#ctx0" brushRef="#br0">25 1 24575,'-6'168'0,"-3"30"0,5 110 0,-2 2358-3166,7-1738 6332,11-643-3166,1-25 0,4 142 0,-11-299-1365,-6-84-5461</inkml:trace>
</inkml:ink>
</file>

<file path=ppt/ink/ink44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33"/>
    </inkml:context>
    <inkml:brush xml:id="br0">
      <inkml:brushProperty name="width" value="0.05" units="cm"/>
      <inkml:brushProperty name="height" value="0.05" units="cm"/>
      <inkml:brushProperty name="color" value="#000000"/>
    </inkml:brush>
  </inkml:definitions>
  <inkml:trace contextRef="#ctx0" brushRef="#br0">0 1 24575,'2051'0'-2501,"2735"0"3637,-4763 0-7962</inkml:trace>
</inkml:ink>
</file>

<file path=ppt/ink/ink44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36"/>
    </inkml:context>
    <inkml:brush xml:id="br0">
      <inkml:brushProperty name="width" value="0.05" units="cm"/>
      <inkml:brushProperty name="height" value="0.05" units="cm"/>
      <inkml:brushProperty name="color" value="#000000"/>
    </inkml:brush>
  </inkml:definitions>
  <inkml:trace contextRef="#ctx0" brushRef="#br0">0 401 24575,'6'-8'0,"0"0"0,0 0 0,-2-1 0,1 0 0,-1 0 0,0 0 0,-1 0 0,3-11 0,4-8 0,4-9 0,2 1 0,28-45 0,-34 64 0,1 1 0,0 1 0,2-1 0,0 2 0,0 0 0,28-21 0,-41 34 0,1 1 0,0 0 0,0-1 0,0 1 0,-1 0 0,1 0 0,0-1 0,0 1 0,0 0 0,0 0 0,0 0 0,0 0 0,-1 0 0,1 0 0,0 0 0,0 0 0,0 1 0,0-1 0,0 0 0,-1 0 0,1 1 0,0-1 0,0 1 0,-1-1 0,1 1 0,0-1 0,0 1 0,-1-1 0,1 1 0,0-1 0,-1 1 0,1 0 0,-1-1 0,1 1 0,0 1 0,20 32 0,-16-25 0,60 92 0,30 56 0,-83-133 0,-9-16 0,1 1 0,1-1 0,0 0 0,0 0 0,8 10 0,-12-17 0,0 0 0,0-1 0,0 1 0,0 0 0,0-1 0,0 1 0,1-1 0,-1 1 0,0-1 0,0 0 0,0 1 0,1-1 0,-1 0 0,0 0 0,0 0 0,1 0 0,-1 0 0,0 0 0,0 0 0,1 0 0,-1 0 0,0-1 0,0 1 0,1-1 0,-1 1 0,0-1 0,0 1 0,0-1 0,0 1 0,0-1 0,0 0 0,0 0 0,0 0 0,0 1 0,0-1 0,0 0 0,-1 0 0,2-2 0,5-4 0,-1-1 0,-1 0 0,9-14 0,133-204 0,-145 224 0,16-19 0,-18 21 0,0-1 0,1 1 0,-1 0 0,0 0 0,1-1 0,-1 1 0,1 0 0,-1 0 0,0-1 0,1 1 0,-1 0 0,1 0 0,-1 0 0,1 0 0,-1-1 0,0 1 0,1 0 0,-1 0 0,1 0 0,-1 0 0,1 0 0,-1 0 0,1 0 0,-1 0 0,1 1 0,-1-1 0,0 0 0,1 0 0,-1 0 0,1 0 0,-1 1 0,1-1 0,-1 0 0,0 0 0,1 1 0,-1-1 0,0 0 0,1 1 0,-1-1 0,0 0 0,1 1 0,-1-1 0,0 0 0,0 1 0,0-1 0,1 1 0,-1-1 0,0 0 0,0 1 0,0 0 0,6 20 0,0-1 0,-2 1 0,-1 0 0,1 27 0,2 8 0,7 81-14,-10-88-324,2 0 1,1-1-1,24 82 0,-24-112-6488</inkml:trace>
</inkml:ink>
</file>

<file path=ppt/ink/ink44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36"/>
    </inkml:context>
    <inkml:brush xml:id="br0">
      <inkml:brushProperty name="width" value="0.05" units="cm"/>
      <inkml:brushProperty name="height" value="0.05" units="cm"/>
      <inkml:brushProperty name="color" value="#000000"/>
    </inkml:brush>
  </inkml:definitions>
  <inkml:trace contextRef="#ctx0" brushRef="#br0">0 1 24575,'0'55'0,"14"361"0,-4-279-1365,-9-114-5461</inkml:trace>
</inkml:ink>
</file>

<file path=ppt/ink/ink44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38"/>
    </inkml:context>
    <inkml:brush xml:id="br0">
      <inkml:brushProperty name="width" value="0.05" units="cm"/>
      <inkml:brushProperty name="height" value="0.05" units="cm"/>
      <inkml:brushProperty name="color" value="#000000"/>
    </inkml:brush>
  </inkml:definitions>
  <inkml:trace contextRef="#ctx0" brushRef="#br0">2 1015 24575,'0'-854'0,"-1"832"0,0 13 0,1 1 0,0-1 0,0 1 0,1 0 0,0-1 0,1 1 0,-1 0 0,5-13 0,-5 21 0,-1 0 0,0-1 0,0 1 0,0 0 0,0-1 0,0 1 0,1 0 0,-1 0 0,0-1 0,0 1 0,0 0 0,1 0 0,-1-1 0,0 1 0,0 0 0,1 0 0,-1 0 0,0-1 0,0 1 0,1 0 0,-1 0 0,0 0 0,1 0 0,-1 0 0,0 0 0,1 0 0,-1 0 0,0 0 0,1-1 0,-1 1 0,0 1 0,1-1 0,-1 0 0,0 0 0,1 0 0,10 10 0,4 18 0,-15-27 0,37 89 0,61 106 0,-68-145 0,-15-21 0,2-1 0,2-1 0,0-1 0,45 47 0,-48-57 0,-9-9 0,0 0 0,1-1 0,-1 0 0,14 8 0,-19-14 0,0 1 0,-1-1 0,1-1 0,0 1 0,0 0 0,0 0 0,0-1 0,0 1 0,0-1 0,0 1 0,0-1 0,0 0 0,0 0 0,0 0 0,0 0 0,0 0 0,0-1 0,0 1 0,0 0 0,0-1 0,0 0 0,0 1 0,0-1 0,0 0 0,-1 0 0,1 0 0,0 0 0,2-3 0,1 0 0,0-1 0,-1 0 0,0-1 0,0 1 0,0-1 0,-1 0 0,0 0 0,0 0 0,0 0 0,3-12 0,1-11 0,5-34 0,-5 29 0,14-73 0,58-170 0,-72 259 0,0 0 0,14-22 0,-21 39 0,0 0 0,1 1 0,-1-1 0,0 1 0,1-1 0,-1 1 0,0-1 0,1 1 0,-1-1 0,1 1 0,-1 0 0,0-1 0,1 1 0,-1-1 0,1 1 0,0 0 0,-1-1 0,1 1 0,-1 0 0,1 0 0,-1 0 0,1-1 0,0 1 0,0 0 0,7 11 0,-2 30 0,-5-36 0,21 788-1231,-22-780 1097,0 19-6692</inkml:trace>
</inkml:ink>
</file>

<file path=ppt/ink/ink4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49"/>
    </inkml:context>
    <inkml:brush xml:id="br0">
      <inkml:brushProperty name="width" value="0.05" units="cm"/>
      <inkml:brushProperty name="height" value="0.05" units="cm"/>
      <inkml:brushProperty name="color" value="#000000"/>
    </inkml:brush>
  </inkml:definitions>
  <inkml:trace contextRef="#ctx0" brushRef="#br0">1 165 24575,'0'-6'0,"1"1"0,0-1 0,0 0 0,1 1 0,-1-1 0,1 1 0,0 0 0,1 0 0,0-1 0,-1 1 0,1 1 0,6-8 0,-1 3 0,-1 0 0,1 1 0,0 0 0,1 1 0,12-9 0,-14 12 0,-1 0 0,1 0 0,1 0 0,-1 1 0,0 0 0,1 1 0,0 0 0,-1 0 0,13-1 0,-18 3 0,0 0 0,1 0 0,-1 0 0,0 0 0,0 0 0,1 0 0,-1 1 0,0-1 0,0 1 0,0 0 0,0-1 0,1 1 0,-1 0 0,0 0 0,0 1 0,-1-1 0,1 0 0,0 0 0,0 1 0,-1 0 0,1-1 0,0 1 0,-1 0 0,0-1 0,1 1 0,-1 0 0,0 0 0,0 0 0,0 0 0,0 0 0,-1 1 0,1-1 0,0 0 0,-1 0 0,1 0 0,-1 3 0,2 15 0,-1-1 0,0 0 0,-2 0 0,0 1 0,-1-1 0,-1 0 0,-1 0 0,0 0 0,-1-1 0,-2 0 0,0 0 0,-13 26 0,14-32 0,1 0 0,1 1 0,1-1 0,-5 25 0,6-25 0,2-11 0,0 0 0,0 0 0,0 0 0,0 0 0,0 0 0,0 0 0,0 0 0,1 0 0,-1 0 0,0 0 0,0 0 0,1 0 0,-1 0 0,1-1 0,-1 1 0,1 0 0,-1 0 0,1 0 0,0-1 0,-1 1 0,1 0 0,0-1 0,0 1 0,-1-1 0,1 1 0,0-1 0,0 1 0,0-1 0,0 1 0,0-1 0,0 0 0,-1 1 0,1-1 0,0 0 0,0 0 0,2 0 0,43 4 0,-37-4 0,136-1 58,65 3-1481,-166 3-5403</inkml:trace>
</inkml:ink>
</file>

<file path=ppt/ink/ink45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39"/>
    </inkml:context>
    <inkml:brush xml:id="br0">
      <inkml:brushProperty name="width" value="0.05" units="cm"/>
      <inkml:brushProperty name="height" value="0.05" units="cm"/>
      <inkml:brushProperty name="color" value="#000000"/>
    </inkml:brush>
  </inkml:definitions>
  <inkml:trace contextRef="#ctx0" brushRef="#br0">35 58 24575,'0'-5'0,"0"0"0,1 0 0,0 0 0,0-1 0,0 1 0,4-9 0,-5 13 0,0 0 0,1 0 0,-1 1 0,1-1 0,-1 0 0,1 0 0,-1 1 0,1-1 0,-1 0 0,1 1 0,-1-1 0,1 1 0,0-1 0,-1 1 0,1-1 0,0 1 0,0 0 0,-1-1 0,1 1 0,1-1 0,0 1 0,-1 0 0,0 1 0,0-1 0,0 0 0,1 1 0,-1-1 0,0 0 0,0 1 0,0-1 0,0 1 0,0 0 0,0-1 0,0 1 0,0 0 0,0 0 0,0-1 0,0 1 0,0 0 0,0 2 0,5 4 0,-1 0 0,0 1 0,0 0 0,-1 0 0,0 0 0,-1 0 0,0 1 0,0-1 0,0 1 0,-1 0 0,1 14 0,1 15 0,-2 54 0,-2-64 0,1 16 0,-5 237 0,1-265 0,0 0 0,-1-1 0,-1 1 0,0-1 0,-1 0 0,-1 0 0,0-1 0,-15 21 0,-17 38 0,30-55 0,7-14 0,-1 0 0,1 0 0,0 0 0,1 0 0,-1 0 0,0 0 0,1 0 0,0 1 0,-1 7 0,3-11 0,-1 0 0,1 0 0,-1 0 0,1 0 0,0 0 0,-1 0 0,1-1 0,0 1 0,-1 0 0,1 0 0,0-1 0,0 1 0,0 0 0,0-1 0,0 1 0,0-1 0,0 1 0,0-1 0,0 1 0,0-1 0,0 0 0,0 1 0,0-1 0,0 0 0,0 0 0,2 0 0,35 2 0,-32-2 0,213-3-1365,-195 3-5461</inkml:trace>
</inkml:ink>
</file>

<file path=ppt/ink/ink45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40"/>
    </inkml:context>
    <inkml:brush xml:id="br0">
      <inkml:brushProperty name="width" value="0.05" units="cm"/>
      <inkml:brushProperty name="height" value="0.05" units="cm"/>
      <inkml:brushProperty name="color" value="#000000"/>
    </inkml:brush>
  </inkml:definitions>
  <inkml:trace contextRef="#ctx0" brushRef="#br0">1 0 24575,'21'545'0,"3"-397"0,-15-103 0,-2 0 0,2 53 0,-7-72 67,7 41-1,2 9-1564,-10-56-5328</inkml:trace>
</inkml:ink>
</file>

<file path=ppt/ink/ink45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42"/>
    </inkml:context>
    <inkml:brush xml:id="br0">
      <inkml:brushProperty name="width" value="0.05" units="cm"/>
      <inkml:brushProperty name="height" value="0.05" units="cm"/>
      <inkml:brushProperty name="color" value="#000000"/>
    </inkml:brush>
  </inkml:definitions>
  <inkml:trace contextRef="#ctx0" brushRef="#br0">90 75 24575,'0'-3'0,"0"0"0,0 1 0,1-1 0,-1 1 0,1-1 0,-1 1 0,1-1 0,0 1 0,0-1 0,0 1 0,0-1 0,1 1 0,-1 0 0,1 0 0,-1 0 0,1 0 0,0 0 0,-1 0 0,5-2 0,-2 0 0,1 2 0,-1-1 0,1 1 0,0-1 0,0 1 0,0 0 0,0 1 0,0 0 0,8-2 0,-2 2 0,0 0 0,0 0 0,-1 1 0,1 1 0,0-1 0,0 2 0,0 0 0,0 0 0,13 5 0,-18-4 0,0 0 0,0 0 0,0 1 0,0 0 0,0 0 0,-1 1 0,0 0 0,0 0 0,0 0 0,-1 0 0,1 1 0,-1-1 0,0 1 0,-1 0 0,0 1 0,0-1 0,0 0 0,-1 1 0,1 0 0,-2 0 0,2 8 0,2 14 0,-2 1 0,-1 1 0,-3 49 0,0-43 0,1-32 0,0 1 0,-1 0 0,0 0 0,0 0 0,0-1 0,0 1 0,-1-1 0,0 1 0,0-1 0,-1 0 0,-3 7 0,-3-1 0,1 0 0,-2-1 0,-15 15 0,20-21 0,-16 17 0,11-11 0,0 0 0,-1 0 0,0-1 0,0 0 0,-1-1 0,-1 0 0,-22 10 0,19-11-170,-1-2-1,1 0 0,-1-1 1,0-1-1,-1 0 0,1-1 1,-27-1-1,23-1-6655</inkml:trace>
</inkml:ink>
</file>

<file path=ppt/ink/ink45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43"/>
    </inkml:context>
    <inkml:brush xml:id="br0">
      <inkml:brushProperty name="width" value="0.05" units="cm"/>
      <inkml:brushProperty name="height" value="0.05" units="cm"/>
      <inkml:brushProperty name="color" value="#000000"/>
    </inkml:brush>
  </inkml:definitions>
  <inkml:trace contextRef="#ctx0" brushRef="#br0">4 197 24575,'4'2'0,"-1"-1"0,1 0 0,0 1 0,-1 0 0,1 0 0,-1 0 0,1 1 0,-1-1 0,0 1 0,0-1 0,0 1 0,0 0 0,-1 0 0,4 5 0,2 2 0,-3-5 0,1 0 0,0-1 0,-1 1 0,2-1 0,-1-1 0,0 1 0,1-1 0,-1 0 0,1 0 0,0-1 0,10 3 0,-14-4 0,0-1 0,1 1 0,-1-1 0,0 1 0,1-1 0,-1 0 0,1 0 0,-1-1 0,0 1 0,1-1 0,-1 0 0,0 0 0,0 0 0,0 0 0,1 0 0,-1-1 0,0 1 0,-1-1 0,1 0 0,0 0 0,0 0 0,-1 0 0,1 0 0,-1-1 0,0 1 0,3-5 0,3-6 0,0-1 0,-2 0 0,0 0 0,0 0 0,4-21 0,-7 25 0,-1-1 0,0 1 0,-1-1 0,0 0 0,-1 1 0,0-1 0,0 0 0,-4-17 0,3 26 0,0-1 0,0 0 0,-1 1 0,1-1 0,-1 1 0,0 0 0,1-1 0,-1 1 0,0 0 0,0 0 0,-1 0 0,1 1 0,0-1 0,-1 0 0,1 1 0,-1-1 0,1 1 0,-1 0 0,0 0 0,1 0 0,-1 0 0,0 1 0,0-1 0,0 1 0,1-1 0,-1 1 0,-5 0 0,2 0 0,0 0 0,0 0 0,0 1 0,1-1 0,-1 1 0,0 0 0,0 1 0,1 0 0,-1 0 0,0 0 0,1 0 0,0 1 0,-6 3 0,1 3 0,0 1 0,1 0 0,0 0 0,0 1 0,1 0 0,1 1 0,0 0 0,0 0 0,1 0 0,-6 22 0,4-10 0,1 0 0,1 1 0,1 0 0,-2 48 0,6-52 0,0-8 0,0 1 0,3 25 0,-1-35 0,-1-1 0,1 0 0,0 0 0,-1 1 0,2-1 0,-1 0 0,0 0 0,1 0 0,-1 0 0,1-1 0,0 1 0,0 0 0,0-1 0,0 1 0,1-1 0,-1 1 0,3 1 0,19 13 0,-17-11 0,0 0 0,0-1 0,0 0 0,1-1 0,0 1 0,0-1 0,0-1 0,0 0 0,1 0 0,-1-1 0,12 3 0,8-3 0,0-1 0,44-3 0,-59 1 0,1-1 0,0-1 0,-1 0 0,0-1 0,0 0 0,0-1 0,17-9 0,13-9 0,-21 12 0,0-1 0,-1 0 0,-1-2 0,0 0 0,0-1 0,-2-1 0,26-27 0,-31 28-1365,-2 3-5461</inkml:trace>
</inkml:ink>
</file>

<file path=ppt/ink/ink45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44"/>
    </inkml:context>
    <inkml:brush xml:id="br0">
      <inkml:brushProperty name="width" value="0.05" units="cm"/>
      <inkml:brushProperty name="height" value="0.05" units="cm"/>
      <inkml:brushProperty name="color" value="#000000"/>
    </inkml:brush>
  </inkml:definitions>
  <inkml:trace contextRef="#ctx0" brushRef="#br0">1 33 24575,'2'62'0,"3"0"0,2 1 0,3-2 0,36 118 0,-27-111 0,-19-68 0,0 0 0,0 0 0,0 0 0,0 0 0,0 0 0,0-1 0,0 1 0,0 0 0,0 0 0,0 0 0,0 0 0,0 0 0,0 0 0,0 0 0,0 0 0,0 0 0,0 0 0,0 0 0,0 0 0,0-1 0,1 1 0,-1 0 0,0 0 0,0 0 0,0 0 0,0 0 0,0 0 0,0 0 0,0 0 0,0 0 0,0 0 0,0 0 0,0 0 0,1 0 0,-1 0 0,0 0 0,0 0 0,0 0 0,0 0 0,0 0 0,0 0 0,0 0 0,0 0 0,0 0 0,0 0 0,0 0 0,1 0 0,-1 0 0,0 0 0,0 0 0,2-16 0,1-24 0,0-4 0,2 0 0,2 0 0,2 0 0,1 1 0,3 0 0,1 1 0,26-52 0,-37 88 0,0 1 0,0 0 0,0 0 0,0 0 0,1 1 0,0-1 0,0 1 0,0 0 0,0 0 0,1 0 0,0 1 0,0-1 0,5-2 0,-6 5 0,-1-1 0,0 1 0,1 0 0,-1 0 0,1 1 0,-1-1 0,1 1 0,-1-1 0,1 1 0,0 0 0,-1 1 0,1-1 0,-1 1 0,1-1 0,-1 1 0,1 0 0,-1 0 0,0 1 0,1-1 0,-1 1 0,0-1 0,4 4 0,0 0-150,0 1 0,0 0 0,-1 0 0,0 1 0,0-1 0,9 15 0,-13-18-165,8 10-6511</inkml:trace>
</inkml:ink>
</file>

<file path=ppt/ink/ink45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45"/>
    </inkml:context>
    <inkml:brush xml:id="br0">
      <inkml:brushProperty name="width" value="0.05" units="cm"/>
      <inkml:brushProperty name="height" value="0.05" units="cm"/>
      <inkml:brushProperty name="color" value="#000000"/>
    </inkml:brush>
  </inkml:definitions>
  <inkml:trace contextRef="#ctx0" brushRef="#br0">217 0 24575,'-147'1'0,"144"-1"0,0 0 0,0 1 0,0-1 0,1 1 0,-1 0 0,0 0 0,0 0 0,1 0 0,-1 0 0,0 0 0,1 1 0,0 0 0,-1-1 0,1 1 0,0 0 0,0 0 0,0 0 0,0 0 0,0 0 0,0 1 0,1-1 0,-1 1 0,1-1 0,-1 1 0,1-1 0,0 1 0,0 0 0,0 0 0,0 2 0,-2 10 0,1-1 0,1 0 0,0 1 0,2 23 0,-1-18 0,1 36 0,7 164 0,-4-193 0,0 0 0,2 0 0,0 0 0,2-1 0,1 0 0,13 25 0,40 73 0,5-2 0,111 151 0,-146-229-1365,-20-27-5461</inkml:trace>
</inkml:ink>
</file>

<file path=ppt/ink/ink45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45"/>
    </inkml:context>
    <inkml:brush xml:id="br0">
      <inkml:brushProperty name="width" value="0.05" units="cm"/>
      <inkml:brushProperty name="height" value="0.05" units="cm"/>
      <inkml:brushProperty name="color" value="#000000"/>
    </inkml:brush>
  </inkml:definitions>
  <inkml:trace contextRef="#ctx0" brushRef="#br0">1 1 24575,'3'0'0,"7"0"0,4 0 0,9 0 0,7 0 0,11 0 0,15 0 0,13 0 0,7 0 0,6 0 0,1 0 0,3 0 0,-6 0 0,-12 0 0,-15 0 0,-15 0-8191</inkml:trace>
</inkml:ink>
</file>

<file path=ppt/ink/ink45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46"/>
    </inkml:context>
    <inkml:brush xml:id="br0">
      <inkml:brushProperty name="width" value="0.05" units="cm"/>
      <inkml:brushProperty name="height" value="0.05" units="cm"/>
      <inkml:brushProperty name="color" value="#000000"/>
    </inkml:brush>
  </inkml:definitions>
  <inkml:trace contextRef="#ctx0" brushRef="#br0">24 125 24575,'-1'22'0,"-1"-1"0,-7 27 0,5-28 0,1-1 0,-1 38 0,4-51 0,0 1 0,1 0 0,0-1 0,1 1 0,-1-1 0,1 1 0,0-1 0,1 0 0,-1 1 0,1-2 0,1 1 0,5 9 0,-1-6 0,1 1 0,0-2 0,0 1 0,1-1 0,0 0 0,0-1 0,1-1 0,0 1 0,0-2 0,1 1 0,-1-2 0,16 5 0,18 3 0,91 12 0,-111-21 0,-20-2 0,1 0 0,-1 0 0,0-1 0,1 0 0,-1 0 0,1-1 0,-1 1 0,0-1 0,10-3 0,-12 3 0,-1 0 0,1-1 0,-1 1 0,0-1 0,0 0 0,1 1 0,-1-1 0,0 0 0,-1 0 0,1-1 0,0 1 0,-1 0 0,1 0 0,-1-1 0,1 1 0,-1-1 0,0 1 0,0-1 0,-1 0 0,2-5 0,3-20 0,-1 1 0,-2-2 0,0 1 0,-2 0 0,-2 0 0,0 0 0,-2 0 0,-8-34 0,6 38 0,-1 0 0,-1 1 0,-2 0 0,0 1 0,-16-27 0,24 46 0,-1 1 0,1-1 0,-1 0 0,0 1 0,0-1 0,0 1 0,-1 0 0,1 0 0,0 0 0,-1 1 0,1-1 0,-1 1 0,1 0 0,-1 0 0,0 0 0,0 0 0,0 1 0,-3-1 0,-13 0 0,0 1 0,-26 3 0,14-1 0,-41 0-1365,43-2-5461</inkml:trace>
</inkml:ink>
</file>

<file path=ppt/ink/ink45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47"/>
    </inkml:context>
    <inkml:brush xml:id="br0">
      <inkml:brushProperty name="width" value="0.05" units="cm"/>
      <inkml:brushProperty name="height" value="0.05" units="cm"/>
      <inkml:brushProperty name="color" value="#000000"/>
    </inkml:brush>
  </inkml:definitions>
  <inkml:trace contextRef="#ctx0" brushRef="#br0">0 1 24575,'3'86'0,"22"138"0,38 89 0,-42-211 0,-17-84 0,-1-21 0,-2-29 0,-2-39 0,-1 36 0,2-1 0,1 0 0,2 0 0,13-66 0,-13 93 0,-1 1 0,1-1 0,1 1 0,0-1 0,0 1 0,0 0 0,1 1 0,0-1 0,1 1 0,0 0 0,0 0 0,0 1 0,1-1 0,0 2 0,0-1 0,1 1 0,-1 0 0,1 0 0,0 1 0,1 0 0,-1 1 0,1-1 0,-1 2 0,14-3 0,-6 2 0,0 1 0,0 1 0,0 1 0,0 0 0,0 1 0,0 0 0,0 2 0,0 0 0,0 1 0,16 6 0,-29-9-124,0 0 0,-1 0 0,1 0 0,-1 0 0,1 1 0,-1-1-1,0 1 1,1 0 0,-1-1 0,2 3 0,5 8-6702</inkml:trace>
</inkml:ink>
</file>

<file path=ppt/ink/ink45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49"/>
    </inkml:context>
    <inkml:brush xml:id="br0">
      <inkml:brushProperty name="width" value="0.05" units="cm"/>
      <inkml:brushProperty name="height" value="0.05" units="cm"/>
      <inkml:brushProperty name="color" value="#000000"/>
    </inkml:brush>
  </inkml:definitions>
  <inkml:trace contextRef="#ctx0" brushRef="#br0">1 0 24575,'1'93'0,"4"-1"0,5 0 0,3-1 0,4 0 0,4-2 0,39 105 0,-44-158 0,-16-36 0,0 0 0,0 1 0,1-1 0,-1 0 0,0 1 0,0-1 0,0 0 0,0 1 0,1-1 0,-1 0 0,0 1 0,0-1 0,1 0 0,-1 0 0,0 1 0,1-1 0,-1 0 0,0 0 0,1 0 0,-1 1 0,0-1 0,1 0 0,-1 0 0,0 0 0,1 0 0,-1 0 0,1 0 0,-1 0 0,0 0 0,1 0 0,-1 0 0,1 0 0,6-11 0,2-27 0,-8 31 0,14-67 0,3 0 0,53-135 0,-71 208 0,0 1 0,0-1 0,0 0 0,1 1 0,-1-1 0,0 0 0,0 1 0,1-1 0,-1 1 0,1-1 0,-1 0 0,0 1 0,1-1 0,-1 1 0,1-1 0,-1 1 0,1 0 0,-1-1 0,1 1 0,0-1 0,-1 1 0,1 0 0,-1 0 0,1-1 0,0 1 0,-1 0 0,1 0 0,0 0 0,0-1 0,0 2 0,0-1 0,0 1 0,0 0 0,0-1 0,0 1 0,0 0 0,0 0 0,0-1 0,-1 1 0,1 0 0,0 0 0,-1 0 0,1 0 0,0 0 0,0 2 0,20 55 0,-18-47 0,57 171 0,-60-182 0,0 1 0,0-1 0,0 0 0,0 1 0,0-1 0,0 0 0,0 1 0,0-1 0,0 0 0,0 1 0,1-1 0,-1 0 0,0 1 0,0-1 0,0 0 0,1 1 0,-1-1 0,0 0 0,0 0 0,0 1 0,1-1 0,-1 0 0,0 0 0,1 0 0,-1 1 0,0-1 0,1 0 0,-1 0 0,0 0 0,0 0 0,1 0 0,0 1 0,3-13 0,-2-23 0,-1-21 0,2 0 0,3 0 0,2 1 0,16-57 0,-23 107 0,1 1 0,-1-1 0,2 0 0,-1 1 0,0-1 0,1 1 0,4-6 0,-7 10 0,0 0 0,0-1 0,1 1 0,-1-1 0,1 1 0,-1 0 0,0 0 0,1-1 0,-1 1 0,1 0 0,-1 0 0,1-1 0,-1 1 0,1 0 0,-1 0 0,1 0 0,-1 0 0,1 0 0,-1 0 0,1 0 0,-1 0 0,1 0 0,-1 0 0,1 0 0,-1 0 0,1 0 0,0 0 0,0 1 0,0 0 0,0 0 0,0 0 0,0 0 0,0 0 0,0 0 0,0 1 0,0-1 0,0 0 0,-1 0 0,1 1 0,0-1 0,-1 0 0,1 3 0,8 27 0,-2 0 0,-2 0 0,-1 0 0,1 58 0,-4-53 0,1 1 0,2-1 0,13 52 0,-6-55-1365,-1-6-5461</inkml:trace>
</inkml:ink>
</file>

<file path=ppt/ink/ink4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50"/>
    </inkml:context>
    <inkml:brush xml:id="br0">
      <inkml:brushProperty name="width" value="0.05" units="cm"/>
      <inkml:brushProperty name="height" value="0.05" units="cm"/>
      <inkml:brushProperty name="color" value="#000000"/>
    </inkml:brush>
  </inkml:definitions>
  <inkml:trace contextRef="#ctx0" brushRef="#br0">381 1 24575,'-4'8'0,"-6"14"0,-8 16 0,-6 20 0,-2 10 0,-9 8 0,-6 7 0,0 1 0,2-5 0,1-13 0,2-13 0,8-11 0,8-10 0,8-18 0,5-19 0,5-8-8191</inkml:trace>
</inkml:ink>
</file>

<file path=ppt/ink/ink46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51"/>
    </inkml:context>
    <inkml:brush xml:id="br0">
      <inkml:brushProperty name="width" value="0.05" units="cm"/>
      <inkml:brushProperty name="height" value="0.05" units="cm"/>
      <inkml:brushProperty name="color" value="#000000"/>
    </inkml:brush>
  </inkml:definitions>
  <inkml:trace contextRef="#ctx0" brushRef="#br0">190 1 24575,'-12'0'0,"0"0"0,0 1 0,1 1 0,-1 0 0,0 1 0,0 0 0,1 1 0,-14 5 0,21-6 0,-1-1 0,1 1 0,-1-1 0,1 1 0,0 0 0,0 0 0,0 1 0,1 0 0,-1-1 0,1 1 0,0 0 0,0 0 0,0 1 0,1-1 0,-1 1 0,1-1 0,0 1 0,1 0 0,-1 0 0,1-1 0,-2 10 0,2-6 0,1-1 0,-1 0 0,2 0 0,-1 1 0,1-1 0,0 0 0,0 0 0,1 0 0,0 0 0,0 0 0,0 0 0,1 0 0,0-1 0,1 1 0,0-1 0,0 0 0,0 0 0,0 0 0,1-1 0,0 0 0,0 0 0,1 0 0,-1 0 0,1-1 0,0 0 0,0 0 0,0 0 0,1-1 0,0 0 0,-1 0 0,1-1 0,0 0 0,0 0 0,0 0 0,0-1 0,1 0 0,-1-1 0,0 0 0,0 0 0,12-1 0,-15 0 0,0 0 0,0 0 0,0 0 0,1 0 0,-1-1 0,0 1 0,0-1 0,-1 0 0,1 0 0,0-1 0,-1 1 0,1-1 0,-1 0 0,0 0 0,0 0 0,0 0 0,0 0 0,0-1 0,-1 1 0,0-1 0,0 0 0,3-4 0,3-11 0,-1 0 0,-1 0 0,7-33 0,5-14 0,-18 65 0,0 1 0,0-1 0,0 1 0,0-1 0,0 1 0,1-1 0,-1 1 0,0 0 0,0-1 0,0 1 0,0-1 0,0 1 0,1-1 0,-1 1 0,0 0 0,0-1 0,1 1 0,-1 0 0,0-1 0,1 1 0,-1 0 0,0-1 0,1 1 0,-1 0 0,0 0 0,1-1 0,-1 1 0,1 0 0,-1 0 0,0 0 0,1 0 0,-1-1 0,1 1 0,-1 0 0,1 0 0,-1 0 0,0 0 0,1 0 0,-1 0 0,1 0 0,-1 0 0,1 0 0,-1 0 0,1 1 0,-1-1 0,0 0 0,1 0 0,-1 0 0,1 0 0,-1 1 0,0-1 0,1 0 0,-1 0 0,0 1 0,1-1 0,-1 0 0,0 1 0,1-1 0,-1 0 0,0 1 0,0-1 0,1 1 0,-1-1 0,0 1 0,17 33 0,-13-26 0,5 10 0,1 1 0,0-2 0,2 0 0,0 0 0,1-1 0,1-1 0,0 0 0,1 0 0,17 12 0,-23-22-136,0-1-1,-1 0 1,2 0-1,-1 0 1,0-1-1,1-1 1,-1 0-1,1 0 0,16 0 1,-15-3-6690</inkml:trace>
</inkml:ink>
</file>

<file path=ppt/ink/ink46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52"/>
    </inkml:context>
    <inkml:brush xml:id="br0">
      <inkml:brushProperty name="width" value="0.05" units="cm"/>
      <inkml:brushProperty name="height" value="0.05" units="cm"/>
      <inkml:brushProperty name="color" value="#000000"/>
    </inkml:brush>
  </inkml:definitions>
  <inkml:trace contextRef="#ctx0" brushRef="#br0">1 1 24575,'2'42'0,"2"0"0,2 0 0,1-1 0,3 1 0,1-2 0,22 53 0,-23-71 0,-10-22 0,0 1 0,0-1 0,0 0 0,0 0 0,0 0 0,0 0 0,0 0 0,0 1 0,0-1 0,0 0 0,0 0 0,0 0 0,0 0 0,0 0 0,0 0 0,1 1 0,-1-1 0,0 0 0,0 0 0,0 0 0,0 0 0,0 0 0,0 0 0,1 0 0,-1 0 0,0 0 0,0 0 0,0 0 0,0 0 0,0 0 0,1 0 0,-1 0 0,0 0 0,0 0 0,0 0 0,0 0 0,0 0 0,1 0 0,-1 0 0,0 0 0,0 0 0,0 0 0,0 0 0,0 0 0,1 0 0,-1 0 0,0 0 0,0 0 0,0 0 0,4-11 0,0-17 0,-4 25 0,3-25 0,1 2 0,13-44 0,-14 59 0,1 1 0,0-1 0,1 1 0,0 0 0,1 0 0,0 0 0,0 1 0,1-1 0,8-8 0,-14 17 0,0 0 0,0 0 0,0 0 0,1 0 0,-1 0 0,0 0 0,0 0 0,0 1 0,1-1 0,-1 0 0,0 1 0,1-1 0,-1 1 0,1-1 0,-1 1 0,1 0 0,-1 0 0,0-1 0,1 1 0,-1 0 0,1 0 0,-1 0 0,1 1 0,-1-1 0,1 0 0,-1 0 0,1 1 0,-1-1 0,0 1 0,1-1 0,-1 1 0,0 0 0,1 0 0,-1-1 0,0 1 0,0 0 0,0 0 0,0 0 0,0 0 0,0 0 0,0 1 0,0-1 0,1 2 0,5 7 0,0 1 0,-1 0 0,-1 0 0,6 15 0,-5-12 0,71 150 0,-50-89 0,-27-75-23,0 0 1,0 0-1,1 0 0,-1 0 0,0-1 1,0 1-1,0 0 0,0 0 0,0 0 1,0 0-1,1-1 0,-1 1 0,0 0 1,0 0-1,0 0 0,1 0 0,-1 0 1,0 0-1,0 0 0,0 0 0,1 0 1,-1 0-1,0 0 0,0 0 0,0-1 1,1 1-1,-1 0 0,0 1 0,0-1 1,0 0-1,1 0 0,-1 0 0,0 0 1,0 0-1,0 0 0,1 0 0,-1 0 1,0 0-1,0 0 0,0 0 0,0 0 1,1 1-1,-1-1 0,0 0 0,0 0 1,0 0-1,0 0 0,0 0 0,1 1 0,-1-1 1,0 0-1,0 0 0,0 0 0,0 1 1,0-1-1,0 0 0,0 0 0,0 0 1,0 1-1,3-12-6803</inkml:trace>
</inkml:ink>
</file>

<file path=ppt/ink/ink46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53"/>
    </inkml:context>
    <inkml:brush xml:id="br0">
      <inkml:brushProperty name="width" value="0.05" units="cm"/>
      <inkml:brushProperty name="height" value="0.05" units="cm"/>
      <inkml:brushProperty name="color" value="#000000"/>
    </inkml:brush>
  </inkml:definitions>
  <inkml:trace contextRef="#ctx0" brushRef="#br0">145 1 24575,'-14'0'0,"6"0"0,1 0 0,-1 0 0,0 0 0,1 1 0,-10 3 0,14-3 0,1 0 0,-1 0 0,0 0 0,1 1 0,-1 0 0,1-1 0,-1 1 0,1 0 0,0 0 0,-1 0 0,1 0 0,0 1 0,1-1 0,-1 1 0,0-1 0,-2 5 0,-2 8 0,0 0 0,1 0 0,0 1 0,2-1 0,-1 1 0,2 0 0,0 0 0,1 0 0,1 0 0,0 0 0,4 27 0,-2-32 0,0-1 0,0 1 0,1-1 0,0 1 0,1-1 0,0 0 0,9 15 0,-12-22 0,0-1 0,1 0 0,-1 1 0,1-1 0,-1 0 0,1 0 0,0 0 0,0 0 0,0 0 0,0-1 0,0 1 0,1 0 0,-1-1 0,0 0 0,1 1 0,-1-1 0,1 0 0,-1 0 0,1-1 0,-1 1 0,1 0 0,0-1 0,-1 0 0,1 1 0,0-1 0,0 0 0,-1-1 0,1 1 0,0 0 0,-1-1 0,1 1 0,0-1 0,-1 0 0,4-1 0,5-4 2,0-1 0,-1 0 0,0 0-1,16-16 1,0 1-1376,-5 6-5452</inkml:trace>
</inkml:ink>
</file>

<file path=ppt/ink/ink46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25:55"/>
    </inkml:context>
    <inkml:brush xml:id="br0">
      <inkml:brushProperty name="width" value="0.05" units="cm"/>
      <inkml:brushProperty name="height" value="0.05" units="cm"/>
      <inkml:brushProperty name="color" value="#000000"/>
    </inkml:brush>
  </inkml:definitions>
  <inkml:trace contextRef="#ctx0" brushRef="#br0">1 107 24575,'0'7'0,"0"1"0,0-1 0,1 0 0,0 0 0,0 0 0,1 0 0,2 9 0,-3-15 0,0 1 0,0 0 0,0 0 0,0-1 0,1 1 0,-1 0 0,0-1 0,1 1 0,-1-1 0,1 0 0,0 0 0,-1 1 0,1-1 0,0 0 0,0 0 0,0-1 0,0 1 0,-1 0 0,1 0 0,0-1 0,0 0 0,0 1 0,0-1 0,1 0 0,-1 0 0,0 0 0,0 0 0,0 0 0,0 0 0,2-1 0,3-1 0,0 0 0,-1 0 0,1-1 0,-1 1 0,1-1 0,-1-1 0,0 1 0,0-1 0,-1 0 0,1 0 0,-1-1 0,9-10 0,-7 8 0,-1 0 0,1-1 0,-2 0 0,1 0 0,-1-1 0,0 1 0,-1-1 0,6-17 0,-9 25 0,-1-1 0,1 1 0,0-1 0,-1 0 0,0 1 0,1-1 0,-1 0 0,0 1 0,0-1 0,0 0 0,0 0 0,0 1 0,0-1 0,0 0 0,-1 1 0,1-1 0,0 0 0,-1 1 0,0-1 0,1 0 0,-1 1 0,0-1 0,0 1 0,0-1 0,0 1 0,0 0 0,0-1 0,0 1 0,0 0 0,-1 0 0,1 0 0,0 0 0,-3-2 0,1 3 0,0-1 0,0 1 0,0-1 0,0 1 0,0 0 0,0 0 0,0 0 0,0 0 0,0 1 0,0-1 0,0 1 0,0 0 0,0 0 0,0 0 0,1 0 0,-1 0 0,0 1 0,-4 3 0,0 1 0,0 0 0,0 1 0,1 1 0,0-1 0,0 1 0,0 0 0,1 0 0,1 0 0,-1 1 0,-5 16 0,-20 33 0,26-52 0,0 1 0,0 0 0,1 0 0,-1 0 0,2 0 0,-1 1 0,1-1 0,0 1 0,1-1 0,-1 1 0,1 0 0,1-1 0,0 1 0,0 0 0,2 10 0,-2-14 0,1 0 0,1 1 0,-1-1 0,1 0 0,0 1 0,-1-1 0,2 0 0,-1 0 0,0-1 0,1 1 0,0 0 0,0-1 0,0 0 0,0 1 0,1-1 0,-1-1 0,1 1 0,-1 0 0,1-1 0,0 0 0,0 0 0,0 0 0,1 0 0,-1-1 0,0 1 0,1-1 0,4 1 0,6 0-455,0-1 0,28 0 0,-23-2-6371</inkml:trace>
</inkml:ink>
</file>

<file path=ppt/ink/ink46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29"/>
    </inkml:context>
    <inkml:brush xml:id="br0">
      <inkml:brushProperty name="width" value="0.05" units="cm"/>
      <inkml:brushProperty name="height" value="0.05" units="cm"/>
      <inkml:brushProperty name="color" value="#000000"/>
    </inkml:brush>
  </inkml:definitions>
  <inkml:trace contextRef="#ctx0" brushRef="#br0">1 0 24575,'-1'417'-27,"25"1146"-1459,99 400-773,-71-1087 2050,-21-307 99,0 376 1348,-32 0 1887,-1-342-3397,2 1936 272,1-2509 65,10 51 0,-6-50-813,1 35 1,-5-46-6079</inkml:trace>
</inkml:ink>
</file>

<file path=ppt/ink/ink46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42"/>
    </inkml:context>
    <inkml:brush xml:id="br0">
      <inkml:brushProperty name="width" value="0.05" units="cm"/>
      <inkml:brushProperty name="height" value="0.05" units="cm"/>
      <inkml:brushProperty name="color" value="#000000"/>
    </inkml:brush>
  </inkml:definitions>
  <inkml:trace contextRef="#ctx0" brushRef="#br0">0 671 24575,'15'-14'0,"9"-15"0,-2-1 0,31-56 0,26-71 0,-78 156 0,34-79 0,-2-2 0,22-94 0,-49 161 0,-2 19 0,-1 29 0,-3 653 0,-3-298 0,4-264 0,-3 131 0,-1-226-1365,-2-11-5461</inkml:trace>
</inkml:ink>
</file>

<file path=ppt/ink/ink46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43"/>
    </inkml:context>
    <inkml:brush xml:id="br0">
      <inkml:brushProperty name="width" value="0.05" units="cm"/>
      <inkml:brushProperty name="height" value="0.05" units="cm"/>
      <inkml:brushProperty name="color" value="#000000"/>
    </inkml:brush>
  </inkml:definitions>
  <inkml:trace contextRef="#ctx0" brushRef="#br0">0 0 24575,'4'0'0,"6"0"0,8 4 0,5 1 0,7 0 0,7 3 0,4 0 0,3-1 0,3-2 0,-4-2 0,-4 3 0,-6 1 0,-3-2 0,-4-1 0,2-1 0,-4-2-8191</inkml:trace>
</inkml:ink>
</file>

<file path=ppt/ink/ink46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43"/>
    </inkml:context>
    <inkml:brush xml:id="br0">
      <inkml:brushProperty name="width" value="0.05" units="cm"/>
      <inkml:brushProperty name="height" value="0.05" units="cm"/>
      <inkml:brushProperty name="color" value="#000000"/>
    </inkml:brush>
  </inkml:definitions>
  <inkml:trace contextRef="#ctx0" brushRef="#br0">311 33 24575,'-14'1'0,"-1"0"0,0 0 0,0 1 0,1 1 0,0 1 0,-1 0 0,1 1 0,0 0 0,1 1 0,0 0 0,0 1 0,0 1 0,-17 14 0,21-15 0,1 0 0,0 1 0,0 0 0,1 1 0,0 0 0,0 0 0,1 0 0,1 1 0,-1 0 0,1 0 0,1 0 0,0 1 0,1 0 0,0-1 0,0 1 0,1 0 0,0 0 0,1 16 0,1-17 0,0-1 0,1 1 0,0 0 0,1-1 0,0 1 0,0-1 0,1 0 0,1 1 0,-1-1 0,1-1 0,1 1 0,10 16 0,-6-15 0,0 0 0,0 0 0,0-1 0,1 0 0,1 0 0,-1-1 0,2-1 0,20 12 0,-13-10 0,1-1 0,0-1 0,1 0 0,-1-1 0,1-2 0,0 0 0,1-1 0,-1-1 0,1-1 0,-1-1 0,37-5 0,-38 2 0,0-1 0,-1-2 0,0 0 0,0 0 0,0-2 0,-1-1 0,0 0 0,0-1 0,17-14 0,-25 17 0,-1-1 0,0 0 0,0 0 0,0-1 0,-1-1 0,-1 1 0,0-1 0,0 0 0,-1-1 0,0 0 0,0 0 0,-2 0 0,1-1 0,-1 1 0,-1-1 0,2-13 0,-1-4 0,-1 0 0,-3-49 0,0 68 0,-1 0 0,0 0 0,-1 0 0,0 0 0,0 0 0,-1 0 0,-1 0 0,1 1 0,-2-1 0,1 1 0,-7-9 0,7 13 4,-1 1 0,1 0 0,-1 0 0,1 1 0,-1-1 0,0 1 0,0 0 0,-1 0 0,1 1 0,0-1 0,-1 1 0,0 1 0,1-1 0,-1 1 0,0 0 0,-8-1 0,-13 0-157,0 2 1,-36 3 0,25-1-824,5-1-5850</inkml:trace>
</inkml:ink>
</file>

<file path=ppt/ink/ink46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44"/>
    </inkml:context>
    <inkml:brush xml:id="br0">
      <inkml:brushProperty name="width" value="0.05" units="cm"/>
      <inkml:brushProperty name="height" value="0.05" units="cm"/>
      <inkml:brushProperty name="color" value="#000000"/>
    </inkml:brush>
  </inkml:definitions>
  <inkml:trace contextRef="#ctx0" brushRef="#br0">423 213 24575,'-10'0'0,"0"0"0,-1 1 0,1 1 0,0-1 0,0 2 0,0-1 0,0 2 0,1-1 0,-1 1 0,-12 8 0,7-3 0,1 1 0,1 1 0,0 0 0,0 1 0,-15 19 0,4-2 0,1 1 0,2 1 0,0 1 0,3 1 0,1 1 0,1 0 0,2 1 0,1 1 0,2 0 0,1 1 0,-5 45 0,14-74 0,0-1 0,1 0 0,0 0 0,1 0 0,-1 0 0,1 0 0,1 0 0,-1 0 0,1 0 0,1-1 0,-1 1 0,6 9 0,-5-11 0,0 0 0,1 0 0,0-1 0,0 1 0,0-1 0,1 0 0,0 0 0,-1 0 0,1-1 0,1 0 0,-1 0 0,0 0 0,1 0 0,-1-1 0,7 2 0,12 2 0,0-1 0,-1-1 0,2-1 0,-1-1 0,0-1 0,0-1 0,0-1 0,1-1 0,-1-2 0,42-10 0,-22 1 0,0-2 0,-1-2 0,0-1 0,65-40 0,-48 20 0,-2-2 0,83-75 0,-111 87 0,-1-1 0,-2-1 0,-1-2 0,-2 0 0,40-70 0,-57 89 0,-1-1 0,-1 0 0,0-1 0,0 1 0,-2-1 0,0 0 0,0 0 0,-1 0 0,-1-19 0,-1 26 0,-1 0 0,1 0 0,-2 0 0,1 0 0,-1 0 0,0 0 0,-1 0 0,0 0 0,0 1 0,0-1 0,-1 1 0,-1 0 0,1 0 0,-1 0 0,0 1 0,0 0 0,-1 0 0,-9-8 0,4 7 0,0 0 0,0 0 0,-1 1 0,0 1 0,0 0 0,0 0 0,-1 1 0,1 1 0,-1 0 0,-17-1 0,-6 1 0,0 1 0,-53 5 0,61-2 0,-1 2 0,1 2 0,0 0 0,0 2 0,1 1 0,-42 18 0,52-16-1365,5 1-5461</inkml:trace>
</inkml:ink>
</file>

<file path=ppt/ink/ink46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45"/>
    </inkml:context>
    <inkml:brush xml:id="br0">
      <inkml:brushProperty name="width" value="0.05" units="cm"/>
      <inkml:brushProperty name="height" value="0.05" units="cm"/>
      <inkml:brushProperty name="color" value="#000000"/>
    </inkml:brush>
  </inkml:definitions>
  <inkml:trace contextRef="#ctx0" brushRef="#br0">334 71 24575,'-2'1'0,"-1"0"0,1 0 0,0 0 0,-1 0 0,1 0 0,0 1 0,-1-1 0,1 1 0,0-1 0,0 1 0,0 0 0,1 0 0,-1-1 0,-2 4 0,-4 4 0,-38 33 0,-77 80 0,110-106 0,0 1 0,0 0 0,2 1 0,0 1 0,1 0 0,-9 25 0,11-22 0,1 1 0,-7 40 0,12-52 0,1-1 0,1 0 0,-1 1 0,1-1 0,1 0 0,0 1 0,1-1 0,4 18 0,-3-23 0,-1 0 0,1 0 0,0 0 0,1 0 0,-1-1 0,1 1 0,0-1 0,0 0 0,0 0 0,0 0 0,1-1 0,0 1 0,-1-1 0,1 0 0,8 3 0,10 4 0,1-1 0,27 8 0,-41-14 0,69 18 0,1-3 0,1-3 0,0-4 0,1-4 0,122-4 0,-191-4 0,0 0 0,0-1 0,0 0 0,0-1 0,0 0 0,-1-1 0,1-1 0,16-8 0,-23 10 0,-1-1 0,1 0 0,-1 1 0,0-2 0,0 1 0,0 0 0,0-1 0,-1 0 0,1 0 0,-1-1 0,-1 1 0,1-1 0,-1 0 0,0 0 0,0 0 0,-1 0 0,0 0 0,2-10 0,2-31 0,-2 0 0,-3 0 0,-6-77 0,3 110 0,1 0 0,-2 0 0,0 1 0,-1-1 0,0 1 0,-1 0 0,-1 0 0,0 0 0,0 0 0,-1 1 0,-1 0 0,0 1 0,-1 0 0,0 0 0,-11-10 0,-6-2 0,0 1 0,-2 2 0,-1 0 0,-59-29 0,47 26 0,32 16 0,-1 1 0,0 1 0,-1 0 0,1 0 0,-1 1 0,0 0 0,0 1 0,-23-4 0,-134 6 52,91 3-1469,42-2-5409</inkml:trace>
</inkml:ink>
</file>

<file path=ppt/ink/ink4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51"/>
    </inkml:context>
    <inkml:brush xml:id="br0">
      <inkml:brushProperty name="width" value="0.05" units="cm"/>
      <inkml:brushProperty name="height" value="0.05" units="cm"/>
      <inkml:brushProperty name="color" value="#000000"/>
    </inkml:brush>
  </inkml:definitions>
  <inkml:trace contextRef="#ctx0" brushRef="#br0">0 0 24575,'8'0'0,"15"4"0,11 14 0,11 10 0,11 6 0,-1 1 0,-2-3 0,-1-5 0,-10-4 0,-9-6 0,-5-2 0,-4-4 0,-1-3 0,-6-3-8191</inkml:trace>
</inkml:ink>
</file>

<file path=ppt/ink/ink47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31"/>
    </inkml:context>
    <inkml:brush xml:id="br0">
      <inkml:brushProperty name="width" value="0.05" units="cm"/>
      <inkml:brushProperty name="height" value="0.05" units="cm"/>
      <inkml:brushProperty name="color" value="#000000"/>
    </inkml:brush>
  </inkml:definitions>
  <inkml:trace contextRef="#ctx0" brushRef="#br0">0 1043 24575,'2'-32'0,"2"-1"0,1 0 0,1 1 0,14-40 0,0-1 0,20-103 0,92-319 0,-126 476 0,-4 12 0,0 0 0,0 0 0,1 1 0,-1-1 0,1 1 0,1-1 0,-1 1 0,1 0 0,8-9 0,-11 14 0,-1 1 0,1 0 0,-1-1 0,1 1 0,-1 0 0,1 0 0,-1-1 0,1 1 0,-1 0 0,1 0 0,0 0 0,-1 0 0,1-1 0,-1 1 0,1 0 0,0 0 0,-1 0 0,1 0 0,-1 0 0,1 1 0,0-1 0,-1 0 0,1 0 0,-1 0 0,1 0 0,-1 1 0,1-1 0,0 0 0,-1 1 0,1-1 0,-1 0 0,0 1 0,1-1 0,-1 1 0,1-1 0,-1 0 0,1 1 0,-1-1 0,0 1 0,1 0 0,12 26 0,-12-25 0,60 175 0,17 39 0,-71-198 0,25 62 0,4-1 0,54 88 0,-86-159 0,1-2 0,0 1 0,0 0 0,1-1 0,-1 0 0,9 6 0,-13-11 0,1 0 0,-1 0 0,1 0 0,0 0 0,0 0 0,-1 0 0,1-1 0,0 1 0,0-1 0,0 1 0,0-1 0,0 0 0,0 1 0,0-1 0,0 0 0,0 0 0,-1-1 0,1 1 0,0 0 0,0-1 0,0 1 0,0-1 0,0 0 0,0 1 0,-1-1 0,1 0 0,0 0 0,-1 0 0,1 0 0,2-2 0,7-7 0,1-1 0,-1 0 0,-1-1 0,0 0 0,-1 0 0,0-1 0,11-23 0,44-107 0,-47 99 0,21-49 0,70-152 0,-103 234 0,0-2 0,0 1 0,4-21 0,0 0 0,-9 33 0,0 0 0,0 0 0,0 0 0,0 0 0,0 0 0,0 0 0,0 0 0,0 0 0,0 0 0,0 0 0,0 0 0,0 1 0,0-1 0,1 0 0,-1 0 0,0 0 0,0 0 0,0 0 0,0 0 0,0 0 0,0 0 0,0 0 0,0 0 0,0 0 0,0 0 0,0 0 0,0 0 0,0 0 0,0 0 0,0 0 0,1 0 0,-1 0 0,0 0 0,0 0 0,0 0 0,0 0 0,0 0 0,0 0 0,0 0 0,0 0 0,0 0 0,0 0 0,0 0 0,0 0 0,0 0 0,0 0 0,1 0 0,-1 0 0,0 0 0,0 0 0,0 0 0,0 0 0,0 0 0,0-1 0,0 1 0,0 0 0,3 13 0,2 20 0,104 910 0,-97-863 33,-6-41-732,3 50 0,-9-69-6127</inkml:trace>
</inkml:ink>
</file>

<file path=ppt/ink/ink47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32"/>
    </inkml:context>
    <inkml:brush xml:id="br0">
      <inkml:brushProperty name="width" value="0.05" units="cm"/>
      <inkml:brushProperty name="height" value="0.05" units="cm"/>
      <inkml:brushProperty name="color" value="#000000"/>
    </inkml:brush>
  </inkml:definitions>
  <inkml:trace contextRef="#ctx0" brushRef="#br0">1 0 24575,'0'1558'0,"0"-1551"0,0-1 0,0 0 0,0 0 0,1 0 0,-1 0 0,4 9 0,-4-13 0,1 0 0,0-1 0,0 1 0,0 0 0,0-1 0,0 1 0,0-1 0,0 1 0,1-1 0,-1 0 0,0 1 0,1-1 0,-1 0 0,1 0 0,0 0 0,-1 0 0,1 0 0,0 0 0,0-1 0,-1 1 0,4 0 0,21 4 0,-1-2 0,1-1 0,0-1 0,0-1 0,36-5 0,2 2 0,952-7-355,-814 11-655,-143-1-5816</inkml:trace>
</inkml:ink>
</file>

<file path=ppt/ink/ink47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54"/>
    </inkml:context>
    <inkml:brush xml:id="br0">
      <inkml:brushProperty name="width" value="0.05" units="cm"/>
      <inkml:brushProperty name="height" value="0.05" units="cm"/>
      <inkml:brushProperty name="color" value="#000000"/>
    </inkml:brush>
  </inkml:definitions>
  <inkml:trace contextRef="#ctx0" brushRef="#br0">0 0 24575,'0'1'0,"1"0"0,-1-1 0,1 1 0,-1-1 0,0 1 0,1-1 0,-1 1 0,1 0 0,-1-1 0,1 0 0,-1 1 0,1-1 0,0 1 0,-1-1 0,1 0 0,0 1 0,-1-1 0,1 0 0,0 0 0,-1 1 0,1-1 0,0 0 0,-1 0 0,1 0 0,1 0 0,24 4 0,-20-4 0,443 12 0,-290-14 0,1715 15-966,-264-4 720,-1578-9 93,-12 0-6673</inkml:trace>
</inkml:ink>
</file>

<file path=ppt/ink/ink47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56"/>
    </inkml:context>
    <inkml:brush xml:id="br0">
      <inkml:brushProperty name="width" value="0.05" units="cm"/>
      <inkml:brushProperty name="height" value="0.05" units="cm"/>
      <inkml:brushProperty name="color" value="#000000"/>
    </inkml:brush>
  </inkml:definitions>
  <inkml:trace contextRef="#ctx0" brushRef="#br0">0 57 24575,'159'1'0,"169"-3"0,-302 1 0,0-1 0,-1-1 0,1-1 0,-1-2 0,1 0 0,-1-2 0,25-11 0,-48 18 0,0 0 0,1 0 0,-1 0 0,1 1 0,-1-1 0,0 0 0,1 1 0,-1 0 0,4 0 0,-5 0 0,-1 0 0,1 0 0,0 0 0,0 0 0,0 1 0,0-1 0,-1 0 0,1 0 0,0 1 0,0-1 0,-1 1 0,1-1 0,0 1 0,0-1 0,-1 1 0,1-1 0,-1 1 0,1 0 0,0 0 0,1 4 0,0 0 0,0 0 0,-1 0 0,1 0 0,-1 0 0,0 0 0,-1 0 0,1 9 0,2 55 0,-11 130 0,-26 73 0,24-202 0,-18 100 0,12-86 0,4 0 0,-2 140 0,16-77-1365,-2-124-5461</inkml:trace>
</inkml:ink>
</file>

<file path=ppt/ink/ink47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57"/>
    </inkml:context>
    <inkml:brush xml:id="br0">
      <inkml:brushProperty name="width" value="0.05" units="cm"/>
      <inkml:brushProperty name="height" value="0.05" units="cm"/>
      <inkml:brushProperty name="color" value="#000000"/>
    </inkml:brush>
  </inkml:definitions>
  <inkml:trace contextRef="#ctx0" brushRef="#br0">0 95 24575,'4'0'0,"17"0"0,21 0 0,11 0 0,5 0 0,8-4 0,8-5 0,5-6 0,-1 1 0,0 2 0,-3-1 0,-9 2 0,-13 3 0,-10 3 0,-14 2-8191</inkml:trace>
</inkml:ink>
</file>

<file path=ppt/ink/ink47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58"/>
    </inkml:context>
    <inkml:brush xml:id="br0">
      <inkml:brushProperty name="width" value="0.05" units="cm"/>
      <inkml:brushProperty name="height" value="0.05" units="cm"/>
      <inkml:brushProperty name="color" value="#000000"/>
    </inkml:brush>
  </inkml:definitions>
  <inkml:trace contextRef="#ctx0" brushRef="#br0">381 174 24575,'-50'-1'0,"-3"0"0,0 2 0,-88 14 0,137-14 0,0-1 0,0 1 0,0 0 0,0 1 0,0-1 0,0 1 0,1-1 0,-1 1 0,1 0 0,-1 0 0,1 1 0,-1-1 0,1 1 0,0 0 0,0 0 0,1 0 0,-1 0 0,-2 4 0,2-1 0,0 0 0,1 0 0,0 0 0,1 1 0,-1-1 0,1 0 0,0 0 0,1 1 0,0-1 0,1 13 0,-1-14 0,0-1 0,0 0 0,1 0 0,0 0 0,-1 0 0,2 0 0,-1 0 0,0 0 0,1 0 0,0-1 0,0 1 0,0 0 0,0-1 0,0 1 0,1-1 0,0 0 0,0 0 0,0 0 0,0 0 0,0-1 0,0 1 0,1-1 0,-1 0 0,1 0 0,-1 0 0,1 0 0,0 0 0,0-1 0,0 0 0,0 0 0,0 0 0,0 0 0,0-1 0,0 1 0,6-1 0,57 2 0,-39-2 0,-1 1 0,45 9 0,-65-9 0,-1 1 0,0-1 0,1 0 0,-1-1 0,1 0 0,-1 0 0,1 0 0,9-2 0,-13 1 0,0 0 0,-1 0 0,1 0 0,0-1 0,0 0 0,-1 1 0,1-1 0,-1 0 0,1 0 0,-1 0 0,0-1 0,0 1 0,0 0 0,0-1 0,0 0 0,0 1 0,-1-1 0,0 0 0,2-4 0,1-1 0,-1-1 0,0 0 0,0 0 0,-1 0 0,0 0 0,-1 0 0,0 0 0,0 0 0,-1-1 0,0 1 0,-1 0 0,0-1 0,-3-11 0,3 15 0,-1-1 0,-1 1 0,1-1 0,-1 1 0,0 0 0,0 0 0,-1 0 0,0 1 0,0-1 0,0 1 0,-1 0 0,1 0 0,-1 0 0,-1 1 0,1 0 0,0 0 0,-1 0 0,-11-5 0,-16-8 63,-40-29 1,-26-13-1556,74 47-5334</inkml:trace>
</inkml:ink>
</file>

<file path=ppt/ink/ink47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59"/>
    </inkml:context>
    <inkml:brush xml:id="br0">
      <inkml:brushProperty name="width" value="0.05" units="cm"/>
      <inkml:brushProperty name="height" value="0.05" units="cm"/>
      <inkml:brushProperty name="color" value="#000000"/>
    </inkml:brush>
  </inkml:definitions>
  <inkml:trace contextRef="#ctx0" brushRef="#br0">680 0 24575,'-28'86'0,"-195"382"0,195-413 0,-107 189 0,50-93 0,-67 162 0,145-298-341,2 1 0,0 0-1,-4 25 1,6-20-6485</inkml:trace>
</inkml:ink>
</file>

<file path=ppt/ink/ink47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59"/>
    </inkml:context>
    <inkml:brush xml:id="br0">
      <inkml:brushProperty name="width" value="0.05" units="cm"/>
      <inkml:brushProperty name="height" value="0.05" units="cm"/>
      <inkml:brushProperty name="color" value="#000000"/>
    </inkml:brush>
  </inkml:definitions>
  <inkml:trace contextRef="#ctx0" brushRef="#br0">1 0 24575</inkml:trace>
</inkml:ink>
</file>

<file path=ppt/ink/ink47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00"/>
    </inkml:context>
    <inkml:brush xml:id="br0">
      <inkml:brushProperty name="width" value="0.05" units="cm"/>
      <inkml:brushProperty name="height" value="0.05" units="cm"/>
      <inkml:brushProperty name="color" value="#000000"/>
    </inkml:brush>
  </inkml:definitions>
  <inkml:trace contextRef="#ctx0" brushRef="#br0">1 1 24575,'0'0'-8191</inkml:trace>
</inkml:ink>
</file>

<file path=ppt/ink/ink47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07"/>
    </inkml:context>
    <inkml:brush xml:id="br0">
      <inkml:brushProperty name="width" value="0.05" units="cm"/>
      <inkml:brushProperty name="height" value="0.05" units="cm"/>
      <inkml:brushProperty name="color" value="#000000"/>
    </inkml:brush>
  </inkml:definitions>
  <inkml:trace contextRef="#ctx0" brushRef="#br0">0 0 24575,'14'649'0,"-10"-539"0,-3-41 0,14 87 0,-15-152 0,1 1 0,-1-1 0,1 0 0,1 0 0,-1 0 0,0 0 0,1 0 0,0 0 0,4 6 0,-4-8 0,0 0 0,0-1 0,0 0 0,-1 1 0,2-1 0,-1 0 0,0 0 0,0 0 0,0 0 0,0 0 0,1-1 0,-1 1 0,0-1 0,0 1 0,1-1 0,-1 0 0,0 0 0,1 0 0,-1 0 0,5-1 0,142-19 0,-25 2 0,454-24-116,5 28-320,76-3 370,-609 15 66,712-23 0,-751 24-2,0 2 0,0-1 0,0 1 1,19 4-1,-26-3 9,0-1 0,0 1 0,-1 0 0,1 0 0,0 0 0,-1 0 0,1 1 0,-1-1 0,0 1 0,0 0 0,0 0 0,0 0 0,-1 0 0,1 1 0,3 5 0,6 13 103,-1 1 0,-1 1 1,0 0-1,9 40 0,16 110-183,-26-117 110,63 449-37,-15-86 0,-38-331-1365,-12-62-5461</inkml:trace>
</inkml:ink>
</file>

<file path=ppt/ink/ink4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52"/>
    </inkml:context>
    <inkml:brush xml:id="br0">
      <inkml:brushProperty name="width" value="0.05" units="cm"/>
      <inkml:brushProperty name="height" value="0.05" units="cm"/>
      <inkml:brushProperty name="color" value="#000000"/>
    </inkml:brush>
  </inkml:definitions>
  <inkml:trace contextRef="#ctx0" brushRef="#br0">1 18 24575,'18'-1'0,"0"0"0,0-2 0,28-6 0,-44 8 0,0 0 0,1 1 0,-1 0 0,0-1 0,0 1 0,0 0 0,1 0 0,-1 0 0,0 0 0,0 0 0,0 1 0,1-1 0,-1 1 0,0-1 0,0 1 0,0 0 0,0 0 0,0 0 0,0 0 0,0 0 0,0 1 0,1 0 0,-1 0 0,-1 0 0,0 0 0,0 0 0,0 0 0,0 0 0,0 0 0,0 0 0,-1 0 0,1 1 0,-1-1 0,0 0 0,1 0 0,-1 1 0,0-1 0,0 0 0,0 0 0,-1 1 0,1-1 0,0 0 0,-1 0 0,0 0 0,0 3 0,-4 7 0,-3 9 0,8-21 0,0 1 0,1 0 0,-1-1 0,0 1 0,0-1 0,0 1 0,0-1 0,0 1 0,1 0 0,-1-1 0,0 1 0,0-1 0,1 1 0,-1-1 0,0 1 0,1-1 0,-1 0 0,1 1 0,-1-1 0,0 1 0,1-1 0,-1 0 0,1 1 0,-1-1 0,1 0 0,-1 1 0,1-1 0,0 0 0,-1 0 0,1 0 0,-1 0 0,1 1 0,-1-1 0,2 0 0,21 3 0,1-1 0,0 0 0,33-4 0,-37 1 0,-1 0 0,1 2 0,-1 0 0,1 1 0,-1 0 0,24 8 0,-39-8 0,1 0 0,-1 0 0,1 1 0,-1 0 0,0 0 0,0 0 0,0 0 0,-1 0 0,1 1 0,-1 0 0,0 0 0,0 0 0,0 0 0,0 0 0,-1 1 0,1-1 0,-1 1 0,0-1 0,-1 1 0,1 0 0,-1 0 0,0 0 0,0 0 0,0 6 0,1 11 0,-1 0 0,-1 1 0,-1-1 0,-4 24 0,5-42 0,-1-1 0,0 1 0,0 0 0,-1 0 0,1-1 0,-1 1 0,0-1 0,0 1 0,0-1 0,0 0 0,0 0 0,-1 0 0,1 0 0,-1 0 0,0-1 0,0 1 0,0-1 0,0 0 0,-1 0 0,1 0 0,0 0 0,-1 0 0,1-1 0,-1 1 0,-5 0 0,-10 3 0,0-1 0,0 0 0,-36 0 0,40-3 0,8 0 0,1-1 0,0 0 0,-1 0 0,1 0 0,0-1 0,-1 0 0,1 0 0,-7-3 0,10 2 0,0 1 0,0-1 0,0 0 0,0 1 0,0-1 0,0-1 0,1 1 0,-1 0 0,1-1 0,0 1 0,-1-1 0,1 0 0,0 0 0,0 0 0,1 0 0,-3-4 0,-2-10-151,1 0-1,0 0 0,1-1 0,1 0 1,1 1-1,0-1 0,1 0 1,3-27-1,-2 19-6674</inkml:trace>
</inkml:ink>
</file>

<file path=ppt/ink/ink48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08"/>
    </inkml:context>
    <inkml:brush xml:id="br0">
      <inkml:brushProperty name="width" value="0.05" units="cm"/>
      <inkml:brushProperty name="height" value="0.05" units="cm"/>
      <inkml:brushProperty name="color" value="#000000"/>
    </inkml:brush>
  </inkml:definitions>
  <inkml:trace contextRef="#ctx0" brushRef="#br0">592 0 24575,'3'5'0,"-1"0"0,0-1 0,0 1 0,0 0 0,0 0 0,-1 0 0,1 0 0,-1 1 0,-1-1 0,1 0 0,-1 0 0,0 1 0,-1 7 0,2 7 0,8 350 0,-12-277 0,-4 0 0,-20 92 0,25-173 0,-1 1 0,-1-1 0,0 1 0,0-1 0,-7 13 0,9-22 0,1 0 0,-1-1 0,0 1 0,1-1 0,-1 1 0,0-1 0,-1 0 0,1 0 0,0 0 0,0 0 0,-1 0 0,1 0 0,-1-1 0,0 1 0,0-1 0,1 0 0,-1 0 0,0 0 0,0 0 0,0 0 0,0 0 0,0-1 0,0 0 0,0 1 0,0-1 0,0 0 0,-4-1 0,-6-2 0,0 0 0,0 0 0,0-2 0,1 1 0,-1-2 0,1 0 0,-14-9 0,-80-59 0,66 44 0,-133-102 0,169 129 0,1 0 0,-1 0 0,1 0 0,0 0 0,0 0 0,0-1 0,0 1 0,0-1 0,1 0 0,0 0 0,0 0 0,0 0 0,0 0 0,1 0 0,-1-1 0,1 1 0,0 0 0,0-1 0,1 1 0,-1-1 0,1 1 0,0-1 0,0 1 0,1-1 0,-1 1 0,1-1 0,0 1 0,2-6 0,1 0 0,-1-1 0,2 1 0,-1 0 0,2 1 0,-1-1 0,1 1 0,1 0 0,-1 1 0,1-1 0,15-13 0,3 4 17,-1 0 0,2 1 1,0 2-1,1 0 0,1 2 0,58-19 0,-16 12-760,129-21 1,-169 37-6084</inkml:trace>
</inkml:ink>
</file>

<file path=ppt/ink/ink48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09"/>
    </inkml:context>
    <inkml:brush xml:id="br0">
      <inkml:brushProperty name="width" value="0.05" units="cm"/>
      <inkml:brushProperty name="height" value="0.05" units="cm"/>
      <inkml:brushProperty name="color" value="#000000"/>
    </inkml:brush>
  </inkml:definitions>
  <inkml:trace contextRef="#ctx0" brushRef="#br0">0 18 24575,'180'1'0,"195"-3"0,-295-7 0,-54 6 0,40-2 0,-64 5 0,-1 0 0,1 0 0,-1 1 0,1-1 0,0 0 0,-1 1 0,1-1 0,-1 1 0,1 0 0,-1-1 0,0 1 0,1 0 0,-1 0 0,0 0 0,1 0 0,-1 0 0,0 0 0,0 0 0,0 1 0,0-1 0,0 0 0,0 1 0,0-1 0,0 0 0,-1 1 0,1-1 0,0 3 0,2 4 0,-1 0 0,-1 0 0,1 0 0,0 11 0,-2-14 0,2 395 0,-7-228 0,5 81-1365,0-235-5461</inkml:trace>
</inkml:ink>
</file>

<file path=ppt/ink/ink48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09"/>
    </inkml:context>
    <inkml:brush xml:id="br0">
      <inkml:brushProperty name="width" value="0.05" units="cm"/>
      <inkml:brushProperty name="height" value="0.05" units="cm"/>
      <inkml:brushProperty name="color" value="#000000"/>
    </inkml:brush>
  </inkml:definitions>
  <inkml:trace contextRef="#ctx0" brushRef="#br0">1 73 24575,'8'0'0,"18"0"0,29 0 0,24 0 0,28 0 0,22-4 0,9-6 0,-2 0 0,-14-3 0,-22 0 0,-25 4 0,-21 2 0,-16 3 0,-15 2-8191</inkml:trace>
</inkml:ink>
</file>

<file path=ppt/ink/ink48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10"/>
    </inkml:context>
    <inkml:brush xml:id="br0">
      <inkml:brushProperty name="width" value="0.05" units="cm"/>
      <inkml:brushProperty name="height" value="0.05" units="cm"/>
      <inkml:brushProperty name="color" value="#000000"/>
    </inkml:brush>
  </inkml:definitions>
  <inkml:trace contextRef="#ctx0" brushRef="#br0">121 76 24575,'0'6'0,"-2"-1"0,1 1 0,-1-1 0,0 1 0,0-1 0,0 0 0,-1 0 0,0 0 0,0 0 0,0 0 0,-5 4 0,-6 12 0,3-4 0,1 1 0,1 0 0,1 1 0,0 0 0,1 0 0,1 1 0,1 0 0,1 0 0,1 0 0,0 0 0,2 1 0,1 36 0,1-55 0,-1 0 0,1 1 0,-1-1 0,1 0 0,0 0 0,0 1 0,0-1 0,0 0 0,0 0 0,1 0 0,-1 0 0,1 0 0,-1-1 0,1 1 0,0 0 0,-1-1 0,1 1 0,0-1 0,0 1 0,0-1 0,0 0 0,0 0 0,1 0 0,-1 0 0,0 0 0,0-1 0,1 1 0,-1-1 0,0 1 0,1-1 0,-1 0 0,0 0 0,1 0 0,4 0 0,6-1 0,1-1 0,0 0 0,0 0 0,20-8 0,-10 3 0,-2-2 0,1 0 0,-1-2 0,29-18 0,-42 24 0,0-1 0,-1 0 0,0-1 0,-1 0 0,1 0 0,-1 0 0,-1-1 0,1 0 0,-1 0 0,-1-1 0,1 1 0,-2-1 0,6-13 0,-6 1 0,-1 1 0,0 0 0,-2-1 0,-1 0 0,0 1 0,-4-25 0,3 33 0,1 2 0,-1 0 0,-1 0 0,0 0 0,0 0 0,-5-14 0,5 21 0,1 1 0,0-1 0,-1 0 0,1 1 0,-1-1 0,0 1 0,0 0 0,0-1 0,0 1 0,0 0 0,0 0 0,-1 0 0,1 1 0,-1-1 0,1 1 0,-1-1 0,0 1 0,1 0 0,-1 0 0,0 0 0,0 0 0,-5 0 0,-7-1-455,1 2 0,-25 1 0,39-1 455,-21 1-6826</inkml:trace>
</inkml:ink>
</file>

<file path=ppt/ink/ink48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11"/>
    </inkml:context>
    <inkml:brush xml:id="br0">
      <inkml:brushProperty name="width" value="0.05" units="cm"/>
      <inkml:brushProperty name="height" value="0.05" units="cm"/>
      <inkml:brushProperty name="color" value="#000000"/>
    </inkml:brush>
  </inkml:definitions>
  <inkml:trace contextRef="#ctx0" brushRef="#br0">25 193 24575,'-5'10'0,"1"1"0,1 0 0,-1 0 0,2 0 0,0 0 0,-2 19 0,3 71 0,2-63 0,-1-35 0,0 1 0,0-1 0,0 0 0,1 0 0,-1 0 0,1 0 0,-1 1 0,1-1 0,0 0 0,1 0 0,-1 0 0,0-1 0,1 1 0,-1 0 0,1 0 0,0-1 0,0 1 0,3 1 0,-1 0 0,0-2 0,1 1 0,0 0 0,0-1 0,0 0 0,0 0 0,0 0 0,0-1 0,0 0 0,7 1 0,31 4 0,-1-2 0,1-1 0,62-5 0,-98 1 0,-1 1 0,0-1 0,0-1 0,0 1 0,0-1 0,0 0 0,0 0 0,0-1 0,0 0 0,-1 0 0,1 0 0,-1-1 0,0 1 0,7-8 0,-5 4 0,0-1 0,-1 0 0,0 0 0,-1-1 0,0 1 0,0-1 0,0 0 0,3-14 0,0-3 0,-1-1 0,-1 1 0,-2-1 0,-1-1 0,0-50 0,-3 65 0,0 0 0,-1 0 0,0 0 0,0 0 0,-2 1 0,0-1 0,0 1 0,-1-1 0,-10-20 0,12 30 0,0 1 0,-1-1 0,1 1 0,-1 0 0,1 0 0,-1 0 0,0 0 0,1 1 0,-1-1 0,0 1 0,0-1 0,0 1 0,0 0 0,-1 0 0,1 1 0,0-1 0,0 1 0,-5-1 0,-10 0 0,0 1 0,-21 2 0,12 0 0,8-2-151,1 1-1,0 1 0,0 0 0,0 1 1,1 1-1,-1 1 0,1 0 1,-25 12-1,19-5-6674</inkml:trace>
</inkml:ink>
</file>

<file path=ppt/ink/ink48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0:36"/>
    </inkml:context>
    <inkml:brush xml:id="br0">
      <inkml:brushProperty name="width" value="0.05" units="cm"/>
      <inkml:brushProperty name="height" value="0.05" units="cm"/>
      <inkml:brushProperty name="color" value="#000000"/>
    </inkml:brush>
  </inkml:definitions>
  <inkml:trace contextRef="#ctx0" brushRef="#br0">0 787 24575,'3'0'0,"0"-1"0,1 0 0,-1 0 0,0-1 0,0 1 0,-1-1 0,1 1 0,0-1 0,0 0 0,-1 0 0,1 0 0,-1 0 0,4-5 0,2 0 0,24-24 0,0-1 0,-3-1 0,-1-2 0,24-39 0,86-157 0,-135 226 0,34-63 0,94-157 0,-117 208 0,-14 17 0,0-1 0,0 1 0,0 0 0,1 0 0,-1 0 0,0-1 0,0 1 0,1 0 0,-1 0 0,0 0 0,1 0 0,-1 0 0,0 0 0,0 0 0,1-1 0,-1 1 0,0 0 0,1 0 0,-1 0 0,0 0 0,1 0 0,-1 0 0,0 0 0,1 1 0,-1-1 0,0 0 0,0 0 0,1 0 0,-1 0 0,1 0 0,0 3 0,0-1 0,0 0 0,0 0 0,0 1 0,0-1 0,0 1 0,-1-1 0,1 0 0,-1 1 0,0-1 0,0 1 0,0 3 0,1 363 0,-5-198 0,3-143 0,14 533 0,-3-213 0,-11-281 0,-3-25-1365,-1-27-5461</inkml:trace>
</inkml:ink>
</file>

<file path=ppt/ink/ink48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0:37"/>
    </inkml:context>
    <inkml:brush xml:id="br0">
      <inkml:brushProperty name="width" value="0.05" units="cm"/>
      <inkml:brushProperty name="height" value="0.05" units="cm"/>
      <inkml:brushProperty name="color" value="#000000"/>
    </inkml:brush>
  </inkml:definitions>
  <inkml:trace contextRef="#ctx0" brushRef="#br0">1 1 24575,'12'0'0,"23"0"0,19 0 0,3 0 0,0 0 0,-6 0 0,-7 0 0,-3 0 0,-2 0 0,-2 0 0,-4 0 0,-4 0 0,-2 0 0,-3 0 0,0 0 0,-5 0-8191</inkml:trace>
</inkml:ink>
</file>

<file path=ppt/ink/ink48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0:38"/>
    </inkml:context>
    <inkml:brush xml:id="br0">
      <inkml:brushProperty name="width" value="0.05" units="cm"/>
      <inkml:brushProperty name="height" value="0.05" units="cm"/>
      <inkml:brushProperty name="color" value="#000000"/>
    </inkml:brush>
  </inkml:definitions>
  <inkml:trace contextRef="#ctx0" brushRef="#br0">351 216 24575,'-72'0'0,"-81"1"0,148-1 0,-1 1 0,1-1 0,0 1 0,-1 0 0,1 0 0,0 1 0,-1 0 0,1 0 0,0 0 0,0 0 0,1 1 0,-1 0 0,0 0 0,1 0 0,0 0 0,0 1 0,0 0 0,0 0 0,0 0 0,1 0 0,0 0 0,0 1 0,0-1 0,0 1 0,1 0 0,0 0 0,0 0 0,0 0 0,0 1 0,1-1 0,0 0 0,0 1 0,0-1 0,1 1 0,0-1 0,0 0 0,1 7 0,2 1 0,0-1 0,0 0 0,2 0 0,-1-1 0,1 1 0,1-1 0,0 0 0,1 0 0,10 13 0,11 10 0,41 39 0,-41-47 0,1-1 0,1-1 0,1-2 0,1-1 0,1-2 0,1-1 0,38 14 0,-28-15 0,0-3 0,1-1 0,0-2 0,1-2 0,65 4 0,-107-13 0,-1 1 0,1-1 0,0 0 0,0 0 0,-1-1 0,1 1 0,0-1 0,-1 0 0,1 0 0,0 0 0,-1 0 0,1 0 0,-1-1 0,0 0 0,1 0 0,4-3 0,-6 2 0,1 0 0,-1-1 0,1 1 0,-1 0 0,0-1 0,0 0 0,-1 1 0,1-1 0,-1 0 0,1 0 0,-1 0 0,-1 0 0,1 0 0,0-8 0,3-61 0,-4 1 0,-15-127 0,9 159 0,-1 0 0,-3 0 0,-1 1 0,-2 0 0,-2 1 0,-1 0 0,-36-59 0,49 92 0,0-1 0,-1 1 0,1 1 0,-1-1 0,0 0 0,-1 1 0,1 0 0,-1 0 0,0 0 0,0 1 0,0-1 0,-6-2 0,8 5 0,1 0 0,-1 1 0,1-1 0,-1 1 0,1-1 0,-1 1 0,1 0 0,-1 0 0,0 0 0,1 0 0,-1 0 0,1 1 0,-1-1 0,0 1 0,1 0 0,0 0 0,-1 0 0,1 0 0,-1 0 0,1 0 0,0 0 0,0 1 0,0-1 0,0 1 0,0 0 0,0 0 0,0 0 0,0 0 0,1 0 0,-2 2 0,-48 67 11,37-49-286,0 0 0,-2-2 0,-1 0-1,-20 20 1,26-32-6551</inkml:trace>
</inkml:ink>
</file>

<file path=ppt/ink/ink48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0:40"/>
    </inkml:context>
    <inkml:brush xml:id="br0">
      <inkml:brushProperty name="width" value="0.05" units="cm"/>
      <inkml:brushProperty name="height" value="0.05" units="cm"/>
      <inkml:brushProperty name="color" value="#000000"/>
    </inkml:brush>
  </inkml:definitions>
  <inkml:trace contextRef="#ctx0" brushRef="#br0">0 1 24575,'0'1567'0,"4"-1739"-1365,2 73-5461</inkml:trace>
</inkml:ink>
</file>

<file path=ppt/ink/ink48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0:41"/>
    </inkml:context>
    <inkml:brush xml:id="br0">
      <inkml:brushProperty name="width" value="0.05" units="cm"/>
      <inkml:brushProperty name="height" value="0.05" units="cm"/>
      <inkml:brushProperty name="color" value="#000000"/>
    </inkml:brush>
  </inkml:definitions>
  <inkml:trace contextRef="#ctx0" brushRef="#br0">513 0 24575,'-16'27'0,"-1"0"0,-1-2 0,-2 0 0,-40 40 0,18-20 0,-240 266 0,260-291 0,18-16 0,0-1 0,0 1 0,0-1 0,0 1 0,1 1 0,0-1 0,-5 8 0,7-11 0,1 0 0,0-1 0,0 1 0,0 0 0,0 0 0,0-1 0,0 1 0,0 0 0,0 0 0,0-1 0,0 1 0,0 0 0,1 0 0,-1-1 0,0 1 0,1 0 0,-1 0 0,0-1 0,1 1 0,-1-1 0,1 1 0,-1 0 0,1-1 0,-1 1 0,1-1 0,-1 1 0,2 0 0,19 13 0,-16-11 0,163 93 0,-91-54 0,-2 2 0,85 67 0,-143-96-102,-8-7-150,1 0-1,-1-1 0,2 0 1,15 8-1,-12-9-6573</inkml:trace>
</inkml:ink>
</file>

<file path=ppt/ink/ink4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52"/>
    </inkml:context>
    <inkml:brush xml:id="br0">
      <inkml:brushProperty name="width" value="0.05" units="cm"/>
      <inkml:brushProperty name="height" value="0.05" units="cm"/>
      <inkml:brushProperty name="color" value="#000000"/>
    </inkml:brush>
  </inkml:definitions>
  <inkml:trace contextRef="#ctx0" brushRef="#br0">0 1 24575,'4'0'0,"5"0"0,5 0 0,8 0 0,17 3 0,16 3 0,24-1 0,18 3 0,-8 0-8191</inkml:trace>
</inkml:ink>
</file>

<file path=ppt/ink/ink49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03"/>
    </inkml:context>
    <inkml:brush xml:id="br0">
      <inkml:brushProperty name="width" value="0.05" units="cm"/>
      <inkml:brushProperty name="height" value="0.05" units="cm"/>
      <inkml:brushProperty name="color" value="#000000"/>
    </inkml:brush>
  </inkml:definitions>
  <inkml:trace contextRef="#ctx0" brushRef="#br0">1 669 24575,'13'-30'0,"0"0"0,-2-2 0,11-49 0,9-103 0,-14 74 0,16-92 0,-31 296 0,-4 1445-1365,2-1502-5461</inkml:trace>
</inkml:ink>
</file>

<file path=ppt/ink/ink49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04"/>
    </inkml:context>
    <inkml:brush xml:id="br0">
      <inkml:brushProperty name="width" value="0.05" units="cm"/>
      <inkml:brushProperty name="height" value="0.05" units="cm"/>
      <inkml:brushProperty name="color" value="#000000"/>
    </inkml:brush>
  </inkml:definitions>
  <inkml:trace contextRef="#ctx0" brushRef="#br0">1 0 24575,'609'0'-1365,"-589"0"-5461</inkml:trace>
</inkml:ink>
</file>

<file path=ppt/ink/ink49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05"/>
    </inkml:context>
    <inkml:brush xml:id="br0">
      <inkml:brushProperty name="width" value="0.05" units="cm"/>
      <inkml:brushProperty name="height" value="0.05" units="cm"/>
      <inkml:brushProperty name="color" value="#000000"/>
    </inkml:brush>
  </inkml:definitions>
  <inkml:trace contextRef="#ctx0" brushRef="#br0">476 97 24575,'-32'0'0,"-1"2"0,1 1 0,0 1 0,0 2 0,-51 16 0,67-17 0,1 1 0,0 1 0,0 0 0,1 1 0,0 1 0,0 0 0,1 1 0,0 1 0,1 0 0,0 0 0,1 1 0,-20 26 0,26-30 0,0 1 0,1-1 0,0 1 0,0 0 0,1 0 0,0 0 0,0 0 0,1 1 0,1-1 0,-1 1 0,1 16 0,1-21 0,0 0 0,1 0 0,-1 0 0,1 0 0,0-1 0,0 1 0,1 0 0,-1-1 0,1 1 0,0-1 0,1 1 0,-1-1 0,1 0 0,-1 0 0,1 0 0,1 0 0,-1 0 0,0-1 0,1 0 0,0 0 0,0 0 0,0 0 0,0 0 0,6 3 0,24 6 0,1-1 0,0-1 0,0-2 0,48 4 0,-47-7 0,166 19 0,-162-21 0,0-3 0,1-1 0,39-7 0,-74 7 0,-1 0 0,1-1 0,-1 0 0,1 0 0,-1 0 0,0-1 0,0 1 0,0-1 0,0-1 0,-1 1 0,1-1 0,-1 1 0,0-1 0,0 0 0,0-1 0,0 1 0,-1-1 0,0 0 0,0 0 0,0 0 0,-1 0 0,1 0 0,-1 0 0,0-1 0,1-6 0,3-15 0,-1 0 0,-1 0 0,0-55 0,-3 68 0,0-21 0,1 8 0,-1 0 0,-1 0 0,-1 0 0,-2 0 0,-8-39 0,10 62 3,-1 0-1,1 1 0,-1-1 1,1 0-1,-1 1 0,0-1 1,0 1-1,-1 0 0,1 0 1,-1 0-1,0 0 0,1 0 0,-1 0 1,0 1-1,-1-1 0,1 1 1,0 0-1,-1 0 0,1 0 1,-1 1-1,0-1 0,1 1 1,-1 0-1,0 0 0,0 0 1,0 0-1,0 1 0,-7-1 1,-8 2-95,-1 0 0,1 2 1,-1 0-1,-31 9 0,8-2-882,-3-1-5852</inkml:trace>
</inkml:ink>
</file>

<file path=ppt/ink/ink49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06"/>
    </inkml:context>
    <inkml:brush xml:id="br0">
      <inkml:brushProperty name="width" value="0.05" units="cm"/>
      <inkml:brushProperty name="height" value="0.05" units="cm"/>
      <inkml:brushProperty name="color" value="#000000"/>
    </inkml:brush>
  </inkml:definitions>
  <inkml:trace contextRef="#ctx0" brushRef="#br0">1228 1 24575,'-554'22'0,"440"-9"0,0 5 0,-196 57 0,301-72 0,-7 2 0,0 0 0,0 1 0,-26 15 0,40-20 0,-1 0 0,1 0 0,0 1 0,0-1 0,0 1 0,0-1 0,0 1 0,0 0 0,0 0 0,0-1 0,1 1 0,-1 1 0,1-1 0,0 0 0,-1 0 0,1 0 0,0 1 0,0-1 0,0 1 0,1-1 0,-1 1 0,1-1 0,-1 1 0,1-1 0,0 1 0,0-1 0,0 1 0,0-1 0,0 1 0,1 0 0,-1-1 0,2 4 0,2 3 0,1-1 0,0 0 0,0 0 0,1 0 0,0 0 0,0-1 0,1 0 0,-1 0 0,11 7 0,76 53 0,-82-60 0,495 281 0,-123-77 0,-346-189 0,135 90 0,-155-99 0,0 1 0,-2 1 0,0 0 0,0 1 0,-2 1 0,0 0 0,16 28 0,-26-39 0,0 1 0,-1-1 0,0 1 0,0 0 0,0 0 0,-1 0 0,0 0 0,0 12 0,-6 59 0,2-50 0,0-7 0,0-1 0,-2 1 0,0 0 0,-2-1 0,0 0 0,-1-1 0,-1 0 0,-1 0 0,-13 19 0,1-7 0,-1 0 0,-1-2 0,-2 0 0,-32 28 0,35-37 0,0-2 0,-2 0 0,0-1 0,-53 26 0,59-35 0,-1 0 0,0-2 0,0 0 0,0-1 0,-1-1 0,1-1 0,-1-1 0,-22 0 0,9-2 0,0-1 0,0-2 0,0-1 0,0-2 0,1-1 0,0-2 0,0-1 0,1-2 0,0-1 0,-57-33 0,66 32 0,-1 0 0,1-1 0,-34-28 0,51 39 0,1-1 0,0 0 0,1-1 0,-1 1 0,1-1 0,0 0 0,0 0 0,0 0 0,1 0 0,0-1 0,1 1 0,-1-1 0,1 0 0,0 0 0,0-8 0,0-29-455,2 1 0,7-58 0,0 45-6371</inkml:trace>
</inkml:ink>
</file>

<file path=ppt/ink/ink49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07"/>
    </inkml:context>
    <inkml:brush xml:id="br0">
      <inkml:brushProperty name="width" value="0.05" units="cm"/>
      <inkml:brushProperty name="height" value="0.05" units="cm"/>
      <inkml:brushProperty name="color" value="#000000"/>
    </inkml:brush>
  </inkml:definitions>
  <inkml:trace contextRef="#ctx0" brushRef="#br0">1 1 24575,'0'150'0,"4"270"0,3-292 0,29 158 0,10-57 0,29 181 0,-43-120 0,26 171 0,-36-315-1365,-20-119-5461</inkml:trace>
</inkml:ink>
</file>

<file path=ppt/ink/ink49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09"/>
    </inkml:context>
    <inkml:brush xml:id="br0">
      <inkml:brushProperty name="width" value="0.05" units="cm"/>
      <inkml:brushProperty name="height" value="0.05" units="cm"/>
      <inkml:brushProperty name="color" value="#000000"/>
    </inkml:brush>
  </inkml:definitions>
  <inkml:trace contextRef="#ctx0" brushRef="#br0">117 0 24575,'0'13'0,"-1"0"0,-1-1 0,-3 15 0,-2 7 0,-83 852 0,78 12 0,12-544-1365,0-364-5461</inkml:trace>
</inkml:ink>
</file>

<file path=ppt/ink/ink49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1:10"/>
    </inkml:context>
    <inkml:brush xml:id="br0">
      <inkml:brushProperty name="width" value="0.05" units="cm"/>
      <inkml:brushProperty name="height" value="0.05" units="cm"/>
      <inkml:brushProperty name="color" value="#000000"/>
    </inkml:brush>
  </inkml:definitions>
  <inkml:trace contextRef="#ctx0" brushRef="#br0">938 57 24575,'0'-2'0,"-1"0"0,0 0 0,1 0 0,-1 0 0,0 0 0,0 0 0,-1 0 0,1 0 0,0 1 0,-1-1 0,1 0 0,-1 1 0,1-1 0,-1 1 0,0-1 0,1 1 0,-1 0 0,0 0 0,0 0 0,-4-2 0,-42-16 0,46 18 0,-1 1 0,1 0 0,0 0 0,-1 0 0,1 0 0,-1 0 0,1 0 0,0 1 0,0-1 0,-1 1 0,1-1 0,0 1 0,0 0 0,-1 0 0,1 0 0,0 0 0,0 0 0,0 0 0,-3 4 0,-36 36 0,28-26 0,-242 284 0,132-151 0,90-110 0,-1-1 0,-58 47 0,72-68 0,-1-1 0,0-1 0,-1-1 0,0-1 0,-1-1 0,-43 15 0,42-16 0,25-9 0,-1-1 0,0 0 0,0 1 0,0-1 0,0 0 0,0 1 0,1-1 0,-1 0 0,0 0 0,0 1 0,1-1 0,-1 0 0,0 1 0,0-1 0,1 0 0,-1 0 0,0 0 0,1 1 0,-1-1 0,0 0 0,1 0 0,-1 0 0,0 0 0,1 0 0,-1 0 0,0 0 0,1 0 0,-1 1 0,1-1 0,-1 0 0,0-1 0,1 1 0,0 0 0,56 4 0,-42-3 0,5 2 0,0 0 0,0 2 0,0 1 0,24 10 0,-21-8 0,0 0 0,34 6 0,48-7 0,-86-7 0,0 0 0,0 2 0,0 0 0,0 1 0,-1 0 0,1 2 0,-1 0 0,19 9 0,-16-6 0,0 0 0,1-2 0,-1 0 0,1-2 0,41 4 0,-34-5 0,-1 1 0,53 15 0,-67-15 43,0-1 1,28 3-1,7 1-1538,-27-2-5331</inkml:trace>
</inkml:ink>
</file>

<file path=ppt/ink/ink49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34"/>
    </inkml:context>
    <inkml:brush xml:id="br0">
      <inkml:brushProperty name="width" value="0.05" units="cm"/>
      <inkml:brushProperty name="height" value="0.05" units="cm"/>
      <inkml:brushProperty name="color" value="#000000"/>
    </inkml:brush>
  </inkml:definitions>
  <inkml:trace contextRef="#ctx0" brushRef="#br0">1 118 24575,'577'-24'-63,"-431"14"-192,185-10-1019,1456-38-2780,-887 52 4168,6 7 3368,-689-1-1990,165 0-934,-377 0-558,0 0 0,0 0 0,0 1 0,-1-1 0,1 1 0,0 0 0,-1 1 0,1-1 0,-1 1 0,1 0 0,-1 0 0,0 0 0,1 0 0,5 5 0,-6-3 0,0 1 0,-1-1 0,1 0 0,-1 1 0,0 0 0,0 0 0,0 0 0,-1 0 0,0 0 0,0 0 0,3 12 0,3 7 0,1 0 0,13 25 0,-10-25 0,15 48 0,3 48 0,-6 1 0,12 172 0,-15 250 0,-20 730 0,-4-604 0,27-27 0,-2-125 0,-20 634 0,-4-600 0,3 1605 0,-2-2151 0,0 1 0,1-1 0,-2 1 0,1-1 0,-1 0 0,1 0 0,-1 1 0,-1-1 0,1-1 0,-1 1 0,0 0 0,0 0 0,0-1 0,-1 0 0,1 0 0,-1 0 0,0 0 0,-1 0 0,1-1 0,0 0 0,-1 0 0,0 0 0,-6 3 0,-9 3 0,0 0 0,0-1 0,-1-1 0,-35 6 0,-41 2 0,-2-4 0,-136-4 0,152-6 0,-1915 18 0,1948-19 0,-799-14 0,-602-19 0,1267 33-1365,117 0-5461</inkml:trace>
</inkml:ink>
</file>

<file path=ppt/ink/ink49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44"/>
    </inkml:context>
    <inkml:brush xml:id="br0">
      <inkml:brushProperty name="width" value="0.05" units="cm"/>
      <inkml:brushProperty name="height" value="0.05" units="cm"/>
      <inkml:brushProperty name="color" value="#000000"/>
    </inkml:brush>
  </inkml:definitions>
  <inkml:trace contextRef="#ctx0" brushRef="#br0">1020 124 24575,'-8'-4'0,"-11"-6"0,0 0 0,-1 1 0,0 2 0,0 0 0,0 1 0,-38-6 0,-50 4 0,-174 10 0,243 0 0,1 2 0,-50 12 0,73-13 0,1 1 0,-1 1 0,1 0 0,0 1 0,1 1 0,-1 0 0,1 1 0,1 0 0,-13 10 0,21-14 0,-1 1 0,1-1 0,0 0 0,1 1 0,-1 0 0,1 0 0,0 0 0,0 1 0,1-1 0,-1 1 0,1-1 0,1 1 0,-1 0 0,0 7 0,1-4 0,0 0 0,1-1 0,0 1 0,1 0 0,0 0 0,0 0 0,1 0 0,5 15 0,-1-9 0,0-1 0,1 0 0,0 0 0,2 0 0,-1-1 0,1-1 0,1 1 0,0-2 0,1 1 0,20 16 0,-13-16 0,1 0 0,0-2 0,0 0 0,1-1 0,0-1 0,0-1 0,1-1 0,40 7 0,12-4 0,89 1 0,-140-9 0,-1 0 0,252-2 0,-266 0 0,0 0 0,0 0 0,0-1 0,-1 0 0,1 0 0,0 0 0,-1-1 0,1 0 0,-1 0 0,0-1 0,0 1 0,0-1 0,0-1 0,-1 1 0,8-8 0,-5 1 0,0 0 0,0 0 0,-1 0 0,-1-1 0,0 0 0,0 0 0,4-17 0,0-3 0,-2 0 0,-1-1 0,-1 0 0,1-44 0,-6-132 0,-2 194 0,1 16 0,-1 26 0,3 277 0,-5 175 0,-1-444 0,-1 0 0,-2 0 0,-12 38 0,14-55 0,-6 11 0,-1 0 0,-1-1 0,-2-1 0,-28 42 0,25-41 0,12-18 0,-1 1 0,-1-1 0,0 0 0,0 0 0,-1-1 0,0 0 0,-1-1 0,0 0 0,0 0 0,-1-1 0,0 0 0,-19 8 0,-4 1 0,-1-1 0,0-2 0,-1-1 0,0-2 0,-59 9 0,17-12 0,1-3 0,-1-3 0,1-4 0,-118-19 0,190 21 0,-54-14 0,54 14 0,1 0 0,0-1 0,0 0 0,0 0 0,0 0 0,0 0 0,1-1 0,-1 0 0,1 1 0,-1-1 0,-2-4 0,5 6 0,1 0 0,-1 1 0,1-1 0,-1 0 0,1 0 0,0 0 0,-1 0 0,1 0 0,0 0 0,-1 0 0,1 0 0,0 0 0,0 0 0,0 0 0,0 0 0,0 0 0,0 0 0,0 0 0,0 0 0,1 0 0,-1 0 0,0 0 0,1 0 0,-1 1 0,0-1 0,1 0 0,-1 0 0,1 0 0,-1 0 0,1 0 0,0 1 0,-1-1 0,2-1 0,29-20 0,14 1-1365,3 2-5461</inkml:trace>
</inkml:ink>
</file>

<file path=ppt/ink/ink49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45"/>
    </inkml:context>
    <inkml:brush xml:id="br0">
      <inkml:brushProperty name="width" value="0.05" units="cm"/>
      <inkml:brushProperty name="height" value="0.05" units="cm"/>
      <inkml:brushProperty name="color" value="#000000"/>
    </inkml:brush>
  </inkml:definitions>
  <inkml:trace contextRef="#ctx0" brushRef="#br0">328 125 24575,'-10'0'0,"-1"0"0,1 0 0,-1 1 0,1 1 0,0 0 0,0 0 0,-1 1 0,2 0 0,-1 1 0,0 0 0,1 1 0,-1 0 0,1 0 0,1 1 0,-1 0 0,1 0 0,0 1 0,0 0 0,-7 9 0,0 2 0,0 1 0,1 0 0,1 0 0,1 2 0,1-1 0,0 2 0,2-1 0,-13 44 0,19-53 0,1 1 0,0-1 0,0 1 0,2-1 0,0 1 0,0-1 0,1 1 0,2 13 0,-1-17 0,1 0 0,0-1 0,0 1 0,0 0 0,1-1 0,1 0 0,-1 0 0,1 0 0,1-1 0,-1 1 0,1-1 0,7 6 0,-2-4 0,0 0 0,1-1 0,0-1 0,0 1 0,1-2 0,-1 0 0,1-1 0,1 0 0,-1-1 0,1 0 0,14 2 0,6-1 0,-1-2 0,1 0 0,51-4 0,-64 0 0,0-1 0,0-1 0,0-1 0,-1-1 0,1-1 0,-1 0 0,25-13 0,-30 11 0,-1 0 0,0-1 0,0-1 0,-1 0 0,-1-1 0,1 0 0,-2-1 0,1 0 0,16-25 0,8-15 0,-3-2 0,29-62 0,-52 94 0,-1-1 0,0 0 0,-2 0 0,-1 0 0,-1-1 0,-1 0 0,0 0 0,-1-37 0,-3 56 0,0 0 0,-1 1 0,1-1 0,-1 1 0,0-1 0,0 1 0,0-1 0,0 1 0,-1 0 0,0 0 0,0 0 0,0-1 0,0 2 0,-1-1 0,0 0 0,1 0 0,-1 1 0,-6-6 0,3 6 0,0-1 0,0 1 0,0 0 0,0 1 0,0-1 0,-1 1 0,1 0 0,-1 1 0,1 0 0,-1 0 0,0 0 0,-7 1 0,-27-2-227,0 1-1,0 3 1,0 1-1,0 2 1,-75 20-1,72-10-6598</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2:51"/>
    </inkml:context>
    <inkml:brush xml:id="br0">
      <inkml:brushProperty name="width" value="0.05" units="cm"/>
      <inkml:brushProperty name="height" value="0.05" units="cm"/>
      <inkml:brushProperty name="color" value="#000000"/>
    </inkml:brush>
  </inkml:definitions>
  <inkml:trace contextRef="#ctx0" brushRef="#br0">1 1277 24575,'-1'-156'0,"15"-672"0,-13 814 0,2-60 0,16-86 0,-19 155 0,1 0 0,1 1 0,-1-1 0,0 0 0,1 0 0,3-6 0,-5 11 0,1 0 0,-1 0 0,0-1 0,0 1 0,0 0 0,1-1 0,-1 1 0,0 0 0,1 0 0,-1-1 0,0 1 0,0 0 0,1 0 0,-1 0 0,0-1 0,1 1 0,-1 0 0,0 0 0,1 0 0,-1 0 0,1 0 0,-1 0 0,0 0 0,1 0 0,-1 0 0,0 0 0,1 0 0,-1 0 0,1 0 0,-1 0 0,0 0 0,1 0 0,-1 0 0,0 1 0,1-1 0,-1 0 0,0 0 0,1 0 0,-1 0 0,0 1 0,0-1 0,1 0 0,-1 0 0,0 1 0,0-1 0,1 0 0,-1 1 0,0-1 0,0 0 0,0 1 0,1-1 0,-1 0 0,0 1 0,0-1 0,0 1 0,9 21 0,12 72 0,-17-69 0,1 1 0,1-1 0,2-1 0,10 25 0,59 106 0,18 42 0,-51-72 0,2 4 0,-46-127 0,1 0 0,0 0 0,0-1 0,-1 1 0,1 0 0,0 0 0,0-1 0,1 1 0,-1-1 0,0 1 0,1-1 0,-1 0 0,0 1 0,1-1 0,0 0 0,2 2 0,-3-4 0,0 1 0,1 0 0,-1 0 0,0-1 0,0 1 0,1 0 0,-1-1 0,0 1 0,0-1 0,1 0 0,-1 1 0,0-1 0,0 0 0,0 0 0,0 0 0,0 0 0,0 0 0,0 0 0,-1 0 0,1 0 0,0 0 0,0 0 0,-1 0 0,1 0 0,-1 0 0,1-3 0,27-49 0,-2-1 0,22-70 0,-26 65 0,2 1 0,31-55 0,74-89 0,-109 170 0,22-49 0,-29 55 0,-13 26 0,0 0 0,0 1 0,0-1 0,0 0 0,0 1 0,0-1 0,0 0 0,0 0 0,1 1 0,-1-1 0,0 0 0,0 0 0,0 1 0,0-1 0,1 0 0,-1 0 0,0 0 0,0 1 0,1-1 0,-1 0 0,0 0 0,0 0 0,1 0 0,-1 1 0,0-1 0,0 0 0,1 0 0,-1 0 0,0 0 0,1 0 0,-1 0 0,0 0 0,0 0 0,1 0 0,-1 0 0,0 0 0,1 0 0,-1 0 0,0 0 0,1 0 0,-1 0 0,0 0 0,0 0 0,1-1 0,-1 1 0,0 0 0,0 0 0,1 0 0,-1 0 0,0-1 0,0 1 0,1 0 0,-1 0 0,0 0 0,0-1 0,0 1 0,0 0 0,1 0 0,-1-1 0,0 1 0,0 0 0,0 0 0,0-1 0,0 1 0,0-1 0,7 31 0,-7-30 0,31 294 0,-25 4 0,7 115 0,-12-386 0,-1-21 0,0 0 0,0 1 0,0-1 0,1 0 0,0 0 0,0 0 0,1 0 0,-1 0 0,6 11 0,-7-16-65,1-1 0,-1 1 0,1-1 0,-1 1 0,1-1 0,-1 0 0,1 1 0,0-1 0,-1 1 0,1-1 0,-1 0 0,1 0 0,0 1 0,-1-1 0,1 0 0,0 0 0,-1 0 0,1 0 0,0 1 0,0-1 0,14-3-6761</inkml:trace>
</inkml:ink>
</file>

<file path=ppt/ink/ink5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53"/>
    </inkml:context>
    <inkml:brush xml:id="br0">
      <inkml:brushProperty name="width" value="0.05" units="cm"/>
      <inkml:brushProperty name="height" value="0.05" units="cm"/>
      <inkml:brushProperty name="color" value="#000000"/>
    </inkml:brush>
  </inkml:definitions>
  <inkml:trace contextRef="#ctx0" brushRef="#br0">1 1 24575,'4'0'0</inkml:trace>
</inkml:ink>
</file>

<file path=ppt/ink/ink50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46"/>
    </inkml:context>
    <inkml:brush xml:id="br0">
      <inkml:brushProperty name="width" value="0.05" units="cm"/>
      <inkml:brushProperty name="height" value="0.05" units="cm"/>
      <inkml:brushProperty name="color" value="#000000"/>
    </inkml:brush>
  </inkml:definitions>
  <inkml:trace contextRef="#ctx0" brushRef="#br0">376 0 24575,'-15'0'0,"0"1"0,0 0 0,-1 1 0,1 1 0,-26 7 0,31-6 0,0 0 0,1 1 0,0 0 0,0 0 0,0 1 0,0 0 0,1 1 0,0 0 0,-10 10 0,0 5 0,0 0 0,0 1 0,2 0 0,1 2 0,-16 34 0,23-40 0,1 0 0,0 1 0,1-1 0,1 1 0,1 0 0,1 0 0,1 1 0,0 27 0,2-44 0,0 1 0,0-1 0,1 0 0,-1 0 0,1 0 0,0 0 0,0 0 0,0 0 0,1-1 0,-1 1 0,1 0 0,0 0 0,0-1 0,0 0 0,1 1 0,-1-1 0,1 0 0,0 0 0,5 4 0,-2-3 0,0-1 0,0 0 0,0 0 0,1-1 0,-1 0 0,1 0 0,-1 0 0,1-1 0,0 0 0,0 0 0,9-1 0,125 2 0,-1-7 0,173-27 0,-301 30 0,1 0 0,-1-1 0,1 0 0,-1-1 0,0 0 0,22-11 0,-30 12 0,1 0 0,0-1 0,-1 1 0,0-1 0,0 0 0,0 0 0,0 0 0,-1-1 0,0 1 0,0-1 0,0 0 0,0 1 0,-1-1 0,1-1 0,-1 1 0,-1 0 0,3-10 0,1-23 0,-2 0 0,-1 0 0,-2 0 0,-5-43 0,4 73 0,0 0 0,0 0 0,0 0 0,-1 0 0,0 1 0,-1-1 0,0 0 0,0 1 0,0 0 0,-8-12 0,8 16 0,1 0 0,-1 0 0,0 0 0,0 0 0,-1 0 0,1 0 0,-1 1 0,1 0 0,-1 0 0,0 0 0,0 0 0,1 0 0,-2 1 0,1 0 0,0 0 0,0 0 0,0 0 0,0 1 0,0-1 0,-1 1 0,-6 1 0,-38 8-1365,29-2-5461</inkml:trace>
</inkml:ink>
</file>

<file path=ppt/ink/ink50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47"/>
    </inkml:context>
    <inkml:brush xml:id="br0">
      <inkml:brushProperty name="width" value="0.05" units="cm"/>
      <inkml:brushProperty name="height" value="0.05" units="cm"/>
      <inkml:brushProperty name="color" value="#000000"/>
    </inkml:brush>
  </inkml:definitions>
  <inkml:trace contextRef="#ctx0" brushRef="#br0">450 23 24575,'-7'-4'0,"-1"1"0,0 0 0,0 0 0,0 0 0,0 1 0,0 1 0,0 0 0,0 0 0,-1 0 0,1 1 0,0 0 0,-1 1 0,-13 2 0,10 0 0,1 0 0,0 1 0,0 1 0,1-1 0,-1 2 0,1-1 0,0 2 0,-17 13 0,7-2 0,1 1 0,1 1 0,1 0 0,1 1 0,0 1 0,2 1 0,-20 40 0,23-39 0,2 0 0,0 1 0,2 0 0,1 0 0,1 1 0,1 0 0,1-1 0,1 33 0,2-43 0,1 0 0,0-1 0,1 1 0,0 0 0,2-1 0,-1 0 0,2 1 0,0-2 0,0 1 0,2 0 0,-1-1 0,2 0 0,0-1 0,0 0 0,18 20 0,-18-26 0,0 1 0,0-2 0,0 1 0,1-1 0,0 0 0,0-1 0,0 0 0,1 0 0,-1-1 0,1-1 0,0 1 0,0-1 0,14 0 0,14 0 0,1-1 0,43-6 0,-51 3 0,-5 1 0,1-2 0,44-11 0,-62 12 0,-1-1 0,0 1 0,1-2 0,-1 0 0,0 0 0,-1 0 0,1-1 0,-1 0 0,0 0 0,0-1 0,12-12 0,-9 5 0,-1 0 0,-1-1 0,0 1 0,-1-2 0,0 1 0,-1-1 0,-1 0 0,0 0 0,-1-1 0,3-21 0,-2-6 0,-3 0 0,-3-69 0,0 86 0,-10-53 0,9 69 0,-1 1 0,1 0 0,-1 1 0,-1-1 0,1 0 0,-2 1 0,1 0 0,-1 0 0,-8-10 0,10 15 0,0 0 0,-1 0 0,1 1 0,-1-1 0,0 1 0,1 0 0,-1 0 0,0 0 0,0 1 0,0-1 0,-1 1 0,1 0 0,0 0 0,-6 0 0,-8 0 0,1 0 0,-22 2 0,17 0 0,-89 3-1365,55-3-5461</inkml:trace>
</inkml:ink>
</file>

<file path=ppt/ink/ink50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48"/>
    </inkml:context>
    <inkml:brush xml:id="br0">
      <inkml:brushProperty name="width" value="0.05" units="cm"/>
      <inkml:brushProperty name="height" value="0.05" units="cm"/>
      <inkml:brushProperty name="color" value="#000000"/>
    </inkml:brush>
  </inkml:definitions>
  <inkml:trace contextRef="#ctx0" brushRef="#br0">501 1 24575,'-26'0'0,"-37"-1"0,-102 13 0,147-9 0,0 0 0,1 2 0,-1-1 0,1 2 0,0 1 0,0 0 0,1 1 0,-1 0 0,2 1 0,-19 15 0,30-21 0,0 0 0,1 1 0,-1-1 0,1 1 0,0 0 0,1 0 0,-1 0 0,0 0 0,1 0 0,0 0 0,0 1 0,1-1 0,-1 1 0,1 0 0,0-1 0,0 1 0,0 0 0,1-1 0,-1 1 0,1 0 0,0 0 0,1 0 0,0 6 0,1-3 0,1 0 0,-1 0 0,1 0 0,0 0 0,1-1 0,0 0 0,0 1 0,1-1 0,-1-1 0,1 1 0,1-1 0,11 11 0,4 0 0,0-1 0,2-1 0,40 22 0,82 28 0,-110-49 0,223 78 0,-176-65 0,-77-28 0,-1 0 0,0 1 0,0 0 0,0 0 0,0 0 0,0 0 0,0 1 0,-1-1 0,1 1 0,-1 0 0,0 0 0,0 0 0,0 0 0,0 1 0,4 5 0,-5-3 0,1 1 0,-1-1 0,0 1 0,-1-1 0,0 1 0,0 0 0,0 0 0,-1-1 0,0 11 0,0 12 0,0 17 0,-8 70 0,7-104 0,-2 1 0,0-1 0,0 1 0,-1-1 0,0 0 0,-1-1 0,-1 1 0,0-1 0,0 0 0,-12 15 0,12-20 0,-1 0 0,1 0 0,-1-1 0,-1 0 0,1 0 0,-1-1 0,0 0 0,0 0 0,0-1 0,0 0 0,0 0 0,-1-1 0,0 0 0,-12 1 0,-13 0 0,0-1 0,-46-3 0,45-2 0,-1-1 0,1-3 0,0 0 0,0-2 0,1-2 0,0-1 0,-50-27 0,79 37 14,-1-1-1,1 0 0,0 0 0,0 0 1,1-1-1,-1 0 0,1 0 1,-5-5-1,8 8-51,0 0 0,0 0 0,1-1 0,-1 1 0,1 0 0,-1 0-1,1-1 1,-1 1 0,1 0 0,0-1 0,0 1 0,-1-1 0,1 1 0,0 0 0,0-1 0,0 1 0,1-1 0,-1 1 0,0 0-1,1-1 1,-1 1 0,0 0 0,1-1 0,0 1 0,-1 0 0,1 0 0,0 0 0,-1-1 0,1 1 0,0 0 0,0 0 0,0 0-1,0 0 1,0 0 0,0 1 0,0-1 0,1 0 0,0-1 0,19-12-6788</inkml:trace>
</inkml:ink>
</file>

<file path=ppt/ink/ink50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49"/>
    </inkml:context>
    <inkml:brush xml:id="br0">
      <inkml:brushProperty name="width" value="0.05" units="cm"/>
      <inkml:brushProperty name="height" value="0.05" units="cm"/>
      <inkml:brushProperty name="color" value="#000000"/>
    </inkml:brush>
  </inkml:definitions>
  <inkml:trace contextRef="#ctx0" brushRef="#br0">0 1 24575,'0'1656'-1365,"0"-1633"-5461</inkml:trace>
</inkml:ink>
</file>

<file path=ppt/ink/ink50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16"/>
    </inkml:context>
    <inkml:brush xml:id="br0">
      <inkml:brushProperty name="width" value="0.05" units="cm"/>
      <inkml:brushProperty name="height" value="0.05" units="cm"/>
      <inkml:brushProperty name="color" value="#000000"/>
    </inkml:brush>
  </inkml:definitions>
  <inkml:trace contextRef="#ctx0" brushRef="#br0">3102 1 24575,'-3020'0'0,"3016"0"0,-1 0 0,1 0 0,0 0 0,0 1 0,-1 0 0,1-1 0,0 1 0,0 1 0,0-1 0,0 1 0,-4 2 0,5-2 0,1-1 0,0 1 0,0 0 0,1 0 0,-1 0 0,0 1 0,1-1 0,-1 0 0,1 1 0,-1-1 0,1 1 0,0-1 0,0 1 0,0-1 0,1 1 0,-1 0 0,1 0 0,-1 4 0,0 9 0,0 0 0,2 0 0,0 1 0,5 27 0,20 66 0,-17-76 0,43 160 0,49 200 0,-93-347-341,-2 0 0,-3 0-1,-3 78 1,-1-104-6485</inkml:trace>
</inkml:ink>
</file>

<file path=ppt/ink/ink50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18"/>
    </inkml:context>
    <inkml:brush xml:id="br0">
      <inkml:brushProperty name="width" value="0.05" units="cm"/>
      <inkml:brushProperty name="height" value="0.05" units="cm"/>
      <inkml:brushProperty name="color" value="#000000"/>
    </inkml:brush>
  </inkml:definitions>
  <inkml:trace contextRef="#ctx0" brushRef="#br0">480 1 24575,'0'116'0,"-6"0"0,-33 191 0,37-296 0,0-1 0,-1 1 0,0-1 0,-1 0 0,0 0 0,-8 15 0,12-24 0,-1 0 0,1-1 0,-1 1 0,0 0 0,1-1 0,-1 1 0,1 0 0,-1-1 0,0 1 0,0-1 0,1 1 0,-1-1 0,0 1 0,0-1 0,0 0 0,0 1 0,1-1 0,-1 0 0,0 0 0,0 0 0,0 1 0,0-1 0,0 0 0,0 0 0,-1 0 0,0-1 0,0 0 0,-1 1 0,1-1 0,0 0 0,0 0 0,0 0 0,0 0 0,0 0 0,-4-3 0,-3-5 0,0 1 0,-16-20 0,21 23 0,-92-116 0,-98-107 0,192 226 0,0 1 0,1-1 0,-1 1 0,0-1 0,1 1 0,0-1 0,-1 0 0,1 0 0,0 0 0,0 0 0,0 0 0,0 0 0,0 0 0,0 0 0,1 0 0,-1 0 0,1 0 0,0 0 0,-1-1 0,1 1 0,0-3 0,1 3 0,0 0 0,1 0 0,-1 0 0,0 0 0,1 0 0,-1 0 0,1 0 0,0 0 0,0 1 0,0-1 0,0 1 0,0-1 0,0 1 0,0 0 0,0 0 0,0 0 0,1 0 0,3-1 0,19-7 0,0 2 0,1 1 0,0 2 0,0 0 0,0 1 0,0 2 0,31 2 0,33-3 0,-71 0 33,0-1 1,0-1-1,27-10 0,-25 8-533,0 0 1,23-2 0,-26 6-6327</inkml:trace>
</inkml:ink>
</file>

<file path=ppt/ink/ink50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19"/>
    </inkml:context>
    <inkml:brush xml:id="br0">
      <inkml:brushProperty name="width" value="0.05" units="cm"/>
      <inkml:brushProperty name="height" value="0.05" units="cm"/>
      <inkml:brushProperty name="color" value="#000000"/>
    </inkml:brush>
  </inkml:definitions>
  <inkml:trace contextRef="#ctx0" brushRef="#br0">1 612 24575,'0'-12'0,"1"0"0,1 0 0,0 0 0,1 1 0,0-1 0,0 0 0,1 1 0,1 0 0,0 0 0,10-16 0,7-6 0,49-55 0,-68 84 0,27-30 0,2 0 0,1 3 0,1 1 0,2 1 0,1 2 0,1 1 0,1 3 0,1 1 0,1 1 0,1 3 0,59-18 0,-90 33 0,1 0 0,0 0 0,0 1 0,0 1 0,-1 0 0,22 2 0,-28-1 0,0 1 0,0 0 0,-1 0 0,1 1 0,0-1 0,-1 1 0,1 0 0,-1 1 0,0-1 0,0 1 0,1-1 0,-2 1 0,1 0 0,0 1 0,-1-1 0,1 1 0,-1-1 0,0 1 0,3 5 0,2 6 0,0 1 0,0 0 0,-2 0 0,0 0 0,0 1 0,-2 0 0,0 0 0,-1 1 0,-1-1 0,0 32 0,-2-30 0,-1-1 0,0 0 0,-2 1 0,0-1 0,-1 0 0,-1 0 0,0 0 0,-2-1 0,0 0 0,-11 19 0,5-16 0,-1 0 0,-1-1 0,-1-1 0,0 0 0,-2-1 0,0-1 0,0-1 0,-27 16 0,22-16 0,-2-1 0,0-1 0,0-1 0,-1-2 0,0 0 0,-46 9 0,60-17 0,13-3 0,22-5 0,96-12 0,2 5 0,160 2 0,-273 11 0,0 0 0,0 0 0,0 1 0,0 0 0,0 0 0,-1 1 0,15 5 0,-18-5 0,1 0 0,-1 1 0,0 0 0,0 0 0,0 0 0,0 1 0,0-1 0,-1 1 0,1 0 0,-1 0 0,0 0 0,-1 0 0,5 8 0,3 10 0,0 0 0,-2 1 0,0 1 0,-2-1 0,0 1 0,2 33 0,-2 6 0,-3 79 0,-5-114 0,-1 0 0,-1 0 0,-1-1 0,-1 0 0,-2 0 0,0 0 0,-2-1 0,-25 47 0,23-52 0,0 0 0,-2 0 0,-1-1 0,0-1 0,-2-1 0,0 0 0,-1-1 0,-1-1 0,0 0 0,-28 16 0,29-23 0,0-1 0,0 0 0,-1-1 0,0-1 0,0-1 0,-1 0 0,1-2 0,-22 2 0,-23-2 0,-73-6 0,95 1 0,31 1 0,-1 1 0,0-1 0,1-1 0,-1 0 0,-18-7 0,25 7 0,0 0 0,0-1 0,0 0 0,1 0 0,-1 0 0,1 0 0,0-1 0,0 0 0,0 0 0,0 0 0,0 0 0,1-1 0,-6-9 0,2 0 17,0 0 0,1-1 1,1 0-1,0 0 0,1 0 0,-4-30 0,7 33-166,0 0 1,0-1-1,1 1 1,0-1-1,1 1 1,1 0-1,0-1 1,1 1-1,4-14 1,9-8-6678</inkml:trace>
</inkml:ink>
</file>

<file path=ppt/ink/ink50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20"/>
    </inkml:context>
    <inkml:brush xml:id="br0">
      <inkml:brushProperty name="width" value="0.05" units="cm"/>
      <inkml:brushProperty name="height" value="0.05" units="cm"/>
      <inkml:brushProperty name="color" value="#000000"/>
    </inkml:brush>
  </inkml:definitions>
  <inkml:trace contextRef="#ctx0" brushRef="#br0">260 101 24575,'-4'-3'0,"0"0"0,1 1 0,-1 0 0,0-1 0,0 2 0,-1-1 0,1 0 0,0 1 0,-1 0 0,1 0 0,0 0 0,-1 0 0,-4 0 0,-59 1 0,62 0 0,1 1 0,0 0 0,0 1 0,0-1 0,0 1 0,0 0 0,0 1 0,0-1 0,1 1 0,-1 0 0,1 0 0,0 0 0,0 0 0,0 1 0,0 0 0,1 0 0,-1 0 0,1 0 0,0 0 0,0 1 0,0-1 0,1 1 0,-3 5 0,0 3 0,0-1 0,1 0 0,1 1 0,-1 0 0,2 0 0,0 0 0,1 0 0,-1 17 0,3-16 0,1 0 0,0-1 0,0 1 0,1-1 0,1 0 0,0 0 0,1 0 0,0 0 0,14 21 0,-14-25 0,0-1 0,1 0 0,0-1 0,1 1 0,-1-1 0,2-1 0,-1 1 0,0-1 0,1-1 0,0 1 0,1-1 0,-1 0 0,1-1 0,16 6 0,73 13 0,-87-21 0,0-1 0,0 0 0,0-1 0,0 0 0,1 0 0,21-5 0,-30 4 0,1 0 0,-1-1 0,0 0 0,0 0 0,0 0 0,0 0 0,0 0 0,0-1 0,0 1 0,-1-1 0,1 0 0,-1 1 0,0-1 0,0 0 0,0-1 0,0 1 0,0 0 0,-1 0 0,1-1 0,-1 1 0,0-1 0,0 0 0,0 1 0,-1-1 0,1-4 0,2-14 0,-2-1 0,0 1 0,-3-24 0,1 18 0,1 7 0,-6-119 0,4 118 0,-1-1 0,-2 1 0,0 0 0,-9-24 0,13 43 6,0 0 0,-1 1 0,1-1 0,0 0 0,-1 1 0,0 0 0,0-1 0,1 1 0,-1 0 0,-1 0 0,1 0 0,0 0 0,0 0 0,-1 0 0,1 1 0,-1-1 0,1 1 0,-1-1 0,-4 0 0,0 0-218,-1 1 0,0-1 0,1 1-1,-1 1 1,0 0 0,-9 1 0,-3 0-6614</inkml:trace>
</inkml:ink>
</file>

<file path=ppt/ink/ink50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21"/>
    </inkml:context>
    <inkml:brush xml:id="br0">
      <inkml:brushProperty name="width" value="0.05" units="cm"/>
      <inkml:brushProperty name="height" value="0.05" units="cm"/>
      <inkml:brushProperty name="color" value="#000000"/>
    </inkml:brush>
  </inkml:definitions>
  <inkml:trace contextRef="#ctx0" brushRef="#br0">171 149 24575,'0'-1'0,"-1"0"0,1 0 0,-1 0 0,1 0 0,-1 0 0,0 1 0,1-1 0,-1 0 0,0 0 0,0 0 0,0 0 0,0 1 0,0-1 0,0 1 0,0-1 0,0 0 0,0 1 0,0 0 0,0-1 0,0 1 0,0-1 0,0 1 0,0 0 0,0 0 0,-1 0 0,0 0 0,-33-4 0,31 4 0,-1 0 0,1 0 0,0 0 0,0 1 0,0 0 0,0-1 0,0 1 0,0 1 0,1-1 0,-1 0 0,0 1 0,0 0 0,1 0 0,-1 0 0,1 0 0,0 1 0,0-1 0,0 1 0,0 0 0,0 0 0,0 0 0,1 0 0,-1 1 0,1-1 0,0 1 0,0-1 0,0 1 0,1 0 0,-1-1 0,1 1 0,-1 5 0,-2 11 0,0 1 0,2 0 0,1-1 0,2 42 0,0-34 0,-1 15 0,-1-10 0,2 0 0,7 48 0,-6-72 0,-1-1 0,1 0 0,1 0 0,0 0 0,0 0 0,0 0 0,1 0 0,0-1 0,1 1 0,0-1 0,0 0 0,0-1 0,1 1 0,10 8 0,-10-11 0,-1-1 0,1 0 0,0 0 0,0 0 0,0-1 0,0 0 0,1 0 0,-1 0 0,1-1 0,-1 0 0,1 0 0,-1-1 0,1 0 0,0 0 0,-1 0 0,1-1 0,-1 0 0,1-1 0,7-2 0,14-4 0,-1-2 0,0-1 0,26-15 0,-38 18 0,54-23 0,30-16 0,-91 42 0,0 0 0,-1-1 0,0 0 0,0 0 0,-1 0 0,1-1 0,-1 1 0,-1-2 0,1 1 0,-1-1 0,-1 1 0,1-2 0,-1 1 0,-1 0 0,1-1 0,-1 1 0,-1-1 0,2-11 0,1-15 0,-1 0 0,-2 1 0,-3-52 0,0 42 0,1 3 0,1 27 0,0-1 0,-2 0 0,0 0 0,0 0 0,-6-20 0,7 33 3,-1 0 0,0 0-1,0 0 1,-1 0 0,1 0-1,0 1 1,0-1 0,-1 0-1,0 1 1,1-1 0,-1 1-1,0-1 1,1 1 0,-1 0-1,0 0 1,0 0 0,0 0-1,0 0 1,0 0 0,0 0-1,0 1 1,-1-1 0,1 1-1,0 0 1,-3-1 0,-7 0-124,0 1 1,0 1 0,-19 2 0,11-1-834,0-1-5872</inkml:trace>
</inkml:ink>
</file>

<file path=ppt/ink/ink50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24"/>
    </inkml:context>
    <inkml:brush xml:id="br0">
      <inkml:brushProperty name="width" value="0.05" units="cm"/>
      <inkml:brushProperty name="height" value="0.05" units="cm"/>
      <inkml:brushProperty name="color" value="#000000"/>
    </inkml:brush>
  </inkml:definitions>
  <inkml:trace contextRef="#ctx0" brushRef="#br0">631 25 24575,'-10'-4'0,"0"1"0,-1 0 0,1 1 0,-1 0 0,0 0 0,0 1 0,-18 1 0,2-1 0,-321-5 0,341 6 0,1 0 0,-1 0 0,0 1 0,0 0 0,1 0 0,-1 1 0,0 0 0,1 0 0,-1 0 0,1 1 0,0 0 0,0 0 0,-7 5 0,10-5 0,0 0 0,0 1 0,0-1 0,0 1 0,0-1 0,1 1 0,0 0 0,0 0 0,0 0 0,0 0 0,0 0 0,1 1 0,0-1 0,0 0 0,0 1 0,0-1 0,1 1 0,0-1 0,0 1 0,1 8 0,0 1 0,2 0 0,0 0 0,0 0 0,2 0 0,0 0 0,0-1 0,14 25 0,1-4 0,42 52 0,-18-33 0,95 87 0,63 30 0,-201-169 0,14 11 0,-1 1 0,0 0 0,-1 1 0,0 0 0,-1 1 0,-1 1 0,0 0 0,-2 0 0,1 1 0,-2 0 0,-1 1 0,7 21 0,-8-24 0,0 0 0,-2 1 0,0-1 0,0 1 0,-2-1 0,0 1 0,0 0 0,-2 0 0,-2 25 0,1-34 0,0 0 0,-1 0 0,0-1 0,0 1 0,0-1 0,-1 0 0,0 0 0,0 1 0,-1-2 0,0 1 0,0 0 0,0-1 0,0 0 0,-9 8 0,1-4 0,1 0 0,-1-1 0,-1-1 0,0 0 0,-26 11 0,-20 2 0,0-2 0,-95 15 0,120-28 0,-1-1 0,1-2 0,-1-2 0,-44-4 0,76 4 5,0-1-1,0 1 1,0-1 0,0 1-1,0-1 1,1 0-1,-1 0 1,0 0 0,0 0-1,1-1 1,-1 1 0,0-1-1,1 1 1,0-1-1,-1 0 1,1 0 0,0 0-1,0 0 1,0-1-1,0 1 1,0 0 0,1-1-1,-1 1 1,1-1-1,-2-5 1,1 0-191,0 0 1,1 0-1,0-1 0,0 1 1,1-1-1,0 1 1,2-16-1,3-15-6640</inkml:trace>
</inkml:ink>
</file>

<file path=ppt/ink/ink5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53"/>
    </inkml:context>
    <inkml:brush xml:id="br0">
      <inkml:brushProperty name="width" value="0.05" units="cm"/>
      <inkml:brushProperty name="height" value="0.05" units="cm"/>
      <inkml:brushProperty name="color" value="#000000"/>
    </inkml:brush>
  </inkml:definitions>
  <inkml:trace contextRef="#ctx0" brushRef="#br0">0 1 24575,'8'0'0,"7"0"0,0 0-8191</inkml:trace>
  <inkml:trace contextRef="#ctx0" brushRef="#br0">303 47 24575,'0'0'-8191</inkml:trace>
</inkml:ink>
</file>

<file path=ppt/ink/ink5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25"/>
    </inkml:context>
    <inkml:brush xml:id="br0">
      <inkml:brushProperty name="width" value="0.05" units="cm"/>
      <inkml:brushProperty name="height" value="0.05" units="cm"/>
      <inkml:brushProperty name="color" value="#000000"/>
    </inkml:brush>
  </inkml:definitions>
  <inkml:trace contextRef="#ctx0" brushRef="#br0">0 1 24575,'0'2190'-1365,"0"-2170"-5461</inkml:trace>
</inkml:ink>
</file>

<file path=ppt/ink/ink5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26"/>
    </inkml:context>
    <inkml:brush xml:id="br0">
      <inkml:brushProperty name="width" value="0.05" units="cm"/>
      <inkml:brushProperty name="height" value="0.05" units="cm"/>
      <inkml:brushProperty name="color" value="#000000"/>
    </inkml:brush>
  </inkml:definitions>
  <inkml:trace contextRef="#ctx0" brushRef="#br0">1 0 24575,'3309'0'-1365,"-3289"0"-5461</inkml:trace>
</inkml:ink>
</file>

<file path=ppt/ink/ink5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32:53"/>
    </inkml:context>
    <inkml:brush xml:id="br0">
      <inkml:brushProperty name="width" value="0.05" units="cm"/>
      <inkml:brushProperty name="height" value="0.05" units="cm"/>
      <inkml:brushProperty name="color" value="#000000"/>
    </inkml:brush>
  </inkml:definitions>
  <inkml:trace contextRef="#ctx0" brushRef="#br0">4347 224 24575,'-1'-1'0,"1"0"0,0 0 0,-1 0 0,1 0 0,-1 0 0,1 0 0,-1 1 0,1-1 0,-1 0 0,1 0 0,-1 0 0,0 1 0,0-1 0,1 0 0,-1 1 0,0-1 0,0 1 0,0-1 0,0 1 0,-1-1 0,-25-11 0,16 7 0,-31-12 0,-1 1 0,-1 3 0,0 1 0,-48-6 0,-185-14 0,274 32 0,-587-27 0,-3 28 0,288 2 0,33-4 0,-599 26 0,833-21 0,0 1 0,0 2 0,0 2 0,-50 19 0,64-18 0,1 1 0,0 1 0,0 1 0,2 0 0,-1 2 0,2 1 0,-30 28 0,-12 22 0,-62 85 0,-43 84 0,20-26 0,122-175 0,2 1 0,1 1 0,-23 50 0,36-63 0,0 1 0,1 0 0,2 1 0,0-1 0,2 1 0,-3 45 0,3 56 0,1 300 0,6-382 0,3 1 0,2-1 0,1-1 0,3 1 0,20 51 0,-7-38 0,2 0 0,3-2 0,42 61 0,5-13 0,5-3 0,4-4 0,103 89 0,-86-94 0,3-5 0,4-4 0,4-6 0,137 70 0,-107-76 0,3-5 0,3-7 0,195 48 0,-79-46-144,3-11 0,1-12 0,3-12-1,375-14 1,-567-14 144,0-3 0,0-5 0,84-21 0,-115 19 0,0-3 0,-1-2 0,-1-2 0,-1-2 0,83-52 0,-54 18 86,-2-2 0,-3-5 0,-3-2 0,-3-3-1,-2-2 1,88-132 0,-115 143-71,-2 0-1,-3-3 1,-3 0-1,-2-2 1,-3-1-1,-4 0 1,-2-2-1,11-86 1,-11-2-19,-7-1 1,-14-237-1,0 340 4,-3-1 0,-2 1 0,-2 1 0,-3 0 0,-1 1 0,-3 0 0,-41-81 0,21 64 0,-2 1 0,-4 1 0,-2 3 0,-90-94 0,11 21 0,-89-90 0,115 121-150,-108-151 0,144 174-915,20 28-5761</inkml:trace>
</inkml:ink>
</file>

<file path=ppt/ink/ink5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13"/>
    </inkml:context>
    <inkml:brush xml:id="br0">
      <inkml:brushProperty name="width" value="0.05" units="cm"/>
      <inkml:brushProperty name="height" value="0.05" units="cm"/>
      <inkml:brushProperty name="color" value="#000000"/>
    </inkml:brush>
  </inkml:definitions>
  <inkml:trace contextRef="#ctx0" brushRef="#br0">1521 2 24575,'-1396'0'0,"1377"0"0,11-1 0,0 1 0,0 0 0,0 1 0,-8 1 0,14-2 0,0 1 0,0-1 0,0 1 0,0 0 0,0-1 0,0 1 0,0 0 0,1 0 0,-1 1 0,0-1 0,1 0 0,-1 1 0,1-1 0,-1 0 0,1 1 0,0 0 0,-1-1 0,1 1 0,0 0 0,-1 2 0,-3 12 0,0 0 0,1 0 0,1 1 0,1-1 0,0 1 0,1 0 0,2 30 0,-1-8 0,1 877 0,3-335 0,-4 353 0,1-917 0,0 0 0,9 32 0,-6-31 0,-1 0 0,2 23 0,-6-16 0,1-18 0,0 0 0,0-1 0,0 1 0,1 0 0,0 0 0,3 12 0,-3-17 0,0 0 0,0 0 0,1 0 0,-1 0 0,1 0 0,-1 0 0,1-1 0,-1 1 0,1 0 0,0-1 0,0 1 0,0-1 0,0 0 0,0 0 0,0 0 0,0 0 0,0 0 0,0 0 0,0 0 0,1 0 0,-1-1 0,0 0 0,1 1 0,3-1 0,72 5 0,80-6 0,-61-1 0,1681-2 0,-1218 4 0,-557 1 0,1-1 0,0-1 0,-1 1 0,1 0 0,-1-1 0,1 0 0,-1 0 0,0 0 0,1 0 0,-1-1 0,0 1 0,0-1 0,1 0 0,-1 0 0,-1 0 0,1 0 0,0 0 0,0-1 0,-1 1 0,0-1 0,1 0 0,-1 0 0,0 1 0,0-1 0,0-1 0,-1 1 0,1 0 0,-1 0 0,2-6 0,1-8 0,-1 0 0,0-1 0,-2 1 0,0-34 0,0 31 0,-4-511 0,-39 2 0,-33 162 0,30 124 0,6 21 0,-20-91 0,37 178 0,13 77 0,3 22 0,-2-51 0,8 85 0,0-12 0,-1 0 0,0 0 0,-6-26 0,6 37 0,0 0 0,1 0 0,-2 0 0,1 0 0,0 0 0,-1 0 0,1 0 0,-1 1 0,0-1 0,0 0 0,0 1 0,0 0 0,0-1 0,0 1 0,-1 0 0,1 0 0,-1 0 0,0 1 0,1-1 0,-1 1 0,0-1 0,0 1 0,-5-1 0,-24-3 0,0 1 0,0 2 0,-60 4 0,29 0 0,-740 2 0,801-4-27,-19 0-308,1 0 1,-1-1-1,-34-8 1,36 4-6492</inkml:trace>
</inkml:ink>
</file>

<file path=ppt/ink/ink5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15"/>
    </inkml:context>
    <inkml:brush xml:id="br0">
      <inkml:brushProperty name="width" value="0.05" units="cm"/>
      <inkml:brushProperty name="height" value="0.05" units="cm"/>
      <inkml:brushProperty name="color" value="#000000"/>
    </inkml:brush>
  </inkml:definitions>
  <inkml:trace contextRef="#ctx0" brushRef="#br0">184 557 24575,'-18'0'0,"10"0"0,-1 0 0,1 0 0,0 1 0,-12 1 0,17-1 0,0 1 0,0-1 0,-1 0 0,1 1 0,0 0 0,0-1 0,0 1 0,0 0 0,1 1 0,-1-1 0,1 0 0,-1 1 0,-3 4 0,-4 7 0,1-1 0,1 1 0,0 1 0,-10 26 0,15-32 0,0 0 0,0 1 0,1-1 0,0 0 0,1 1 0,0 0 0,0-1 0,1 1 0,1 12 0,0-20 0,-1 0 0,0 0 0,0 0 0,1 0 0,-1-1 0,1 1 0,-1 0 0,1 0 0,0-1 0,0 1 0,0 0 0,0-1 0,0 1 0,0-1 0,0 1 0,0-1 0,1 1 0,-1-1 0,0 0 0,1 0 0,-1 0 0,1 0 0,0 0 0,-1 0 0,1 0 0,0 0 0,-1-1 0,1 1 0,0-1 0,0 1 0,0-1 0,0 0 0,2 1 0,0-2 0,-1 1 0,0-1 0,0 1 0,0-1 0,0 0 0,0 0 0,0-1 0,0 1 0,0-1 0,0 1 0,0-1 0,-1 0 0,1 0 0,-1 0 0,1 0 0,-1 0 0,0-1 0,3-4 0,3-6 0,-1-2 0,0 1 0,-1-1 0,-1 1 0,-1-2 0,0 1 0,3-21 0,-3 13 0,2-1 0,9-25 0,-1 11 0,-2-1 0,-2 0 0,-1-1 0,-3 0 0,-1 0 0,-1 0 0,-4-58 0,-2-98 0,1 476 0,2 216 0,-1-478 0,2-1 0,5 31 0,1-33-1365,2-12-5461</inkml:trace>
</inkml:ink>
</file>

<file path=ppt/ink/ink5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16"/>
    </inkml:context>
    <inkml:brush xml:id="br0">
      <inkml:brushProperty name="width" value="0.05" units="cm"/>
      <inkml:brushProperty name="height" value="0.05" units="cm"/>
      <inkml:brushProperty name="color" value="#000000"/>
    </inkml:brush>
  </inkml:definitions>
  <inkml:trace contextRef="#ctx0" brushRef="#br0">95 0 24575,'-2'19'0,"0"-1"0,-2 0 0,0 1 0,0-2 0,-2 1 0,0 0 0,-9 16 0,3-5 0,-10 34 0,19-52 0,-10 53 0,12-61 0,1 0 0,-1 1 0,1-1 0,0 1 0,0-1 0,1 0 0,-1 1 0,1-1 0,-1 0 0,1 1 0,0-1 0,0 0 0,1 0 0,-1 0 0,3 4 0,-3-6 0,0 0 0,0-1 0,0 1 0,0 0 0,0 0 0,0-1 0,0 1 0,0 0 0,0-1 0,1 0 0,-1 1 0,0-1 0,0 0 0,1 1 0,-1-1 0,0 0 0,1 0 0,-1 0 0,0 0 0,0 0 0,1 0 0,-1-1 0,0 1 0,0 0 0,1-1 0,-1 1 0,0-1 0,0 1 0,0-1 0,1 1 0,-1-1 0,0 0 0,1-1 0,4-2 0,0 0 0,0-1 0,-1 0 0,9-9 0,10-14 0,33-53 0,-50 72 0,-2 0 0,1-1 0,-1 0 0,-1 0 0,0-1 0,0 1 0,-1-1 0,0 0 0,1-14 0,-5 107 0,12 88 0,-8-143 0,1 0 0,2 0 0,0-1 0,2 0 0,1 0 0,1-1 0,17 31 0,-10-34-1365,-2-13-5461</inkml:trace>
</inkml:ink>
</file>

<file path=ppt/ink/ink5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17"/>
    </inkml:context>
    <inkml:brush xml:id="br0">
      <inkml:brushProperty name="width" value="0.05" units="cm"/>
      <inkml:brushProperty name="height" value="0.05" units="cm"/>
      <inkml:brushProperty name="color" value="#000000"/>
    </inkml:brush>
  </inkml:definitions>
  <inkml:trace contextRef="#ctx0" brushRef="#br0">1 1 24575,'0'3'0,"0"14"0,0 20 0,0 19 0,0 12 0,0 7 0,3 1 0,3 1 0,-1-1 0,3-2 0,0-5 0,3-7 0,-1-6 0,-1-8 0,-3-13-8191</inkml:trace>
</inkml:ink>
</file>

<file path=ppt/ink/ink5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17"/>
    </inkml:context>
    <inkml:brush xml:id="br0">
      <inkml:brushProperty name="width" value="0.05" units="cm"/>
      <inkml:brushProperty name="height" value="0.05" units="cm"/>
      <inkml:brushProperty name="color" value="#000000"/>
    </inkml:brush>
  </inkml:definitions>
  <inkml:trace contextRef="#ctx0" brushRef="#br0">1 1 24575,'151'12'0,"4"0"0,29-13-1365,-164 1-5461</inkml:trace>
</inkml:ink>
</file>

<file path=ppt/ink/ink5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19"/>
    </inkml:context>
    <inkml:brush xml:id="br0">
      <inkml:brushProperty name="width" value="0.05" units="cm"/>
      <inkml:brushProperty name="height" value="0.05" units="cm"/>
      <inkml:brushProperty name="color" value="#000000"/>
    </inkml:brush>
  </inkml:definitions>
  <inkml:trace contextRef="#ctx0" brushRef="#br0">252 0 24575,'0'4'0,"-1"-1"0,0 1 0,0 0 0,0-1 0,0 0 0,-1 1 0,0-1 0,1 0 0,-1 0 0,-3 4 0,-1 3 0,-23 34 0,-52 62 0,-14 17 0,92-118 0,0-1 0,1 0 0,-1 1 0,1 0 0,0-1 0,0 1 0,0 0 0,1 0 0,0 0 0,0 0 0,0 0 0,0 0 0,1 8 0,1-10 0,-1 0 0,1-1 0,0 1 0,0 0 0,0-1 0,0 1 0,1-1 0,-1 1 0,1-1 0,0 1 0,-1-1 0,1 0 0,0 0 0,0 0 0,0 0 0,1 0 0,-1-1 0,0 1 0,1-1 0,-1 1 0,1-1 0,0 0 0,-1 0 0,1 0 0,4 1 0,11 3 0,1 0 0,-1-2 0,1 0 0,0-1 0,0-1 0,0 0 0,0-2 0,0 0 0,29-6 0,-45 6 0,0-1 0,0 1 0,0-1 0,1 0 0,-1 1 0,-1-1 0,1-1 0,0 1 0,-1 0 0,1-1 0,-1 1 0,1-1 0,-1 0 0,0 0 0,0 0 0,-1 0 0,1 0 0,0 0 0,-1 0 0,0 0 0,0-1 0,0 1 0,0-1 0,0-3 0,2-12 0,-1 1 0,-1 0 0,-1-26 0,0 30 0,-2-18 0,-1-6 0,4 31 0,3 13 0,13 34 0,2 0 0,2-1 0,1-2 0,37 47 0,-28-39 0,48 56-1365,-63-81-5461</inkml:trace>
</inkml:ink>
</file>

<file path=ppt/ink/ink5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19"/>
    </inkml:context>
    <inkml:brush xml:id="br0">
      <inkml:brushProperty name="width" value="0.05" units="cm"/>
      <inkml:brushProperty name="height" value="0.05" units="cm"/>
      <inkml:brushProperty name="color" value="#000000"/>
    </inkml:brush>
  </inkml:definitions>
  <inkml:trace contextRef="#ctx0" brushRef="#br0">0 24 24575,'207'-12'0,"-7"0"0,969 13-1365,-1137-1-5461</inkml:trace>
</inkml:ink>
</file>

<file path=ppt/ink/ink5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54"/>
    </inkml:context>
    <inkml:brush xml:id="br0">
      <inkml:brushProperty name="width" value="0.05" units="cm"/>
      <inkml:brushProperty name="height" value="0.05" units="cm"/>
      <inkml:brushProperty name="color" value="#000000"/>
    </inkml:brush>
  </inkml:definitions>
  <inkml:trace contextRef="#ctx0" brushRef="#br0">1 0 24575,'1'18'0,"0"-1"0,1 1 0,1-1 0,1 0 0,0 0 0,1-1 0,1 1 0,1-1 0,15 28 0,-2-2 0,-2 1 0,-1 1 0,-3 1 0,-2 0 0,-2 1 0,-1 0 0,-3 1 0,1 61 0,0-33 0,31 138 0,-23-147 0,-2 1 0,5 119 0,-6-49 0,-2-45 0,13 113 0,-18-172 0,1-1 0,2 0 0,21 52 0,-27-80 0,-1-1 0,1 0 0,1 0 0,-1 0 0,0 0 0,1-1 0,-1 1 0,1-1 0,0 1 0,0-1 0,0 0 0,0 0 0,0 0 0,0 0 0,1-1 0,-1 1 0,0-1 0,1 0 0,-1 0 0,1 0 0,0-1 0,6 1 0,10 1 0,0-1 0,0-1 0,20-3 0,-33 2 0,78-9-1365,-3-6-5461</inkml:trace>
</inkml:ink>
</file>

<file path=ppt/ink/ink5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21"/>
    </inkml:context>
    <inkml:brush xml:id="br0">
      <inkml:brushProperty name="width" value="0.05" units="cm"/>
      <inkml:brushProperty name="height" value="0.05" units="cm"/>
      <inkml:brushProperty name="color" value="#000000"/>
    </inkml:brush>
  </inkml:definitions>
  <inkml:trace contextRef="#ctx0" brushRef="#br0">100 0 24575,'10'1'0,"-1"-1"0,1 2 0,-1-1 0,0 1 0,0 1 0,0 0 0,10 4 0,59 33 0,-51-24 0,397 209 0,-414-220 0,1 0 0,-1 1 0,0 0 0,0 0 0,0 1 0,9 8 0,-18-14 0,0 0 0,-1 0 0,1 0 0,0 0 0,0 0 0,-1 0 0,1 0 0,-1 0 0,1 0 0,-1 1 0,0-1 0,1 0 0,-1 0 0,0 1 0,0-1 0,0 0 0,0 0 0,0 1 0,0-1 0,0 0 0,0 0 0,-1 1 0,1-1 0,0 0 0,-1 0 0,1 1 0,-1-1 0,1 0 0,-1 0 0,1 0 0,-1 0 0,0 0 0,0 0 0,0 0 0,0 0 0,1 0 0,-2 0 0,-5 6 0,0-1 0,0 0 0,-16 9 0,18-12 0,-80 49 0,37-25 0,-74 58 0,58-31 0,-152 118 0,196-156 0,-15 10 0,33-25 0,1 0 0,-1-1 0,1 1 0,-1-1 0,0 1 0,1-1 0,-1 0 0,1 0 0,-1 1 0,0-1 0,1 0 0,-1 0 0,0-1 0,1 1 0,-1 0 0,1 0 0,-1-1 0,0 1 0,1-1 0,-1 0 0,1 1 0,0-1 0,-3-1 0,-1-3 0,-1 0 0,1-1 0,0 1 0,0-1 0,0 0 0,1 0 0,0-1 0,0 1 0,0-1 0,1 0 0,-4-13 0,-4-13 0,-7-39 0,18 71 0,-8-38-170,1-1-1,2 1 0,2-1 1,2 0-1,1 0 0,2 0 1,8-47-1,-4 61-6655</inkml:trace>
</inkml:ink>
</file>

<file path=ppt/ink/ink5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21"/>
    </inkml:context>
    <inkml:brush xml:id="br0">
      <inkml:brushProperty name="width" value="0.05" units="cm"/>
      <inkml:brushProperty name="height" value="0.05" units="cm"/>
      <inkml:brushProperty name="color" value="#000000"/>
    </inkml:brush>
  </inkml:definitions>
  <inkml:trace contextRef="#ctx0" brushRef="#br0">0 0 24575,'0'4'0,"0"17"0,0 17 0,0 18 0,0 11 0,0 10 0,0-4 0,0-6 0,0-11 0,0-11 0,0-13-8191</inkml:trace>
</inkml:ink>
</file>

<file path=ppt/ink/ink5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22"/>
    </inkml:context>
    <inkml:brush xml:id="br0">
      <inkml:brushProperty name="width" value="0.05" units="cm"/>
      <inkml:brushProperty name="height" value="0.05" units="cm"/>
      <inkml:brushProperty name="color" value="#000000"/>
    </inkml:brush>
  </inkml:definitions>
  <inkml:trace contextRef="#ctx0" brushRef="#br0">0 186 24575,'12'-5'0,"12"-8"0,13-6 0,13-5 0,13-1 0,9 3 0,15 2 0,0-1 0,-5 5 0,-10 3 0,-17 6-8191</inkml:trace>
</inkml:ink>
</file>

<file path=ppt/ink/ink5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23"/>
    </inkml:context>
    <inkml:brush xml:id="br0">
      <inkml:brushProperty name="width" value="0.05" units="cm"/>
      <inkml:brushProperty name="height" value="0.05" units="cm"/>
      <inkml:brushProperty name="color" value="#000000"/>
    </inkml:brush>
  </inkml:definitions>
  <inkml:trace contextRef="#ctx0" brushRef="#br0">0 0 24575,'1'20'0,"1"0"0,0-1 0,1 0 0,2 1 0,10 29 0,43 90 0,-38-96 0,-5-18 0,-14-25 0,-1 0 0,0 1 0,1-1 0,-1 0 0,1 1 0,-1-1 0,0 0 0,1 0 0,-1 1 0,1-1 0,-1 0 0,1 0 0,-1 0 0,1 0 0,-1 1 0,1-1 0,-1 0 0,1 0 0,-1 0 0,1 0 0,-1 0 0,1 0 0,-1 0 0,1-1 0,-1 1 0,1 0 0,-1 0 0,1 0 0,-1 0 0,0-1 0,1 1 0,-1 0 0,1 0 0,-1-1 0,1 1 0,-1 0 0,0-1 0,1 1 0,-1 0 0,0-1 0,1 1 0,-1-1 0,0 1 0,0-1 0,1 1 0,-1 0 0,0-1 0,0 1 0,0-1 0,0 1 0,1-2 0,1-3 0,4-8 0,1 1 0,0 0 0,1 0 0,0 0 0,1 1 0,0 0 0,19-17 0,-13 16 0,-7 5 0,-1 1 0,1 0 0,0 0 0,0 1 0,13-6 0,-18 10 0,-1 0 0,0 0 0,1 1 0,-1-1 0,0 1 0,1 0 0,-1 0 0,1 0 0,-1 0 0,0 0 0,1 0 0,-1 0 0,1 1 0,-1-1 0,0 1 0,1 0 0,-1 0 0,0 0 0,0 0 0,0 0 0,0 0 0,0 0 0,0 1 0,0-1 0,0 1 0,3 3 0,10 10-455,1 0 0,24 18 0,-18-19-6371</inkml:trace>
</inkml:ink>
</file>

<file path=ppt/ink/ink5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25"/>
    </inkml:context>
    <inkml:brush xml:id="br0">
      <inkml:brushProperty name="width" value="0.05" units="cm"/>
      <inkml:brushProperty name="height" value="0.05" units="cm"/>
      <inkml:brushProperty name="color" value="#000000"/>
    </inkml:brush>
  </inkml:definitions>
  <inkml:trace contextRef="#ctx0" brushRef="#br0">283 1 24575,'-20'0'0,"-1"0"0,1 2 0,-1 0 0,1 1 0,0 1 0,-21 8 0,34-10 0,0 1 0,0 0 0,0 1 0,0-1 0,1 1 0,0 1 0,0-1 0,0 1 0,1 0 0,-1 1 0,1-1 0,0 1 0,1 0 0,-1 0 0,1 0 0,0 1 0,1 0 0,0 0 0,0-1 0,-2 10 0,3-11 0,0 0 0,1 0 0,0 0 0,0 0 0,1 1 0,-1-1 0,1 0 0,0 1 0,0-1 0,1 0 0,0 1 0,2 7 0,-2-10 0,0 0 0,1 0 0,-1-1 0,1 1 0,0-1 0,0 1 0,0-1 0,0 0 0,0 0 0,1 0 0,-1 0 0,0 0 0,1-1 0,0 1 0,-1-1 0,1 1 0,0-1 0,0 0 0,-1 0 0,1 0 0,0 0 0,0-1 0,5 1 0,6 1 0,1-1 0,0 0 0,-1-1 0,1 0 0,0-1 0,0-1 0,-1-1 0,1 0 0,-1-1 0,0 0 0,0-1 0,-1 0 0,1-1 0,-1-1 0,0 0 0,-1-1 0,0-1 0,20-17 0,-16 3 0,-15 20 0,1 1 0,-1-1 0,0 1 0,1 0 0,0 0 0,-1 0 0,1 0 0,0 0 0,3-3 0,-4 5 0,0 0 0,0 0 0,0 0 0,0-1 0,0 1 0,0 0 0,0 0 0,0 0 0,0 1 0,0-1 0,0 0 0,0 0 0,0 0 0,0 1 0,0-1 0,0 1 0,0-1 0,0 0 0,0 1 0,0 0 0,0-1 0,-1 1 0,1-1 0,0 1 0,0 0 0,-1 0 0,1 0 0,0-1 0,-1 1 0,1 2 0,13 14 0,-2 1 0,0 0 0,-1 1 0,12 32 0,-15-33 0,0 0 0,1-1 0,1 0 0,1-1 0,0 0 0,17 18 0,-28-33 0,1 0 0,0 0 0,0 0 0,0 0 0,0-1 0,0 1 0,0 0 0,0-1 0,0 1 0,0-1 0,1 1 0,-1-1 0,0 1 0,0-1 0,0 0 0,1 0 0,-1 1 0,0-1 0,0 0 0,1 0 0,-1 0 0,0-1 0,0 1 0,1 0 0,-1 0 0,0-1 0,0 1 0,0 0 0,0-1 0,0 1 0,1-1 0,-1 0 0,0 1 0,0-1 0,0 0 0,0 0 0,-1 0 0,1 1 0,0-1 0,0 0 0,0 0 0,1-2 0,4-6 0,-1 0 0,1-1 0,-1 1 0,4-12 0,-3 6 0,8-14 0,-1-1 0,-2 0 0,0 0 0,-3-1 0,8-48 0,-16 79 0,0-1 0,0 1 0,0 0 0,0-1 0,0 1 0,0 0 0,0-1 0,0 1 0,0 0 0,0-1 0,0 1 0,0 0 0,0-1 0,0 1 0,1 0 0,-1-1 0,0 1 0,0 0 0,0-1 0,0 1 0,1 0 0,-1 0 0,0-1 0,0 1 0,1 0 0,-1 0 0,0-1 0,0 1 0,1 0 0,-1 0 0,0 0 0,1-1 0,-1 1 0,0 0 0,0 0 0,1 0 0,-1 0 0,1 0 0,-1 0 0,0 0 0,1 0 0,-1 0 0,0 0 0,1 0 0,0 0 0,16 14 0,13 30 0,-15-17 0,18 50 0,-21-48 0,-10-24-119,-2-4 63,0 0-1,1 0 0,-1 0 1,0 0-1,1 0 0,-1 0 1,1 0-1,-1 0 1,1 0-1,-1 0 0,1 0 1,0 0-1,0 0 0,-1 0 1,1 0-1,0 0 0,0-1 1,0 1-1,0 0 0,0-1 1,1 1-1</inkml:trace>
</inkml:ink>
</file>

<file path=ppt/ink/ink5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25"/>
    </inkml:context>
    <inkml:brush xml:id="br0">
      <inkml:brushProperty name="width" value="0.05" units="cm"/>
      <inkml:brushProperty name="height" value="0.05" units="cm"/>
      <inkml:brushProperty name="color" value="#000000"/>
    </inkml:brush>
  </inkml:definitions>
  <inkml:trace contextRef="#ctx0" brushRef="#br0">0 0 24575,'0'0'-8191</inkml:trace>
</inkml:ink>
</file>

<file path=ppt/ink/ink5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27"/>
    </inkml:context>
    <inkml:brush xml:id="br0">
      <inkml:brushProperty name="width" value="0.05" units="cm"/>
      <inkml:brushProperty name="height" value="0.05" units="cm"/>
      <inkml:brushProperty name="color" value="#000000"/>
    </inkml:brush>
  </inkml:definitions>
  <inkml:trace contextRef="#ctx0" brushRef="#br0">1 60 24575,'-1'15'0,"1"1"0,1-1 0,1 1 0,0-1 0,0 0 0,2 0 0,10 29 0,-14-44 0,0 1 0,0 0 0,1 0 0,-1-1 0,1 1 0,-1 0 0,0-1 0,1 1 0,-1-1 0,1 1 0,-1 0 0,1-1 0,0 1 0,-1-1 0,1 0 0,0 1 0,-1-1 0,1 1 0,0-1 0,-1 0 0,1 1 0,0-1 0,0 0 0,-1 0 0,1 0 0,1 1 0,0-2 0,-1 1 0,0-1 0,0 1 0,1-1 0,-1 1 0,0-1 0,0 0 0,0 0 0,0 1 0,0-1 0,0 0 0,0 0 0,0 0 0,1-2 0,4-5 0,0-1 0,-1 0 0,5-12 0,-7 16 0,65-135 0,-68 139 0,0 0 0,1 0 0,-1 0 0,1 0 0,-1 0 0,1 0 0,-1 0 0,1 1 0,-1-1 0,1 0 0,0 0 0,-1 1 0,1-1 0,0 0 0,0 1 0,-1-1 0,1 0 0,0 1 0,0-1 0,0 1 0,0 0 0,0-1 0,0 1 0,0 0 0,0-1 0,0 1 0,0 0 0,0 0 0,0 0 0,0 0 0,0 0 0,0 0 0,0 0 0,0 0 0,0 1 0,0-1 0,0 0 0,0 0 0,-1 1 0,1-1 0,0 1 0,0-1 0,0 1 0,0-1 0,0 1 0,-1 0 0,2 0 0,4 5 0,-1 1 0,0-1 0,0 1 0,-1-1 0,4 9 0,-1-3 0,2 3-4,-2 1 0,0 0 0,9 30 0,-3-9-1345,-7-22-5477</inkml:trace>
</inkml:ink>
</file>

<file path=ppt/ink/ink5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28"/>
    </inkml:context>
    <inkml:brush xml:id="br0">
      <inkml:brushProperty name="width" value="0.05" units="cm"/>
      <inkml:brushProperty name="height" value="0.05" units="cm"/>
      <inkml:brushProperty name="color" value="#000000"/>
    </inkml:brush>
  </inkml:definitions>
  <inkml:trace contextRef="#ctx0" brushRef="#br0">1 1327 24575,'7'-7'0,"-2"2"0,1 0 0,-1-1 0,0 0 0,0 0 0,-1 0 0,1 0 0,-1-1 0,-1 0 0,5-11 0,0-5 0,-2-1 0,-1 1 0,5-45 0,-3-77 0,-6 103 0,1-425 0,-2 455 0,-1 5 0,1 0 0,1 0 0,-1 0 0,1 0 0,1 0 0,3-12 0,-5 19 0,0 0 0,0-1 0,0 1 0,1 0 0,-1 0 0,0 0 0,0-1 0,0 1 0,1 0 0,-1 0 0,0 0 0,0-1 0,1 1 0,-1 0 0,0 0 0,1 0 0,-1 0 0,0 0 0,0 0 0,1 0 0,-1 0 0,0 0 0,1 0 0,-1 0 0,0 0 0,1 0 0,-1 0 0,0 0 0,1 0 0,-1 0 0,0 0 0,0 0 0,1 0 0,-1 0 0,0 0 0,1 1 0,-1-1 0,0 0 0,0 0 0,1 0 0,-1 0 0,0 1 0,0-1 0,0 0 0,1 0 0,-1 1 0,0-1 0,0 0 0,0 0 0,1 1 0,10 15 0,-10-15 0,9 17 0,16 40 0,-18-39 0,20 36 0,-27-53 0,-1-1 0,1 0 0,-1 0 0,1 0 0,-1 0 0,1 0 0,0 0 0,0 0 0,0 0 0,0 0 0,-1 0 0,1 0 0,0 0 0,1-1 0,-1 1 0,0 0 0,0-1 0,0 1 0,0-1 0,0 1 0,1-1 0,-1 0 0,0 1 0,0-1 0,1 0 0,-1 0 0,0 0 0,0 0 0,1 0 0,-1 0 0,0 0 0,0 0 0,1-1 0,-1 1 0,0 0 0,0-1 0,0 1 0,1-1 0,1 0 0,2-4 0,1 0 0,0 0 0,-1 0 0,0-1 0,8-11 0,1-1 0,391-408 0,-394 416 0,-2 1 0,0 0 0,1 0 0,0 1 0,0 1 0,1 0 0,20-10 0,-30 16 0,1 0 0,0 1 0,0 0 0,0-1 0,0 1 0,0 0 0,0 0 0,0 0 0,-1 0 0,1 0 0,0 0 0,0 1 0,0-1 0,0 0 0,0 1 0,-1 0 0,1-1 0,0 1 0,0 0 0,-1 0 0,1 0 0,0 0 0,-1 0 0,1 1 0,-1-1 0,0 0 0,1 1 0,-1-1 0,0 1 0,0-1 0,0 1 0,0-1 0,1 4 0,3 5 0,0 1 0,-1 0 0,0 0 0,2 16 0,-4-22 0,22 126 0,13 205 0,-36-320 0,-1-15-5,6 74-675,-4 96 0</inkml:trace>
</inkml:ink>
</file>

<file path=ppt/ink/ink5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28"/>
    </inkml:context>
    <inkml:brush xml:id="br0">
      <inkml:brushProperty name="width" value="0.05" units="cm"/>
      <inkml:brushProperty name="height" value="0.05" units="cm"/>
      <inkml:brushProperty name="color" value="#000000"/>
    </inkml:brush>
  </inkml:definitions>
  <inkml:trace contextRef="#ctx0" brushRef="#br0">0 1 24575,'35'454'0,"15"-173"0,-31-190 0,-9-20 0,-8-52 0,0 0 0,1 0 0,1-1 0,1 1 0,12 29 0,-15-45 0,-1-1 0,1 1 0,0-1 0,0 0 0,0 0 0,0 1 0,0-1 0,0 0 0,1-1 0,-1 1 0,0 0 0,1-1 0,0 1 0,-1-1 0,1 0 0,0 0 0,0 0 0,-1 0 0,6 0 0,5 1 0,0-1 0,0 0 0,16-1 0,-12-1 0,58-1 40,0-4 0,89-19 0,144-49-1525,-279 66-5341</inkml:trace>
</inkml:ink>
</file>

<file path=ppt/ink/ink5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29"/>
    </inkml:context>
    <inkml:brush xml:id="br0">
      <inkml:brushProperty name="width" value="0.05" units="cm"/>
      <inkml:brushProperty name="height" value="0.05" units="cm"/>
      <inkml:brushProperty name="color" value="#000000"/>
    </inkml:brush>
  </inkml:definitions>
  <inkml:trace contextRef="#ctx0" brushRef="#br0">0 33 24575,'8'0'0,"26"0"0,35-4 0,42-1 0,42 0 0,33 1 0,26 1 0,16 1 0,-7 1-656,-13 1 656,-22 0 0,-27 0 0,-29 0 0,-32 1 0,-25-1 0,-21-4 0,-20-1-7535</inkml:trace>
</inkml:ink>
</file>

<file path=ppt/ink/ink5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55"/>
    </inkml:context>
    <inkml:brush xml:id="br0">
      <inkml:brushProperty name="width" value="0.05" units="cm"/>
      <inkml:brushProperty name="height" value="0.05" units="cm"/>
      <inkml:brushProperty name="color" value="#000000"/>
    </inkml:brush>
  </inkml:definitions>
  <inkml:trace contextRef="#ctx0" brushRef="#br0">1 0 24575,'1'20'0,"1"0"0,0-1 0,7 25 0,1 6 0,62 300 0,18 126 0,-58-283 0,-18-119 0,-3 0 0,4 126 0,-15-189 5,1 1 0,1 0 0,0-1 0,1 1 0,1-1-1,-1 1 1,2-1 0,9 18 0,9 25-1414,-16-31-5417</inkml:trace>
</inkml:ink>
</file>

<file path=ppt/ink/ink5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53"/>
    </inkml:context>
    <inkml:brush xml:id="br0">
      <inkml:brushProperty name="width" value="0.05" units="cm"/>
      <inkml:brushProperty name="height" value="0.05" units="cm"/>
      <inkml:brushProperty name="color" value="#000000"/>
    </inkml:brush>
  </inkml:definitions>
  <inkml:trace contextRef="#ctx0" brushRef="#br0">2548 1 24575,'-147'0'0,"-818"18"0,313-11 0,380-9 0,-153 2 0,420 0 0,0 0 0,0 0 0,0 1 0,0-1 0,0 1 0,0 0 0,-9 3 0,12-3 0,0 0 0,0 1 0,1-1 0,-1 1 0,0-1 0,0 1 0,1-1 0,-1 1 0,1 0 0,0 0 0,-1-1 0,1 1 0,0 0 0,0 0 0,0 0 0,0 1 0,1-1 0,-1 0 0,0 0 0,0 3 0,-3 30 0,0-1 0,2 0 0,4 50 0,0-33 0,3 70 0,6-1 0,31 140 0,-13-92 0,-17-84 0,4-2 0,4 0 0,30 81 0,-39-133 0,-2 1 0,6 37 0,11 39 0,-21-90 0,-1 1 0,-1 0 0,1 19 0,-3-24 0,0-1 0,1 0 0,0 0 0,0 0 0,2-1 0,-1 1 0,1-1 0,11 20 0,8 9 0,-14-23 0,0-2 0,22 28 0,-27-39 0,0 1 0,1-1 0,0 0 0,-1 0 0,2 0 0,-1-1 0,0 0 0,1 0 0,-1 0 0,1 0 0,0-1 0,8 2 0,81 20 0,154 35 0,-175-45 0,109 5 0,411-14 0,-354-7 0,-187-1 0,0-2 0,0-3 0,95-27 0,-58 13 0,-3 6 0,130-6 0,-209 21 0,30-1 0,-18 2 0,-1-1 0,1-1 0,22-6 0,-37 7 0,0 0 0,0-1 0,0 1 0,-1-1 0,1-1 0,-1 1 0,0 0 0,1-1 0,-1 0 0,0 0 0,-1 0 0,1-1 0,0 1 0,-1-1 0,0 0 0,0 0 0,4-7 0,0-4 0,-1 0 0,0-1 0,-1 1 0,-1-1 0,0-1 0,2-21 0,0-104 0,-5 94 0,-21-1181 0,20 1220-63,-1-19-154,-1 0 0,-1 0 0,-2 0 0,-1 1 0,-10-30 0,8 38-6609</inkml:trace>
</inkml:ink>
</file>

<file path=ppt/ink/ink5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54"/>
    </inkml:context>
    <inkml:brush xml:id="br0">
      <inkml:brushProperty name="width" value="0.05" units="cm"/>
      <inkml:brushProperty name="height" value="0.05" units="cm"/>
      <inkml:brushProperty name="color" value="#000000"/>
    </inkml:brush>
  </inkml:definitions>
  <inkml:trace contextRef="#ctx0" brushRef="#br0">1 0 24575,'0'194'0,"4"523"0,34-2 0,-22-627 82,-7-43-1529,-7-29-5379</inkml:trace>
</inkml:ink>
</file>

<file path=ppt/ink/ink5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55"/>
    </inkml:context>
    <inkml:brush xml:id="br0">
      <inkml:brushProperty name="width" value="0.05" units="cm"/>
      <inkml:brushProperty name="height" value="0.05" units="cm"/>
      <inkml:brushProperty name="color" value="#000000"/>
    </inkml:brush>
  </inkml:definitions>
  <inkml:trace contextRef="#ctx0" brushRef="#br0">409 236 24575,'0'510'0,"-1"-481"0,1-29 0,0 0 0,0 0 0,0 1 0,0-1 0,0 0 0,0 0 0,1 1 0,-1-1 0,0 0 0,0 0 0,0 1 0,0-1 0,-1 0 0,1 0 0,0 1 0,0-1 0,0 0 0,0 0 0,0 1 0,0-1 0,0 0 0,0 0 0,0 1 0,-1-1 0,1 0 0,0 0 0,0 0 0,0 1 0,0-1 0,-1 0 0,1 0 0,0 0 0,0 0 0,0 0 0,-1 1 0,1-1 0,0 0 0,0 0 0,-1 0 0,1 0 0,0 0 0,0 0 0,-1 0 0,1 0 0,0 0 0,0 0 0,-1 0 0,1 0 0,0 0 0,0 0 0,-1 0 0,1 0 0,0 0 0,0 0 0,-1 0 0,1 0 0,0 0 0,0-1 0,-1 1 0,1 0 0,0 0 0,-16-16 0,14 12 0,-179-233 0,11 11 0,166 222 0,1 0 0,0 0 0,0 0 0,1-1 0,0 1 0,-1-1 0,1 1 0,1-1 0,-1 0 0,1 0 0,0 0 0,0 0 0,0 0 0,1 0 0,-1 0 0,1 0 0,1 0 0,0-5 0,0 3 0,1-1 0,1 1 0,-1 0 0,1 0 0,0 0 0,1 0 0,0 1 0,0 0 0,0-1 0,1 1 0,8-8 0,-3 3-124,1-1 0,0 2 0,1-1 0,0 2 0,0-1 0,1 2-1,1 0 1,-1 0 0,1 1 0,29-10 0,-19 13-6702</inkml:trace>
</inkml:ink>
</file>

<file path=ppt/ink/ink5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56"/>
    </inkml:context>
    <inkml:brush xml:id="br0">
      <inkml:brushProperty name="width" value="0.05" units="cm"/>
      <inkml:brushProperty name="height" value="0.05" units="cm"/>
      <inkml:brushProperty name="color" value="#000000"/>
    </inkml:brush>
  </inkml:definitions>
  <inkml:trace contextRef="#ctx0" brushRef="#br0">251 1 24575,'-3'4'0,"0"0"0,0 0 0,1 0 0,-1 1 0,1-1 0,0 1 0,0 0 0,1 0 0,-3 7 0,-4 14 0,-28 53 0,-29 76 0,57-132 0,1 0 0,1 1 0,1 0 0,-3 42 0,9-154 0,3-127 0,3 175 0,-6 39 0,-1 1 0,0-1 0,0 0 0,0 1 0,1-1 0,-1 1 0,0-1 0,1 1 0,-1-1 0,1 1 0,-1-1 0,1 1 0,-1-1 0,1 1 0,-1-1 0,1 1 0,-1 0 0,1-1 0,-1 1 0,2-1 0,-1 1 0,-1 0 0,1 1 0,0-1 0,0 0 0,0 0 0,-1 1 0,1-1 0,0 0 0,-1 1 0,1-1 0,0 0 0,-1 1 0,1-1 0,0 1 0,-1-1 0,1 1 0,-1 0 0,1-1 0,-1 1 0,1 0 0,-1-1 0,1 2 0,10 15 0,-1 1 0,-1 0 0,0 1 0,10 34 0,10 24 0,-12-44 0,1-2 0,38 52 0,55 51 0,-86-104 0,-13-10 0,-12-19 0,0-1 0,0 1 0,0-1 0,0 1 0,0-1 0,0 0 0,0 1 0,0-1 0,0 1 0,0-1 0,0 1 0,-1-1 0,1 0 0,0 1 0,0-1 0,0 1 0,-1-1 0,1 0 0,0 1 0,0-1 0,-1 1 0,1-1 0,0 0 0,-1 1 0,1-1 0,0 0 0,-1 1 0,-2 0 0,-1 0 0,1 0 0,0 0 0,-1-1 0,1 1 0,-1-1 0,1 0 0,-1 0 0,-6-1 0,-89-9-338,-123-31 1,187 34-353,-8-2-6136</inkml:trace>
</inkml:ink>
</file>

<file path=ppt/ink/ink5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57"/>
    </inkml:context>
    <inkml:brush xml:id="br0">
      <inkml:brushProperty name="width" value="0.05" units="cm"/>
      <inkml:brushProperty name="height" value="0.05" units="cm"/>
      <inkml:brushProperty name="color" value="#000000"/>
    </inkml:brush>
  </inkml:definitions>
  <inkml:trace contextRef="#ctx0" brushRef="#br0">1 1 24575,'4'0'0,"5"0"0,17 0 0,20 0 0,22 0 0,27 0 0,21 0 0,27 0 0,20 0 0,23 0 0,6 0 0,4 0 0,3 0 0,-12 0 0,-22 0 0,-24 0 0,-31 0 0,-34 0-8191</inkml:trace>
</inkml:ink>
</file>

<file path=ppt/ink/ink5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42:58"/>
    </inkml:context>
    <inkml:brush xml:id="br0">
      <inkml:brushProperty name="width" value="0.05" units="cm"/>
      <inkml:brushProperty name="height" value="0.05" units="cm"/>
      <inkml:brushProperty name="color" value="#000000"/>
    </inkml:brush>
  </inkml:definitions>
  <inkml:trace contextRef="#ctx0" brushRef="#br0">97 9 24575,'15'1'0,"0"1"0,-1 0 0,1 1 0,-1 1 0,27 10 0,-6-2 0,530 153 0,-265-79 0,-270-77 0,3 0 0,-1 1 0,32 16 0,-64-26 0,0 0 0,1 0 0,-1 0 0,0 0 0,0 0 0,0 0 0,0 0 0,1 0 0,-1 0 0,0 0 0,0 0 0,0 0 0,0 1 0,0-1 0,1 0 0,-1 0 0,0 0 0,0 0 0,0 0 0,0 0 0,0 1 0,0-1 0,0 0 0,0 0 0,1 0 0,-1 0 0,0 0 0,0 1 0,0-1 0,0 0 0,0 0 0,0 0 0,0 0 0,0 1 0,0-1 0,0 0 0,0 0 0,0 0 0,0 0 0,0 1 0,0-1 0,0 0 0,0 0 0,0 0 0,0 0 0,-1 1 0,-10 5 0,-27 4 0,23-6 0,-399 116 0,-174 95 0,580-211 0,1-1 0,1 0 0,-1-1 0,0 0 0,0 0 0,-13 2 0,18-4 0,0 0 0,0 0 0,1 0 0,-1-1 0,0 1 0,0 0 0,1-1 0,-1 1 0,0-1 0,1 0 0,-1 1 0,0-1 0,1 0 0,-1 0 0,1 0 0,-1 0 0,1 0 0,0 0 0,0-1 0,-1 1 0,1 0 0,0-1 0,0 1 0,0-1 0,0 1 0,0-1 0,1 0 0,-2-2 0,-6-20 0,1 0 0,0 0 0,-4-46 0,0 3 0,-11-50-682,-14-228-1,35 313-6143</inkml:trace>
</inkml:ink>
</file>

<file path=ppt/ink/ink5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6:56"/>
    </inkml:context>
    <inkml:brush xml:id="br0">
      <inkml:brushProperty name="width" value="0.05" units="cm"/>
      <inkml:brushProperty name="height" value="0.05" units="cm"/>
      <inkml:brushProperty name="color" value="#000000"/>
    </inkml:brush>
  </inkml:definitions>
  <inkml:trace contextRef="#ctx0" brushRef="#br0">0 1 24575,'0'0'-8191</inkml:trace>
</inkml:ink>
</file>

<file path=ppt/ink/ink5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6:58"/>
    </inkml:context>
    <inkml:brush xml:id="br0">
      <inkml:brushProperty name="width" value="0.05" units="cm"/>
      <inkml:brushProperty name="height" value="0.05" units="cm"/>
      <inkml:brushProperty name="color" value="#000000"/>
    </inkml:brush>
  </inkml:definitions>
  <inkml:trace contextRef="#ctx0" brushRef="#br0">1 1 24575,'0'2811'0,"24"-2453"0,0 18 0,-25-215-1365,1-141-5461</inkml:trace>
</inkml:ink>
</file>

<file path=ppt/ink/ink5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6:59"/>
    </inkml:context>
    <inkml:brush xml:id="br0">
      <inkml:brushProperty name="width" value="0.05" units="cm"/>
      <inkml:brushProperty name="height" value="0.05" units="cm"/>
      <inkml:brushProperty name="color" value="#000000"/>
    </inkml:brush>
  </inkml:definitions>
  <inkml:trace contextRef="#ctx0" brushRef="#br0">0 25 24575,'8872'0'0,"-8838"-1"0,53-10 0,-50 5 0,36 0 0,-45 5-1365,-5 1-5461</inkml:trace>
</inkml:ink>
</file>

<file path=ppt/ink/ink5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7:03"/>
    </inkml:context>
    <inkml:brush xml:id="br0">
      <inkml:brushProperty name="width" value="0.05" units="cm"/>
      <inkml:brushProperty name="height" value="0.05" units="cm"/>
      <inkml:brushProperty name="color" value="#000000"/>
    </inkml:brush>
  </inkml:definitions>
  <inkml:trace contextRef="#ctx0" brushRef="#br0">0 2801 24575,'0'-23'0,"24"-550"0,-18 519 0,3 1 0,2 0 0,22-65 0,74-225 0,-95 305 0,-2-1 0,-1 0 0,-2 0 0,3-64 0,-12-164 0,-1 104 0,3-427 0,0 578 0,0 1 0,1-1 0,0 1 0,1-1 0,0 1 0,1-1 0,1 1 0,6-16 0,-7 21 0,0 0 0,1 1 0,0 0 0,0-1 0,0 1 0,0 1 0,1-1 0,0 1 0,0-1 0,0 1 0,0 1 0,1-1 0,-1 1 0,1 0 0,0 0 0,9-2 0,6-1 0,0 0 0,36-3 0,-40 8 0,0-2 0,0 0 0,-1-1 0,0 0 0,28-13 0,-18 4 0,1 1 0,27-8 0,-42 17 0,0 0 0,0 1 0,-1 0 0,1 1 0,1 0 0,-1 1 0,20 2 0,-30-2 0,0 1 0,1 0 0,-1-1 0,0 1 0,1 0 0,-1 0 0,0 1 0,0-1 0,0 0 0,0 1 0,0-1 0,0 1 0,0 0 0,-1-1 0,1 1 0,0 0 0,-1 0 0,1 0 0,-1 0 0,0 0 0,0 1 0,0-1 0,0 0 0,0 1 0,-1-1 0,1 0 0,0 1 0,-1 2 0,2 10 0,0 1 0,-1-1 0,-2 24 0,1-18 0,-5 946 0,-7-786 0,0-11 0,11 374 0,2-253 0,1-262 0,8 50 0,2 16 0,-11 131 58,-2-119-1481,1-88-5403</inkml:trace>
</inkml:ink>
</file>

<file path=ppt/ink/ink5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3:57"/>
    </inkml:context>
    <inkml:brush xml:id="br0">
      <inkml:brushProperty name="width" value="0.05" units="cm"/>
      <inkml:brushProperty name="height" value="0.05" units="cm"/>
      <inkml:brushProperty name="color" value="#000000"/>
    </inkml:brush>
  </inkml:definitions>
  <inkml:trace contextRef="#ctx0" brushRef="#br0">0 1 24575,'3'4'0,"0"0"0,-1 0 0,0 0 0,0 1 0,0-1 0,0 1 0,-1-1 0,1 1 0,-1-1 0,-1 1 0,2 9 0,0-1 0,41 383 0,-13-98 0,-16-200 0,28 99 0,-37-178 0,3 8 0,-1 1 0,-1 0 0,-2 0 0,2 48 0,-4-35 0,1 0 0,14 67 0,5 45 0,-21-87-1365,-1-47-5461</inkml:trace>
</inkml:ink>
</file>

<file path=ppt/ink/ink54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7:05"/>
    </inkml:context>
    <inkml:brush xml:id="br0">
      <inkml:brushProperty name="width" value="0.05" units="cm"/>
      <inkml:brushProperty name="height" value="0.05" units="cm"/>
      <inkml:brushProperty name="color" value="#000000"/>
    </inkml:brush>
  </inkml:definitions>
  <inkml:trace contextRef="#ctx0" brushRef="#br0">1 1474 24575,'0'-1284'0,"0"1278"0,0 0 0,0 0 0,1 0 0,0 0 0,0 0 0,0 1 0,1-1 0,0 0 0,0 1 0,0-1 0,1 1 0,0 0 0,0 0 0,0 0 0,1 0 0,0 0 0,-1 1 0,2 0 0,-1 0 0,0 0 0,1 0 0,0 0 0,0 1 0,0 0 0,0 0 0,0 1 0,1-1 0,-1 1 0,1 0 0,0 1 0,6-2 0,109-19 0,-61 12 0,-27 5 0,59-3 0,-58 6 0,-24 1 0,0 0 0,1 1 0,-1 0 0,0 0 0,0 1 0,1 0 0,-1 1 0,15 5 0,-22-5 0,0 0 0,0 1 0,0-1 0,-1 1 0,1-1 0,-1 1 0,1 0 0,-1 0 0,0 0 0,0 0 0,-1 1 0,1-1 0,-1 0 0,1 1 0,-1-1 0,0 1 0,1 6 0,1 9 0,0 1 0,0 20 0,-3-30 0,3 337 0,7 96 0,0-25-113,-10-289-1139,0-109-5574</inkml:trace>
</inkml:ink>
</file>

<file path=ppt/ink/ink54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7:08"/>
    </inkml:context>
    <inkml:brush xml:id="br0">
      <inkml:brushProperty name="width" value="0.05" units="cm"/>
      <inkml:brushProperty name="height" value="0.05" units="cm"/>
      <inkml:brushProperty name="color" value="#000000"/>
    </inkml:brush>
  </inkml:definitions>
  <inkml:trace contextRef="#ctx0" brushRef="#br0">29 3078 24575,'0'-2496'0,"-2"2473"0,0 0 0,-6-27 0,3 25 0,-2-39 0,6 25 0,-1 12 0,1-1 0,1 1 0,2-1 0,1 1 0,6-30 0,-6 48 0,0 1 0,1-1 0,0 1 0,0 0 0,1 0 0,0 1 0,0-1 0,1 1 0,-1 0 0,2 0 0,-1 1 0,1 0 0,0 0 0,0 1 0,1-1 0,-1 2 0,1-1 0,0 1 0,1 0 0,-1 1 0,1 0 0,17-4 0,10 0 0,1 1 0,0 3 0,0 0 0,44 4 0,-78-1 0,0 0 0,-1 1 0,1-1 0,0 1 0,0-1 0,-1 1 0,1 0 0,0 0 0,-1 0 0,1 0 0,-1 1 0,1-1 0,-1 1 0,0-1 0,1 1 0,-1 0 0,0 0 0,0 0 0,0 0 0,-1 0 0,1 1 0,0-1 0,-1 1 0,0-1 0,1 1 0,-1-1 0,0 1 0,0 0 0,0-1 0,0 6 0,2 8 0,0 1 0,-2 0 0,0-1 0,-1 21 0,-1-9 0,-13 347 0,1-70 0,11-197 0,5 368 0,7-351 0,2 28 0,-9 45 0,8 199 0,-2 35 0,-9-370 0,0-54-136,0 1-1,1 0 1,0-1-1,1 1 1,-1-1-1,1 0 1,1 1-1,0-1 0,7 14 1,-2-10-6690</inkml:trace>
</inkml:ink>
</file>

<file path=ppt/ink/ink54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7:11"/>
    </inkml:context>
    <inkml:brush xml:id="br0">
      <inkml:brushProperty name="width" value="0.05" units="cm"/>
      <inkml:brushProperty name="height" value="0.05" units="cm"/>
      <inkml:brushProperty name="color" value="#000000"/>
    </inkml:brush>
  </inkml:definitions>
  <inkml:trace contextRef="#ctx0" brushRef="#br0">24 2542 24575,'-12'-553'0,"1"-38"0,11-621 0,0 1207 0,0 1 0,0-1 0,1 0 0,-1 0 0,1 1 0,0-1 0,0 0 0,1 1 0,-1-1 0,1 1 0,0 0 0,0-1 0,1 1 0,4-6 0,-3 6 0,1 0 0,-1 0 0,1 0 0,0 1 0,0 0 0,0 0 0,0 0 0,0 1 0,1-1 0,-1 1 0,9-1 0,71-27 0,-65 21 0,1 2 0,1 0 0,-1 1 0,1 1 0,0 1 0,30-2 0,154 8 0,-204-2 0,1 0 0,-1 0 0,1 1 0,-1-1 0,0 1 0,1-1 0,-1 1 0,1 0 0,-1 0 0,0 0 0,0 0 0,0 0 0,1 0 0,-1 1 0,0-1 0,-1 1 0,5 3 0,-4-2 0,1 1 0,0 0 0,-1 0 0,0 0 0,0 0 0,0 0 0,-1 0 0,1 0 0,0 7 0,1 9 0,0 0 0,-2 0 0,-1 33 0,-1-33 0,-43 432 0,23-301 0,-34 208 0,31-210 0,14-93 0,5-28 0,-3 43 0,6 573 0,4-325 0,-2-228-1365,0-71-5461</inkml:trace>
</inkml:ink>
</file>

<file path=ppt/ink/ink54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7:12"/>
    </inkml:context>
    <inkml:brush xml:id="br0">
      <inkml:brushProperty name="width" value="0.05" units="cm"/>
      <inkml:brushProperty name="height" value="0.05" units="cm"/>
      <inkml:brushProperty name="color" value="#000000"/>
    </inkml:brush>
  </inkml:definitions>
  <inkml:trace contextRef="#ctx0" brushRef="#br0">1 1 24575,'420'0'-1365,"-400"0"-5461</inkml:trace>
</inkml:ink>
</file>

<file path=ppt/ink/ink54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7:30"/>
    </inkml:context>
    <inkml:brush xml:id="br0">
      <inkml:brushProperty name="width" value="0.05" units="cm"/>
      <inkml:brushProperty name="height" value="0.05" units="cm"/>
      <inkml:brushProperty name="color" value="#000000"/>
    </inkml:brush>
  </inkml:definitions>
  <inkml:trace contextRef="#ctx0" brushRef="#br0">0 1 24575,'7159'0'0,"-6476"11"0,-64 1 0,-445-11 0,639 16 0,-530-12-1090,-273-5 815,10 0-6551</inkml:trace>
</inkml:ink>
</file>

<file path=ppt/ink/ink54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7:31"/>
    </inkml:context>
    <inkml:brush xml:id="br0">
      <inkml:brushProperty name="width" value="0.05" units="cm"/>
      <inkml:brushProperty name="height" value="0.05" units="cm"/>
      <inkml:brushProperty name="color" value="#000000"/>
    </inkml:brush>
  </inkml:definitions>
  <inkml:trace contextRef="#ctx0" brushRef="#br0">1 1 24575,'1'0'0,"-1"0"0,1 1 0,0-1 0,0 1 0,0-1 0,0 1 0,-1-1 0,1 1 0,0 0 0,-1-1 0,1 1 0,0 0 0,-1-1 0,1 1 0,-1 0 0,1 0 0,-1 0 0,0 0 0,1-1 0,-1 1 0,0 0 0,1 0 0,-1 0 0,0 0 0,0 0 0,0 0 0,0 1 0,3 34 0,-2-29 0,6 591 0,-9-344 0,2-50-1365,0-184-5461</inkml:trace>
</inkml:ink>
</file>

<file path=ppt/ink/ink54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7:32"/>
    </inkml:context>
    <inkml:brush xml:id="br0">
      <inkml:brushProperty name="width" value="0.05" units="cm"/>
      <inkml:brushProperty name="height" value="0.05" units="cm"/>
      <inkml:brushProperty name="color" value="#000000"/>
    </inkml:brush>
  </inkml:definitions>
  <inkml:trace contextRef="#ctx0" brushRef="#br0">874 95 24575,'-1'26'0,"-1"0"0,-2 0 0,0 0 0,-1-1 0,-2 1 0,-10 23 0,0-6 0,-2-1 0,-37 60 0,53-98 0,1 0 0,-1 0 0,0 0 0,0-1 0,0 1 0,0-1 0,-1 0 0,1 0 0,-1 0 0,0 0 0,0-1 0,0 1 0,0-1 0,-9 3 0,8-3 0,-1-1 0,1 0 0,-1-1 0,0 0 0,1 0 0,-1 0 0,0 0 0,1-1 0,-1 0 0,1 0 0,-1 0 0,-6-3 0,0-2 0,1 0 0,-1-1 0,1 0 0,0-1 0,1 0 0,0 0 0,0-1 0,-10-13 0,-21-17 0,-9-4 0,-3 1 0,-1 3 0,-1 3 0,-69-34 0,101 60 0,-36-18 0,56 26 0,1 0 0,-1 1 0,0-1 0,0 0 0,1-1 0,-1 1 0,1 0 0,0-1 0,0 1 0,0-1 0,0 0 0,0 0 0,0 0 0,-2-5 0,4 7 0,0 0 0,0 0 0,0 1 0,0-1 0,0 0 0,1 0 0,-1 1 0,0-1 0,0 0 0,0 1 0,1-1 0,-1 0 0,0 1 0,1-1 0,-1 0 0,1 1 0,-1-1 0,0 1 0,1-1 0,0 0 0,-1 1 0,1-1 0,-1 1 0,1 0 0,-1-1 0,1 1 0,0 0 0,-1-1 0,1 1 0,0 0 0,-1-1 0,1 1 0,1 0 0,30-7 0,-26 6 0,352-48 0,-250 38 3,91-4-1371,-181 15-5458</inkml:trace>
</inkml:ink>
</file>

<file path=ppt/ink/ink54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7:34"/>
    </inkml:context>
    <inkml:brush xml:id="br0">
      <inkml:brushProperty name="width" value="0.05" units="cm"/>
      <inkml:brushProperty name="height" value="0.05" units="cm"/>
      <inkml:brushProperty name="color" value="#000000"/>
    </inkml:brush>
  </inkml:definitions>
  <inkml:trace contextRef="#ctx0" brushRef="#br0">346 881 24575,'-18'-416'0,"14"263"0,3 21 0,0 121 0,-1 0 0,0 0 0,0 0 0,-1 0 0,0 0 0,-1 0 0,-9-17 0,13 28 0,0-1 0,0 1 0,-1 0 0,1 0 0,0-1 0,0 1 0,-1 0 0,1-1 0,0 1 0,0 0 0,-1 0 0,1 0 0,0-1 0,-1 1 0,1 0 0,-1 0 0,1 0 0,0 0 0,-1 0 0,1 0 0,0 0 0,-1 0 0,1 0 0,-1 0 0,1 0 0,0 0 0,-1 0 0,1 0 0,0 0 0,-1 0 0,1 0 0,0 0 0,-1 0 0,1 1 0,-1-1 0,1 0 0,0 0 0,0 0 0,-1 1 0,1-1 0,0 0 0,-1 0 0,1 1 0,0-1 0,0 0 0,-1 1 0,1-1 0,0 0 0,0 1 0,-15 21 0,11-16 0,-24 39 0,1 2 0,3 1 0,1 1 0,3 1 0,2 0 0,-14 66 0,22-86 0,5-27 0,5-19 0,4-9 0,0 1 0,1 0 0,2 0 0,0 1 0,17-35 0,66-109 0,-45 88 0,-37 65 0,1 0 0,15-19 0,-21 29 0,0 0 0,1 0 0,-1 1 0,1-1 0,0 1 0,0 0 0,0 1 0,0-1 0,1 0 0,-1 1 0,1 0 0,5-2 0,-6 4 0,0 1 0,0-1 0,0 1 0,0-1 0,-1 1 0,1 1 0,0-1 0,0 0 0,-1 1 0,1 0 0,-1-1 0,1 1 0,-1 1 0,0-1 0,0 0 0,4 4 0,14 9 0,-15-12 0,0 0 0,0 0 0,-1 1 0,1 0 0,-1 1 0,0-1 0,0 1 0,7 9 0,-10-11 0,0 1 0,0-1 0,-1 1 0,1 0 0,-1-1 0,0 1 0,0 0 0,0 0 0,-1-1 0,1 1 0,-1 0 0,0 0 0,0 0 0,0 0 0,-1 0 0,-1 7 0,1-5 0,-1 0 0,-1-1 0,1 1 0,-1 0 0,0-1 0,0 0 0,-1 1 0,1-1 0,-1-1 0,0 1 0,-1-1 0,1 1 0,-1-1 0,0 0 0,0-1 0,-8 5 0,-8 5 0,0-2 0,-43 15 0,-142 34 0,178-53 0,12-4-341,1-1 0,-1 0-1,-18-1 1,15-1-6485</inkml:trace>
</inkml:ink>
</file>

<file path=ppt/ink/ink54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7:48"/>
    </inkml:context>
    <inkml:brush xml:id="br0">
      <inkml:brushProperty name="width" value="0.05" units="cm"/>
      <inkml:brushProperty name="height" value="0.05" units="cm"/>
      <inkml:brushProperty name="color" value="#000000"/>
    </inkml:brush>
  </inkml:definitions>
  <inkml:trace contextRef="#ctx0" brushRef="#br0">1731 292 24575,'-2'-9'0,"0"1"0,-1-1 0,1 1 0,-2-1 0,1 1 0,-1 0 0,-1 1 0,1-1 0,-1 1 0,-10-12 0,5 5 0,0 1 0,-1 0 0,0 0 0,-1 1 0,0 0 0,-1 1 0,0 0 0,0 1 0,-1 1 0,-1 0 0,0 1 0,0 1 0,0 0 0,-1 1 0,0 1 0,0 0 0,-1 1 0,-28-3 0,-28 1 0,-128 6 0,86 2 0,88-2 0,-1 0 0,-34 4 0,52-3 0,0 1 0,1 0 0,-1 1 0,1 0 0,-1 0 0,1 1 0,-10 6 0,-21 16 0,2 1 0,1 2 0,1 2 0,2 1 0,1 1 0,-33 44 0,-46 80 0,28-37 0,21-36 0,-72 131 0,116-179 0,1 1 0,2 0 0,2 2 0,2-1 0,1 2 0,-10 70 0,14-49 0,3 0 0,5 78 0,1-112 0,1 0 0,1-1 0,2 0 0,0 0 0,2-1 0,1 1 0,22 42 0,-9-29 0,3-1 0,1-2 0,1 0 0,2-2 0,35 32 0,-37-40 0,15 15 0,61 48 0,-86-77 0,0-1 0,1 0 0,0-1 0,0-1 0,1-1 0,0-1 0,31 8 0,17-2 0,1-3 0,70 2 0,139-9 0,-215-3 0,12-3 0,1-3 0,-1-3 0,-1-4 0,0-2 0,-1-4 0,-1-3 0,89-41 0,-123 48 0,-8 4 0,-1-2 0,0 0 0,30-21 0,-51 29 0,0 0 0,1-1 0,-2 0 0,1-1 0,-1 1 0,0-1 0,0 0 0,-1-1 0,0 1 0,0-1 0,-1 0 0,0-1 0,0 1 0,-1 0 0,3-12 0,1-26 0,-2 0 0,-1-1 0,-6-86 0,1 69 0,0-173 0,-3-145 0,2 357 0,-2 1 0,0 0 0,-1 0 0,-1 0 0,-2 1 0,0 0 0,-1 0 0,-2 1 0,0 0 0,-1 1 0,-1 0 0,-1 1 0,-1 1 0,-1 0 0,-18-17 0,-37-44 0,56 60 0,-1 1 0,0 1 0,-1 1 0,-1 0 0,-1 2 0,-27-18 0,-26-14 0,-76-62 0,-53-56-1365,171 142-5461</inkml:trace>
</inkml:ink>
</file>

<file path=ppt/ink/ink54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07"/>
    </inkml:context>
    <inkml:brush xml:id="br0">
      <inkml:brushProperty name="width" value="0.05" units="cm"/>
      <inkml:brushProperty name="height" value="0.05" units="cm"/>
      <inkml:brushProperty name="color" value="#000000"/>
    </inkml:brush>
  </inkml:definitions>
  <inkml:trace contextRef="#ctx0" brushRef="#br0">1505 2 24575,'-240'-2'0,"-257"4"0,464 2 0,0 0 0,-1 2 0,2 2 0,-1 0 0,-49 22 0,81-30 0,-56 17 0,-1-2 0,0-3 0,-67 4 0,24-2 0,95-14 0,1 1 0,-1 0 0,1 0 0,0 1 0,0 0 0,0 0 0,0 0 0,0 0 0,0 1 0,0 0 0,1 0 0,-1 0 0,-4 5 0,5-4 0,1 1 0,-1 0 0,1 0 0,0 0 0,0 1 0,1-1 0,0 1 0,0-1 0,0 1 0,0 0 0,1-1 0,-1 8 0,-4 37 0,2 1 0,2-1 0,2 1 0,12 86 0,53 202 0,-10-69 0,-26-57 0,24 127 0,-40-261 0,8 150 0,-22 83 0,-1-131 0,16 329 0,20 47 0,-25-402 0,4 177 0,-13 2307 0,1-2621 0,2 1 0,0-1 0,2 1 0,0-1 0,0-1 0,2 1 0,10 18 0,10 34 0,-24-62 0,0 0 0,0 0 0,1 0 0,0 0 0,0-1 0,0 1 0,1-1 0,1 0 0,6 7 0,-8-11 0,1 1 0,-1-1 0,1 0 0,0 0 0,0 0 0,0-1 0,0 1 0,0-1 0,1 0 0,-1-1 0,1 0 0,-1 0 0,1 0 0,11 0 0,273 19 0,-160-8 0,4 0 0,218-13-1365,-325 1-5461</inkml:trace>
</inkml:ink>
</file>

<file path=ppt/ink/ink5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08"/>
    </inkml:context>
    <inkml:brush xml:id="br0">
      <inkml:brushProperty name="width" value="0.05" units="cm"/>
      <inkml:brushProperty name="height" value="0.05" units="cm"/>
      <inkml:brushProperty name="color" value="#000000"/>
    </inkml:brush>
  </inkml:definitions>
  <inkml:trace contextRef="#ctx0" brushRef="#br0">1 0 24575,'4'0'0,"1"4"0,4 9 0,0 11 0,-1 9 0,-2 6 0,-3 5 0,3 3 0,5-3 0,-1 4 0,-1 0 0,-3 1 0,3-4 0,-2-2 0,0-8-8191</inkml:trace>
</inkml:ink>
</file>

<file path=ppt/ink/ink55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15"/>
    </inkml:context>
    <inkml:brush xml:id="br0">
      <inkml:brushProperty name="width" value="0.05" units="cm"/>
      <inkml:brushProperty name="height" value="0.05" units="cm"/>
      <inkml:brushProperty name="color" value="#000000"/>
    </inkml:brush>
  </inkml:definitions>
  <inkml:trace contextRef="#ctx0" brushRef="#br0">0 95 24575,'3'-1'0,"0"-1"0,0 0 0,0 1 0,0 0 0,0 0 0,0 0 0,1 0 0,-1 0 0,0 0 0,1 1 0,-1 0 0,6-1 0,1 0 0,346-10 0,-108 8 0,571-53 0,-636 46-1365,-165 10-5461</inkml:trace>
</inkml:ink>
</file>

<file path=ppt/ink/ink55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18"/>
    </inkml:context>
    <inkml:brush xml:id="br0">
      <inkml:brushProperty name="width" value="0.05" units="cm"/>
      <inkml:brushProperty name="height" value="0.05" units="cm"/>
      <inkml:brushProperty name="color" value="#000000"/>
    </inkml:brush>
  </inkml:definitions>
  <inkml:trace contextRef="#ctx0" brushRef="#br0">0 25 24575,'3170'0'0,"-2911"-13"118,2 1-1601,-243 13-5343</inkml:trace>
</inkml:ink>
</file>

<file path=ppt/ink/ink55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24"/>
    </inkml:context>
    <inkml:brush xml:id="br0">
      <inkml:brushProperty name="width" value="0.05" units="cm"/>
      <inkml:brushProperty name="height" value="0.05" units="cm"/>
      <inkml:brushProperty name="color" value="#000000"/>
    </inkml:brush>
  </inkml:definitions>
  <inkml:trace contextRef="#ctx0" brushRef="#br0">0 0 24575,'0'8'0,"0"15"0,0 23 0,0 27 0,0 22 0,0 5 0,0 3 0,0-1 0,0-5 0,0-16 0,0-14 0,0-14 0,0-12 0,0-5 0,0-5 0,0-8-8191</inkml:trace>
</inkml:ink>
</file>

<file path=ppt/ink/ink55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24"/>
    </inkml:context>
    <inkml:brush xml:id="br0">
      <inkml:brushProperty name="width" value="0.05" units="cm"/>
      <inkml:brushProperty name="height" value="0.05" units="cm"/>
      <inkml:brushProperty name="color" value="#000000"/>
    </inkml:brush>
  </inkml:definitions>
  <inkml:trace contextRef="#ctx0" brushRef="#br0">94 276 24575,'-1'-22'0,"1"0"0,1 0 0,1 0 0,1 0 0,1 1 0,10-34 0,-13 54 0,2-8 0,0 0 0,0 1 0,1-1 0,1 1 0,-1 0 0,7-9 0,-9 16 0,-1-1 0,1 0 0,0 0 0,0 1 0,0-1 0,0 1 0,0 0 0,0-1 0,1 1 0,-1 0 0,0 0 0,1 1 0,-1-1 0,0 0 0,1 1 0,-1-1 0,1 1 0,-1 0 0,1 0 0,-1 0 0,1 0 0,-1 0 0,1 1 0,-1-1 0,1 1 0,-1-1 0,0 1 0,3 1 0,3 2 0,-1 0 0,0 0 0,1 0 0,-2 1 0,1 0 0,-1 1 0,1-1 0,-2 1 0,1 0 0,-1 1 0,1-1 0,-2 1 0,6 9 0,0 1 0,-1 1 0,0 1 0,-1 0 0,6 24 0,-9-24 0,-1 1 0,-2-1 0,0 0 0,0 1 0,-2-1 0,-1 1 0,0 0 0,-1-1 0,-1 0 0,-1 0 0,-1 0 0,-1 0 0,0 0 0,-1-1 0,-1 0 0,-1-1 0,0 0 0,-2 0 0,0-1 0,0 0 0,-2-1 0,0 0 0,0-1 0,-1-1 0,-1 0 0,-1-1 0,1 0 0,-24 11 0,33-20 0,0 0 0,-1 0 0,0-1 0,1 1 0,-1-2 0,0 1 0,0-1 0,0 0 0,0-1 0,-8 0 0,12 0 0,0 0 0,0 0 0,1-1 0,-1 1 0,1-1 0,-1 0 0,0 0 0,1 0 0,0 0 0,-1 0 0,1-1 0,0 1 0,-1-1 0,1 0 0,0 1 0,0-1 0,0 0 0,0 0 0,1 0 0,-1 0 0,1-1 0,-1 1 0,1 0 0,0-1 0,-1 1 0,1-1 0,1 1 0,-1-1 0,-1-4 0,1 0-170,0-1-1,1 1 0,0-1 1,0 1-1,1-1 0,0 1 1,3-15-1,7-15-6655</inkml:trace>
</inkml:ink>
</file>

<file path=ppt/ink/ink55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25"/>
    </inkml:context>
    <inkml:brush xml:id="br0">
      <inkml:brushProperty name="width" value="0.05" units="cm"/>
      <inkml:brushProperty name="height" value="0.05" units="cm"/>
      <inkml:brushProperty name="color" value="#000000"/>
    </inkml:brush>
  </inkml:definitions>
  <inkml:trace contextRef="#ctx0" brushRef="#br0">1 1 24575,'4'0'0,"1"8"0,4 14 0,5 16 0,3 8 0,3 6 0,-2 1 0,-4-5 0,0-6 0,1-6 0,-2-2 0,1-6 0,-2-4 0,-3-6-8191</inkml:trace>
</inkml:ink>
</file>

<file path=ppt/ink/ink55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25"/>
    </inkml:context>
    <inkml:brush xml:id="br0">
      <inkml:brushProperty name="width" value="0.05" units="cm"/>
      <inkml:brushProperty name="height" value="0.05" units="cm"/>
      <inkml:brushProperty name="color" value="#000000"/>
    </inkml:brush>
  </inkml:definitions>
  <inkml:trace contextRef="#ctx0" brushRef="#br0">19 45 24575,'0'-4'0,"-4"-2"0,-1-2 0,0-6 0,1 1-8191</inkml:trace>
</inkml:ink>
</file>

<file path=ppt/ink/ink55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27"/>
    </inkml:context>
    <inkml:brush xml:id="br0">
      <inkml:brushProperty name="width" value="0.05" units="cm"/>
      <inkml:brushProperty name="height" value="0.05" units="cm"/>
      <inkml:brushProperty name="color" value="#000000"/>
    </inkml:brush>
  </inkml:definitions>
  <inkml:trace contextRef="#ctx0" brushRef="#br0">1 170 24575,'1'0'0,"1"0"0,0 1 0,-1-1 0,1 1 0,0-1 0,-1 1 0,1 0 0,-1 0 0,1-1 0,-1 1 0,1 0 0,-1 0 0,1 0 0,-1 1 0,0-1 0,2 2 0,19 27 0,-9-12 0,-7-11 0,1 0 0,0 1 0,0-2 0,0 1 0,1-1 0,0-1 0,0 1 0,14 6 0,-18-10 0,-1-1 0,1 0 0,0 0 0,-1 0 0,1 0 0,0-1 0,0 0 0,-1 1 0,1-1 0,0 0 0,0-1 0,0 1 0,-1-1 0,1 0 0,0 0 0,-1 0 0,1 0 0,-1 0 0,1-1 0,-1 0 0,0 0 0,1 0 0,-1 0 0,0 0 0,3-3 0,1-3 0,0 0 0,-1 0 0,1-1 0,-1 0 0,-1 0 0,0 0 0,0 0 0,-1-1 0,0 0 0,-1 0 0,0 0 0,-1-1 0,0 1 0,0-1 0,-1 1 0,0-1 0,-1 1 0,0-1 0,-1 1 0,-4-20 0,5 27 0,-1 0 0,0 0 0,0 0 0,0 1 0,-1-1 0,1 0 0,-1 0 0,1 1 0,-1-1 0,0 1 0,0-1 0,0 1 0,0 0 0,-1 0 0,1 0 0,0 0 0,-1 0 0,0 0 0,1 1 0,-1-1 0,0 1 0,0 0 0,0 0 0,0 0 0,0 0 0,0 0 0,0 1 0,0-1 0,0 1 0,0 0 0,0 0 0,0 0 0,0 0 0,0 1 0,-4 0 0,-2 0 0,0 2 0,-1-1 0,1 1 0,0 1 0,0-1 0,0 2 0,1-1 0,0 1 0,0 0 0,-9 8 0,9-6 0,1 1 0,0 0 0,0 1 0,1-1 0,0 2 0,0-1 0,1 0 0,0 1 0,0 0 0,-5 21 0,5-14 0,2 0 0,-1 0 0,2 1 0,0-1 0,1 1 0,2 19 0,6-1 0,-7-36 0,0 1 0,0-1 0,1 1 0,-1-1 0,0 0 0,0 1 0,0-1 0,1 1 0,-1-1 0,0 0 0,0 1 0,1-1 0,-1 0 0,0 1 0,0-1 0,1 0 0,-1 0 0,1 1 0,-1-1 0,0 0 0,1 0 0,-1 1 0,0-1 0,1 0 0,0 0 0,0 0 0,-1-1 0,1 1 0,0-1 0,-1 1 0,1-1 0,0 1 0,-1-1 0,1 1 0,-1-1 0,1 0 0,-1 1 0,1-1 0,-1 0 0,1 0 0,-1 1 0,0-1 0,1 0 0,-1 0 0,0-1 0,5-9-273,-2-1 0,0-1 0,0 1 0,1-13 0,-1-3-6553</inkml:trace>
</inkml:ink>
</file>

<file path=ppt/ink/ink55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27"/>
    </inkml:context>
    <inkml:brush xml:id="br0">
      <inkml:brushProperty name="width" value="0.05" units="cm"/>
      <inkml:brushProperty name="height" value="0.05" units="cm"/>
      <inkml:brushProperty name="color" value="#000000"/>
    </inkml:brush>
  </inkml:definitions>
  <inkml:trace contextRef="#ctx0" brushRef="#br0">0 0 24575,'0'582'0,"1"-561"0,1 1 0,6 27 0,4 30 0,-7-28-1365,0-32-5461</inkml:trace>
</inkml:ink>
</file>

<file path=ppt/ink/ink55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28"/>
    </inkml:context>
    <inkml:brush xml:id="br0">
      <inkml:brushProperty name="width" value="0.05" units="cm"/>
      <inkml:brushProperty name="height" value="0.05" units="cm"/>
      <inkml:brushProperty name="color" value="#000000"/>
    </inkml:brush>
  </inkml:definitions>
  <inkml:trace contextRef="#ctx0" brushRef="#br0">97 240 24575,'0'-3'0,"1"0"0,0 0 0,0 0 0,1 0 0,-1 0 0,1 1 0,-1-1 0,1 0 0,3-3 0,6-11 0,12-41 0,-17 40 0,1 0 0,1 0 0,1 0 0,0 1 0,13-16 0,-21 32 0,0 0 0,-1 0 0,1 0 0,0 0 0,0 1 0,0-1 0,0 0 0,0 1 0,0-1 0,0 1 0,0-1 0,0 1 0,1-1 0,-1 1 0,0 0 0,0-1 0,0 1 0,0 0 0,1 0 0,-1 0 0,0 0 0,0 0 0,2 1 0,1-1 0,-1 1 0,0 0 0,1 1 0,-1-1 0,0 1 0,1-1 0,-1 1 0,3 2 0,4 5 0,1-1 0,-1 2 0,13 14 0,-16-14 0,0 0 0,-1 0 0,0 1 0,0 0 0,-1 0 0,-1 0 0,0 1 0,0 0 0,-1 0 0,-1 0 0,0 0 0,1 13 0,-1 21 0,-7 84 0,4-117 0,1-8 0,-1 13 0,-1 0 0,-1 0 0,-7 27 0,9-41 0,0 0 0,0 0 0,-1-1 0,1 1 0,-1 0 0,0-1 0,0 1 0,-1-1 0,1 1 0,-1-1 0,1 0 0,-1 0 0,0-1 0,0 1 0,-1 0 0,1-1 0,0 0 0,-1 0 0,0 0 0,1 0 0,-8 2 0,10-4 0,-99 22 0,88-21 0,0 1 0,-1-2 0,1 0 0,0-1 0,-1 0 0,-15-3 0,12 0-119,12 4 60,0 0-1,0-1 1,1 1 0,-1-1-1,0 0 1,0 0 0,1 0-1,-1-1 1,1 0 0,-1 1-1,1-1 1,0 0 0,0 0-1,-1-1 1,1 1 0,1-1-1,-1 0 1,0 1 0,1-1-1,-4-5 1,1-6-6767</inkml:trace>
</inkml:ink>
</file>

<file path=ppt/ink/ink55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29"/>
    </inkml:context>
    <inkml:brush xml:id="br0">
      <inkml:brushProperty name="width" value="0.05" units="cm"/>
      <inkml:brushProperty name="height" value="0.05" units="cm"/>
      <inkml:brushProperty name="color" value="#000000"/>
    </inkml:brush>
  </inkml:definitions>
  <inkml:trace contextRef="#ctx0" brushRef="#br0">0 160 24575,'4'1'0,"-1"1"0,0-1 0,0 0 0,0 1 0,0 0 0,0 0 0,-1 0 0,1 0 0,0 0 0,-1 0 0,0 1 0,1-1 0,2 5 0,9 8 0,12 9 0,-18-15 0,1-1 0,0-1 0,0 1 0,19 10 0,-26-17 0,2 1 0,-1-1 0,0 0 0,0 0 0,0 0 0,0 0 0,1-1 0,-1 1 0,0-1 0,1 0 0,-1 0 0,0 0 0,0 0 0,1-1 0,-1 1 0,0-1 0,0 0 0,1 0 0,-1 0 0,0-1 0,5-2 0,-2 0 0,0 0 0,0 0 0,0-1 0,-1 0 0,1 0 0,-1 0 0,0-1 0,-1 0 0,0 0 0,0 0 0,0 0 0,0-1 0,-1 1 0,0-1 0,4-14 0,-4 8 0,0 0 0,-1 0 0,0-1 0,-1 1 0,0-1 0,-1 1 0,-4-27 0,4 38 0,0 0 0,0 0 0,-1 0 0,1-1 0,-1 1 0,0 0 0,1 0 0,-1 0 0,0 0 0,0 0 0,0 1 0,0-1 0,-1 0 0,1 0 0,-1 1 0,1-1 0,-1 1 0,-1-3 0,1 4 0,1-1 0,-1 0 0,0 1 0,1-1 0,-1 1 0,0 0 0,1-1 0,-1 1 0,0 0 0,1 0 0,-1 0 0,0 0 0,1 0 0,-1 1 0,0-1 0,1 0 0,-1 1 0,-2 0 0,-1 2 0,-1 0 0,0 0 0,1 0 0,0 1 0,-1-1 0,1 1 0,1 0 0,-1 1 0,1-1 0,0 1 0,-4 5 0,-15 29 0,2 1 0,2 1 0,-23 70 0,37-95 0,1 0 0,0 0 0,2 0 0,0 1 0,0-1 0,2 1 0,0-1 0,1 1 0,0-1 0,5 20 0,-4-30 0,0-1 0,1 1 0,0 0 0,-1-1 0,2 0 0,-1 0 0,0 0 0,1 0 0,0 0 0,0-1 0,1 1 0,-1-1 0,1 0 0,0-1 0,0 1 0,0-1 0,1 0 0,-1 0 0,1-1 0,-1 1 0,1-1 0,0-1 0,0 1 0,0-1 0,0 0 0,9 0 0,-9 0 0,1 0 0,-1-1 0,0 0 0,1-1 0,-1 1 0,1-1 0,-1 0 0,0-1 0,1 0 0,-1 0 0,0 0 0,0-1 0,-1 1 0,1-1 0,0-1 0,-1 1 0,0-1 0,0 0 0,0 0 0,0-1 0,0 1 0,-1-1 0,0 0 0,6-10 0,24-71-1365,-28 70-5461</inkml:trace>
</inkml:ink>
</file>

<file path=ppt/ink/ink5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09"/>
    </inkml:context>
    <inkml:brush xml:id="br0">
      <inkml:brushProperty name="width" value="0.05" units="cm"/>
      <inkml:brushProperty name="height" value="0.05" units="cm"/>
      <inkml:brushProperty name="color" value="#000000"/>
    </inkml:brush>
  </inkml:definitions>
  <inkml:trace contextRef="#ctx0" brushRef="#br0">0 119 24575,'5'-1'0,"0"0"0,0 0 0,0 0 0,-1-1 0,1 0 0,-1 0 0,1 0 0,7-6 0,14-5 0,126-47 0,-139 55 0,0 0 0,1 1 0,0 0 0,0 1 0,0 1 0,0 0 0,0 1 0,18 1 0,-29 1 0,-1-1 0,1 0 0,-1 1 0,0 0 0,1-1 0,-1 1 0,0 0 0,0 0 0,0 0 0,1 0 0,-1 1 0,0-1 0,-1 1 0,1-1 0,0 1 0,0-1 0,-1 1 0,1 0 0,-1 0 0,1 0 0,-1 0 0,0 0 0,0 0 0,0 1 0,0-1 0,0 0 0,0 0 0,-1 1 0,1-1 0,0 3 0,1 9 0,-1 0 0,0 0 0,-1 0 0,-1 15 0,0-11 0,0 83 0,-3 63 0,-13-63-1365,14-82-5461</inkml:trace>
</inkml:ink>
</file>

<file path=ppt/ink/ink56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30"/>
    </inkml:context>
    <inkml:brush xml:id="br0">
      <inkml:brushProperty name="width" value="0.05" units="cm"/>
      <inkml:brushProperty name="height" value="0.05" units="cm"/>
      <inkml:brushProperty name="color" value="#000000"/>
    </inkml:brush>
  </inkml:definitions>
  <inkml:trace contextRef="#ctx0" brushRef="#br0">25 0 24575,'-3'9'0,"0"0"0,0 0 0,0 0 0,2 1 0,-1-1 0,1 1 0,0-1 0,1 14 0,-1 6 0,-6 563 0,9-349 0,-2-238 0,0 1 0,0-1 0,1 0 0,0 0 0,0 1 0,0-1 0,0 0 0,1 0 0,0 0 0,0 0 0,0-1 0,0 1 0,7 8 0,-6-10 0,0 0 0,0 0 0,1 0 0,-1 0 0,1-1 0,0 0 0,0 1 0,0-1 0,0-1 0,0 1 0,0 0 0,0-1 0,0 0 0,1 0 0,-1-1 0,0 1 0,6-1 0,57 1 65,113-13 0,-7-1-1560,-141 12-5331</inkml:trace>
</inkml:ink>
</file>

<file path=ppt/ink/ink56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31"/>
    </inkml:context>
    <inkml:brush xml:id="br0">
      <inkml:brushProperty name="width" value="0.05" units="cm"/>
      <inkml:brushProperty name="height" value="0.05" units="cm"/>
      <inkml:brushProperty name="color" value="#000000"/>
    </inkml:brush>
  </inkml:definitions>
  <inkml:trace contextRef="#ctx0" brushRef="#br0">0 1 24575,'0'12'0,"0"11"0,0 18 0,0 10 0,0 1 0,0 2 0,0-3 0,0-7 0,0-6 0,0-10-8191</inkml:trace>
</inkml:ink>
</file>

<file path=ppt/ink/ink56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31"/>
    </inkml:context>
    <inkml:brush xml:id="br0">
      <inkml:brushProperty name="width" value="0.05" units="cm"/>
      <inkml:brushProperty name="height" value="0.05" units="cm"/>
      <inkml:brushProperty name="color" value="#000000"/>
    </inkml:brush>
  </inkml:definitions>
  <inkml:trace contextRef="#ctx0" brushRef="#br0">0 0 24575,'0'0'-8191</inkml:trace>
</inkml:ink>
</file>

<file path=ppt/ink/ink56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32"/>
    </inkml:context>
    <inkml:brush xml:id="br0">
      <inkml:brushProperty name="width" value="0.05" units="cm"/>
      <inkml:brushProperty name="height" value="0.05" units="cm"/>
      <inkml:brushProperty name="color" value="#000000"/>
    </inkml:brush>
  </inkml:definitions>
  <inkml:trace contextRef="#ctx0" brushRef="#br0">1 0 24575,'13'361'0,"-1"-131"0,24-358 0,-21 82 0,2 1 0,39-77 0,-54 120 0,-1-1 0,0 1 0,0 0 0,1-1 0,-1 1 0,1 0 0,0 0 0,0 1 0,0-1 0,0 0 0,0 0 0,0 1 0,4-3 0,-5 4 0,-1 0 0,1 0 0,-1 0 0,1-1 0,0 1 0,-1 0 0,1 0 0,-1 0 0,1 0 0,0 1 0,-1-1 0,1 0 0,-1 0 0,1 0 0,0 0 0,-1 1 0,1-1 0,-1 0 0,1 0 0,-1 1 0,1-1 0,0 1 0,10 20 0,56 166 0,-53-152 0,0 1 0,14 67 0,-28-98-91,1-1 0,0 0 0,0 1 0,0-1 0,1 0 0,-1 0 0,1 0 0,0 0 0,0 0 0,1 0 0,-1 0 0,1-1 0,0 1 0,5 4 0,6 1-6735</inkml:trace>
</inkml:ink>
</file>

<file path=ppt/ink/ink56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33"/>
    </inkml:context>
    <inkml:brush xml:id="br0">
      <inkml:brushProperty name="width" value="0.05" units="cm"/>
      <inkml:brushProperty name="height" value="0.05" units="cm"/>
      <inkml:brushProperty name="color" value="#000000"/>
    </inkml:brush>
  </inkml:definitions>
  <inkml:trace contextRef="#ctx0" brushRef="#br0">166 0 24575,'-1'63'0,"-1"-38"0,1 1 0,2 0 0,1 0 0,4 25 0,-4-45 0,0 0 0,1 0 0,-1 0 0,1 0 0,0 0 0,1-1 0,-1 1 0,1-1 0,0 0 0,0 0 0,1 0 0,0-1 0,-1 0 0,1 0 0,1 0 0,-1 0 0,1-1 0,-1 0 0,1 0 0,0 0 0,0-1 0,0 0 0,12 2 0,-2 0 0,0-1 0,0-1 0,1-1 0,-1 0 0,1-1 0,-1-1 0,1 0 0,19-5 0,-32 5 0,-1 1 0,1-2 0,-1 1 0,1 0 0,-1-1 0,0 1 0,1-1 0,-1 0 0,0 0 0,0-1 0,0 1 0,-1 0 0,1-1 0,0 0 0,-1 0 0,0 1 0,0-1 0,0-1 0,0 1 0,0 0 0,0 0 0,-1-1 0,0 1 0,0-1 0,0 1 0,0-1 0,0 0 0,-1 1 0,1-1 0,-1-5 0,0-6 0,-1-1 0,0 1 0,-1 0 0,0 0 0,-2 0 0,-5-16 0,7 26 0,0 0 0,-1-1 0,1 1 0,-1 0 0,-1 0 0,1 1 0,-1-1 0,0 1 0,0 0 0,0 0 0,0 0 0,-1 0 0,1 1 0,-1-1 0,0 1 0,0 0 0,0 1 0,-1-1 0,1 1 0,-1 0 0,1 1 0,-12-3 0,-9 0 0,0 1 0,-1 1 0,-43 1 0,69 2 0,-9-1 0,0 1 0,0 0 0,0 1 0,1 0 0,-1 1 0,1 0 0,-1 0 0,1 1 0,0 0 0,0 1 0,0 0 0,1 1 0,0-1 0,0 1 0,0 1 0,-9 10 0,8-6 0,0-1 0,1 1 0,0 0 0,1 1 0,1 0 0,0 0 0,0 1 0,1-1 0,1 1 0,0 0 0,-4 24 0,6-18 0,0 0 0,1 0 0,1 0 0,1 0 0,1 0 0,0 0 0,1 0 0,1-1 0,1 0 0,8 21 0,-8-28 0,0 0 0,1 0 0,0 0 0,0-1 0,1 0 0,0-1 0,1 1 0,0-1 0,1-1 0,0 1 0,0-2 0,1 1 0,0-1 0,0-1 0,0 1 0,22 8 0,-11-8 0,0-1 0,1-1 0,0 0 0,-1-2 0,27 1 0,113-5 0,-70-1 0,-77 2 0,5 0 0,0-1 0,1 0 0,31-7 0,-45 7 0,-1-1 0,1 1 0,-1-2 0,1 1 0,-1-1 0,0 1 0,0-1 0,0-1 0,0 1 0,-1-1 0,1 0 0,-1 0 0,0 0 0,0 0 0,-1-1 0,6-8 0,-3 2 14,0-1 0,-1 0 0,-1 0-1,1 0 1,-2-1 0,0 0 0,2-18-1,1-90-1197,-6 112 893,0-47-6535</inkml:trace>
</inkml:ink>
</file>

<file path=ppt/ink/ink56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8:59"/>
    </inkml:context>
    <inkml:brush xml:id="br0">
      <inkml:brushProperty name="width" value="0.05" units="cm"/>
      <inkml:brushProperty name="height" value="0.05" units="cm"/>
      <inkml:brushProperty name="color" value="#000000"/>
    </inkml:brush>
  </inkml:definitions>
  <inkml:trace contextRef="#ctx0" brushRef="#br0">2186 307 24575,'-26'-11'0,"-1"1"0,-46-11 0,1 0 0,-441-112 0,356 97 0,46 12 0,-2 4 0,-205-7 0,276 25 0,5 1 0,-70 5 0,97-2 0,-1-1 0,1 2 0,-1-1 0,1 1 0,0 1 0,0 0 0,0 0 0,0 1 0,1 0 0,0 1 0,-10 8 0,-28 29 0,2 1 0,-44 59 0,57-67 0,20-24 0,1 0 0,-18 27 0,-9 19 0,17-26 0,-21 42 0,36-62 0,1 0 0,1 0 0,0 1 0,0 0 0,1 0 0,1 0 0,-1 18 0,-20 213 0,20-219 0,-2-1 0,-7 27 0,5-27 0,2-1 0,-4 35 0,9-47 0,1-1 0,0 0 0,0 1 0,1-1 0,1 0 0,0 0 0,0 0 0,1 0 0,0-1 0,0 0 0,11 16 0,7 9 0,44 49 0,-62-78 0,17 18 0,0 0 0,2-2 0,0 0 0,1-2 0,1 0 0,1-2 0,1-1 0,0-1 0,1-1 0,0-1 0,1-2 0,1-1 0,0-1 0,0-2 0,1-1 0,-1-1 0,36 1 0,385-5 0,-200-4 0,-153 4 0,-38 2 0,-1-4 0,100-12 0,-147 11 0,0-1 0,0 0 0,-1-1 0,1 0 0,-1 0 0,13-8 0,-18 8 0,1-1 0,-1 1 0,0-1 0,0-1 0,-1 1 0,0-1 0,0 0 0,0 0 0,0 0 0,5-11 0,5-15 0,0 0 0,-3-1 0,0-1 0,-3 0 0,0 0 0,-3 0 0,0-1 0,-3 0 0,0-65 0,-10-92 0,4 163 0,-1 0 0,-2 1 0,-1 0 0,-16-43 0,7 31 0,-2 0 0,-1 2 0,-2 0 0,-42-57 0,49 81-3,0 1-1,0 0 1,-2 1-1,1 1 0,-23-13 1,-5-4-1341,-2-3-5482</inkml:trace>
</inkml:ink>
</file>

<file path=ppt/ink/ink56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9:19"/>
    </inkml:context>
    <inkml:brush xml:id="br0">
      <inkml:brushProperty name="width" value="0.05" units="cm"/>
      <inkml:brushProperty name="height" value="0.05" units="cm"/>
      <inkml:brushProperty name="color" value="#000000"/>
    </inkml:brush>
  </inkml:definitions>
  <inkml:trace contextRef="#ctx0" brushRef="#br0">0 49 24575,'107'-8'0,"-29"1"0,1022-5 0,-726 14 0,4539-1 0,-4648-13 0,-8 0 0,435 13-1365,-671-1-5461</inkml:trace>
</inkml:ink>
</file>

<file path=ppt/ink/ink56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55"/>
    </inkml:context>
    <inkml:brush xml:id="br0">
      <inkml:brushProperty name="width" value="0.05" units="cm"/>
      <inkml:brushProperty name="height" value="0.05" units="cm"/>
      <inkml:brushProperty name="color" value="#000000"/>
    </inkml:brush>
  </inkml:definitions>
  <inkml:trace contextRef="#ctx0" brushRef="#br0">0 60 24575,'20'-5'0,"-1"1"0,1 1 0,0 0 0,0 2 0,24 0 0,-1 0 0,778-19 0,-382 11 0,-351 3 0,-58 2 0,36 1 0,152 10 0,221 0 0,-333-16-1365,-71 4-5461</inkml:trace>
</inkml:ink>
</file>

<file path=ppt/ink/ink56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57"/>
    </inkml:context>
    <inkml:brush xml:id="br0">
      <inkml:brushProperty name="width" value="0.05" units="cm"/>
      <inkml:brushProperty name="height" value="0.05" units="cm"/>
      <inkml:brushProperty name="color" value="#000000"/>
    </inkml:brush>
  </inkml:definitions>
  <inkml:trace contextRef="#ctx0" brushRef="#br0">568 836 24575,'-89'-2'0,"32"0"0,-108 11 0,152-7 0,0 1 0,1 0 0,-1 1 0,1 1 0,0 0 0,0 0 0,1 1 0,0 1 0,0 0 0,0 0 0,1 1 0,0 0 0,0 1 0,1 0 0,0 1 0,1 0 0,0 0 0,1 1 0,0 0 0,0 0 0,1 1 0,1-1 0,0 1 0,1 0 0,0 1 0,0-1 0,-1 16 0,2-8 0,1 0 0,0 0 0,2 1 0,0-1 0,1 0 0,4 22 0,-3-35 0,0 0 0,0 0 0,0-1 0,1 1 0,0 0 0,0-1 0,0 0 0,1 1 0,0-1 0,0-1 0,1 1 0,0-1 0,0 0 0,0 0 0,0 0 0,1 0 0,0-1 0,0 0 0,0 0 0,10 3 0,-2-1 0,1-1 0,-1-1 0,1 0 0,0-1 0,0-1 0,20 1 0,98-5 0,-70 0 0,21 2 0,103-5 0,-182 4 0,-1 1 0,1-2 0,-1 1 0,1 0 0,-1-1 0,1 0 0,-1 0 0,0 0 0,0-1 0,0 1 0,0-1 0,0 0 0,-1 0 0,1 0 0,-1 0 0,0-1 0,0 0 0,0 1 0,0-1 0,-1 0 0,0 0 0,0-1 0,0 1 0,0 0 0,0-1 0,1-7 0,2-11 0,0 0 0,-2 0 0,-1 0 0,0-25 0,-1 35 0,-1-648 0,-4 301 0,5 340 0,-2 0 0,0 1 0,-1-1 0,-9-33 0,11 53 0,0 0 0,0 0 0,0 0 0,0 0 0,0 0 0,0 0 0,0 0 0,0 0 0,0 0 0,0 0 0,0 0 0,0 0 0,-1 0 0,1 0 0,0 0 0,0 0 0,0 0 0,0 0 0,0 0 0,0 0 0,0 0 0,0 0 0,0 0 0,0 0 0,-1 0 0,1 0 0,0 0 0,0 0 0,0 0 0,0 0 0,0 0 0,0 0 0,0 0 0,0 0 0,0 0 0,0 0 0,0 0 0,0 0 0,-1 0 0,1 0 0,0 0 0,0 0 0,0 0 0,0-1 0,0 1 0,0 0 0,0 0 0,0 0 0,0 0 0,0 0 0,0 0 0,0 0 0,0 0 0,0 0 0,0 0 0,0 0 0,0-1 0,0 1 0,-3 13 0,1 21 0,0 587 0,3-325 0,-1-272 0,-1 19 0,2-1 0,1 0 0,3 0 0,11 51 0,-14-87-124,0 0 0,0 0 0,0-1 0,0 1 0,1-1 0,0 1-1,1-1 1,-1 0 0,1 0 0,6 6 0,3-1-6702</inkml:trace>
</inkml:ink>
</file>

<file path=ppt/ink/ink56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58"/>
    </inkml:context>
    <inkml:brush xml:id="br0">
      <inkml:brushProperty name="width" value="0.05" units="cm"/>
      <inkml:brushProperty name="height" value="0.05" units="cm"/>
      <inkml:brushProperty name="color" value="#000000"/>
    </inkml:brush>
  </inkml:definitions>
  <inkml:trace contextRef="#ctx0" brushRef="#br0">382 74 24575,'-50'-1'0,"9"0"0,-56 5 0,85-2 0,1 0 0,-1 0 0,1 1 0,0 0 0,0 1 0,0 0 0,0 1 0,1 0 0,-15 10 0,19-10 0,0 0 0,1 0 0,0 0 0,0 1 0,1 0 0,-1 0 0,1 0 0,0 0 0,1 1 0,0-1 0,0 1 0,0 0 0,1 0 0,0 0 0,0 0 0,-1 14 0,1 9 0,0 0 0,6 56 0,-1-41 0,-3-38 0,1 1 0,0-1 0,0 1 0,1-1 0,0 0 0,0 0 0,1 0 0,0 0 0,0 0 0,0 0 0,1-1 0,0 0 0,0 1 0,1-2 0,0 1 0,0 0 0,0-1 0,8 6 0,-4-4 0,1-1 0,-1-1 0,1 1 0,0-2 0,0 1 0,1-1 0,-1-1 0,1 0 0,0-1 0,0 0 0,20 1 0,-19-2 0,-1-1 0,1 0 0,0-1 0,-1 0 0,1-1 0,-1 0 0,1-1 0,-1 0 0,0-1 0,17-8 0,-21 8 0,1-1 0,-1 0 0,0 0 0,0-1 0,-1 1 0,1-2 0,-1 1 0,-1-1 0,1 0 0,-1 0 0,0 0 0,-1-1 0,0 1 0,6-15 0,-4 3 0,0 0 0,-2-1 0,0 1 0,-1-1 0,1-23 0,-5-103 0,-1 100 0,2 38 0,0 0 0,-1 0 0,0 0 0,0 0 0,-1 0 0,0 0 0,0 1 0,-5-9 0,5 12 0,0 0 0,-1 0 0,0 0 0,0 0 0,0 1 0,0 0 0,-1-1 0,1 1 0,-1 1 0,0-1 0,0 0 0,0 1 0,0 0 0,0 0 0,-6-2 0,0 0-195,-1 2 0,0-1 0,0 1 0,0 0 0,0 1 0,-12 1 0,2 0-6631</inkml:trace>
</inkml:ink>
</file>

<file path=ppt/ink/ink5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10"/>
    </inkml:context>
    <inkml:brush xml:id="br0">
      <inkml:brushProperty name="width" value="0.05" units="cm"/>
      <inkml:brushProperty name="height" value="0.05" units="cm"/>
      <inkml:brushProperty name="color" value="#000000"/>
    </inkml:brush>
  </inkml:definitions>
  <inkml:trace contextRef="#ctx0" brushRef="#br0">0 0 24575,'468'0'-1365,"-448"0"-5461</inkml:trace>
</inkml:ink>
</file>

<file path=ppt/ink/ink57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58"/>
    </inkml:context>
    <inkml:brush xml:id="br0">
      <inkml:brushProperty name="width" value="0.05" units="cm"/>
      <inkml:brushProperty name="height" value="0.05" units="cm"/>
      <inkml:brushProperty name="color" value="#000000"/>
    </inkml:brush>
  </inkml:definitions>
  <inkml:trace contextRef="#ctx0" brushRef="#br0">0 1 24575,'5'0'0,"0"1"0,0 0 0,0 0 0,0 0 0,0 1 0,-1 0 0,1 0 0,-1 0 0,1 0 0,-1 1 0,0-1 0,1 1 0,-2 0 0,1 1 0,0-1 0,0 1 0,-1-1 0,0 1 0,4 6 0,6 9 0,-1 0 0,17 40 0,-26-53 0,13 25 0,-2 1 0,-2 1 0,0 0 0,-3 1 0,0-1 0,-3 2 0,0-1 0,-3 1 0,0 51 0,-4-64-1365,1-3-5461</inkml:trace>
</inkml:ink>
</file>

<file path=ppt/ink/ink57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59"/>
    </inkml:context>
    <inkml:brush xml:id="br0">
      <inkml:brushProperty name="width" value="0.05" units="cm"/>
      <inkml:brushProperty name="height" value="0.05" units="cm"/>
      <inkml:brushProperty name="color" value="#000000"/>
    </inkml:brush>
  </inkml:definitions>
  <inkml:trace contextRef="#ctx0" brushRef="#br0">1 78 24575,'0'-4'0,"0"-5"0,0-9 0,0-6 0,0 2-8191</inkml:trace>
</inkml:ink>
</file>

<file path=ppt/ink/ink57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01"/>
    </inkml:context>
    <inkml:brush xml:id="br0">
      <inkml:brushProperty name="width" value="0.05" units="cm"/>
      <inkml:brushProperty name="height" value="0.05" units="cm"/>
      <inkml:brushProperty name="color" value="#000000"/>
    </inkml:brush>
  </inkml:definitions>
  <inkml:trace contextRef="#ctx0" brushRef="#br0">0 1 24575,'12'12'0,"-2"0"0,0 1 0,0 1 0,-1-1 0,-1 1 0,11 26 0,27 94 0,-23-58 0,-22-75 0,0 3 0,0 0 0,0 0 0,1-1 0,-1 1 0,1-1 0,0 1 0,0-1 0,4 5 0,-5-8 0,0 1 0,0 0 0,0-1 0,0 1 0,0-1 0,1 0 0,-1 1 0,0-1 0,0 0 0,0 1 0,1-1 0,-1 0 0,0 0 0,1 0 0,-1 0 0,0 0 0,0-1 0,0 1 0,1 0 0,-1 0 0,0-1 0,0 1 0,0-1 0,1 1 0,-1-1 0,0 0 0,0 1 0,0-1 0,0 0 0,1-1 0,22-15 0,0-1 0,28-29 0,-28 24 0,43-32 0,-64 53 0,0 0 0,0 1 0,1-1 0,-1 1 0,0-1 0,0 1 0,1 0 0,-1 0 0,1 0 0,-1 1 0,1-1 0,0 1 0,-1 0 0,1 0 0,-1 0 0,5 1 0,-2 0 0,0 1 0,0 0 0,-1 0 0,1 0 0,-1 1 0,0 0 0,0 0 0,10 7 0,3 6 0,-1 1 0,0 0 0,25 37 0,-32-41 0,21 28 0,10 13 0,66 68 0,-92-107 0,0-1 0,1-1 0,1-1 0,0 0 0,0-1 0,1-1 0,0-1 0,1 0 0,21 6 0,-38-14 0,0 0 0,0 0 0,0 0 0,1-1 0,-1 1 0,0-1 0,1 1 0,-1-1 0,0 0 0,1 0 0,-1 0 0,0 0 0,1 0 0,-1-1 0,1 1 0,-1-1 0,0 1 0,0-1 0,1 0 0,-1 0 0,0 0 0,0 0 0,0 0 0,0-1 0,0 1 0,0-1 0,-1 1 0,1-1 0,0 0 0,-1 1 0,1-1 0,-1 0 0,1 0 0,-1 0 0,0 0 0,0 0 0,0 0 0,0-1 0,1-3 0,5-14 0,-1-1 0,-1-1 0,-1 1 0,3-40 0,-5-90 0,-2 141 0,0-29 0,-2 0 0,-11-67 0,13 104 0,-1 1 0,1-1 0,0 1 0,-1-1 0,1 1 0,-1 0 0,1-1 0,-1 1 0,1-1 0,-1 1 0,0 0 0,0-1 0,0 1 0,-1-2 0,1 3 0,1 0 0,0 0 0,-1 0 0,1 0 0,-1 0 0,1 1 0,0-1 0,-1 0 0,1 0 0,0 0 0,-1 0 0,1 0 0,-1 1 0,1-1 0,0 0 0,0 0 0,-1 1 0,1-1 0,0 0 0,-1 0 0,1 1 0,0-1 0,0 0 0,-1 1 0,1-1 0,0 0 0,0 1 0,0-1 0,0 0 0,0 1 0,-1-1 0,1 1 0,-2 4 0,1 0 0,-1 0 0,1 0 0,0 0 0,0 0 0,0 8 0,1-12 0,0 0 0,0 1 0,0-1 0,0 0 0,0 0 0,0 1 0,1-1 0,-1 0 0,0 0 0,1 0 0,-1 0 0,1 1 0,-1-1 0,1 0 0,-1 0 0,1 0 0,0 0 0,0 0 0,-1 0 0,3 1 0,-2-2 0,-1 1 0,1-1 0,0 0 0,0 0 0,0 0 0,0 0 0,0 0 0,0 0 0,0 0 0,0 0 0,-1 0 0,1-1 0,0 1 0,0 0 0,0 0 0,0-1 0,0 1 0,-1-1 0,1 1 0,0 0 0,0-2 0,8-4 0,-2 0 0,1-1 0,12-14 0,-14 14 0,11-12 0,-9 9 0,1-1 0,1 2 0,-1-1 0,1 1 0,1 1 0,0 0 0,0 0 0,14-7 0,-23 15 0,-1-1 0,0 1 0,0 0 0,1-1 0,-1 1 0,0 0 0,1 0 0,-1 0 0,1 0 0,-1 0 0,0 0 0,1 1 0,-1-1 0,0 0 0,0 1 0,1-1 0,-1 1 0,0-1 0,0 1 0,3 1 0,19 22 0,-4 1 0,-1 2 0,29 54 0,21 70 0,-40-87 0,16 37 0,-5 2 0,37 152 0,-63-191 0,-2 0 0,-2 0 0,-4 1 0,-2 0 0,-9 96 0,5-144 0,-1 0 0,-1 0 0,0 0 0,-2-1 0,-11 32 0,13-43 0,1 0 0,-1 0 0,-1 0 0,1 0 0,-1-1 0,1 0 0,-1 0 0,0 0 0,-1 0 0,1 0 0,-1-1 0,0 0 0,0 0 0,0 0 0,0 0 0,0-1 0,0 0 0,-1 0 0,1-1 0,-1 1 0,-7 0 0,-48 4 0,0-3 0,-114-9 0,139 3 0,10 2 0,0-2 0,1-1 0,-1-1 0,1-1 0,0-2 0,0 0 0,-31-16 0,41 17 0,1-1 0,0-1 0,1 0 0,0-1 0,0-1 0,1 0 0,1 0 0,0-1 0,0-1 0,1 1 0,1-2 0,-16-27 0,5-3 0,2-1 0,1-1 0,3 0 0,2-1 0,2-1 0,2 1 0,2-2 0,0-56 0,6 89 0,0-1 0,2 1 0,0-1 0,1 1 0,0 0 0,1 0 0,1 0 0,1 0 0,0 1 0,13-24 0,-11 27 0,1 0 0,-1 1 0,2 0 0,-1 0 0,2 1 0,-1 1 0,1-1 0,1 2 0,0-1 0,0 2 0,0 0 0,22-9 0,-7 6 0,0 1 0,1 1 0,0 2 0,0 1 0,1 1 0,41-1 0,176 15 0,-208-7 0,105 12-273,-2 5 0,0 7 0,-2 6 0,257 97 0,-353-113-6553</inkml:trace>
</inkml:ink>
</file>

<file path=ppt/ink/ink57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31"/>
    </inkml:context>
    <inkml:brush xml:id="br0">
      <inkml:brushProperty name="width" value="0.05" units="cm"/>
      <inkml:brushProperty name="height" value="0.05" units="cm"/>
      <inkml:brushProperty name="color" value="#000000"/>
    </inkml:brush>
  </inkml:definitions>
  <inkml:trace contextRef="#ctx0" brushRef="#br0">14056 235 24575,'-1146'-18'-13,"731"8"-470,-1396-42-1997,-29 16 1743,-3 36-1453,-87-1 2330,122-22 1047,232-17-813,33-12 1062,1522 50-1002,9 1-233,1 1 1,-1 0 0,-18 3 0,28-3-154,0 0-1,-1 1 1,1-1 0,0 1 0,-1 0-1,1 0 1,0 0 0,0 0 0,0 0 0,0 0-1,0 1 1,0-1 0,0 1 0,0-1 0,0 1-1,1 0 1,-1-1 0,1 1 0,-1 0-1,1 0 1,0 0 0,-2 4 0,-1 7-1,1 1 0,1-1 1,1 1-1,-1-1 0,2 1 1,2 24-1,-1-9 8,1 94-59,20 1421-1217,-21 3889 2139,-3-2575-571,4-2829-347,8 50 0,-5-48 0,2 37 0,-9 55 0,4 57 0,-2-178 0,1 0 0,-1 0 0,0 0 0,1 0 0,0-1 0,-1 1 0,1 0 0,0 0 0,0 0 0,0-1 0,0 1 0,0-1 0,1 1 0,-1-1 0,0 1 0,1-1 0,-1 0 0,1 1 0,0-1 0,-1 0 0,1 0 0,0 0 0,-1 0 0,1-1 0,0 1 0,0 0 0,2 0 0,7 1 0,0 0 0,0-1 0,21 1 0,-15-2 0,524 3 2,-312-5-130,2603 0-1846,-982 25 1974,-608 15-445,-155 17 356,760-52 89,-915-6 0,652 3 2634,-1572 0-2634,0-1 0,1 0 0,-1-1 0,0 0 0,0-1 0,0 0 0,0-1 0,0 0 0,-1-1 0,1-1 0,-1 0 0,19-13 0,-18 9 0,1-1 0,-1-1 0,-1 0 0,0-1 0,0 0 0,-2 0 0,1-1 0,-2 0 0,8-17 0,92-238 0,-29 61 0,23-38 0,134-492 0,-179 469 0,-12-1 0,18-523 0,-62-383 0,-5 523 0,6-10 0,-4-714 0,-61 605 0,-83 14 0,-64 61 0,141 488 0,59 173 0,-7-46 0,11 47 0,-16-51 0,16 65 0,1 1 0,2-1 0,-3-39 0,0-3 0,-7-77 0,-5-35 0,-37-187 0,51 335-197,-1 0 1,-16-47-1,16 58-578,1 0-6051</inkml:trace>
</inkml:ink>
</file>

<file path=ppt/ink/ink57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32"/>
    </inkml:context>
    <inkml:brush xml:id="br0">
      <inkml:brushProperty name="width" value="0.05" units="cm"/>
      <inkml:brushProperty name="height" value="0.05" units="cm"/>
      <inkml:brushProperty name="color" value="#000000"/>
    </inkml:brush>
  </inkml:definitions>
  <inkml:trace contextRef="#ctx0" brushRef="#br0">1 0 24575,'0'10599'-5274,"20"-9939"7796,-18-636-7961</inkml:trace>
</inkml:ink>
</file>

<file path=ppt/ink/ink57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34"/>
    </inkml:context>
    <inkml:brush xml:id="br0">
      <inkml:brushProperty name="width" value="0.05" units="cm"/>
      <inkml:brushProperty name="height" value="0.05" units="cm"/>
      <inkml:brushProperty name="color" value="#000000"/>
    </inkml:brush>
  </inkml:definitions>
  <inkml:trace contextRef="#ctx0" brushRef="#br0">25 1 24575,'0'5499'0,"-11"-4770"11,0-100-134,9 1813 84,3-1262-1175,-1-1153-5612</inkml:trace>
</inkml:ink>
</file>

<file path=ppt/ink/ink57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37"/>
    </inkml:context>
    <inkml:brush xml:id="br0">
      <inkml:brushProperty name="width" value="0.05" units="cm"/>
      <inkml:brushProperty name="height" value="0.05" units="cm"/>
      <inkml:brushProperty name="color" value="#000000"/>
    </inkml:brush>
  </inkml:definitions>
  <inkml:trace contextRef="#ctx0" brushRef="#br0">0 1 24575,'9'312'0,"27"97"0,-33-137 52,-5-146-1469,2-106-5409</inkml:trace>
</inkml:ink>
</file>

<file path=ppt/ink/ink57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38"/>
    </inkml:context>
    <inkml:brush xml:id="br0">
      <inkml:brushProperty name="width" value="0.05" units="cm"/>
      <inkml:brushProperty name="height" value="0.05" units="cm"/>
      <inkml:brushProperty name="color" value="#000000"/>
    </inkml:brush>
  </inkml:definitions>
  <inkml:trace contextRef="#ctx0" brushRef="#br0">1 237 24575,'62'-3'0,"0"-3"0,93-22 0,-49 7 0,289-54 0,-391 74 0,17-2 0,0-1 0,0-2 0,-1 0 0,0-1 0,0-1 0,34-19 0,-45 21-136,0 1-1,0 0 1,1 1-1,-1 0 1,1 0-1,0 1 1,0 0-1,0 1 0,16-2 1,-6 3-6690</inkml:trace>
</inkml:ink>
</file>

<file path=ppt/ink/ink57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38"/>
    </inkml:context>
    <inkml:brush xml:id="br0">
      <inkml:brushProperty name="width" value="0.05" units="cm"/>
      <inkml:brushProperty name="height" value="0.05" units="cm"/>
      <inkml:brushProperty name="color" value="#000000"/>
    </inkml:brush>
  </inkml:definitions>
  <inkml:trace contextRef="#ctx0" brushRef="#br0">142 189 24575,'-3'1'0,"-1"-1"0,1 1 0,0 0 0,1 0 0,-1 0 0,0 1 0,0-1 0,0 1 0,1 0 0,-1 0 0,1-1 0,-1 2 0,1-1 0,-3 3 0,-27 35 0,19-19 0,1 0 0,-13 30 0,23-45 0,-1 1 0,1-1 0,0 1 0,0 0 0,0 0 0,1 0 0,0 0 0,1 0 0,0 0 0,0 0 0,0 1 0,3 10 0,-2-15 0,0 0 0,1 0 0,0 0 0,0-1 0,0 1 0,0 0 0,0-1 0,0 0 0,1 1 0,-1-1 0,1 0 0,-1 0 0,1-1 0,0 1 0,0 0 0,0-1 0,0 0 0,0 1 0,0-1 0,0-1 0,0 1 0,1 0 0,4 0 0,3 0 0,-1 0 0,0-1 0,0 1 0,0-2 0,0 0 0,17-3 0,-5-3 0,-2 0 0,1-2 0,28-16 0,-5 3 0,-38 19 0,0 0 0,0 0 0,0-1 0,-1 0 0,1 0 0,-1 0 0,0 0 0,0-1 0,-1 0 0,1 0 0,-1 0 0,7-11 0,-8 9 0,0-1 0,0 1 0,-1-1 0,0 0 0,0 0 0,-1 0 0,0 0 0,0 0 0,-1 0 0,0-11 0,-1 4 0,0 0 0,-1 0 0,0 0 0,-8-24 0,8 32 0,-1 1 0,0-1 0,0 1 0,0-1 0,-1 1 0,0 0 0,-1 1 0,1-1 0,-1 1 0,0 0 0,-11-9 0,5 5 0,0 1 0,-1 0 0,0 0 0,0 1 0,-1 0 0,0 2 0,0-1 0,0 1 0,-1 1 0,0 1 0,0 0 0,0 0 0,0 1 0,-18 1 0,29 1-97,1 0-1,-1 0 1,1 1-1,-1-1 1,1 1-1,-1 0 1,1 0-1,0 0 1,-1 0-1,1 0 1,0 0-1,0 0 0,-3 3 1,-5 6-6729</inkml:trace>
</inkml:ink>
</file>

<file path=ppt/ink/ink57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39"/>
    </inkml:context>
    <inkml:brush xml:id="br0">
      <inkml:brushProperty name="width" value="0.05" units="cm"/>
      <inkml:brushProperty name="height" value="0.05" units="cm"/>
      <inkml:brushProperty name="color" value="#000000"/>
    </inkml:brush>
  </inkml:definitions>
  <inkml:trace contextRef="#ctx0" brushRef="#br0">358 451 24575,'-24'-1'0,"0"-2"0,1 0 0,-32-9 0,-28-5 0,78 16 0,0 1 0,0 0 0,0 0 0,1 0 0,-1 1 0,0-1 0,0 1 0,0 1 0,1-1 0,-1 0 0,0 1 0,1 0 0,0 0 0,-1 1 0,1-1 0,0 1 0,-7 5 0,6-3 0,0 1 0,0-1 0,0 1 0,0 0 0,1 0 0,0 1 0,0-1 0,1 1 0,0 0 0,0 0 0,-2 8 0,3-7 0,0 0 0,1 0 0,0 0 0,0 0 0,1 0 0,0 1 0,0-1 0,0 0 0,2 0 0,1 11 0,-1-14 0,-1 0 0,1 0 0,0 0 0,0 0 0,1-1 0,-1 1 0,1 0 0,0-1 0,1 0 0,-1 0 0,1 0 0,0 0 0,-1 0 0,2-1 0,-1 0 0,6 4 0,1-1 0,1-1 0,0 0 0,0 0 0,0-1 0,1-1 0,-1 0 0,1-1 0,0 0 0,0-1 0,21-1 0,-24 0 0,1-1 0,-1 0 0,1-1 0,-1 0 0,0-1 0,0 0 0,0 0 0,0-1 0,-1-1 0,1 1 0,-1-2 0,0 1 0,12-11 0,1-6 0,-1-2 0,0-1 0,-2 0 0,-1-1 0,-2-1 0,0-1 0,-2 0 0,13-36 0,-18 34 0,-2 1 0,-1-1 0,-1 0 0,-2 0 0,-1-56 0,5-37 0,-7 118 0,5-35 0,-3 30 0,-2 22 0,-28 336 0,14-200 0,13-141 0,1 0 0,-1-1 0,1 1 0,0 0 0,0 0 0,0 0 0,3 7 0,-3-12 0,1 0 0,-1-1 0,1 1 0,0 0 0,0-1 0,0 1 0,0-1 0,0 0 0,0 1 0,0-1 0,0 0 0,0 1 0,1-1 0,-1 0 0,1 0 0,-1 0 0,1 0 0,-1 0 0,1-1 0,-1 1 0,1 0 0,0-1 0,-1 1 0,1-1 0,0 0 0,-1 1 0,1-1 0,0 0 0,2 0 0,24 0-1365,1-1-5461</inkml:trace>
</inkml:ink>
</file>

<file path=ppt/ink/ink5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12"/>
    </inkml:context>
    <inkml:brush xml:id="br0">
      <inkml:brushProperty name="width" value="0.05" units="cm"/>
      <inkml:brushProperty name="height" value="0.05" units="cm"/>
      <inkml:brushProperty name="color" value="#000000"/>
    </inkml:brush>
  </inkml:definitions>
  <inkml:trace contextRef="#ctx0" brushRef="#br0">0 602 24575,'1'-1'0,"0"0"0,1 1 0,-1-1 0,0 0 0,0 0 0,0 0 0,0 0 0,0 0 0,0 0 0,-1 0 0,1 0 0,0 0 0,0 0 0,-1-1 0,1 1 0,-1 0 0,1 0 0,0-3 0,2-2 0,11-29 0,0 0 0,-2-1 0,-2 0 0,-1-1 0,6-60 0,2-5 0,-11 82 0,0 0 0,2 1 0,0 0 0,1 1 0,1-1 0,0 2 0,16-20 0,-25 35 0,1 0 0,-1 0 0,1 0 0,-1 0 0,1 0 0,0 0 0,0 1 0,0-1 0,0 0 0,0 1 0,0 0 0,0-1 0,0 1 0,5-2 0,-5 4 0,0-1 0,-1 0 0,1 0 0,0 0 0,0 1 0,-1-1 0,1 1 0,0 0 0,-1-1 0,1 1 0,-1 0 0,1 0 0,-1 0 0,1 0 0,-1 0 0,0 0 0,1 1 0,-1-1 0,0 0 0,0 1 0,0-1 0,1 3 0,26 35 0,-3 1 0,-1 2 0,33 78 0,-52-107 0,0 1 0,0-1 0,-1 1 0,-1 1 0,0-1 0,-1 0 0,-1 1 0,0-1 0,-1 1 0,-2 22 0,1-35 4,1-1 0,0 1 0,-1 0 0,1 0 0,-1 0 0,1-1 0,-1 1 0,0 0 0,1-1 0,-1 1 0,0-1 0,0 1 0,-1-1 0,1 1 0,0-1 0,0 0 0,-1 1 0,1-1 0,0 0 0,-1 0 0,1 0 0,-1 0 0,0 0 0,-1 0 0,-2 1-187,0-1 0,0 0 0,0 0 0,-1-1 0,1 1-1,0-1 1,-6 0 0,-27-3-6643</inkml:trace>
</inkml:ink>
</file>

<file path=ppt/ink/ink58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40"/>
    </inkml:context>
    <inkml:brush xml:id="br0">
      <inkml:brushProperty name="width" value="0.05" units="cm"/>
      <inkml:brushProperty name="height" value="0.05" units="cm"/>
      <inkml:brushProperty name="color" value="#000000"/>
    </inkml:brush>
  </inkml:definitions>
  <inkml:trace contextRef="#ctx0" brushRef="#br0">257 142 24575,'0'-1'0,"0"0"0,-1 0 0,1 0 0,-1 0 0,0 1 0,1-1 0,-1 0 0,0 0 0,0 0 0,0 0 0,1 1 0,-1-1 0,0 0 0,0 1 0,0-1 0,0 1 0,0-1 0,0 1 0,0-1 0,0 1 0,0 0 0,-1-1 0,1 1 0,0 0 0,0 0 0,-2 0 0,-32-4 0,31 5 0,0-1 0,1 1 0,-1-1 0,0 1 0,0 0 0,0 1 0,0-1 0,1 1 0,-1 0 0,1 0 0,-1 0 0,1 0 0,0 0 0,0 1 0,0-1 0,0 1 0,0 0 0,0 0 0,1 0 0,-3 4 0,-6 9 0,2 0 0,-1 1 0,-6 17 0,6-11 0,8-19 0,-9 17 0,0 0 0,2 0 0,1 1 0,0 1 0,2-1 0,-6 40 0,11-60 0,1 1 0,0 0 0,0 0 0,0-1 0,1 1 0,-1 0 0,1 0 0,-1-1 0,1 1 0,0-1 0,0 1 0,0-1 0,1 1 0,-1-1 0,0 1 0,1-1 0,0 0 0,-1 0 0,4 3 0,-1-2 0,-1-1 0,1 1 0,0-1 0,-1 0 0,1 0 0,0-1 0,0 1 0,0-1 0,0 0 0,1 0 0,6 1 0,-1-2 0,1 1 0,0-1 0,-1-1 0,1 0 0,0 0 0,-1-1 0,1-1 0,-1 1 0,14-7 0,-14 4 0,-1-1 0,0 0 0,0-1 0,0 0 0,0 0 0,-1-1 0,-1 0 0,1 0 0,10-17 0,-2 1 0,-1-1 0,19-43 0,-29 53 0,0 0 0,0 0 0,-2 0 0,0 0 0,-1-1 0,1-15 0,-2-1 0,-7-61 0,6 90 4,-1 0 0,0 0 0,0 0 0,0 0 0,0 0 1,-1 0-1,1 0 0,-1 1 0,0-1 0,1 0 0,-1 1 0,0 0 0,-1-1 0,1 1 0,0 0 0,-1 0 0,1 0 0,-1 0 0,0 1 0,1-1 0,-1 1 0,0-1 0,0 1 0,0 0 0,0 0 0,-3 0 1,-10-3-296,0 1 0,0 1 0,-28-1 0,37 3-20,-23-1-6515</inkml:trace>
</inkml:ink>
</file>

<file path=ppt/ink/ink58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43"/>
    </inkml:context>
    <inkml:brush xml:id="br0">
      <inkml:brushProperty name="width" value="0.05" units="cm"/>
      <inkml:brushProperty name="height" value="0.05" units="cm"/>
      <inkml:brushProperty name="color" value="#000000"/>
    </inkml:brush>
  </inkml:definitions>
  <inkml:trace contextRef="#ctx0" brushRef="#br0">0 1 24575,'0'4'0,"4"13"0,9 11 0,3 14 0,-2 10 0,1 10 0,6 13 0,3-3 0,-3-8 0,-4-8 0,-5-13-8191</inkml:trace>
</inkml:ink>
</file>

<file path=ppt/ink/ink58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44"/>
    </inkml:context>
    <inkml:brush xml:id="br0">
      <inkml:brushProperty name="width" value="0.05" units="cm"/>
      <inkml:brushProperty name="height" value="0.05" units="cm"/>
      <inkml:brushProperty name="color" value="#000000"/>
    </inkml:brush>
  </inkml:definitions>
  <inkml:trace contextRef="#ctx0" brushRef="#br0">588 0 24575,'-12'0'0,"-20"4"0,-16 1 0,-16 0 0,-8-1 0,-1-1 0,4 3 0,11 0 0,10-1 0,10-1 0,7-1 0,10-5 0,7-7 0,7-1-8191</inkml:trace>
</inkml:ink>
</file>

<file path=ppt/ink/ink58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44"/>
    </inkml:context>
    <inkml:brush xml:id="br0">
      <inkml:brushProperty name="width" value="0.05" units="cm"/>
      <inkml:brushProperty name="height" value="0.05" units="cm"/>
      <inkml:brushProperty name="color" value="#000000"/>
    </inkml:brush>
  </inkml:definitions>
  <inkml:trace contextRef="#ctx0" brushRef="#br0">557 48 24575,'0'0'0,"0"0"0,1 0 0,-1 0 0,0 0 0,1 0 0,-1 0 0,0 0 0,0 0 0,1 0 0,-1 0 0,0 0 0,1 0 0,-1 0 0,0 0 0,0 0 0,1-1 0,-1 1 0,0 0 0,1 0 0,-1 0 0,0 0 0,0-1 0,0 1 0,1 0 0,-1 0 0,0 0 0,0-1 0,0 1 0,1 0 0,-1 0 0,0-1 0,0 1 0,0 0 0,0 0 0,0-1 0,0 1 0,1-1 0,-2 1 0,1-1 0,0 1 0,0-1 0,0 1 0,-1 0 0,1-1 0,0 1 0,-1-1 0,1 1 0,0-1 0,-1 1 0,1 0 0,0-1 0,-1 1 0,1 0 0,-1 0 0,1-1 0,-1 1 0,1 0 0,0 0 0,-1-1 0,1 1 0,-1 0 0,0 0 0,-27-7 0,-1 2 0,-35-2 0,19 2 0,8 0 0,1 2 0,-1 2 0,0 1 0,0 2 0,-58 10 0,72-8-682,-45 2-1,48-5-6143</inkml:trace>
</inkml:ink>
</file>

<file path=ppt/ink/ink58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45"/>
    </inkml:context>
    <inkml:brush xml:id="br0">
      <inkml:brushProperty name="width" value="0.05" units="cm"/>
      <inkml:brushProperty name="height" value="0.05" units="cm"/>
      <inkml:brushProperty name="color" value="#000000"/>
    </inkml:brush>
  </inkml:definitions>
  <inkml:trace contextRef="#ctx0" brushRef="#br0">0 72 24575,'4'0'0,"0"1"0,0 0 0,0 0 0,0 0 0,0 1 0,0-1 0,0 1 0,0 0 0,-1 0 0,1 0 0,-1 1 0,1-1 0,-1 1 0,0 0 0,0 0 0,0 0 0,-1 0 0,4 4 0,7 12 0,0 0 0,11 23 0,-10-18 0,24 49 0,-25-46 0,2-1 0,0 0 0,24 30 0,-38-55 0,0 0 0,0 1 0,0-1 0,1 0 0,-1 0 0,0-1 0,1 1 0,-1 0 0,1 0 0,-1-1 0,0 1 0,1-1 0,-1 1 0,1-1 0,0 0 0,-1 1 0,1-1 0,-1 0 0,1 0 0,0 0 0,-1 0 0,1 0 0,-1-1 0,1 1 0,-1 0 0,1-1 0,-1 1 0,1-1 0,-1 0 0,1 1 0,-1-1 0,0 0 0,1 0 0,1-2 0,6-3 0,-1-1 0,1-1 0,13-15 0,-20 20 0,40-49 0,66-109 0,-14 17 0,-93 142 0,0 0 0,0 1 0,0-1 0,0 1 0,0-1 0,1 1 0,-1 0 0,0-1 0,1 1 0,-1 0 0,1 0 0,0 0 0,-1 0 0,1 0 0,0 0 0,-1 1 0,1-1 0,0 0 0,0 1 0,-1 0 0,1-1 0,3 1 0,-3 1 0,1-1 0,-1 1 0,1 1 0,-1-1 0,1 0 0,-1 0 0,0 1 0,1 0 0,-1-1 0,0 1 0,0 0 0,0 0 0,0 0 0,-1 0 0,3 3 0,10 14 20,0 0 0,-2 1 0,0 1 0,-1 0 0,15 42 0,-11-16-763,17 88 1,-29-114-6084</inkml:trace>
</inkml:ink>
</file>

<file path=ppt/ink/ink58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46"/>
    </inkml:context>
    <inkml:brush xml:id="br0">
      <inkml:brushProperty name="width" value="0.05" units="cm"/>
      <inkml:brushProperty name="height" value="0.05" units="cm"/>
      <inkml:brushProperty name="color" value="#000000"/>
    </inkml:brush>
  </inkml:definitions>
  <inkml:trace contextRef="#ctx0" brushRef="#br0">0 1 24575,'0'12'0,"4"28"0,14 34 0,6 29 0,1 9 0,-5-11 0,-2-15 0,-3-18 0,-5-16 0,-4-14 0,-3-16-8191</inkml:trace>
</inkml:ink>
</file>

<file path=ppt/ink/ink58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47"/>
    </inkml:context>
    <inkml:brush xml:id="br0">
      <inkml:brushProperty name="width" value="0.05" units="cm"/>
      <inkml:brushProperty name="height" value="0.05" units="cm"/>
      <inkml:brushProperty name="color" value="#000000"/>
    </inkml:brush>
  </inkml:definitions>
  <inkml:trace contextRef="#ctx0" brushRef="#br0">175 38 24575,'30'-1'0,"42"-8"0,1 1 0,9-1 0,33-2 0,-112 11 0,1 0 0,0 1 0,0-1 0,0 1 0,-1-1 0,1 1 0,0 0 0,-1 1 0,1-1 0,-1 0 0,1 1 0,-1 0 0,0 0 0,0 0 0,0 0 0,0 1 0,0-1 0,4 5 0,-3-2 0,0 0 0,-1 1 0,0-1 0,0 1 0,0-1 0,-1 1 0,1 0 0,-2 0 0,1 0 0,1 11 0,-1-8 0,-1 0 0,0 1 0,-1-1 0,0 1 0,-1-1 0,0 0 0,0 1 0,-1-1 0,0 0 0,-1 0 0,0 0 0,0 0 0,-1 0 0,0-1 0,-7 11 0,2-9 0,-1-1 0,1 0 0,-2 0 0,1-1 0,-1 0 0,0-1 0,-1-1 0,0 0 0,0 0 0,0-1 0,-26 7 0,-4-2 0,0-1 0,-58 3 0,48-6 0,0-4 0,-90-5 0,139 3-112,2 0 52,-1 0 1,1 0-1,0 0 0,0 0 1,-1-1-1,1 1 0,0 0 1,0 0-1,0-1 0,0 1 1,-1-1-1,1 1 0,0-1 1,0 1-1,0-1 0,0 0 1,0 1-1,0-1 0,0 0 1,-1-2-1</inkml:trace>
</inkml:ink>
</file>

<file path=ppt/ink/ink58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48"/>
    </inkml:context>
    <inkml:brush xml:id="br0">
      <inkml:brushProperty name="width" value="0.05" units="cm"/>
      <inkml:brushProperty name="height" value="0.05" units="cm"/>
      <inkml:brushProperty name="color" value="#000000"/>
    </inkml:brush>
  </inkml:definitions>
  <inkml:trace contextRef="#ctx0" brushRef="#br0">1 1 24575,'11'13'0,"0"1"0,-1 0 0,0 0 0,-1 1 0,-1 1 0,0 0 0,-1 0 0,6 23 0,-12-37 0,-1 0 0,1 0 0,0 0 0,-1-1 0,1 1 0,0 0 0,0 0 0,0-1 0,0 1 0,1 0 0,-1-1 0,0 1 0,1-1 0,-1 0 0,1 1 0,-1-1 0,1 0 0,2 1 0,-2-1 0,-1-1 0,1 0 0,0 0 0,-1 1 0,1-1 0,-1 0 0,1 0 0,0-1 0,-1 1 0,1 0 0,-1-1 0,1 1 0,0-1 0,-1 1 0,1-1 0,-1 1 0,0-1 0,2-1 0,7-5 0,0-1 0,-1 0 0,0-1 0,15-17 0,-10 10 0,-3 5 0,1 0 0,0 0 0,0 2 0,21-14 0,-29 20 0,0 1 0,-1 0 0,1 0 0,0 0 0,0 1 0,0-1 0,0 1 0,0 0 0,0 0 0,1 0 0,-1 1 0,0 0 0,1-1 0,-1 1 0,0 1 0,0-1 0,1 1 0,-1-1 0,0 1 0,0 1 0,6 1 0,7 7-1365,-3 0-5461</inkml:trace>
</inkml:ink>
</file>

<file path=ppt/ink/ink58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48"/>
    </inkml:context>
    <inkml:brush xml:id="br0">
      <inkml:brushProperty name="width" value="0.05" units="cm"/>
      <inkml:brushProperty name="height" value="0.05" units="cm"/>
      <inkml:brushProperty name="color" value="#000000"/>
    </inkml:brush>
  </inkml:definitions>
  <inkml:trace contextRef="#ctx0" brushRef="#br0">118 50 24575,'-9'10'0,"1"0"0,1 0 0,0 1 0,1 1 0,0-1 0,-5 13 0,-2 5 0,3-11 0,2 0 0,0 0 0,1 1 0,-6 25 0,12-40 0,0 0 0,0 0 0,0 0 0,1 0 0,0 0 0,0 0 0,0 0 0,0 0 0,1 0 0,-1 0 0,1 0 0,0 0 0,0 0 0,1 0 0,-1 0 0,1 0 0,0 0 0,0-1 0,0 1 0,0-1 0,1 0 0,0 0 0,-1 1 0,1-2 0,0 1 0,0 0 0,5 3 0,3 0 0,0-1 0,1 0 0,0 0 0,-1-1 0,1-1 0,1 0 0,-1-1 0,20 2 0,-4-2 0,-1-2 0,52-5 0,-64 3 0,1 0 0,-1-1 0,-1-1 0,1 0 0,-1-1 0,1-1 0,17-9 0,-26 11 0,-1 1 0,1-1 0,-1-1 0,0 1 0,0-1 0,-1 1 0,1-1 0,-1-1 0,0 1 0,0 0 0,-1-1 0,0 0 0,0 0 0,0 0 0,-1 0 0,1-1 0,-2 1 0,1 0 0,0-8 0,0 5 0,-1 1 0,0-1 0,0 1 0,-1-1 0,0 0 0,-1 1 0,0-1 0,0 1 0,-1-1 0,0 1 0,0 0 0,-1 0 0,0 0 0,0 0 0,-1 0 0,0 0 0,-1 1 0,0 0 0,0 0 0,0 0 0,-1 1 0,0-1 0,0 2 0,-1-1 0,-10-7 0,5 4 17,-1 1 0,0 0 1,0 1-1,0 0 0,-1 1 0,-19-6 0,29 11-74,0 0 0,-1 0 0,1 0 0,0 0-1,-1 1 1,1-1 0,0 1 0,-1 0 0,1 1 0,0-1 0,-1 1 0,1 0-1,0 0 1,0 0 0,0 0 0,-1 1 0,2 0 0,-1 0 0,0 0 0,0 0 0,0 0-1,1 1 1,-1 0 0,1 0 0,-5 5 0,-6 12-6769</inkml:trace>
</inkml:ink>
</file>

<file path=ppt/ink/ink58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50"/>
    </inkml:context>
    <inkml:brush xml:id="br0">
      <inkml:brushProperty name="width" value="0.05" units="cm"/>
      <inkml:brushProperty name="height" value="0.05" units="cm"/>
      <inkml:brushProperty name="color" value="#000000"/>
    </inkml:brush>
  </inkml:definitions>
  <inkml:trace contextRef="#ctx0" brushRef="#br0">278 71 24575,'0'-3'0,"0"1"0,0-1 0,0 1 0,-1-1 0,1 1 0,-1-1 0,0 1 0,1-1 0,-1 1 0,0-1 0,0 1 0,-1 0 0,1 0 0,-1 0 0,1-1 0,-1 1 0,1 1 0,-1-1 0,-3-2 0,1 1 0,0 0 0,0 1 0,0 0 0,0 0 0,-1 0 0,1 0 0,-1 1 0,1 0 0,-1 0 0,-5-1 0,0 1 0,-1 1 0,1-1 0,-1 2 0,1-1 0,-1 2 0,1-1 0,-1 1 0,-19 7 0,24-7 0,1 1 0,0-1 0,0 1 0,0 0 0,0 0 0,1 0 0,-1 1 0,1-1 0,-1 1 0,1 1 0,1-1 0,-1 0 0,0 1 0,1 0 0,0-1 0,0 1 0,1 1 0,-1-1 0,1 0 0,0 1 0,1-1 0,-1 1 0,1-1 0,0 1 0,0 0 0,1-1 0,0 1 0,0 0 0,0 0 0,1-1 0,0 1 0,1 6 0,2 3 0,0 0 0,1 0 0,1-1 0,0 0 0,1 0 0,0 0 0,1-1 0,1 0 0,0-1 0,19 21 0,-16-22 0,0 0 0,0-1 0,1 0 0,0-1 0,1 0 0,0-1 0,0-1 0,1 0 0,-1-1 0,29 8 0,-36-13 0,0 1 0,-1-1 0,1-1 0,0 1 0,0-1 0,0 0 0,0 0 0,-1-1 0,1 0 0,0 0 0,0-1 0,-1 0 0,1 0 0,-1-1 0,0 1 0,1-1 0,-1-1 0,-1 1 0,1-1 0,0 0 0,-1 0 0,0-1 0,0 1 0,0-1 0,0 0 0,-1-1 0,5-6 0,7-12 0,-1-1 0,17-40 0,-26 52 0,-2-1 0,0 1 0,0-1 0,-1 0 0,-1-1 0,0 1 0,-1-15 0,-2-18 0,0 40 0,0 32 0,-11 100 0,0 1 0,12-89 0,1 0 0,1-1 0,2 1 0,2-1 0,2 0 0,0 0 0,23 54 0,-30-86 0,1 0 0,0 0 0,-1 1 0,0-1 0,0 0 0,0 1 0,0-1 0,-1 1 0,0-1 0,0 6 0,0-8 0,-1-1 0,1 1 0,-1 0 0,0 0 0,0-1 0,1 1 0,-1 0 0,0-1 0,0 1 0,-1-1 0,1 1 0,0-1 0,0 1 0,-1-1 0,1 0 0,-1 0 0,1 0 0,-1 0 0,1 0 0,-1 0 0,0 0 0,0 0 0,1 0 0,-1-1 0,0 1 0,-2-1 0,-2 2 0,-1 0 0,1-1 0,-1 0 0,1 0 0,-1 0 0,1-1 0,-1 0 0,0 0 0,1-1 0,-1 0 0,1 0 0,0-1 0,-10-2 0,13 2 0,0 0 0,0 0 0,0 0 0,0 0 0,1 0 0,-1 0 0,1 0 0,-1-1 0,1 0 0,0 1 0,0-1 0,0 0 0,0 0 0,1 0 0,-1 0 0,1 0 0,0 0 0,0-1 0,0 1 0,0 0 0,1-1 0,-1 1 0,1 0 0,0-1 0,0 1 0,0-1 0,1-6 0,1-1 11,0 0 0,1-1 0,0 1 0,1 0 0,1 1 0,-1-1-1,2 1 1,-1 0 0,1 0 0,14-17 0,0 2-506,2 2 0,42-38 0,-46 46-6331</inkml:trace>
</inkml:ink>
</file>

<file path=ppt/ink/ink5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13"/>
    </inkml:context>
    <inkml:brush xml:id="br0">
      <inkml:brushProperty name="width" value="0.05" units="cm"/>
      <inkml:brushProperty name="height" value="0.05" units="cm"/>
      <inkml:brushProperty name="color" value="#000000"/>
    </inkml:brush>
  </inkml:definitions>
  <inkml:trace contextRef="#ctx0" brushRef="#br0">1 25 24575,'4'-4'0,"5"-1"0,9 0 0,5 1 0,11 1 0,8 1 0,4 1 0,6 1 0,7 0 0,-3 0 0,-4 0 0,-2 1 0,-5-1 0,-7 0 0,-10 0-8191</inkml:trace>
</inkml:ink>
</file>

<file path=ppt/ink/ink59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51"/>
    </inkml:context>
    <inkml:brush xml:id="br0">
      <inkml:brushProperty name="width" value="0.05" units="cm"/>
      <inkml:brushProperty name="height" value="0.05" units="cm"/>
      <inkml:brushProperty name="color" value="#000000"/>
    </inkml:brush>
  </inkml:definitions>
  <inkml:trace contextRef="#ctx0" brushRef="#br0">0 1 24575,'3'62'0,"12"77"0,-8-120 0,-7-19 0,0 0 0,0 0 0,0 0 0,1 0 0,-1 1 0,0-1 0,0 0 0,0 0 0,1 0 0,-1 0 0,0 0 0,0 0 0,1 0 0,-1 0 0,0 0 0,0 0 0,1 0 0,-1 0 0,0 0 0,0 0 0,1 0 0,-1 0 0,0 0 0,0 0 0,1 0 0,-1-1 0,0 1 0,0 0 0,0 0 0,1 0 0,-1 0 0,0 0 0,0-1 0,0 1 0,0 0 0,1 0 0,-1-1 0,18-29 0,-13 20 0,6-13 0,-9 17 0,1 1 0,-1-1 0,1 0 0,1 1 0,-1 0 0,1-1 0,0 1 0,0 1 0,0-1 0,1 0 0,-1 1 0,1 0 0,0 0 0,0 1 0,8-4 0,-4 2 0,0 1 0,0 0 0,1 0 0,-1 1 0,1 1 0,0-1 0,0 2 0,0-1 0,0 2 0,0-1 0,0 1 0,0 0 0,0 1 0,0 1 0,0-1 0,0 2 0,0-1 0,14 7 0,-5 0-1365,-2 0-5461</inkml:trace>
</inkml:ink>
</file>

<file path=ppt/ink/ink59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51"/>
    </inkml:context>
    <inkml:brush xml:id="br0">
      <inkml:brushProperty name="width" value="0.05" units="cm"/>
      <inkml:brushProperty name="height" value="0.05" units="cm"/>
      <inkml:brushProperty name="color" value="#000000"/>
    </inkml:brush>
  </inkml:definitions>
  <inkml:trace contextRef="#ctx0" brushRef="#br0">77 144 24575,'9'1'0,"0"0"0,0 1 0,-1-1 0,1 2 0,-1-1 0,1 1 0,-1 1 0,0 0 0,15 9 0,-15-8 0,1 0 0,0-1 0,0 0 0,1 0 0,-1-1 0,1 0 0,12 2 0,-20-5 0,-1 0 0,1 0 0,0 0 0,-1 0 0,1 0 0,0 0 0,0-1 0,-1 1 0,1-1 0,0 1 0,-1-1 0,1 1 0,-1-1 0,1 0 0,-1 0 0,1 0 0,-1 0 0,1 0 0,-1 0 0,0 0 0,0 0 0,3-3 0,-2 1 0,0-1 0,0 1 0,-1-1 0,1 1 0,-1-1 0,0 1 0,0-1 0,0 0 0,0 0 0,0-4 0,-1 1 0,1-1 0,-1 1 0,0 0 0,-1 0 0,0 0 0,0 0 0,0 0 0,-1 0 0,0 1 0,-1-1 0,-4-9 0,4 12 0,-1 0 0,1 1 0,-1-1 0,0 1 0,0 0 0,0 0 0,-1 1 0,1-1 0,-1 1 0,1 0 0,-1 0 0,0 0 0,-9-1 0,-6-2 0,-41-3 0,46 6 0,3 1 0,-1 0 0,0 0 0,-23 3 0,33-2 0,1 0 0,-1 1 0,1-1 0,-1 1 0,1 0 0,0-1 0,-1 1 0,1 0 0,0 1 0,0-1 0,-1 0 0,1 1 0,0-1 0,0 1 0,0 0 0,1-1 0,-1 1 0,0 0 0,1 0 0,-1 0 0,1 0 0,0 1 0,0-1 0,-1 0 0,1 3 0,-2 3 0,1 0 0,0 0 0,1 1 0,0-1 0,0 0 0,1 1 0,0-1 0,1 1 0,-1-1 0,2 0 0,3 14 0,-1-9 0,1 0 0,0-1 0,1 1 0,1-1 0,0 0 0,11 14 0,-1-2 0,-8-11 0,1 0 0,0 0 0,18 16 0,-24-25 0,1 0 0,0-1 0,0 0 0,0 0 0,0 0 0,0-1 0,0 0 0,1 0 0,-1 0 0,1 0 0,-1-1 0,1 0 0,10 1 0,94-4 115,-43 0-1595,-37 1-5346</inkml:trace>
</inkml:ink>
</file>

<file path=ppt/ink/ink59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52"/>
    </inkml:context>
    <inkml:brush xml:id="br0">
      <inkml:brushProperty name="width" value="0.05" units="cm"/>
      <inkml:brushProperty name="height" value="0.05" units="cm"/>
      <inkml:brushProperty name="color" value="#000000"/>
    </inkml:brush>
  </inkml:definitions>
  <inkml:trace contextRef="#ctx0" brushRef="#br0">133 1 24575,'-3'0'0,"0"-1"0,0 1 0,0 1 0,0-1 0,0 0 0,0 1 0,1 0 0,-1-1 0,0 1 0,0 0 0,0 1 0,1-1 0,-1 0 0,0 1 0,1 0 0,-4 2 0,4-1 0,0 0 0,0-1 0,0 2 0,0-1 0,1 0 0,-1 0 0,1 0 0,0 1 0,0-1 0,0 1 0,0-1 0,1 1 0,-1 5 0,0 2 0,0-1 0,0 0 0,1 0 0,1 1 0,0-1 0,0 0 0,3 12 0,-2-18 0,-1-1 0,1 1 0,0 0 0,0-1 0,0 1 0,0-1 0,1 1 0,-1-1 0,1 0 0,0 0 0,0 0 0,0 0 0,0-1 0,0 1 0,1-1 0,-1 0 0,1 0 0,-1 0 0,1-1 0,6 3 0,0-1 0,0-1 0,0 0 0,0-1 0,13 1 0,28 5 0,-51-7 0,1 0 0,0 0 0,0 0 0,-1 0 0,1 1 0,0-1 0,-1 0 0,1 0 0,-1 1 0,1-1 0,0 0 0,-1 1 0,1-1 0,-1 1 0,1-1 0,-1 1 0,1-1 0,-1 1 0,1-1 0,-1 1 0,0-1 0,1 1 0,-1 0 0,0-1 0,1 1 0,-1 0 0,0-1 0,1 2 0,-2 0 0,1-1 0,0 1 0,0-1 0,-1 0 0,1 1 0,-1-1 0,1 0 0,-1 1 0,0-1 0,1 0 0,-1 0 0,0 0 0,-1 2 0,-35 30 0,12-17 0,-1-1 0,-1-2 0,-44 16 0,68-27-105,0-1 0,0 0 0,-1 0 0,1 0 0,0 0 0,-1 0 0,1-1 0,-1 1 0,1-1 0,-1 0 0,1 0 0,-6-1 0,-6-6-6721</inkml:trace>
</inkml:ink>
</file>

<file path=ppt/ink/ink59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2:53"/>
    </inkml:context>
    <inkml:brush xml:id="br0">
      <inkml:brushProperty name="width" value="0.05" units="cm"/>
      <inkml:brushProperty name="height" value="0.05" units="cm"/>
      <inkml:brushProperty name="color" value="#000000"/>
    </inkml:brush>
  </inkml:definitions>
  <inkml:trace contextRef="#ctx0" brushRef="#br0">248 1 24575,'0'2'0,"0"11"0,0 0 0,0 0 0,1 0 0,1-1 0,5 21 0,-5-29 0,-1-1 0,1 1 0,0-1 0,0 1 0,0-1 0,0 0 0,1 0 0,-1 0 0,1 0 0,0 0 0,0 0 0,0-1 0,0 0 0,0 1 0,0-1 0,1 0 0,-1-1 0,1 1 0,0 0 0,-1-1 0,1 0 0,6 1 0,44 8 0,-39-9 0,-1 1 0,1 1 0,-1 1 0,22 8 0,-34-12 0,0 1 0,0 0 0,0 0 0,0 0 0,-1 1 0,1-1 0,0 0 0,0 1 0,-1-1 0,1 1 0,-1-1 0,1 1 0,-1 0 0,0 0 0,0-1 0,1 1 0,-1 0 0,-1 0 0,1 0 0,0 0 0,1 5 0,-2-4 0,0 0 0,0 1 0,-1-1 0,1 0 0,-1 0 0,1 0 0,-1 1 0,0-1 0,0 0 0,-1 0 0,1 0 0,-1 0 0,-1 3 0,-3 3 0,-1-1 0,1 0 0,-2 0 0,1 0 0,-1-1 0,0 0 0,-17 12 0,6-10 0,-1 0 0,0-1 0,0-1 0,-1-1 0,0-1 0,0-1 0,0-1 0,-1 0 0,1-2 0,-1 0 0,1-2 0,-1 0 0,-28-6 0,38 4-227,1 0-1,0-1 1,0-1-1,1 0 1,-12-7-1,-2-2-6598</inkml:trace>
</inkml:ink>
</file>

<file path=ppt/ink/ink59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02"/>
    </inkml:context>
    <inkml:brush xml:id="br0">
      <inkml:brushProperty name="width" value="0.05" units="cm"/>
      <inkml:brushProperty name="height" value="0.05" units="cm"/>
      <inkml:brushProperty name="color" value="#000000"/>
    </inkml:brush>
  </inkml:definitions>
  <inkml:trace contextRef="#ctx0" brushRef="#br0">419 935 24575,'-19'0'0,"-22"-1"0,1 2 0,-1 2 0,-56 11 0,87-12 0,0 0 0,0 1 0,0 1 0,0-1 0,1 1 0,0 1 0,0 0 0,0 0 0,0 1 0,1 0 0,0 1 0,0 0 0,1 0 0,0 0 0,0 1 0,0 0 0,1 0 0,-9 18 0,13-21 0,0-1 0,0 1 0,0 1 0,1-1 0,0 0 0,0 0 0,0 0 0,1 1 0,0-1 0,0 0 0,0 0 0,1 1 0,-1-1 0,1 0 0,2 6 0,1 1 0,1 0 0,0 0 0,1-1 0,0 0 0,8 12 0,-12-20 0,1 0 0,0 0 0,-1 0 0,1 0 0,0 0 0,1 0 0,-1-1 0,0 0 0,1 0 0,-1 0 0,1 0 0,0 0 0,0-1 0,0 1 0,0-1 0,0 0 0,0 0 0,0-1 0,4 1 0,9 0 0,0-1 0,1-1 0,21-4 0,-6 2 0,74-2 0,162 13 0,-256-7 0,-5 0 0,0-1 0,1 1 0,-1-2 0,0 1 0,8-2 0,-14 2 0,0-1 0,0 0 0,0 1 0,0-1 0,0 0 0,0 0 0,-1 0 0,1 0 0,0 0 0,-1 0 0,1-1 0,0 1 0,-1 0 0,0-1 0,1 0 0,-1 1 0,0-1 0,0 0 0,0 1 0,0-1 0,0 0 0,0 0 0,0 0 0,0-4 0,3-20 0,0 0 0,-3 0 0,0 0 0,-5-52 0,0 11 0,-10-353 0,-2-153 0,27 876 0,102 586 0,-109-868-116,-3-8 166,2 0 0,0 0 0,1 0 0,5 13 0,-8-23-118,0 0 0,1 0 0,0 0-1,-1 0 1,1-1 0,0 1 0,0-1 0,1 0 0,-1 1 0,0-1-1,1 0 1,-1 0 0,1 0 0,0-1 0,0 1 0,-1-1 0,1 1 0,0-1-1,0 0 1,0 0 0,6 1 0,11 0-6758</inkml:trace>
</inkml:ink>
</file>

<file path=ppt/ink/ink59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03"/>
    </inkml:context>
    <inkml:brush xml:id="br0">
      <inkml:brushProperty name="width" value="0.05" units="cm"/>
      <inkml:brushProperty name="height" value="0.05" units="cm"/>
      <inkml:brushProperty name="color" value="#000000"/>
    </inkml:brush>
  </inkml:definitions>
  <inkml:trace contextRef="#ctx0" brushRef="#br0">148 38 24575,'-40'51'0,"30"-39"0,0 0 0,1 1 0,0 0 0,-6 14 0,5-4 0,1 0 0,0 0 0,2 1 0,1 0 0,-4 33 0,8-44 0,1 0 0,1 0 0,-1 0 0,2 0 0,0 0 0,1 0 0,0 0 0,1-1 0,0 1 0,1-1 0,11 24 0,-13-32 0,0 0 0,0-1 0,1 1 0,-1-1 0,1 1 0,0-1 0,0 0 0,1 0 0,-1 0 0,1 0 0,-1-1 0,1 1 0,0-1 0,0 0 0,0 0 0,6 1 0,-4-1 0,0-1 0,1 0 0,-1 0 0,1-1 0,-1 0 0,0 0 0,1-1 0,-1 0 0,0 0 0,8-2 0,7-4 0,-1 0 0,0-2 0,-1 0 0,0-1 0,30-21 0,4-7 0,-25 16 0,2 2 0,46-24 0,-74 43 0,1 0 0,0-1 0,0 1 0,-1-1 0,1 0 0,-1 0 0,0 0 0,1 0 0,-1 0 0,0 0 0,0 0 0,0-1 0,0 1 0,-1-1 0,1 0 0,-1 1 0,1-1 0,-1 0 0,1-5 0,-1 4 0,-1-1 0,1 1 0,-1-1 0,0 0 0,-1 1 0,1-1 0,-1 1 0,0-1 0,0 1 0,0-1 0,-4-7 0,-2-3 0,-1 1 0,0 1 0,-1-1 0,0 1 0,-1 1 0,-17-18 0,12 17 0,-1-1 0,-1 2 0,0 0 0,0 1 0,-1 1 0,0 1 0,-21-8 0,3 4 0,0 1 0,-71-12 0,105 24-62,0 0 0,1-1 0,-1 1 0,0 0 0,1 0 0,-1-1 0,0 1 0,0 1 0,1-1 0,-1 0 0,0 0 0,1 1-1,-1-1 1,0 1 0,1-1 0,-1 1 0,0 0 0,1 0 0,-1-1 0,1 1 0,-3 2 0,-5 10-6764</inkml:trace>
</inkml:ink>
</file>

<file path=ppt/ink/ink59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04"/>
    </inkml:context>
    <inkml:brush xml:id="br0">
      <inkml:brushProperty name="width" value="0.05" units="cm"/>
      <inkml:brushProperty name="height" value="0.05" units="cm"/>
      <inkml:brushProperty name="color" value="#000000"/>
    </inkml:brush>
  </inkml:definitions>
  <inkml:trace contextRef="#ctx0" brushRef="#br0">1 62 24575,'0'86'0,"1"92"0,-1-176 0,0 0 0,0 0 0,0-1 0,1 1 0,-1 0 0,0 0 0,1-1 0,-1 1 0,1 0 0,0-1 0,-1 1 0,1-1 0,0 1 0,0-1 0,0 1 0,2 1 0,-2-2 0,0-1 0,0 0 0,0 1 0,0-1 0,0 0 0,0 0 0,0 1 0,0-1 0,0 0 0,0 0 0,0 0 0,0 0 0,0 0 0,0-1 0,1 1 0,-1 0 0,0 0 0,0-1 0,0 1 0,0-1 0,0 1 0,0-1 0,-1 1 0,1-1 0,0 1 0,0-1 0,0 0 0,1-1 0,9-8 0,0 0 0,-1-1 0,0-1 0,-1 1 0,0-2 0,10-17 0,3-4 0,-3 7 0,106-145 0,-124 170 0,1 1 0,-1-1 0,0 1 0,0 0 0,1-1 0,-1 1 0,1 0 0,-1 0 0,1 0 0,0 0 0,-1 0 0,1 0 0,0 0 0,0 1 0,0-1 0,-1 0 0,5 0 0,-5 2 0,1-1 0,-1 0 0,0 0 0,1 1 0,-1-1 0,0 1 0,1-1 0,-1 1 0,0-1 0,0 1 0,0 0 0,0 0 0,1 0 0,-1 0 0,0-1 0,0 2 0,0-1 0,1 2 0,3 5 0,0 1 0,0 0 0,-1 0 0,-1 0 0,4 13 0,-5-18 0,6 28 0,-2 0 0,-1 0 0,-2 1 0,0-1 0,-5 62 0,1-44 0,0-47-52,1 0-1,0-1 1,0 1-1,0 0 1,0-1-1,0 1 1,0 0-1,1-1 1,-1 1-1,1 0 1,0-1-1,0 1 1,0-1-1,0 1 1,0-1-1,0 0 1,1 1-1,-1-1 1,1 0-1,0 0 1,0 0-1,0 0 0,0 0 1,0-1-1,3 4 1,10 0-6774</inkml:trace>
</inkml:ink>
</file>

<file path=ppt/ink/ink59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06"/>
    </inkml:context>
    <inkml:brush xml:id="br0">
      <inkml:brushProperty name="width" value="0.05" units="cm"/>
      <inkml:brushProperty name="height" value="0.05" units="cm"/>
      <inkml:brushProperty name="color" value="#000000"/>
    </inkml:brush>
  </inkml:definitions>
  <inkml:trace contextRef="#ctx0" brushRef="#br0">165 193 24575,'-1'6'0,"0"-1"0,0 0 0,-1 0 0,1 1 0,-1-1 0,-1 0 0,1 0 0,-5 6 0,-1 5 0,-8 20 0,-17 53 0,28-73 0,1 1 0,1 0 0,0 0 0,1 0 0,1 32 0,1-47 0,0 0 0,0 0 0,0 0 0,0 0 0,1-1 0,-1 1 0,1 0 0,-1 0 0,1 0 0,0 0 0,0 0 0,0 0 0,0-1 0,0 1 0,0 0 0,0-1 0,0 1 0,1-1 0,-1 0 0,1 1 0,-1-1 0,1 0 0,0 0 0,-1 0 0,1 0 0,0 0 0,0 0 0,-1 0 0,1 0 0,0-1 0,0 1 0,0-1 0,0 0 0,0 1 0,0-1 0,0 0 0,0 0 0,0 0 0,0-1 0,0 1 0,0 0 0,0-1 0,2 0 0,5-1 0,0 0 0,1-1 0,-1 0 0,0-1 0,-1 0 0,1 0 0,13-10 0,21-20 0,-2-2 0,-1-1 0,-2-2 0,-2-2 0,49-71 0,-78 102 0,-1 0 0,-1 0 0,0-1 0,0 0 0,-1 0 0,4-19 0,-7 23 0,1 0 0,-1 0 0,-1 0 0,1 0 0,-1 0 0,-1 0 0,1 0 0,-1 0 0,0 1 0,-1-1 0,0 0 0,-3-9 0,3 13 0,1 1 0,-1-1 0,0 1 0,0-1 0,0 1 0,0 0 0,-1-1 0,1 1 0,-1 1 0,1-1 0,-1 0 0,0 0 0,1 1 0,-1 0 0,0 0 0,0-1 0,0 2 0,0-1 0,0 0 0,-1 1 0,1-1 0,0 1 0,0 0 0,0 0 0,0 0 0,0 0 0,-4 1 0,-6 1 0,0 0 0,0 1 0,0 0 0,1 1 0,-16 7 0,-2 2 0,1 1 0,-47 32 0,64-37 0,0 0 0,0 1 0,0 1 0,2 0 0,-1 1 0,1 0 0,-16 26 0,0 7 0,-37 92 0,56-119 0,1 1 0,1 1 0,0-1 0,1 1 0,1 0 0,1 0 0,1 0 0,2 23 0,0-34 0,1 0 0,0 0 0,1 0 0,0 0 0,0 0 0,1 0 0,0-1 0,0 0 0,1 1 0,0-2 0,8 9 0,-2-2 0,1-1 0,0-1 0,1 0 0,1-1 0,15 10 0,-19-15 0,0-1 0,0 0 0,1 0 0,-1-1 0,1-1 0,0 0 0,0 0 0,0-1 0,18 1 0,12-1 0,54-5 0,-24 0 0,-69 3 0,1 0 0,0 0 0,0 0 0,0 0 0,0 0 0,-1-1 0,1 1 0,0-1 0,0 0 0,-1 0 0,1 0 0,0 0 0,-1-1 0,1 1 0,-1-1 0,0 1 0,0-1 0,1 0 0,2-3 0,-3 1 0,1 0 0,-2 0 0,1-1 0,0 1 0,-1 0 0,0-1 0,0 1 0,0-1 0,0 0 0,-1 1 0,0-9 0,8-98-1365,-4 75-5461</inkml:trace>
</inkml:ink>
</file>

<file path=ppt/ink/ink59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24"/>
    </inkml:context>
    <inkml:brush xml:id="br0">
      <inkml:brushProperty name="width" value="0.05" units="cm"/>
      <inkml:brushProperty name="height" value="0.05" units="cm"/>
      <inkml:brushProperty name="color" value="#000000"/>
    </inkml:brush>
  </inkml:definitions>
  <inkml:trace contextRef="#ctx0" brushRef="#br0">1098 59 24575,'-968'0'0,"958"0"0,0 0 0,0 1 0,1 1 0,-1-1 0,-16 6 0,23-6 0,0 0 0,0 0 0,1 0 0,-1 1 0,0-1 0,1 1 0,-1-1 0,1 1 0,-1 0 0,1 0 0,0 0 0,0 0 0,0 1 0,0-1 0,0 0 0,1 1 0,-1 0 0,1-1 0,-1 1 0,1 0 0,-2 5 0,1 8 0,0 0 0,1 0 0,0 0 0,1 1 0,1-1 0,1 0 0,3 17 0,34 113 0,-21-87 0,120 329 0,-130-368 0,-4-7 0,1 0 0,1-1 0,8 14 0,-11-22 0,-1-1 0,0 0 0,1 0 0,0 0 0,0 0 0,0 0 0,0-1 0,0 1 0,0-1 0,1 0 0,-1 0 0,1 0 0,0 0 0,-1-1 0,6 2 0,16 1 0,-1-1 0,1-1 0,-1-1 0,1-1 0,31-4 0,-7 1 0,218-17 0,178-3 0,-438 23 0,0 0 0,-1 0 0,1 0 0,-1-1 0,1 0 0,-1 0 0,1-1 0,-1 0 0,1 0 0,-1 0 0,0-1 0,0 0 0,0 0 0,-1 0 0,1-1 0,-1 0 0,0 0 0,0 0 0,0-1 0,0 0 0,-1 0 0,0 0 0,0 0 0,0-1 0,-1 1 0,0-1 0,0 0 0,0 0 0,-1 0 0,0-1 0,3-9 0,1-38 0,-3 1 0,-1-1 0,-8-63 0,5 91 0,-4-15 0,-1 0 0,-2 1 0,-2 0 0,-1 0 0,-3 1 0,-26-55 0,34 76 39,0 0 0,-6-28 0,9 28-533,-2 0 0,-11-30 0,8 33-6332</inkml:trace>
</inkml:ink>
</file>

<file path=ppt/ink/ink59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26"/>
    </inkml:context>
    <inkml:brush xml:id="br0">
      <inkml:brushProperty name="width" value="0.05" units="cm"/>
      <inkml:brushProperty name="height" value="0.05" units="cm"/>
      <inkml:brushProperty name="color" value="#000000"/>
    </inkml:brush>
  </inkml:definitions>
  <inkml:trace contextRef="#ctx0" brushRef="#br0">1423 0 24575,'-176'9'0,"33"0"0,-744 18 0,860-27 0,11 0 0,0 0 0,-1 1 0,1 1 0,-27 6 0,39-7 0,0 0 0,0 1 0,0 0 0,0-1 0,0 2 0,1-1 0,-1 0 0,1 1 0,0-1 0,-1 1 0,1 0 0,0 0 0,1 0 0,-1 1 0,1-1 0,-1 0 0,1 1 0,0 0 0,0 0 0,1-1 0,-1 1 0,-1 8 0,-2 16 0,1 0 0,2 0 0,0 0 0,2 0 0,4 30 0,-1-13 0,40 480 0,-43-520 0,3 25 0,1 0 0,1-1 0,1 1 0,12 32 0,-17-60 0,0 0 0,0 0 0,1 1 0,-1-1 0,1 0 0,0 0 0,-1 0 0,1 0 0,0-1 0,0 1 0,0 0 0,0-1 0,0 1 0,1-1 0,-1 0 0,0 0 0,1 0 0,-1 0 0,5 1 0,4 0 0,0 0 0,0 0 0,16-1 0,-14 0 0,541 1 0,-312-6 0,922 0-700,-1129 5 700,-23 0 0,1-1 0,0 0 0,0 0 0,-1-1 0,1-1 0,-1 0 0,16-5 0,-27 6 0,1 0 0,-1 1 0,0-1 0,0 0 0,1 0 0,-1 1 0,0-1 0,0 0 0,0 0 0,0 0 0,0 0 0,0-1 0,0 1 0,0 0 0,-1 0 0,1-1 0,0 1 0,-1 0 0,1-1 0,-1 1 0,1 0 0,-1-1 0,0 1 0,1-1 0,-1 1 0,0-1 0,0-1 0,-1-3 0,0 1 0,0 0 0,0-1 0,0 1 0,-1 0 0,-3-7 0,-16-29 227,-2 0 1,-47-64-1,25 40-209,-412-566-18,429 594 0,12 18-44,11 12-220,-1 1 0,1-1-1,1 0 1,-6-11 0,5 6-6562</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2:53"/>
    </inkml:context>
    <inkml:brush xml:id="br0">
      <inkml:brushProperty name="width" value="0.05" units="cm"/>
      <inkml:brushProperty name="height" value="0.05" units="cm"/>
      <inkml:brushProperty name="color" value="#000000"/>
    </inkml:brush>
  </inkml:definitions>
  <inkml:trace contextRef="#ctx0" brushRef="#br0">0 0 24575,'14'186'0,"-6"-108"0,18 906 0,-27-711 0,1-270 0,0-1 0,0 1 0,1-1 0,-1 1 0,1-1 0,0 1 0,0-1 0,0 0 0,0 1 0,0-1 0,0 0 0,1 0 0,-1 0 0,1 0 0,-1 0 0,1 0 0,0 0 0,0 0 0,0-1 0,0 1 0,0-1 0,0 1 0,0-1 0,0 0 0,1 0 0,-1 0 0,0 0 0,1 0 0,-1-1 0,3 1 0,11 3 0,0-2 0,1 0 0,27 0 0,-24-1 0,206 3 0,313-32 0,-474 16-1365,-44 7-5461</inkml:trace>
</inkml:ink>
</file>

<file path=ppt/ink/ink6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14"/>
    </inkml:context>
    <inkml:brush xml:id="br0">
      <inkml:brushProperty name="width" value="0.05" units="cm"/>
      <inkml:brushProperty name="height" value="0.05" units="cm"/>
      <inkml:brushProperty name="color" value="#000000"/>
    </inkml:brush>
  </inkml:definitions>
  <inkml:trace contextRef="#ctx0" brushRef="#br0">212 21 24575,'0'-1'0,"-1"0"0,1 0 0,-1 0 0,1 1 0,-1-1 0,1 0 0,-1 0 0,0 0 0,1 0 0,-1 1 0,0-1 0,1 0 0,-1 1 0,0-1 0,0 1 0,0-1 0,0 1 0,0-1 0,0 1 0,0-1 0,0 1 0,0 0 0,0 0 0,0-1 0,0 1 0,-2 0 0,-33-4 0,31 3 0,-5 1 0,0 0 0,1 1 0,-1 0 0,0 0 0,1 1 0,-1 1 0,1-1 0,-1 2 0,-12 5 0,20-8 0,-1 1 0,0-1 0,0 1 0,1 0 0,-1 0 0,1 0 0,-1 0 0,1 1 0,0-1 0,0 1 0,0-1 0,0 1 0,0 0 0,-1 2 0,3-2 0,-1-1 0,0 1 0,1-1 0,0 1 0,-1-1 0,1 1 0,0 0 0,0-1 0,1 1 0,-1-1 0,1 1 0,-1-1 0,1 1 0,0-1 0,0 0 0,0 1 0,0-1 0,0 0 0,0 1 0,3 2 0,1 1 0,0 0 0,0 0 0,1 0 0,0-1 0,0 0 0,1 0 0,0 0 0,-1-1 0,1 0 0,15 6 0,9 2 0,40 11 0,-43-16 0,1 0 0,0-2 0,0-2 0,1 0 0,-1-2 0,48-4 0,-73 2 0,0 0 0,0 0 0,0 0 0,0-1 0,0 1 0,-1-1 0,1 0 0,0 0 0,-1 0 0,1-1 0,-1 1 0,0-1 0,0 0 0,0 0 0,0 0 0,-1 0 0,1-1 0,-1 1 0,1-1 0,-1 1 0,-1-1 0,1 0 0,0 0 0,-1 0 0,2-7 0,2-7 0,-2 0 0,0-1 0,-1 1 0,0-20 0,-2 31 0,2 96 0,22 159 0,-5-86 0,-12-105 0,-3-32 0,-1 0 0,-1 0 0,-2 0 0,-2 34 0,1-51 0,-1-1 0,1 0 0,-1 0 0,-1 0 0,1 0 0,-1 0 0,0-1 0,-1 1 0,0-1 0,0 0 0,0 0 0,-1 0 0,1 0 0,-2-1 0,1 0 0,0 0 0,-1 0 0,0-1 0,-9 6 0,3-4 0,0-1 0,0 0 0,0-1 0,-1 0 0,1-1 0,-1 0 0,0-1 0,0-1 0,-17 1 0,5-2 0,0-1 0,1-2 0,-1 0 0,-25-7 0,42 8 0,-1 0 0,1-1 0,0 0 0,0 0 0,0-1 0,0 0 0,1 0 0,-1-1 0,1 0 0,0 0 0,1-1 0,-1 0 0,1 0 0,0-1 0,1 0 0,-1 1 0,1-2 0,1 1 0,0-1 0,0 1 0,0-1 0,1 0 0,0-1 0,0 1 0,1-1 0,0 1 0,1-1 0,0 1 0,0-14 0,0 0 0,1 0 0,0 1 0,2-1 0,1 0 0,7-27 0,-7 41 0,-1 0 0,1 0 0,1 1 0,-1-1 0,1 1 0,1-1 0,-1 1 0,1 1 0,0-1 0,1 1 0,0-1 0,0 2 0,0-1 0,1 1 0,-1 0 0,14-8 0,-7 7-136,0 1-1,1 0 1,-1 1-1,1 0 1,-1 1-1,1 0 1,0 1-1,0 1 0,19 0 1,-11 2-6690</inkml:trace>
</inkml:ink>
</file>

<file path=ppt/ink/ink60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27"/>
    </inkml:context>
    <inkml:brush xml:id="br0">
      <inkml:brushProperty name="width" value="0.05" units="cm"/>
      <inkml:brushProperty name="height" value="0.05" units="cm"/>
      <inkml:brushProperty name="color" value="#000000"/>
    </inkml:brush>
  </inkml:definitions>
  <inkml:trace contextRef="#ctx0" brushRef="#br0">1596 0 24575,'-238'12'0,"38"-1"0,-507-9 0,368-4 0,326 2 0,5 0 0,0 0 0,0 0 0,0 1 0,-10 2 0,16-3 0,0 1 0,0-1 0,0 1 0,0 0 0,0 0 0,0 0 0,0 0 0,0 1 0,0-1 0,0 1 0,1-1 0,-1 1 0,0-1 0,1 1 0,-1 0 0,1 0 0,0-1 0,0 1 0,-2 4 0,0 1 0,1 0 0,0 0 0,0 1 0,1-1 0,-1 1 0,2-1 0,-1 14 0,8 56 0,-4-56 0,16 98 0,5 0 0,6-2 0,4-1 0,73 163 0,-94-241 0,-8-22 0,1 0 0,11 21 0,-16-34 0,1 0 0,-1 0 0,1-1 0,0 1 0,0 0 0,1-1 0,-1 1 0,0-1 0,1 0 0,0 1 0,-1-1 0,1-1 0,0 1 0,0 0 0,0-1 0,0 1 0,5 1 0,14 0 0,0-1 0,0-1 0,0-1 0,34-4 0,0 1 0,599-5 0,-638 8 0,1 0 0,-1-2 0,-1 0 0,1-2 0,0 1 0,22-9 0,-34 10 0,0-1 0,1 0 0,-1 0 0,0 0 0,0 0 0,0-1 0,-1 0 0,1 0 0,-1 0 0,0-1 0,0 1 0,0-1 0,-1 0 0,0 0 0,0 0 0,0 0 0,0-1 0,-1 1 0,0-1 0,0 0 0,1-7 0,5-30 0,-2-1 0,-2-1 0,-2 1 0,-5-60 0,-35-176 0,26 217-341,-2 1 0,-3 1-1,-48-112 1,47 139-6485</inkml:trace>
</inkml:ink>
</file>

<file path=ppt/ink/ink60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37"/>
    </inkml:context>
    <inkml:brush xml:id="br0">
      <inkml:brushProperty name="width" value="0.05" units="cm"/>
      <inkml:brushProperty name="height" value="0.05" units="cm"/>
      <inkml:brushProperty name="color" value="#000000"/>
    </inkml:brush>
  </inkml:definitions>
  <inkml:trace contextRef="#ctx0" brushRef="#br0">1452 9 24575,'-1287'0'0,"1168"-9"0,117 9 0,1 0 0,-1 0 0,1 0 0,-1 0 0,1 0 0,-1 1 0,1-1 0,-1 0 0,1 1 0,-1-1 0,1 1 0,-1-1 0,1 1 0,0 0 0,-1-1 0,1 1 0,0 0 0,0 0 0,0 0 0,-1 0 0,1 0 0,0 0 0,0 0 0,0 1 0,1-1 0,-1 0 0,0 1 0,0-1 0,1 0 0,-1 1 0,1-1 0,-1 1 0,1-1 0,-1 3 0,-1 6 0,1 0 0,-1 1 0,2-1 0,0 13 0,0-10 0,3 410 0,1-123 0,-2-200 0,18 119 0,-20-217 0,0 1 0,1-1 0,-1 1 0,1-1 0,0 1 0,-1-1 0,1 0 0,0 1 0,1-1 0,-1 0 0,0 0 0,1 0 0,-1 0 0,1 0 0,0 0 0,-1 0 0,1 0 0,0 0 0,0-1 0,0 1 0,1-1 0,-1 0 0,0 0 0,0 1 0,1-1 0,4 1 0,3 0 0,1-1 0,-1 0 0,1 0 0,-1-1 0,16-2 0,0 1 0,1190-6 0,-1109 7 0,-79 0 0,-20 1 0,1 0 0,0-1 0,-1 0 0,1-1 0,0 1 0,-1-2 0,1 1 0,-1-1 0,0-1 0,13-4 0,-19 5 0,-1 1 0,1-1 0,0 1 0,-1-1 0,1 0 0,-1 0 0,1 1 0,-1-1 0,0 0 0,0 0 0,0 0 0,0 0 0,0-1 0,0 1 0,-1 0 0,1 0 0,-1 0 0,0-1 0,1 1 0,-1-5 0,-5-52 0,2 36 0,-8-241 0,-1-14 0,6 223 0,-2 0 0,-29-105 0,27 131-341,-1 1 0,-2 0-1,-20-33 1,17 33-6485</inkml:trace>
</inkml:ink>
</file>

<file path=ppt/ink/ink60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39"/>
    </inkml:context>
    <inkml:brush xml:id="br0">
      <inkml:brushProperty name="width" value="0.05" units="cm"/>
      <inkml:brushProperty name="height" value="0.05" units="cm"/>
      <inkml:brushProperty name="color" value="#000000"/>
    </inkml:brush>
  </inkml:definitions>
  <inkml:trace contextRef="#ctx0" brushRef="#br0">1496 115 24575,'-4'-3'0,"0"0"0,0 0 0,0 0 0,0 1 0,-1-1 0,1 1 0,-1 0 0,1 0 0,-9-1 0,-45-9 0,-44 3 0,-168 6 0,152 5 0,-636-1 0,739-1 0,3-1 0,0 1 0,1 1 0,-1 0 0,-12 3 0,21-3 0,0-1 0,1 1 0,-1 0 0,0 0 0,1 1 0,-1-1 0,1 1 0,-1-1 0,1 1 0,0 0 0,-1-1 0,1 1 0,0 0 0,0 1 0,0-1 0,1 0 0,-1 0 0,1 1 0,-1-1 0,1 1 0,-2 4 0,1 0 0,0 0 0,1 1 0,0-1 0,0 0 0,1 0 0,0 1 0,1 12 0,13 54 0,29 81 0,87 206 0,17 49 0,-141-382 0,0 1 0,-2-1 0,0 58 0,-2-42 0,-2-29 0,2 1 0,0-1 0,0 0 0,1 0 0,1 0 0,1 0 0,0-1 0,1 0 0,9 16 0,-13-27 0,0 0 0,0-1 0,1 1 0,-1 0 0,1-1 0,0 0 0,-1 1 0,1-1 0,0 0 0,1-1 0,-1 1 0,0 0 0,0-1 0,1 0 0,-1 0 0,5 1 0,5 1 0,1-1 0,26 0 0,-23-2 0,328-9 0,-164 0 0,641 1 0,-817 9 0,1-1 0,-1-1 0,1 1 0,-1-1 0,0 0 0,0 0 0,0 0 0,1-1 0,-1 0 0,0 0 0,5-3 0,-7 3 0,0-1 0,0 0 0,0 1 0,0-1 0,0 0 0,0-1 0,-1 1 0,0 0 0,1-1 0,-1 1 0,-1-1 0,1 0 0,0 1 0,-1-1 0,1-5 0,4-17 0,-1 0 0,-1 0 0,1-47 0,-11-80 0,-1 93 0,-4 1 0,-1 1 0,-3 0 0,-3 0 0,-2 2 0,-43-83 0,34 81 0,2-1 0,3-1 0,-28-107 0,40 119 0,-36-88 0,29 86 0,12 34-119,0-2-193,1 1 1,0-1-1,-5-33 1,9 31-6515</inkml:trace>
</inkml:ink>
</file>

<file path=ppt/ink/ink60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41"/>
    </inkml:context>
    <inkml:brush xml:id="br0">
      <inkml:brushProperty name="width" value="0.05" units="cm"/>
      <inkml:brushProperty name="height" value="0.05" units="cm"/>
      <inkml:brushProperty name="color" value="#000000"/>
    </inkml:brush>
  </inkml:definitions>
  <inkml:trace contextRef="#ctx0" brushRef="#br0">1123 60 24575,'-368'-12'0,"19"0"0,309 10 0,-46-8 0,55 5 0,0 2 0,0 0 0,-32 3 0,58 1 0,1 0 0,-1 0 0,1 0 0,0 1 0,-1-1 0,1 1 0,0 0 0,0 1 0,0-1 0,0 1 0,0-1 0,1 1 0,-1 0 0,1 0 0,0 1 0,0-1 0,0 1 0,0 0 0,0-1 0,1 1 0,0 0 0,0 1 0,0-1 0,0 0 0,-1 8 0,-4 11 0,2-1 0,0 1 0,-2 40 0,7-63 0,-10 671 0,13-416 0,-4-94 0,3 145 0,-2-304 0,0 0 0,0 0 0,1 1 0,-1-1 0,0 0 0,1 0 0,0 1 0,-1-1 0,1 0 0,0 0 0,0 0 0,0 0 0,0 0 0,0 0 0,1 0 0,-1-1 0,1 1 0,-1 0 0,1-1 0,0 1 0,-1-1 0,1 1 0,0-1 0,0 0 0,0 0 0,4 2 0,3-1 0,-1 0 0,1 0 0,0-1 0,0 0 0,16-1 0,-11 0 0,199 5 0,451 3 0,-653-8 0,117-5 0,-113 3 0,0 0 0,1-1 0,-1-1 0,0 0 0,26-12 0,-34 13 0,-1-1 0,0 0 0,0-1 0,0 1 0,0-1 0,-1 0 0,0 0 0,7-10 0,31-53 0,-19 27 0,-14 23 0,0 0 0,-1 0 0,-1-1 0,-1 0 0,-1 0 0,0-1 0,-2 0 0,4-31 0,-3-14 0,-5-88 0,-2 76 0,2 12 0,-7-167 0,3 187 0,-2 0 0,-2 1 0,-16-53 0,3 37 40,-1 0 0,-32-57 0,38 86-288,-2 1 1,-2 0-1,0 1 1,-2 1-1,-31-30 1,24 31-6579</inkml:trace>
</inkml:ink>
</file>

<file path=ppt/ink/ink60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42"/>
    </inkml:context>
    <inkml:brush xml:id="br0">
      <inkml:brushProperty name="width" value="0.05" units="cm"/>
      <inkml:brushProperty name="height" value="0.05" units="cm"/>
      <inkml:brushProperty name="color" value="#000000"/>
    </inkml:brush>
  </inkml:definitions>
  <inkml:trace contextRef="#ctx0" brushRef="#br0">1698 247 24575,'-1'2'0,"0"0"0,0 0 0,0 0 0,0 0 0,0 0 0,-1 0 0,1 0 0,-1-1 0,0 1 0,1-1 0,-1 1 0,0-1 0,0 1 0,0-1 0,0 0 0,0 0 0,-4 1 0,4 0 0,-13 5 0,0 0 0,0-1 0,-1-1 0,0 0 0,0-1 0,-21 3 0,-108 4 0,105-10 0,-851 9 0,720-11 0,137 1 0,-6-1 0,1 2 0,-56 8 0,90-9 0,1 1 0,-1 0 0,0 1 0,1-1 0,-1 1 0,1 0 0,-1 0 0,1 0 0,0 0 0,0 1 0,0 0 0,-5 4 0,7-4 0,0-1 0,0 1 0,1-1 0,-1 1 0,1 0 0,0-1 0,0 1 0,0 0 0,0 0 0,0 0 0,1 0 0,-1 0 0,1 0 0,0 0 0,0 0 0,0 0 0,0 0 0,1 0 0,-1 0 0,2 4 0,4 18 0,2 0 0,1 0 0,1 0 0,20 33 0,0 2 0,31 75 0,-6 4 0,65 246 0,-84-212 0,20 77 0,-55-246 0,0 0 0,0 0 0,1 1 0,-1-1 0,1-1 0,0 1 0,0 0 0,0 0 0,1-1 0,-1 1 0,1-1 0,6 6 0,-5-6 0,1 0 0,0-1 0,0 1 0,0-1 0,0 0 0,0-1 0,0 1 0,1-1 0,-1 0 0,7 1 0,490 26 0,-397-27 0,871 7-612,-950-8 612,11 0 0,0-1 0,51-8 0,-84 8 0,0 1 0,1-1 0,-1 0 0,0-1 0,0 1 0,0-1 0,0 0 0,0 0 0,0 0 0,0 0 0,4-5 0,-6 5 0,-1 0 0,0 1 0,1-1 0,-1 0 0,0 0 0,0-1 0,0 1 0,-1 0 0,1 0 0,0 0 0,-1-1 0,0 1 0,1 0 0,-1 0 0,0-1 0,0 1 0,0 0 0,0 0 0,-1-1 0,1 1 0,-1 0 0,0-3 0,-29-100 239,-7-37 134,-17-252-373,32 203 0,-1-5-99,-22-159 319,30 270-715,-4 0-1,-32-87 1,34 127-6331</inkml:trace>
</inkml:ink>
</file>

<file path=ppt/ink/ink60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43"/>
    </inkml:context>
    <inkml:brush xml:id="br0">
      <inkml:brushProperty name="width" value="0.05" units="cm"/>
      <inkml:brushProperty name="height" value="0.05" units="cm"/>
      <inkml:brushProperty name="color" value="#000000"/>
    </inkml:brush>
  </inkml:definitions>
  <inkml:trace contextRef="#ctx0" brushRef="#br0">1313 525 24575,'-285'-2'0,"-303"5"0,443 8 0,-30 1 0,169-12 0,0 0 0,1 0 0,-1 0 0,0 1 0,0 0 0,0 0 0,1 0 0,-1 1 0,1 0 0,-1 0 0,1 0 0,-7 5 0,9-5 0,0 1 0,0 0 0,0 0 0,1 0 0,-1 1 0,1-1 0,0 1 0,0-1 0,0 1 0,0 0 0,0-1 0,1 1 0,0 0 0,0 0 0,0 0 0,0 0 0,1 1 0,-1 5 0,-4 80 0,10 145 0,29 93 0,6 132 0,-42-307 0,3 75 0,-1-226 0,1 0 0,-1 0 0,1 0 0,-1 0 0,1 0 0,0 0 0,-1 0 0,1 0 0,0 0 0,0-1 0,1 1 0,-1 0 0,0-1 0,1 1 0,-1-1 0,0 1 0,1-1 0,0 0 0,-1 1 0,1-1 0,0 0 0,0 0 0,-1 0 0,1-1 0,0 1 0,0 0 0,0-1 0,3 1 0,7 2 0,1-2 0,-1 1 0,22-2 0,-16 1 0,584-2 0,-293-3 0,-220 5 0,-34 1 0,1-3 0,110-15 0,-159 15 0,0-1 0,0 1 0,-1-2 0,1 1 0,0-1 0,-1 0 0,12-7 0,-16 8 0,1 0 0,-1 0 0,0 0 0,0-1 0,0 1 0,0-1 0,0 0 0,0 1 0,-1-1 0,1 0 0,-1 0 0,0 0 0,0 0 0,0 0 0,0 0 0,-1 0 0,1 0 0,-1 0 0,1-5 0,4-46 0,3 0 0,26-93 0,-17 81 0,11-84 0,-19 50 0,-4 0 0,-4 0 0,-5 0 0,-4 0 0,-4 1 0,-4 0 0,-34-109 0,-15 11-682,-123-258-1,164 402-6143</inkml:trace>
</inkml:ink>
</file>

<file path=ppt/ink/ink60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45"/>
    </inkml:context>
    <inkml:brush xml:id="br0">
      <inkml:brushProperty name="width" value="0.05" units="cm"/>
      <inkml:brushProperty name="height" value="0.05" units="cm"/>
      <inkml:brushProperty name="color" value="#000000"/>
    </inkml:brush>
  </inkml:definitions>
  <inkml:trace contextRef="#ctx0" brushRef="#br0">1414 429 24575,'-1347'0'0,"1342"-1"0,0 1 0,1 0 0,-1 0 0,0 1 0,0 0 0,0-1 0,1 2 0,-8 1 0,11-2 0,-1 0 0,1 1 0,0-1 0,0 0 0,-1 0 0,1 1 0,0-1 0,1 1 0,-1-1 0,0 1 0,0-1 0,1 1 0,-1-1 0,0 1 0,1 0 0,0-1 0,-1 1 0,1 0 0,0-1 0,0 1 0,0 0 0,0 0 0,0-1 0,0 1 0,1 0 0,-1-1 0,1 4 0,39 169 0,-10-52 0,-13-43 0,47 244 0,-51-234 0,3 149 0,-16-232 0,0-1 0,0 0 0,1 1 0,-1-1 0,1 0 0,1 1 0,1 4 0,-2-7 0,1 0 0,-1 0 0,1-1 0,0 1 0,0 0 0,1-1 0,-1 1 0,0-1 0,1 0 0,-1 0 0,1 0 0,5 3 0,11 5 0,0 0 0,1-2 0,0 0 0,1-1 0,-1-1 0,1-1 0,28 3 0,156 5 0,-177-12 0,554 0 0,-247-3 0,-333 2 0,1 0 0,0 0 0,0 0 0,0 0 0,-1 0 0,1-1 0,0 1 0,0-1 0,-1 1 0,1-1 0,-1 0 0,1 0 0,0-1 0,-1 1 0,0 0 0,1-1 0,-1 0 0,0 1 0,0-1 0,0 0 0,0 0 0,0 0 0,0 0 0,0-1 0,-1 1 0,1 0 0,-1-1 0,0 1 0,0-1 0,0 1 0,0-1 0,0 0 0,0 1 0,0-6 0,7-35 0,-2-1 0,-2 0 0,-2 0 0,-4-48 0,1 21 0,-11-344 0,4 313 0,-5 0 0,-27-101 0,-53-121 0,85 301-455,-2 0 0,-20-34 0,18 37-6371</inkml:trace>
</inkml:ink>
</file>

<file path=ppt/ink/ink60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3:57"/>
    </inkml:context>
    <inkml:brush xml:id="br0">
      <inkml:brushProperty name="width" value="0.05" units="cm"/>
      <inkml:brushProperty name="height" value="0.05" units="cm"/>
      <inkml:brushProperty name="color" value="#000000"/>
    </inkml:brush>
  </inkml:definitions>
  <inkml:trace contextRef="#ctx0" brushRef="#br0">3524 26 24575,'-49'7'0,"15"0"0,-392 4 0,285-12 0,-1681 0 0,1636-10 0,34 1 0,-129-2 0,-70-3 0,291 15-1365,38 0-5461</inkml:trace>
</inkml:ink>
</file>

<file path=ppt/ink/ink60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4:00"/>
    </inkml:context>
    <inkml:brush xml:id="br0">
      <inkml:brushProperty name="width" value="0.05" units="cm"/>
      <inkml:brushProperty name="height" value="0.05" units="cm"/>
      <inkml:brushProperty name="color" value="#000000"/>
    </inkml:brush>
  </inkml:definitions>
  <inkml:trace contextRef="#ctx0" brushRef="#br0">3046 46 24575,'-1914'-14'-953,"1654"10"1089,-565-20-1497,779 21-4652</inkml:trace>
</inkml:ink>
</file>

<file path=ppt/ink/ink60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4:12"/>
    </inkml:context>
    <inkml:brush xml:id="br0">
      <inkml:brushProperty name="width" value="0.05" units="cm"/>
      <inkml:brushProperty name="height" value="0.05" units="cm"/>
      <inkml:brushProperty name="color" value="#000000"/>
    </inkml:brush>
  </inkml:definitions>
  <inkml:trace contextRef="#ctx0" brushRef="#br0">0 2355 24575,'2'-18'0,"1"2"0,0-1 0,1 0 0,1 1 0,0-1 0,14-25 0,1-9 0,215-464 0,-131 308 0,-73 143 0,2 2 0,3 1 0,3 1 0,3 3 0,49-54 0,81-57 0,226-168 0,-332 284 0,2 3 0,3 3 0,1 3 0,96-42 0,185-48 0,-263 106 0,0 4 0,99-12 0,-5 18 0,261 7 0,-438 11 0,0 0 0,1 0 0,-1 1 0,0 0 0,1 0 0,-1 1 0,0 0 0,-1 0 0,1 0 0,-1 1 0,1 0 0,-1 0 0,11 11 0,5 6 0,-1 1 0,20 28 0,-28-34 0,428 627 0,-325-459 0,222 391 0,-306-518 0,26 46 0,77 186 0,-116-244-1365,-9-31-5461</inkml:trace>
</inkml:ink>
</file>

<file path=ppt/ink/ink6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15"/>
    </inkml:context>
    <inkml:brush xml:id="br0">
      <inkml:brushProperty name="width" value="0.05" units="cm"/>
      <inkml:brushProperty name="height" value="0.05" units="cm"/>
      <inkml:brushProperty name="color" value="#000000"/>
    </inkml:brush>
  </inkml:definitions>
  <inkml:trace contextRef="#ctx0" brushRef="#br0">145 242 24575,'0'-1'0,"1"0"0,-1 0 0,0 0 0,1 0 0,-1 1 0,1-1 0,-1 0 0,1 0 0,-1 1 0,1-1 0,0 0 0,-1 1 0,1-1 0,0 0 0,-1 1 0,1-1 0,0 1 0,0-1 0,0 1 0,1-1 0,25-10 0,-10 4 0,-11 3 0,0 0 0,0-1 0,0 0 0,-1 0 0,1-1 0,-1 0 0,-1 0 0,1 0 0,-1 0 0,0 0 0,4-9 0,-6 9 0,1 1 0,-1-1 0,1 0 0,-2 0 0,1 0 0,-1 0 0,0 0 0,0-1 0,0 1 0,-1 0 0,0-1 0,0 1 0,-3-10 0,3 13 0,-1 1 0,0 0 0,-1 0 0,1 0 0,0 0 0,-1 0 0,1 0 0,-1 0 0,1 0 0,-1 1 0,0-1 0,0 0 0,0 1 0,0 0 0,0-1 0,0 1 0,0 0 0,0 0 0,-1 0 0,1 0 0,0 1 0,-1-1 0,1 1 0,0-1 0,-6 1 0,-7-1 0,0 0 0,0 1 0,-16 2 0,10 0 0,12-2 0,1 1 0,-1 0 0,0 0 0,1 1 0,-1 0 0,1 0 0,-11 5 0,16-5 0,0-1 0,0 1 0,0 0 0,0 0 0,0 1 0,0-1 0,1 1 0,-1-1 0,1 1 0,-1 0 0,1 0 0,0 0 0,0 0 0,1 0 0,-1 0 0,1 0 0,-1 1 0,1-1 0,0 1 0,-1 4 0,-1 12 0,1 0 0,1 0 0,0 1 0,2-1 0,0 0 0,1 0 0,1 0 0,1 0 0,1 0 0,1-1 0,1 1 0,9 19 0,-7-17 0,-6-14 0,0 0 0,1 1 0,0-1 0,0-1 0,1 1 0,0-1 0,0 0 0,0 0 0,1 0 0,0-1 0,13 11 0,4-3 0,-1-1 0,2-1 0,-1-2 0,1 0 0,1-1 0,0-2 0,0 0 0,31 3 0,16-1 0,120-1 0,-181-8 0,2 1 0,1-1 0,-1-1 0,0 0 0,26-6 0,-35 6 0,-1 0 0,1-1 0,-1 1 0,1-1 0,-1 0 0,0 0 0,0 0 0,0 0 0,0-1 0,0 1 0,0-1 0,-1 0 0,1 1 0,-1-1 0,0-1 0,0 1 0,0 0 0,0 0 0,-1-1 0,1 1 0,-1-1 0,2-4 0,3-16-1365,1-1-5461</inkml:trace>
</inkml:ink>
</file>

<file path=ppt/ink/ink6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4:13"/>
    </inkml:context>
    <inkml:brush xml:id="br0">
      <inkml:brushProperty name="width" value="0.05" units="cm"/>
      <inkml:brushProperty name="height" value="0.05" units="cm"/>
      <inkml:brushProperty name="color" value="#000000"/>
    </inkml:brush>
  </inkml:definitions>
  <inkml:trace contextRef="#ctx0" brushRef="#br0">522 105 24575,'25'355'0,"-19"-324"0,-5-27 0,1 1 0,-1 0 0,-1 0 0,1-1 0,0 1 0,-1 0 0,0 0 0,-1 6 0,0-9 0,1-1 0,-1 1 0,0 0 0,0-1 0,0 1 0,0-1 0,0 1 0,0-1 0,-1 1 0,1-1 0,0 0 0,-1 0 0,1 1 0,-1-1 0,1 0 0,-1 0 0,0 0 0,1-1 0,-1 1 0,0 0 0,0-1 0,1 1 0,-1-1 0,0 0 0,0 1 0,-3-1 0,-24 4 0,0-2 0,-1-1 0,1-1 0,0-1 0,-46-9 0,-143-39 0,212 47 0,0 1 0,0-1 0,0 0 0,0-1 0,1 0 0,-1 1 0,1-2 0,-1 1 0,-5-5 0,10 6 0,-1 1 0,1-1 0,0 0 0,0 1 0,0-1 0,-1 0 0,2 0 0,-1 0 0,0 0 0,0 0 0,1 0 0,-1 0 0,1 0 0,-1 0 0,1-1 0,0 1 0,0 0 0,0 0 0,0 0 0,0 0 0,0 0 0,1 0 0,-1-1 0,1 1 0,0 0 0,-1 0 0,1 0 0,0 0 0,2-2 0,15-29 0,43-59 0,-14 24 0,64-120 0,-97 164-1365,-1 6-5461</inkml:trace>
</inkml:ink>
</file>

<file path=ppt/ink/ink6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4:20"/>
    </inkml:context>
    <inkml:brush xml:id="br0">
      <inkml:brushProperty name="width" value="0.05" units="cm"/>
      <inkml:brushProperty name="height" value="0.05" units="cm"/>
      <inkml:brushProperty name="color" value="#000000"/>
    </inkml:brush>
  </inkml:definitions>
  <inkml:trace contextRef="#ctx0" brushRef="#br0">1 2358 24575,'1'-16'0,"0"0"0,1 1 0,1 0 0,1-1 0,0 1 0,0 0 0,2 1 0,7-15 0,11-18 0,31-44 0,-39 67 0,103-148 0,177-195 0,-204 259 0,38-51 0,186-206 0,-266 314 0,3 3 0,2 2 0,2 2 0,111-64 0,-23 31 0,245-144 0,-318 176 0,2 3 0,2 4 0,2 3 0,121-38 0,-63 37 0,-116 32 0,1 1 0,-1 1 0,1 1 0,38 3 0,-54-1 0,1 1 0,0-1 0,0 1 0,-1 0 0,1 1 0,-1-1 0,0 1 0,0 0 0,0 0 0,0 1 0,0-1 0,7 9 0,7 7 0,25 35 0,-18-20 0,68 73 0,126 111 0,-76-95-1365,-133-115-5461</inkml:trace>
</inkml:ink>
</file>

<file path=ppt/ink/ink6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54:22"/>
    </inkml:context>
    <inkml:brush xml:id="br0">
      <inkml:brushProperty name="width" value="0.05" units="cm"/>
      <inkml:brushProperty name="height" value="0.05" units="cm"/>
      <inkml:brushProperty name="color" value="#000000"/>
    </inkml:brush>
  </inkml:definitions>
  <inkml:trace contextRef="#ctx0" brushRef="#br0">559 261 24575,'1'23'0,"0"0"0,2 0 0,1-1 0,0 1 0,2-1 0,13 35 0,0-12 0,52 84 0,-64-116 0,0 0 0,0 1 0,-1 0 0,4 14 0,-9-23 0,1 0 0,-1 0 0,0 0 0,0 1 0,-1-1 0,0 0 0,0 0 0,0 1 0,0-1 0,-1 0 0,0 0 0,0 1 0,0-1 0,-4 8 0,4-11 0,-1 0 0,0 0 0,1 0 0,-1 0 0,0 0 0,0 0 0,0 0 0,-1-1 0,1 1 0,0-1 0,-1 0 0,1 0 0,0 0 0,-1 0 0,0 0 0,1 0 0,-1-1 0,1 1 0,-6 0 0,-57 0 0,49-1 0,-134-3 0,-125 2 0,248 4 0,1 0 0,-43 12 0,68-14 0,-1-1 0,1 1 0,0-1 0,0 1 0,-1-1 0,1 0 0,0 0 0,0 0 0,-1 1 0,1-1 0,0-1 0,-1 1 0,1 0 0,0 0 0,-1 0 0,1-1 0,0 1 0,0 0 0,-1-1 0,1 1 0,0-1 0,0 0 0,0 1 0,0-1 0,0 0 0,0 0 0,0 0 0,0 0 0,0 0 0,0 0 0,0 0 0,0 0 0,1 0 0,-1 0 0,0 0 0,1 0 0,-1-1 0,1 1 0,-1 0 0,1 0 0,0-1 0,-1 1 0,1 0 0,0 0 0,0-1 0,0 1 0,0 0 0,0-1 0,1-1 0,0-10 0,0 0 0,1 0 0,1 0 0,4-13 0,-4 12 0,89-305 0,-84 299 0,0 0 0,2 1 0,0 0 0,1 0 0,16-21 0,74-78 0,-96 113 0,114-114-1365,-101 100-5461</inkml:trace>
</inkml:ink>
</file>

<file path=ppt/ink/ink6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2:00:16"/>
    </inkml:context>
    <inkml:brush xml:id="br0">
      <inkml:brushProperty name="width" value="0.05" units="cm"/>
      <inkml:brushProperty name="height" value="0.05" units="cm"/>
      <inkml:brushProperty name="color" value="#000000"/>
    </inkml:brush>
  </inkml:definitions>
  <inkml:trace contextRef="#ctx0" brushRef="#br0">0 1 24575,'0'4'0,"0"13"0,0 23 0,0 29 0,0 23 0,0 15 0,0 5 0,0-4 0,0-5 0,0-4 0,0-11 0,0-12 0,0-16 0,0-13 0,0-23 0</inkml:trace>
</inkml:ink>
</file>

<file path=ppt/ink/ink6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2:00:17"/>
    </inkml:context>
    <inkml:brush xml:id="br0">
      <inkml:brushProperty name="width" value="0.05" units="cm"/>
      <inkml:brushProperty name="height" value="0.05" units="cm"/>
      <inkml:brushProperty name="color" value="#000000"/>
    </inkml:brush>
  </inkml:definitions>
  <inkml:trace contextRef="#ctx0" brushRef="#br0">21 466 24575,'1'-10'0,"0"1"0,0 0 0,1-1 0,1 1 0,-1 0 0,1 0 0,1 0 0,7-14 0,45-68 0,-32 55 0,-3 5 0,2 1 0,36-37 0,-45 54 0,1 1 0,0 0 0,1 1 0,0 1 0,1 0 0,0 1 0,0 1 0,1 1 0,0 0 0,29-6 0,-44 12 0,-1 1 0,1 0 0,-1 0 0,0 0 0,1 0 0,-1 0 0,0 0 0,1 0 0,-1 1 0,1-1 0,-1 1 0,0 0 0,0 0 0,1 0 0,-1 0 0,0 0 0,0 0 0,0 0 0,0 1 0,2 1 0,0 1 0,-1 0 0,0 0 0,0 0 0,-1 0 0,1 0 0,-1 1 0,0-1 0,0 1 0,2 6 0,1 9 0,-1 1 0,-1-1 0,2 36 0,-4-19 0,-5 64 0,2-85 0,-1 0 0,0 0 0,-1-1 0,-1 1 0,0-1 0,-13 23 0,10-22 0,-1-1 0,-1-1 0,0 0 0,-1 0 0,0-1 0,-1 0 0,-1-1 0,0 0 0,-27 18 0,27-22 0,-1-1 0,0 0 0,0-1 0,0-1 0,0 0 0,-1-1 0,0 0 0,0-1 0,0-1 0,0-1 0,-28 0 0,-91-6-1365,113 5-5461</inkml:trace>
</inkml:ink>
</file>

<file path=ppt/ink/ink6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2:00:18"/>
    </inkml:context>
    <inkml:brush xml:id="br0">
      <inkml:brushProperty name="width" value="0.05" units="cm"/>
      <inkml:brushProperty name="height" value="0.05" units="cm"/>
      <inkml:brushProperty name="color" value="#000000"/>
    </inkml:brush>
  </inkml:definitions>
  <inkml:trace contextRef="#ctx0" brushRef="#br0">1 0 24575,'1'1'0,"0"-1"0,1 0 0,-1 1 0,0-1 0,0 1 0,0-1 0,0 1 0,0-1 0,0 1 0,0 0 0,0 0 0,0 0 0,0-1 0,0 1 0,0 0 0,0 0 0,-1 0 0,1 0 0,0 1 0,-1-1 0,2 2 0,12 31 0,-10-21 0,61 132 0,30 81 0,-86-208 0,-2-15 0,-5-5 0,0 0 0,0 0 0,-1 0 0,1 0 0,-1 0 0,1 0 0,-1-1 0,0 1 0,1-3 0,0 1 0,15-26 0,1 1 0,2 1 0,30-34 0,76-72 0,-104 112 0,-13 13-94,-2 1 132,1 0-1,0 1 1,0 0 0,0 1-1,11-7 1,-16 12-91,-1 0-1,0 0 1,0 0-1,1 0 1,-1 0-1,0 1 1,1-1-1,-1 1 1,1 0-1,-1-1 1,1 1-1,-1 0 1,1 1 0,-1-1-1,1 0 1,-1 1-1,0-1 1,1 1-1,-1 0 1,0 0-1,1 0 1,-1 0-1,0 0 1,0 0-1,0 1 1,0-1-1,2 3 1,11 9-6773</inkml:trace>
</inkml:ink>
</file>

<file path=ppt/ink/ink6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2:00:18"/>
    </inkml:context>
    <inkml:brush xml:id="br0">
      <inkml:brushProperty name="width" value="0.05" units="cm"/>
      <inkml:brushProperty name="height" value="0.05" units="cm"/>
      <inkml:brushProperty name="color" value="#000000"/>
    </inkml:brush>
  </inkml:definitions>
  <inkml:trace contextRef="#ctx0" brushRef="#br0">61 137 24575,'-1'19'0,"-2"0"0,0 0 0,-1 0 0,0 0 0,-14 31 0,-8 35 0,26-83 0,-1 0 0,1 0 0,0 0 0,-1 0 0,1 0 0,0 0 0,0-1 0,1 1 0,-1 0 0,0 0 0,0 0 0,1 0 0,-1 0 0,1 0 0,0-1 0,0 1 0,-1 0 0,1-1 0,0 1 0,0 0 0,2 1 0,-2-2 0,0 0 0,1-1 0,-1 1 0,0-1 0,0 1 0,0-1 0,1 1 0,-1-1 0,0 0 0,0 0 0,1 0 0,-1 1 0,0-1 0,0 0 0,1-1 0,-1 1 0,0 0 0,1 0 0,-1 0 0,0-1 0,0 1 0,0-1 0,1 1 0,-1-1 0,0 1 0,0-1 0,0 0 0,0 0 0,0 1 0,0-1 0,0 0 0,1-1 0,17-16 0,-1-1 0,-1 0 0,0-2 0,24-40 0,1 1 0,-35 50 0,-1 0 0,0-1 0,0 0 0,-1 0 0,0 0 0,3-13 0,-6 19 0,0-1 0,-1 0 0,0 0 0,0 1 0,-1-1 0,0 0 0,0 0 0,0 0 0,0 0 0,-1 0 0,0 0 0,-1 0 0,1 1 0,-4-8 0,-4-1-1365,-2 4-5461</inkml:trace>
</inkml:ink>
</file>

<file path=ppt/ink/ink6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2:00:19"/>
    </inkml:context>
    <inkml:brush xml:id="br0">
      <inkml:brushProperty name="width" value="0.05" units="cm"/>
      <inkml:brushProperty name="height" value="0.05" units="cm"/>
      <inkml:brushProperty name="color" value="#000000"/>
    </inkml:brush>
  </inkml:definitions>
  <inkml:trace contextRef="#ctx0" brushRef="#br0">239 1 24575,'-8'0'0,"0"1"0,0 0 0,1 1 0,-1 0 0,0 0 0,1 1 0,-1 0 0,1 0 0,0 0 0,0 1 0,0 0 0,0 1 0,1-1 0,0 1 0,-6 6 0,-2 3 0,2-1 0,-1 2 0,2 0 0,0 0 0,-11 20 0,17-24 0,0 0 0,0 1 0,1-1 0,0 1 0,1 0 0,-3 20 0,5-24 0,0 1 0,1-1 0,0 1 0,0 0 0,1-1 0,0 1 0,1-1 0,-1 1 0,2-1 0,2 10 0,-2-13 0,0 0 0,1 0 0,-1 0 0,1-1 0,0 1 0,0-1 0,0 0 0,1 0 0,-1 0 0,1-1 0,0 1 0,0-1 0,0 0 0,1-1 0,-1 1 0,8 1 0,-6-1 0,0-1 0,1 0 0,-1-1 0,0 1 0,1-1 0,-1-1 0,1 0 0,-1 0 0,1 0 0,-1-1 0,1 0 0,9-3 0,38-16-1365,-31 11-5461</inkml:trace>
</inkml:ink>
</file>

<file path=ppt/ink/ink6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2:00:20"/>
    </inkml:context>
    <inkml:brush xml:id="br0">
      <inkml:brushProperty name="width" value="0.05" units="cm"/>
      <inkml:brushProperty name="height" value="0.05" units="cm"/>
      <inkml:brushProperty name="color" value="#000000"/>
    </inkml:brush>
  </inkml:definitions>
  <inkml:trace contextRef="#ctx0" brushRef="#br0">5 246 24575,'3'0'0,"-1"1"0,1 0 0,-1 0 0,0 0 0,1 0 0,-1 0 0,0 1 0,0-1 0,0 0 0,0 1 0,0 0 0,0 0 0,0-1 0,0 1 0,1 3 0,15 12 0,-12-13 0,-1-1 0,1 0 0,1 0 0,-1 0 0,0-1 0,1 0 0,-1 0 0,1 0 0,-1-1 0,1 0 0,0 0 0,0-1 0,12 0 0,-15-1 0,1 1 0,-1-1 0,0-1 0,0 1 0,1 0 0,-1-1 0,0 0 0,0 0 0,-1 0 0,1 0 0,0-1 0,-1 0 0,1 1 0,-1-1 0,0 0 0,0-1 0,0 1 0,0-1 0,-1 1 0,1-1 0,-1 0 0,2-4 0,1-3 0,-1-1 0,0 0 0,-1 0 0,0 0 0,-1 0 0,1-24 0,-3 6 0,-4-50 0,4 78 0,0 0 0,0 0 0,-1 1 0,1-1 0,0 0 0,0 0 0,-1 0 0,1 1 0,-1-1 0,0 0 0,0 1 0,1-1 0,-1 0 0,0 1 0,0-1 0,0 1 0,-1-1 0,1 1 0,0 0 0,-2-2 0,2 3 0,0 0 0,0-1 0,-1 1 0,1 0 0,0 0 0,0 0 0,0 0 0,-1 0 0,1 0 0,0 1 0,0-1 0,0 0 0,0 1 0,0-1 0,0 0 0,-1 1 0,1 0 0,0-1 0,0 1 0,0-1 0,1 1 0,-3 1 0,-3 4 0,-1 0 0,1 1 0,0-1 0,1 1 0,-1 0 0,-6 13 0,-83 187 0,65-138 0,30-69 0,-11 23 0,2 1 0,-12 46 0,19-65 0,1 1 0,0 0 0,0-1 0,0 1 0,1 0 0,0-1 0,0 1 0,1 0 0,0-1 0,-1 1 0,2-1 0,-1 1 0,1-1 0,0 1 0,0-1 0,0 0 0,1 0 0,0 0 0,4 6 0,-4-8 0,0-1 0,0 1 0,0-1 0,1 0 0,-1 0 0,0-1 0,1 1 0,-1-1 0,1 0 0,0 1 0,0-2 0,-1 1 0,1 0 0,6 0 0,61-1 0,-48-1 0,-14 1-80,0 0 0,0-1-1,0 1 1,-1-2 0,1 1-1,0-1 1,0-1 0,-1 1-1,1-1 1,-1-1 0,0 0 0,0 0-1,0 0 1,-1-1 0,1 0-1,12-13 1,2-4-6746</inkml:trace>
</inkml:ink>
</file>

<file path=ppt/ink/ink6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2:00:21"/>
    </inkml:context>
    <inkml:brush xml:id="br0">
      <inkml:brushProperty name="width" value="0.05" units="cm"/>
      <inkml:brushProperty name="height" value="0.05" units="cm"/>
      <inkml:brushProperty name="color" value="#000000"/>
    </inkml:brush>
  </inkml:definitions>
  <inkml:trace contextRef="#ctx0" brushRef="#br0">146 0 24575,'-4'2'0,"-1"-1"0,1 1 0,-1 0 0,1 0 0,0 1 0,0-1 0,0 1 0,1 0 0,-1 0 0,1 0 0,-7 7 0,4-4 0,-1 2 0,-1 0 0,2 1 0,-1-1 0,1 1 0,1 1 0,0-1 0,0 1 0,1 0 0,-6 16 0,5-8 0,1-1 0,1 1 0,0 0 0,0 35 0,3-47 0,1 0 0,-1-1 0,1 1 0,0 0 0,1-1 0,0 0 0,-1 1 0,2-1 0,-1 0 0,1 0 0,-1 0 0,1 0 0,1 0 0,-1-1 0,1 1 0,-1-1 0,1 0 0,8 6 0,7 4 0,0-2 0,0 0 0,32 14 0,-28-15 0,35 23 0,-53-30 0,-1-1 0,0 1 0,-1 0 0,1 1 0,0-1 0,-1 1 0,0-1 0,0 1 0,-1 0 0,1 0 0,-1 0 0,0 1 0,-1-1 0,1 0 0,-1 1 0,0-1 0,0 1 0,-1-1 0,1 1 0,-1-1 0,0 1 0,-1-1 0,0 1 0,-1 6 0,1-6 0,0 1 0,-1-1 0,0 1 0,0-1 0,-1 0 0,0 0 0,0 0 0,0 0 0,-1 0 0,0 0 0,0-1 0,0 0 0,-1 0 0,1 0 0,-1-1 0,0 1 0,-1-1 0,1 0 0,-9 4 0,3-3 0,1-1 0,-1-1 0,0 1 0,0-2 0,0 0 0,0 0 0,-21 0 0,28-2 0,0 0 0,0 0 0,1 0 0,-1-1 0,0 0 0,1 1 0,-1-1 0,1 0 0,-1-1 0,1 1 0,-1-1 0,1 1 0,0-1 0,0 0 0,0 0 0,0-1 0,0 1 0,0-1 0,1 1 0,-1-1 0,1 0 0,0 0 0,-1 0 0,1 0 0,1 0 0,-1 0 0,-1-5 0,-1-5-341,1 0 0,0-1-1,-1-25 1,1-2-6485</inkml:trace>
</inkml:ink>
</file>

<file path=ppt/ink/ink6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18"/>
    </inkml:context>
    <inkml:brush xml:id="br0">
      <inkml:brushProperty name="width" value="0.05" units="cm"/>
      <inkml:brushProperty name="height" value="0.05" units="cm"/>
      <inkml:brushProperty name="color" value="#000000"/>
    </inkml:brush>
  </inkml:definitions>
  <inkml:trace contextRef="#ctx0" brushRef="#br0">377 120 24575,'0'-7'0,"0"1"0,0-1 0,0 0 0,-1 1 0,0 0 0,-1-1 0,-1-6 0,1 10 0,1 0 0,-1 1 0,0-1 0,0 1 0,0-1 0,0 1 0,-1 0 0,1 0 0,-1 0 0,1 0 0,-1 0 0,0 0 0,1 1 0,-1-1 0,0 1 0,-5-2 0,-4-2 0,-1 1 0,0 0 0,-1 1 0,1 0 0,0 1 0,-1 1 0,-21 0 0,29 1 0,0 0 0,-1 1 0,1 0 0,0 0 0,0 0 0,0 1 0,0 0 0,1 0 0,-1 0 0,0 1 0,1 0 0,0 0 0,-1 0 0,1 1 0,0 0 0,1 0 0,-1 0 0,-7 9 0,3 1 0,1 0 0,0 0 0,1 1 0,1 1 0,0-1 0,1 1 0,-4 23 0,0 10 0,-3 58 0,11-94 0,-4 105 0,6-105 0,0 1 0,0-1 0,1 0 0,1 0 0,0 0 0,9 21 0,1-3 0,-10-20 0,1 0 0,1 0 0,0-1 0,0 0 0,1 0 0,1 0 0,-1-1 0,2 1 0,-1-2 0,1 1 0,0-1 0,12 9 0,0-4 0,1 0 0,0-2 0,25 11 0,-34-17 0,0-1 0,-1-1 0,1 1 0,0-2 0,1 0 0,-1 0 0,24-1 0,-34-1 0,0 0 0,1-1 0,-1 1 0,0-1 0,0 1 0,0-1 0,0 0 0,0 0 0,0 0 0,0 0 0,-1 0 0,1-1 0,0 1 0,0 0 0,-1-1 0,1 1 0,-1-1 0,0 0 0,1 1 0,-1-1 0,0 0 0,0 0 0,0 0 0,0 0 0,0 0 0,0 0 0,-1 0 0,1 0 0,-1 0 0,1-3 0,1-8 0,-1 0 0,0 0 0,-2-26 0,0 19 0,0-5 0,2 0 0,-2 1 0,-1-1 0,-1 1 0,-8-34 0,9 51 0,0 1 0,0-1 0,-1 1 0,0 0 0,-1 0 0,1 0 0,-1 0 0,0 1 0,0-1 0,-1 1 0,1 0 0,-1 0 0,-1 1 0,1-1 0,0 1 0,-1 0 0,0 1 0,0 0 0,0 0 0,-11-4 0,-72-11 0,89 18 0,0 0 0,0 0 0,0 0 0,0 0 0,0 0 0,-1 0 0,1 0 0,0 0 0,0 0 0,0 0 0,0 0 0,0 0 0,-1 0 0,1 0 0,0 0 0,0 0 0,0 0 0,0 0 0,0-1 0,0 1 0,-1 0 0,1 0 0,0 0 0,0 0 0,0 0 0,0 0 0,0 0 0,0 0 0,0-1 0,0 1 0,-1 0 0,1 0 0,0 0 0,0 0 0,0 0 0,0 0 0,0-1 0,0 1 0,0 0 0,0 0 0,0 0 0,0 0 0,0 0 0,0-1 0,0 1 0,0 0 0,0 0 0,0 0 0,0 0 0,0 0 0,0-1 0,0 1 0,0 0 0,0 0 0,0 0 0,1 0 0,-1 0 0,0 0 0,0-1 0,0 1 0,13-5 0,18 0 0,85-6 34,73-3-1433,-169 14-5427</inkml:trace>
</inkml:ink>
</file>

<file path=ppt/ink/ink6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2:00:22"/>
    </inkml:context>
    <inkml:brush xml:id="br0">
      <inkml:brushProperty name="width" value="0.05" units="cm"/>
      <inkml:brushProperty name="height" value="0.05" units="cm"/>
      <inkml:brushProperty name="color" value="#000000"/>
    </inkml:brush>
  </inkml:definitions>
  <inkml:trace contextRef="#ctx0" brushRef="#br0">465 0 24575,'-9'1'0,"-1"0"0,1 1 0,0 0 0,1 1 0,-1 0 0,0 0 0,1 1 0,-1 0 0,1 0 0,0 1 0,0 0 0,1 0 0,-10 10 0,2-2 0,1 0 0,0 2 0,2-1 0,-1 2 0,-13 21 0,21-27 0,-1 1 0,1-1 0,0 1 0,1 0 0,1 0 0,0 0 0,0 0 0,1 1 0,0-1 0,1 1 0,1 0 0,-1-1 0,2 1 0,0 0 0,0-1 0,1 1 0,0-1 0,7 18 0,-3-15 0,0 0 0,1-1 0,0 1 0,1-1 0,1-1 0,0 0 0,0 0 0,1-1 0,1 0 0,0 0 0,0-1 0,1-1 0,23 14 0,-19-14 0,0 2 0,0-1 0,-1 2 0,0 0 0,17 19 0,-28-27 0,0 0 0,-1 1 0,0 0 0,0 0 0,0 0 0,-1 0 0,1 1 0,-1-1 0,-1 0 0,1 1 0,-1 0 0,0-1 0,0 1 0,0 0 0,-1 0 0,0-1 0,0 1 0,0 0 0,-1 0 0,0-1 0,0 1 0,-3 6 0,-2 7 0,-1 0 0,0-1 0,-2 0 0,0 0 0,-1-1 0,-1 0 0,0-1 0,-1 0 0,-1-1 0,-1 0 0,0-1 0,-32 24 0,43-35 0,-1-1 0,1 0 0,-1 0 0,0 0 0,0-1 0,0 1 0,0-1 0,0 0 0,0 0 0,0 0 0,0 0 0,-1-1 0,1 0 0,0 0 0,0 0 0,0 0 0,-1-1 0,1 0 0,0 1 0,0-1 0,0-1 0,0 1 0,0-1 0,0 0 0,0 1 0,1-2 0,-5-2 0,-7-6 0,0-1 0,1-1 0,0-1 0,-20-26 0,13 16 0,1 2-113,4 4-200,0 0 0,1-1 0,-17-29 0,21 26-6513</inkml:trace>
</inkml:ink>
</file>

<file path=ppt/ink/ink6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2:01:43"/>
    </inkml:context>
    <inkml:brush xml:id="br0">
      <inkml:brushProperty name="width" value="0.05" units="cm"/>
      <inkml:brushProperty name="height" value="0.05" units="cm"/>
      <inkml:brushProperty name="color" value="#000000"/>
    </inkml:brush>
  </inkml:definitions>
  <inkml:trace contextRef="#ctx0" brushRef="#br0">22571 219 24575,'0'523'0,"0"-513"0,0-3 0,0 0 0,0-1 0,-1 1 0,1 0 0,-3 8 0,2-13 0,0 0 0,0 0 0,0 0 0,0 0 0,0 0 0,0-1 0,0 1 0,-1 0 0,1-1 0,0 1 0,-1 0 0,0-1 0,1 0 0,-1 1 0,0-1 0,1 0 0,-1 0 0,0 0 0,0 0 0,0 0 0,-3 0 0,-19 5 0,0-2 0,0 0 0,0-2 0,0 0 0,-33-3 0,5 1 0,-1192 0-463,550-3-192,-3621 3-1479,2015 1 5228,1517-13-3056,117 1-486,-104-13 360,74 1 94,-1214 20-43,976 5 724,-2776-2-687,3168-12 0,44 0 0,-1037 12 0,721 1 0,464-24 0,69 1 0,263 22 0,-141-13 0,155 13 0,0-1 0,0 0 0,0-1 0,1 1 0,-1-1 0,0 1 0,1-1 0,-1 0 0,1-1 0,0 1 0,0-1 0,0 1 0,0-1 0,0 0 0,0 0 0,1 0 0,0 0 0,-1 0 0,1-1 0,0 1 0,1-1 0,-1 0 0,0 1 0,1-1 0,0 0 0,-1-7 0,-2-9 0,2 0 0,0-1 0,1 1 0,3-23 0,-1 12 0,10-398-1365,-10 394-5461</inkml:trace>
</inkml:ink>
</file>

<file path=ppt/ink/ink6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20"/>
    </inkml:context>
    <inkml:brush xml:id="br0">
      <inkml:brushProperty name="width" value="0.05" units="cm"/>
      <inkml:brushProperty name="height" value="0.05" units="cm"/>
      <inkml:brushProperty name="color" value="#000000"/>
    </inkml:brush>
  </inkml:definitions>
  <inkml:trace contextRef="#ctx0" brushRef="#br0">509 0 24575,'-447'0'0,"444"0"0,1 0 0,-1 0 0,1 1 0,0-1 0,-1 0 0,1 1 0,0 0 0,-1-1 0,1 1 0,0 0 0,0 0 0,-1 0 0,1 0 0,0 1 0,0-1 0,0 1 0,0-1 0,1 1 0,-1-1 0,0 1 0,1 0 0,-1 0 0,1 0 0,0 0 0,-1 0 0,1 0 0,0 1 0,0-1 0,0 0 0,1 0 0,-1 1 0,1-1 0,-1 0 0,1 5 0,-2 8 0,2 0 0,0 1 0,1-1 0,4 24 0,-1-11 0,8 54 0,32 112 0,-8-44 0,-29-96-5,-1 0 0,-4 1 0,-4 77 0,-1-21-1340,3-85-5481</inkml:trace>
</inkml:ink>
</file>

<file path=ppt/ink/ink6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21"/>
    </inkml:context>
    <inkml:brush xml:id="br0">
      <inkml:brushProperty name="width" value="0.05" units="cm"/>
      <inkml:brushProperty name="height" value="0.05" units="cm"/>
      <inkml:brushProperty name="color" value="#000000"/>
    </inkml:brush>
  </inkml:definitions>
  <inkml:trace contextRef="#ctx0" brushRef="#br0">0 65 24575,'4'-4'0,"5"-1"0,1-4 0,4 0 0,2 1 0,3 2 0,2 2 0,1 2 0,2 1 0,0 1 0,0 0 0,-1-4 0,1 0 0,0-1 0,-5 1-8191</inkml:trace>
</inkml:ink>
</file>

<file path=ppt/ink/ink6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21"/>
    </inkml:context>
    <inkml:brush xml:id="br0">
      <inkml:brushProperty name="width" value="0.05" units="cm"/>
      <inkml:brushProperty name="height" value="0.05" units="cm"/>
      <inkml:brushProperty name="color" value="#000000"/>
    </inkml:brush>
  </inkml:definitions>
  <inkml:trace contextRef="#ctx0" brushRef="#br0">0 0 24575,'0'0'-8191</inkml:trace>
</inkml:ink>
</file>

<file path=ppt/ink/ink6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22"/>
    </inkml:context>
    <inkml:brush xml:id="br0">
      <inkml:brushProperty name="width" value="0.05" units="cm"/>
      <inkml:brushProperty name="height" value="0.05" units="cm"/>
      <inkml:brushProperty name="color" value="#000000"/>
    </inkml:brush>
  </inkml:definitions>
  <inkml:trace contextRef="#ctx0" brushRef="#br0">0 0 24575,'4'0'0,"5"0"0,5 0 0,5 0 0,-2 0-8191</inkml:trace>
</inkml:ink>
</file>

<file path=ppt/ink/ink6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22"/>
    </inkml:context>
    <inkml:brush xml:id="br0">
      <inkml:brushProperty name="width" value="0.05" units="cm"/>
      <inkml:brushProperty name="height" value="0.05" units="cm"/>
      <inkml:brushProperty name="color" value="#000000"/>
    </inkml:brush>
  </inkml:definitions>
  <inkml:trace contextRef="#ctx0" brushRef="#br0">0 0 24575,'4'0'0,"5"0"0,1 0-8191</inkml:trace>
  <inkml:trace contextRef="#ctx0" brushRef="#br0">676 0 24575,'4'0'0,"5"0"0,5 0 0,4 0 0,8 0 0,2 0 0,5 0 0,4 0 0,-3 0-8191</inkml:trace>
</inkml:ink>
</file>

<file path=ppt/ink/ink6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23"/>
    </inkml:context>
    <inkml:brush xml:id="br0">
      <inkml:brushProperty name="width" value="0.05" units="cm"/>
      <inkml:brushProperty name="height" value="0.05" units="cm"/>
      <inkml:brushProperty name="color" value="#000000"/>
    </inkml:brush>
  </inkml:definitions>
  <inkml:trace contextRef="#ctx0" brushRef="#br0">1 0 24575,'8'0'0,"6"0"0,13 0 0,18 0 0,1 0-8191</inkml:trace>
  <inkml:trace contextRef="#ctx0" brushRef="#br0">1050 23 24575,'4'0'0</inkml:trace>
</inkml:ink>
</file>

<file path=ppt/ink/ink6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23"/>
    </inkml:context>
    <inkml:brush xml:id="br0">
      <inkml:brushProperty name="width" value="0.05" units="cm"/>
      <inkml:brushProperty name="height" value="0.05" units="cm"/>
      <inkml:brushProperty name="color" value="#000000"/>
    </inkml:brush>
  </inkml:definitions>
  <inkml:trace contextRef="#ctx0" brushRef="#br0">1 0 24575,'4'0'0,"5"0"0,5 0 0,12 0 0,14 0 0,7 0 0,-3 0-8191</inkml:trace>
  <inkml:trace contextRef="#ctx0" brushRef="#br0">792 0 24575,'0'0'-8191</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2:56"/>
    </inkml:context>
    <inkml:brush xml:id="br0">
      <inkml:brushProperty name="width" value="0.05" units="cm"/>
      <inkml:brushProperty name="height" value="0.05" units="cm"/>
      <inkml:brushProperty name="color" value="#000000"/>
    </inkml:brush>
  </inkml:definitions>
  <inkml:trace contextRef="#ctx0" brushRef="#br0">5881 49 24575,'-62'8'0,"23"-2"0,-718 39-322,663-42 102,-1583 7 119,1143-11 94,-100-17 527,493 12-390,-67-3-130,-289-7 0,-657 18 0,1149-3 0,0 1 0,1 0 0,-1 0 0,0 1 0,0 0 0,1-1 0,-1 2 0,1-1 0,-8 3 0,10-2 0,0 0 0,0-1 0,0 1 0,0 0 0,0 0 0,1 0 0,-1 0 0,1 1 0,-1-1 0,1 0 0,0 1 0,0-1 0,0 0 0,0 1 0,1-1 0,-1 1 0,1 0 0,-1-1 0,1 5 0,-4 48 0,3 90 0,3-71 0,55 2550-853,-6-1890 716,11-188 1009,-16-323-762,-30-157-102,-15-63-8,0 0 0,0-1 0,0 1 0,0 0 0,0-1 0,0 1 0,1-1 0,-1 1 0,1-1 0,-1 0 0,1 1 0,0-1 0,0 0 0,0 0 0,1-1 0,-1 1 0,0 0 0,1-1 0,-1 1 0,6 1 0,2 1 0,0-1 0,1-1 0,-1 0 0,17 1 0,-23-3 0,526 12-15,-362-14-140,72 1-246,2402 10-2157,-2490-6 2540,458 23 702,-413-6 884,487 33-673,-338-51-895,-178-3 0,-105-2 0,0-3 0,122-28 0,-132 24 0,107-8 0,-101 14 0,387-15 0,-370 20 0,89-3 0,-145 0 0,0 0 0,-1-2 0,0 0 0,0-1 0,0-1 0,22-10 0,-34 12 0,1-1 0,-1 0 0,0 0 0,-1-1 0,1 0 0,-1 0 0,-1-1 0,1 1 0,-1-1 0,0-1 0,0 1 0,-1-1 0,0 1 0,0-1 0,-1 0 0,0-1 0,-1 1 0,3-13 0,2-17 0,-1 0 0,1-70 0,-7 98 0,3-247-203,-12 0 0,-61-370 0,-182-484-406,-30 107 540,255 892 719,-13-125 0,12 58-663,18 99 13,3 1 0,5-121 0,3 106 0,-1 91 0,0 0 0,-1 0 0,1 1 0,-1-1 0,1 0 0,-1 1 0,0-1 0,0 0 0,0 1 0,-1-1 0,1 1 0,-1-1 0,1 1 0,-1 0 0,0 0 0,0 0 0,0 0 0,0 0 0,0 0 0,0 0 0,0 1 0,-1-1 0,1 1 0,-1-1 0,1 1 0,-1 0 0,1 0 0,-1 0 0,0 1 0,-2-2 0,-12-1 0,-1 0 0,1 1 0,-33 0 0,30 1 0,-406 14 0,54 1 0,45-15-1365,301 1-5461</inkml:trace>
</inkml:ink>
</file>

<file path=ppt/ink/ink7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28"/>
    </inkml:context>
    <inkml:brush xml:id="br0">
      <inkml:brushProperty name="width" value="0.05" units="cm"/>
      <inkml:brushProperty name="height" value="0.05" units="cm"/>
      <inkml:brushProperty name="color" value="#000000"/>
    </inkml:brush>
  </inkml:definitions>
  <inkml:trace contextRef="#ctx0" brushRef="#br0">1097 10 24575,'-1030'0'0,"1027"0"0,0 0 0,1-1 0,-1 2 0,0-1 0,1 0 0,-1 1 0,0-1 0,1 1 0,-1 0 0,1-1 0,-1 1 0,1 1 0,-1-1 0,1 0 0,0 0 0,-1 1 0,1 0 0,0-1 0,-2 3 0,2 0 0,0 0 0,0-1 0,0 1 0,1 0 0,0 0 0,-1-1 0,1 1 0,1 0 0,-1 0 0,1 1 0,-1-1 0,1 6 0,1 28 0,1 0 0,2 1 0,2-1 0,1 0 0,16 49 0,79 183 0,-47-134 0,-13-24 0,51 125 0,-84-214 0,-1 1 0,7 37 0,-6-24 0,-8-34 0,0-1 0,0 1 0,1 0 0,-1-1 0,0 1 0,1-1 0,0 0 0,0 1 0,-1-1 0,1 0 0,1 0 0,-1 0 0,0 0 0,0-1 0,1 1 0,-1-1 0,1 1 0,-1-1 0,1 0 0,0 0 0,-1 0 0,6 1 0,6 1 0,0 0 0,1-1 0,18 0 0,-24-1 0,435 0 0,-215-6 0,-194 6 0,-23 0 0,1 0 0,-1-2 0,1 1 0,-1-2 0,15-2 0,-25 3 0,0 0 0,0 0 0,0 0 0,-1 0 0,1 0 0,0-1 0,0 1 0,-1-1 0,1 1 0,-1-1 0,1 1 0,-1-1 0,0 0 0,0 1 0,1-1 0,-1 0 0,0 0 0,-1 0 0,1 0 0,0 0 0,0 0 0,-1 0 0,0 0 0,1-1 0,-1-3 0,1-7 0,0-1 0,-2 1 0,-1-16 0,0 7 0,-7-748 0,10 590 0,-2 168 0,0 0 0,-1 1 0,0-1 0,-1 1 0,0-1 0,0 1 0,-1 0 0,-1 1 0,0-1 0,-8-11 0,1-3 0,-7-25-1365,12 37-5461</inkml:trace>
</inkml:ink>
</file>

<file path=ppt/ink/ink7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30"/>
    </inkml:context>
    <inkml:brush xml:id="br0">
      <inkml:brushProperty name="width" value="0.05" units="cm"/>
      <inkml:brushProperty name="height" value="0.05" units="cm"/>
      <inkml:brushProperty name="color" value="#000000"/>
    </inkml:brush>
  </inkml:definitions>
  <inkml:trace contextRef="#ctx0" brushRef="#br0">1 0 24575,'0'1064'-1365,"0"-1035"-5461</inkml:trace>
</inkml:ink>
</file>

<file path=ppt/ink/ink7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32"/>
    </inkml:context>
    <inkml:brush xml:id="br0">
      <inkml:brushProperty name="width" value="0.05" units="cm"/>
      <inkml:brushProperty name="height" value="0.05" units="cm"/>
      <inkml:brushProperty name="color" value="#000000"/>
    </inkml:brush>
  </inkml:definitions>
  <inkml:trace contextRef="#ctx0" brushRef="#br0">0 2 24575,'90'-1'0,"100"3"0,-186-2 0,0 1 0,0 0 0,0 0 0,0 0 0,0 0 0,-1 1 0,1 0 0,0-1 0,-1 1 0,1 1 0,-1-1 0,0 0 0,0 1 0,0 0 0,0 0 0,0 0 0,0 0 0,-1 0 0,1 0 0,-1 1 0,0-1 0,0 1 0,0-1 0,-1 1 0,1 0 0,-1 0 0,0 0 0,1 5 0,2 13 0,-1 0 0,0 0 0,-2 43 0,-1-57 0,0 5 0,0 1 0,-1-1 0,-1 0 0,0 0 0,-1 0 0,0-1 0,-1 1 0,0 0 0,-1-1 0,0 0 0,-1 0 0,-1-1 0,0 0 0,0 0 0,-1 0 0,0-1 0,-1 0 0,0-1 0,-1 0 0,-17 13 0,7-8 0,15-11 0,0-1 0,0 1 0,0 1 0,1-1 0,0 1 0,0 0 0,0 0 0,0 0 0,0 0 0,-5 10 0,9-14 0,0 1 0,0-1 0,0 1 0,0-1 0,-1 1 0,1-1 0,0 1 0,0-1 0,0 1 0,1-1 0,-1 1 0,0-1 0,0 1 0,0-1 0,0 1 0,0-1 0,1 1 0,-1-1 0,0 1 0,0-1 0,1 1 0,-1-1 0,0 1 0,1-1 0,-1 0 0,0 1 0,1-1 0,-1 0 0,1 1 0,-1-1 0,1 0 0,-1 0 0,1 1 0,20 7 0,-17-7 0,21 7 0,89 27 0,163 74 0,-227-87 0,35 18 0,-76-35 0,1 1 0,-1 0 0,0 1 0,-1-1 0,16 17 0,-20-18 0,-1 0 0,0 0 0,0 1 0,0-1 0,-1 1 0,1-1 0,-1 1 0,-1 0 0,1 0 0,-1 0 0,0 0 0,0 12 0,-1 7 0,-5 47 0,1-27 0,1-12 0,-1-1 0,-1 1 0,-1-1 0,-2 0 0,-2-1 0,-25 59 0,25-70 0,-1 0 0,0-1 0,-1-1 0,-1 0 0,-1-1 0,-1 0 0,0-1 0,-1-1 0,-1 0 0,0-1 0,-24 14 0,32-23 0,-1 0 0,0-1 0,0 0 0,-1 0 0,1-1 0,-1-1 0,1 0 0,-16 1 0,-12-1 0,-40-4 0,33 0 0,0-2-273,0-1 0,0-3 0,1-2 0,-71-25 0,95 29-6553</inkml:trace>
</inkml:ink>
</file>

<file path=ppt/ink/ink7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34"/>
    </inkml:context>
    <inkml:brush xml:id="br0">
      <inkml:brushProperty name="width" value="0.05" units="cm"/>
      <inkml:brushProperty name="height" value="0.05" units="cm"/>
      <inkml:brushProperty name="color" value="#000000"/>
    </inkml:brush>
  </inkml:definitions>
  <inkml:trace contextRef="#ctx0" brushRef="#br0">1 194 24575,'8'20'0,"0"0"0,7 32 0,2 3 0,-13-43 0,0 3 0,2-1 0,-1-1 0,2 1 0,9 15 0,-14-26 0,1 1 0,-1-1 0,1 0 0,-1 0 0,1 0 0,0-1 0,0 1 0,0-1 0,1 0 0,-1 0 0,1 0 0,-1 0 0,1 0 0,0-1 0,-1 1 0,1-1 0,0 0 0,0 0 0,0-1 0,0 1 0,5-1 0,8-1 0,0-1 0,0 0 0,0-1 0,-1-1 0,1-1 0,25-10 0,-11 1 0,0-1 0,38-26 0,-56 33 0,-1 0 0,0-1 0,0-1 0,-1 0 0,-1 0 0,0-1 0,0 0 0,-1-1 0,0 0 0,-1-1 0,-1 0 0,9-19 0,-12 20 0,8-14 0,-6 24 0,-1 17 0,-4-8 0,19 88 0,-18-87 0,0 0 0,1 0 0,0-1 0,1 1 0,-1-1 0,1 0 0,1 0 0,0 0 0,8 9 0,-10-13 0,0-1 0,1 0 0,-1 0 0,1 0 0,0 0 0,-1-1 0,1 1 0,0-1 0,0 0 0,0 0 0,0-1 0,0 1 0,0-1 0,0 0 0,0 0 0,0 0 0,0-1 0,0 1 0,5-2 0,11-2 0,0-2 0,28-10 0,-35 11 0,19-9 0,-1-1 0,0-1 0,-1-2 0,-1-1 0,-1-1 0,-1-1 0,0-2 0,-2 0 0,0-2 0,-2-1 0,30-42 0,-41 50 0,-9 13 0,0-1 0,1 0 0,0 1 0,0 0 0,0 0 0,1 0 0,-1 1 0,1-1 0,1 1 0,6-4 0,-11 7 0,-1 1 0,0 0 0,1 0 0,-1 0 0,1 0 0,-1 0 0,1-1 0,-1 1 0,1 0 0,-1 0 0,0 0 0,1 0 0,-1 0 0,1 1 0,-1-1 0,1 0 0,-1 0 0,1 0 0,-1 0 0,0 0 0,1 0 0,-1 1 0,1-1 0,-1 0 0,0 0 0,1 1 0,-1-1 0,1 0 0,-1 1 0,0-1 0,0 0 0,1 1 0,-1-1 0,0 0 0,0 1 0,1 0 0,5 20 0,-5-18 0,15 112 0,3 116 0,-16-183 0,8 851 0,-14-556 0,5-137 0,-4 216 0,2-409 0,-1 0 0,-1 0 0,1-1 0,-2 1 0,0-1 0,0 1 0,-2-1 0,1 0 0,-12 21 0,13-28 0,-1 0 0,1-1 0,-1 1 0,0-1 0,-1 0 0,1 0 0,-1 0 0,0 0 0,0-1 0,0 0 0,0 0 0,0 0 0,-1-1 0,1 1 0,-1-2 0,0 1 0,1 0 0,-1-1 0,0 0 0,0 0 0,0-1 0,0 0 0,-7 0 0,2-1 0,-1-1 0,1 0 0,0 0 0,0-1 0,1-1 0,-1 0 0,1 0 0,-1-1 0,1 0 0,1-1 0,-1 0 0,1-1 0,0 1 0,0-2 0,-10-11 0,-11-14 0,1-1 0,-38-60 0,51 70 0,-40-60 0,-56-109 0,94 154 0,1 0 0,1-1 0,3 0 0,1-1 0,-10-70 0,18 81 0,1-1 0,2 1 0,1-1 0,5-45 0,-2 62 0,0 0 0,0 0 0,2 0 0,-1 0 0,2 1 0,0 0 0,0 0 0,1 0 0,1 1 0,0 0 0,17-18 0,5-2 17,2 1 0,2 2 1,0 1-1,2 1 0,1 3 0,78-40 0,-80 48-182,0 2 0,2 1 0,-1 2 0,2 2 0,-1 1 0,1 2 0,0 2 0,51 0 0,-55 5-6661</inkml:trace>
</inkml:ink>
</file>

<file path=ppt/ink/ink7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35"/>
    </inkml:context>
    <inkml:brush xml:id="br0">
      <inkml:brushProperty name="width" value="0.05" units="cm"/>
      <inkml:brushProperty name="height" value="0.05" units="cm"/>
      <inkml:brushProperty name="color" value="#000000"/>
    </inkml:brush>
  </inkml:definitions>
  <inkml:trace contextRef="#ctx0" brushRef="#br0">3 1 24575,'-2'105'0,"4"116"0,-2-218 0,1 1 0,-1-1 0,0 1 0,1-1 0,0 1 0,0-1 0,0 0 0,1 1 0,-1-1 0,1 0 0,-1 0 0,1 0 0,0 0 0,0 0 0,1 0 0,2 3 0,-3-5 0,0 1 0,1-1 0,-1 0 0,0 0 0,0 0 0,1 0 0,-1-1 0,0 1 0,1-1 0,-1 1 0,1-1 0,-1 0 0,1 0 0,-1 0 0,1 0 0,-1 0 0,0-1 0,1 1 0,-1-1 0,1 1 0,-1-1 0,0 0 0,5-2 0,42-18 0,61-28 0,-94 38-1365,-4 1-5461</inkml:trace>
</inkml:ink>
</file>

<file path=ppt/ink/ink7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36"/>
    </inkml:context>
    <inkml:brush xml:id="br0">
      <inkml:brushProperty name="width" value="0.05" units="cm"/>
      <inkml:brushProperty name="height" value="0.05" units="cm"/>
      <inkml:brushProperty name="color" value="#000000"/>
    </inkml:brush>
  </inkml:definitions>
  <inkml:trace contextRef="#ctx0" brushRef="#br0">0 524 24575,'8'-11'0,"0"0"0,-1 0 0,0-1 0,-1 0 0,0 0 0,7-24 0,-10 27 0,113-306 0,-114 308 0,1 1 0,0 0 0,0-1 0,1 1 0,0 1 0,0-1 0,0 1 0,1-1 0,-1 1 0,1 0 0,1 1 0,-1-1 0,11-6 0,-12 10 0,-1-1 0,1 0 0,0 1 0,-1 0 0,1 0 0,0 0 0,0 1 0,0-1 0,0 1 0,0 0 0,0 0 0,0 0 0,0 0 0,0 1 0,0 0 0,0 0 0,0 0 0,-1 0 0,1 0 0,0 1 0,-1 0 0,1 0 0,-1 0 0,1 0 0,3 3 0,7 6 0,0 1 0,-1 0 0,0 1 0,-1 0 0,-1 1 0,0 0 0,0 1 0,11 22 0,-10-13 0,-2 1 0,0 1 0,-1-1 0,9 52 0,-7 2 0,-4 0 0,-5 141 0,-3-201 0,1-6 0,-7 120 0,5-118 0,-1 0 0,0 0 0,0-1 0,-2 1 0,0-1 0,-11 23 0,14-34 0,0 0 0,0 0 0,-1 0 0,1-1 0,-1 1 0,0 0 0,0-1 0,0 0 0,0 1 0,0-1 0,0-1 0,-1 1 0,1 0 0,-1-1 0,1 0 0,-1 1 0,1-1 0,-1-1 0,0 1 0,-7 0 0,-7 0 0,0-2 0,-1 1 0,-21-5 0,-8 0 0,17 2 0,20 2 0,0 0 0,1 0 0,-1 1 0,0 0 0,1 1 0,-1 0 0,1 1 0,-15 3 0,23-3 0,0-1 0,0 1 0,0 0 0,0 0 0,0 0 0,0 0 0,0 0 0,1 0 0,-1 0 0,1 0 0,0 0 0,-1 1 0,1-1 0,0 1 0,1-1 0,-1 1 0,0-1 0,1 1 0,-1 4 0,-2 53 0,3-59 0,4 37 32,1 1-1,2 0 1,16 49 0,8 48-1524,-27-106-5334</inkml:trace>
</inkml:ink>
</file>

<file path=ppt/ink/ink7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37"/>
    </inkml:context>
    <inkml:brush xml:id="br0">
      <inkml:brushProperty name="width" value="0.05" units="cm"/>
      <inkml:brushProperty name="height" value="0.05" units="cm"/>
      <inkml:brushProperty name="color" value="#000000"/>
    </inkml:brush>
  </inkml:definitions>
  <inkml:trace contextRef="#ctx0" brushRef="#br0">0 1179 24575,'4'0'0,"17"-12"0,17-16 0,26-14 0,17-21 0,28-19 0,18-16 0,15-10 0,4-3 0,-11-3 0,-9 7 0,-10 5 0,-13 16 0,-12 15 0,-21 8 0,-15 10 0,-17 15-8191</inkml:trace>
</inkml:ink>
</file>

<file path=ppt/ink/ink7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38"/>
    </inkml:context>
    <inkml:brush xml:id="br0">
      <inkml:brushProperty name="width" value="0.05" units="cm"/>
      <inkml:brushProperty name="height" value="0.05" units="cm"/>
      <inkml:brushProperty name="color" value="#000000"/>
    </inkml:brush>
  </inkml:definitions>
  <inkml:trace contextRef="#ctx0" brushRef="#br0">0 1 24575,'82'91'0,"2"3"0,156 150 0,86 96 0,-218-218 80,32 36-1525,-119-137-5381</inkml:trace>
</inkml:ink>
</file>

<file path=ppt/ink/ink7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39"/>
    </inkml:context>
    <inkml:brush xml:id="br0">
      <inkml:brushProperty name="width" value="0.05" units="cm"/>
      <inkml:brushProperty name="height" value="0.05" units="cm"/>
      <inkml:brushProperty name="color" value="#000000"/>
    </inkml:brush>
  </inkml:definitions>
  <inkml:trace contextRef="#ctx0" brushRef="#br0">2 74 24575,'-1'16'0,"0"-1"0,1 0 0,0 0 0,1 0 0,1 0 0,0 0 0,1-1 0,0 1 0,1-1 0,10 23 0,-14-36 0,1 0 0,-1 0 0,1 0 0,0 0 0,-1 0 0,1 0 0,0 0 0,0 0 0,-1 0 0,1 0 0,0 0 0,0-1 0,0 1 0,0 0 0,0-1 0,0 1 0,0-1 0,0 1 0,1-1 0,-1 1 0,0-1 0,0 0 0,0 1 0,0-1 0,1 0 0,-1 0 0,0 0 0,0 0 0,0 0 0,1 0 0,-1 0 0,0-1 0,0 1 0,0 0 0,0-1 0,1 1 0,-1-1 0,0 1 0,0-1 0,2-1 0,4-3 0,0-1 0,0 1 0,0-2 0,9-10 0,-4 4 0,97-116 0,-47 51 0,-62 78 0,1-1 0,-1 0 0,1 0 0,-1 1 0,1-1 0,-1 0 0,1 1 0,-1-1 0,1 1 0,0-1 0,-1 0 0,1 1 0,0 0 0,-1-1 0,1 1 0,0-1 0,0 1 0,0 0 0,-1 0 0,1-1 0,0 1 0,0 0 0,0 0 0,0 0 0,-1 0 0,1 0 0,0 0 0,0 0 0,0 0 0,0 0 0,0 0 0,1 1 0,-1 1 0,1-1 0,-1 0 0,0 1 0,1 0 0,-1-1 0,0 1 0,0 0 0,0 0 0,0-1 0,0 1 0,-1 0 0,1 0 0,0 3 0,3 11 0,-1 0 0,1 24 0,-4-38 0,5 453 0,-8-261 0,4-117 0,1-36 0,-2 0 0,-2-1 0,-10 62 0,11-98 0,0 0 0,-1 0 0,0 0 0,0 0 0,0 0 0,0 0 0,-1 0 0,0-1 0,1 1 0,-1-1 0,-1 0 0,-3 4 0,6-6 0,-1 0 0,1 0 0,0 0 0,-1 0 0,1 0 0,-1 0 0,0 0 0,1 0 0,-1-1 0,0 1 0,1-1 0,-1 1 0,0-1 0,0 0 0,1 1 0,-1-1 0,0 0 0,0 0 0,1 0 0,-1-1 0,0 1 0,0 0 0,0-1 0,1 1 0,-1-1 0,0 1 0,1-1 0,-1 0 0,1 0 0,-1 0 0,1 0 0,-1 0 0,-1-1 0,-5-6 0,1-1 0,-1 0 0,2 0 0,-1-1 0,1 0 0,-8-17 0,-25-72 0,31 74 0,-13-34 0,-24-112 0,39 139 0,2-1 0,1 1 0,2-1 0,1 0 0,5-42 0,-5 66-85,2 0 0,-1 0-1,1 0 1,0 1 0,1-1-1,0 1 1,0-1 0,1 1-1,0 0 1,0 0 0,1 1-1,0-1 1,1 1 0,0 0-1,9-9 1,5 3-6741</inkml:trace>
</inkml:ink>
</file>

<file path=ppt/ink/ink7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40"/>
    </inkml:context>
    <inkml:brush xml:id="br0">
      <inkml:brushProperty name="width" value="0.05" units="cm"/>
      <inkml:brushProperty name="height" value="0.05" units="cm"/>
      <inkml:brushProperty name="color" value="#000000"/>
    </inkml:brush>
  </inkml:definitions>
  <inkml:trace contextRef="#ctx0" brushRef="#br0">122 252 24575,'100'10'0,"-96"-11"0,0 0 0,-1 0 0,1 0 0,-1 0 0,1 0 0,-1-1 0,0 0 0,0 0 0,1 1 0,-1-2 0,0 1 0,-1 0 0,1-1 0,0 1 0,-1-1 0,1 0 0,-1 0 0,0 0 0,0 0 0,0 0 0,0 0 0,-1-1 0,2-3 0,5-11 0,-1 0 0,-1 0 0,4-21 0,-9 35 0,2-6 0,-1 1 0,0 0 0,-1-1 0,0-17 0,-1 25 0,0 0 0,0 0 0,0 1 0,-1-1 0,1 0 0,-1 0 0,1 1 0,-1-1 0,1 0 0,-1 1 0,0-1 0,0 1 0,0-1 0,0 1 0,0-1 0,0 1 0,0 0 0,0-1 0,-1 1 0,1 0 0,0 0 0,-1 0 0,1 0 0,-1 0 0,0 0 0,1 1 0,-1-1 0,1 0 0,-1 1 0,0-1 0,0 1 0,1 0 0,-3-1 0,-6 1 0,-1 0 0,1 0 0,0 1 0,-1 0 0,1 1 0,0 0 0,0 0 0,0 1 0,0 1 0,1 0 0,-1 0 0,1 1 0,0 0 0,0 0 0,1 1 0,-1 0 0,1 1 0,1 0 0,-8 8 0,5-5 0,0 1 0,1 0 0,1 1 0,0 0 0,0 0 0,1 1 0,1-1 0,0 2 0,1-1 0,0 1 0,1-1 0,0 1 0,-1 18 0,3-18 0,2 0 0,0 0 0,0 0 0,1-1 0,4 21 0,-4-30 0,0 0 0,0 0 0,1 1 0,-1-1 0,1 0 0,0 0 0,0-1 0,1 1 0,-1 0 0,1-1 0,-1 1 0,1-1 0,0 0 0,1 0 0,-1 0 0,0 0 0,1-1 0,-1 1 0,1-1 0,8 4 0,1-2 0,1 0 0,0-1 0,0-1 0,0 0 0,0 0 0,15-1 0,86-8 0,-105 7 17,0-2 0,0 1 1,0-2-1,0 1 0,-1-1 0,11-5 0,-16 6-123,1 0 0,-1-1 0,1 0 0,-1 0 0,0 0 0,0-1-1,-1 1 1,1-1 0,-1 0 0,1 0 0,-1 0 0,0 0 0,3-7 0,2-6-6720</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2:57"/>
    </inkml:context>
    <inkml:brush xml:id="br0">
      <inkml:brushProperty name="width" value="0.05" units="cm"/>
      <inkml:brushProperty name="height" value="0.05" units="cm"/>
      <inkml:brushProperty name="color" value="#000000"/>
    </inkml:brush>
  </inkml:definitions>
  <inkml:trace contextRef="#ctx0" brushRef="#br0">1246 1 24575,'-1088'0'0,"1069"0"0,5-1 0,0 1 0,0 1 0,-21 3 0,32-3 0,0-1 0,0 1 0,0 0 0,0 0 0,0 0 0,1 0 0,-1 1 0,0-1 0,1 1 0,-1-1 0,1 1 0,0 0 0,-1 0 0,1 0 0,0 0 0,0 1 0,0-1 0,0 0 0,1 1 0,-1-1 0,1 1 0,-2 4 0,1 4 0,0 1 0,1 0 0,0 0 0,1 0 0,0 0 0,1 0 0,0 0 0,1 0 0,5 18 0,0 8 0,76 323 0,6-19 0,-23-84 0,-47-180 0,-3 0 0,-4 1 0,3 92 0,-10-118 0,22 101 0,-16-108 0,-2 0 0,5 94 0,-15 67-1365,1-185-5461</inkml:trace>
</inkml:ink>
</file>

<file path=ppt/ink/ink8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41"/>
    </inkml:context>
    <inkml:brush xml:id="br0">
      <inkml:brushProperty name="width" value="0.05" units="cm"/>
      <inkml:brushProperty name="height" value="0.05" units="cm"/>
      <inkml:brushProperty name="color" value="#000000"/>
    </inkml:brush>
  </inkml:definitions>
  <inkml:trace contextRef="#ctx0" brushRef="#br0">371 1 24575,'-11'1'0,"1"1"0,-1 1 0,1 0 0,0 0 0,0 1 0,0 0 0,0 1 0,-12 8 0,-3 0 0,13-7 0,0 1 0,0 0 0,1 0 0,0 1 0,0 1 0,1 0 0,0 0 0,1 1 0,0 0 0,-10 14 0,16-19 0,0 1 0,0-1 0,0 0 0,1 1 0,0 0 0,0-1 0,0 1 0,1 0 0,0 0 0,0 0 0,0 0 0,1 0 0,0 0 0,0 0 0,1 0 0,-1 0 0,1 0 0,1 0 0,-1 0 0,1 0 0,0 0 0,0-1 0,1 1 0,-1-1 0,5 7 0,-1-5 0,0 1 0,0 0 0,1-1 0,-1 0 0,2-1 0,-1 0 0,1 0 0,0 0 0,10 5 0,14 6 0,38 13 0,-41-17 0,-2-3 0,-15-5 0,0-1 0,0 1 0,-1 1 0,0 0 0,13 9 0,-22-13 0,0 0 0,0 0 0,0 0 0,0 0 0,0 1 0,0-1 0,0 0 0,-1 1 0,1 0 0,-1-1 0,0 1 0,1 0 0,-1-1 0,-1 1 0,1 0 0,0 0 0,-1 0 0,1 0 0,-1 0 0,0 0 0,0 0 0,0 0 0,0 0 0,-1-1 0,1 1 0,-1 0 0,-1 5 0,-7 12 0,0-1 0,-2 0 0,0 0 0,-1-1 0,-1-1 0,0 0 0,-26 25 0,32-34 8,-1-1 0,0 0 0,0-1 0,0 0 0,-1 0 0,0-1 0,0 0 0,-1 0 0,1-1 0,-1 0 0,0-1 0,0 0 0,0-1 0,-16 2 0,10-3-157,1 0 1,0-2-1,0 0 1,-1-1-1,1 0 1,0-1-1,0-1 1,1 0-1,-20-9 1,15 5-6678</inkml:trace>
</inkml:ink>
</file>

<file path=ppt/ink/ink8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43"/>
    </inkml:context>
    <inkml:brush xml:id="br0">
      <inkml:brushProperty name="width" value="0.05" units="cm"/>
      <inkml:brushProperty name="height" value="0.05" units="cm"/>
      <inkml:brushProperty name="color" value="#000000"/>
    </inkml:brush>
  </inkml:definitions>
  <inkml:trace contextRef="#ctx0" brushRef="#br0">1228 1 24575,'-5'1'0,"1"0"0,-1 1 0,0 0 0,1-1 0,0 2 0,-1-1 0,1 0 0,0 1 0,0 0 0,0 0 0,0 0 0,1 0 0,-4 5 0,-5 3 0,-35 32 0,-44 55 0,21-21 0,-28 25 0,-98 101 0,191-198 0,1-1 0,-1 1 0,0-1 0,0 0 0,-1-1 0,-10 6 0,14-8 0,-1 0 0,0-1 0,1 1 0,-1-1 0,0 1 0,0-1 0,0 0 0,1 0 0,-1 0 0,0 0 0,0-1 0,0 1 0,1-1 0,-1 1 0,0-1 0,1 0 0,-6-3 0,-8-4 0,0-2 0,1 0 0,0-1 0,1 0 0,-26-27 0,-59-77 0,70 79 0,-11-16 0,24 30 0,0 1 0,-2 1 0,-26-25 0,43 44 0,0 0 0,0 0 0,0 0 0,-1 0 0,1 1 0,0-1 0,-1 0 0,1 1 0,0-1 0,-1 0 0,1 1 0,-1 0 0,1-1 0,-1 1 0,0 0 0,1 0 0,-1 0 0,1 0 0,-1 0 0,1 0 0,-1 0 0,1 0 0,-1 1 0,1-1 0,-1 0 0,1 1 0,-1 0 0,1-1 0,0 1 0,-1 0 0,1 0 0,0-1 0,-1 1 0,1 0 0,0 0 0,0 0 0,0 1 0,0-1 0,0 0 0,-1 2 0,-4 6 0,1 0 0,0 0 0,0 0 0,-5 18 0,-5 20 64,-12 62 1,-9 33-1559,28-118-5332</inkml:trace>
</inkml:ink>
</file>

<file path=ppt/ink/ink8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5:43"/>
    </inkml:context>
    <inkml:brush xml:id="br0">
      <inkml:brushProperty name="width" value="0.05" units="cm"/>
      <inkml:brushProperty name="height" value="0.05" units="cm"/>
      <inkml:brushProperty name="color" value="#000000"/>
    </inkml:brush>
  </inkml:definitions>
  <inkml:trace contextRef="#ctx0" brushRef="#br0">229 1 24575,'-5'0'0,"-1"1"0,0 0 0,0 0 0,1 1 0,-1 0 0,1 0 0,0 0 0,-1 1 0,1 0 0,0 0 0,1 0 0,-1 0 0,0 1 0,1 0 0,-5 4 0,-6 8 0,1 0 0,-20 29 0,27-34 0,-39 59 0,42-63 0,0 1 0,0 0 0,1 0 0,0 0 0,1 1 0,0-1 0,-2 11 0,4-15 0,1 0 0,-1 0 0,1 0 0,0-1 0,0 1 0,0 0 0,1 0 0,-1-1 0,1 1 0,0-1 0,0 0 0,0 1 0,0-1 0,1 0 0,-1 0 0,1 0 0,4 4 0,0-1 0,-1-1 0,1 1 0,0-1 0,1 0 0,-1-1 0,15 7 0,-7-7 0,-1 0 0,1 0 0,0-2 0,0 0 0,0 0 0,0-2 0,0 0 0,0 0 0,0-2 0,0 0 0,0 0 0,18-6 0,-28 4 0,1 1 0,-1-1 0,0 0 0,0 0 0,-1 0 0,1-1 0,-1 1 0,0-1 0,0 0 0,-1-1 0,1 1 0,-1-1 0,0 1 0,-1-1 0,1 0 0,-1 0 0,2-12 0,1 3 0,-2-2 0,0 1 0,-1 0 0,-1 0 0,-1-31 0,-2 41-76,1 0 1,-1 1-1,0-1 0,-1 0 0,0 1 0,1 0 0,-2-1 0,1 1 1,-1 0-1,1 1 0,-1-1 0,-1 1 0,1 0 0,0 0 1,-1 0-1,0 0 0,-7-3 0,-8-6-6750</inkml:trace>
</inkml:ink>
</file>

<file path=ppt/ink/ink8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1:55"/>
    </inkml:context>
    <inkml:brush xml:id="br0">
      <inkml:brushProperty name="width" value="0.05" units="cm"/>
      <inkml:brushProperty name="height" value="0.05" units="cm"/>
      <inkml:brushProperty name="color" value="#000000"/>
    </inkml:brush>
  </inkml:definitions>
  <inkml:trace contextRef="#ctx0" brushRef="#br0">0 1 24575,'0'0'-8191</inkml:trace>
</inkml:ink>
</file>

<file path=ppt/ink/ink8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1:57"/>
    </inkml:context>
    <inkml:brush xml:id="br0">
      <inkml:brushProperty name="width" value="0.05" units="cm"/>
      <inkml:brushProperty name="height" value="0.05" units="cm"/>
      <inkml:brushProperty name="color" value="#000000"/>
    </inkml:brush>
  </inkml:definitions>
  <inkml:trace contextRef="#ctx0" brushRef="#br0">17 0 24575,'0'0'0,"-1"1"0,0-1 0,1 1 0,-1-1 0,0 1 0,1-1 0,-1 1 0,1-1 0,-1 1 0,1-1 0,-1 1 0,1 0 0,-1-1 0,1 1 0,0 0 0,-1-1 0,1 1 0,0 0 0,0 0 0,-1-1 0,1 1 0,0 0 0,0 0 0,0-1 0,0 2 0,-3 27 0,2-23 0,-1 558 0,8-383 0,2 155 0,25 632 0,2-414 0,-29 79 22,-8-364-1409,2-245-5439</inkml:trace>
</inkml:ink>
</file>

<file path=ppt/ink/ink8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1:58"/>
    </inkml:context>
    <inkml:brush xml:id="br0">
      <inkml:brushProperty name="width" value="0.05" units="cm"/>
      <inkml:brushProperty name="height" value="0.05" units="cm"/>
      <inkml:brushProperty name="color" value="#000000"/>
    </inkml:brush>
  </inkml:definitions>
  <inkml:trace contextRef="#ctx0" brushRef="#br0">1 26 24575,'3'-2'0,"-1"-1"0,1 1 0,0 1 0,0-1 0,0 0 0,1 1 0,-1-1 0,0 1 0,1 0 0,-1 0 0,0 0 0,5 0 0,47-2 0,-36 3 0,819-3 0,-436 6 0,7290-3-1365,-7662 0-5461</inkml:trace>
</inkml:ink>
</file>

<file path=ppt/ink/ink8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00"/>
    </inkml:context>
    <inkml:brush xml:id="br0">
      <inkml:brushProperty name="width" value="0.05" units="cm"/>
      <inkml:brushProperty name="height" value="0.05" units="cm"/>
      <inkml:brushProperty name="color" value="#000000"/>
    </inkml:brush>
  </inkml:definitions>
  <inkml:trace contextRef="#ctx0" brushRef="#br0">1 1252 24575,'7'-54'0,"0"16"0,4-569 0,-13 373 0,2 205 0,-2-1 0,-1 1 0,-6-30 0,7 52 0,1 1 0,0 0 0,0-1 0,1 1 0,0 0 0,0-1 0,0 1 0,1-1 0,0 1 0,0 0 0,2-7 0,-1 9 0,0 0 0,0 0 0,1 1 0,-1-1 0,1 0 0,-1 1 0,1 0 0,0-1 0,0 1 0,1 0 0,-1 1 0,1-1 0,-1 1 0,1-1 0,0 1 0,0 0 0,5-2 0,3 0 0,1 0 0,0 0 0,0 1 0,0 1 0,0 0 0,15 1 0,84 3 0,-47 1 0,-57-3 0,45 1 0,-1-2 0,90-13 0,-140 13 0,1 1 0,-1-1 0,1 1 0,-1 0 0,1-1 0,-1 1 0,1 0 0,-1 1 0,1-1 0,-1 0 0,1 1 0,-1-1 0,1 1 0,-1 0 0,0 0 0,4 2 0,-4-1 0,1 0 0,-1 0 0,0 1 0,0-1 0,0 1 0,0 0 0,-1-1 0,1 1 0,-1 0 0,1 0 0,-1 0 0,0 0 0,0 4 0,15 59 0,-3 0 0,-2 1 0,1 113 0,-3-49 0,-3 37 0,-3-30 0,9-56 0,-7-59 0,-2 1 0,1 26 0,-5 253-1365,1-283-5461</inkml:trace>
</inkml:ink>
</file>

<file path=ppt/ink/ink8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02"/>
    </inkml:context>
    <inkml:brush xml:id="br0">
      <inkml:brushProperty name="width" value="0.05" units="cm"/>
      <inkml:brushProperty name="height" value="0.05" units="cm"/>
      <inkml:brushProperty name="color" value="#000000"/>
    </inkml:brush>
  </inkml:definitions>
  <inkml:trace contextRef="#ctx0" brushRef="#br0">0 438 24575,'3'-37'0,"2"1"0,1 0 0,2 1 0,23-65 0,-16 52 0,-3 5 0,-5 17 0,20-49 0,-27 75 0,0 0 0,0 0 0,0 0 0,0 0 0,1 0 0,-1-1 0,0 1 0,0 0 0,0 0 0,0 0 0,1 0 0,-1 0 0,0 0 0,0 0 0,0 0 0,1 0 0,-1 0 0,0 0 0,0 0 0,0 0 0,1 0 0,-1 0 0,0 0 0,0 0 0,0 0 0,0 0 0,1 0 0,-1 0 0,0 0 0,0 0 0,0 1 0,0-1 0,1 0 0,-1 0 0,0 0 0,0 0 0,0 0 0,0 0 0,0 1 0,1-1 0,-1 0 0,0 0 0,0 0 0,0 0 0,0 1 0,0-1 0,0 0 0,0 0 0,0 0 0,0 1 0,0-1 0,7 12 0,-7-12 0,44 99 0,11 19 0,-54-116 0,-1-1 0,1 1 0,0-1 0,-1 0 0,1 1 0,0-1 0,0 0 0,0 0 0,0 0 0,0 0 0,1 0 0,-1 0 0,0 0 0,0 0 0,1 0 0,-1 0 0,0-1 0,1 1 0,-1 0 0,3 0 0,-3-1 0,0-1 0,0 1 0,1 0 0,-1 0 0,0-1 0,0 1 0,0-1 0,0 1 0,1-1 0,-1 1 0,0-1 0,0 0 0,0 0 0,0 1 0,0-1 0,-1 0 0,1 0 0,0 0 0,1-2 0,4-7 0,1-1 0,-2 1 0,0-1 0,5-14 0,-4 10 0,-5 12 0,0 1 0,0-1 0,1 1 0,-1-1 0,1 1 0,0 0 0,0 0 0,0-1 0,0 1 0,4-3 0,-5 5 0,-1 0 0,1-1 0,0 1 0,-1 0 0,1 0 0,0-1 0,-1 1 0,1 0 0,0 0 0,0 0 0,-1 0 0,1 0 0,0 0 0,0 0 0,-1 0 0,1 0 0,0 1 0,-1-1 0,1 0 0,0 0 0,-1 0 0,1 1 0,0-1 0,-1 1 0,1-1 0,0 0 0,-1 1 0,1-1 0,-1 1 0,1-1 0,-1 1 0,1-1 0,-1 1 0,1 0 0,-1-1 0,0 1 0,1 0 0,-1-1 0,0 1 0,1 0 0,-1-1 0,0 1 0,0 0 0,0 1 0,4 9 0,0 1 0,-1 0 0,0 0 0,-1 0 0,0 21 0,-3 66 0,0-52 0,-1 27-1365,2-42-5461</inkml:trace>
</inkml:ink>
</file>

<file path=ppt/ink/ink8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04"/>
    </inkml:context>
    <inkml:brush xml:id="br0">
      <inkml:brushProperty name="width" value="0.05" units="cm"/>
      <inkml:brushProperty name="height" value="0.05" units="cm"/>
      <inkml:brushProperty name="color" value="#000000"/>
    </inkml:brush>
  </inkml:definitions>
  <inkml:trace contextRef="#ctx0" brushRef="#br0">172 3015 24575,'0'-25'0,"0"-71"0,-14-116 0,-80-871 0,66 457 0,27 312 0,-2-25 0,-9 247 0,0-15 0,8 76 0,3 26 0,0 0 0,0-1 0,1 0 0,0 1 0,0-1 0,1-9 0,0 13 0,0 1 0,-1-1 0,1 0 0,0 1 0,0-1 0,0 1 0,0-1 0,0 1 0,0-1 0,0 1 0,1-1 0,-1 1 0,0 0 0,1 0 0,-1 0 0,1 0 0,-1 0 0,1 0 0,0 0 0,-1 0 0,1 1 0,0-1 0,0 1 0,3-1 0,24-4 0,1 1 0,0 2 0,0 1 0,50 5 0,-4 0 0,-4-6 0,-42 0 0,-1 2 0,51 6 0,-75-5 0,0 1 0,0 0 0,0 0 0,-1 1 0,1-1 0,-1 1 0,0 0 0,1 0 0,-1 0 0,0 1 0,-1 0 0,1-1 0,-1 1 0,0 1 0,0-1 0,0 0 0,0 1 0,-1-1 0,1 1 0,1 7 0,6 13 0,-1 0 0,8 43 0,-14-57 0,16 100 0,11 216 0,-27-266 0,7 336 0,-7-180 0,8 12 0,1 64 0,1 64 0,-1 142 0,-14-307 0,2-143-1365,0-24-5461</inkml:trace>
</inkml:ink>
</file>

<file path=ppt/ink/ink8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06"/>
    </inkml:context>
    <inkml:brush xml:id="br0">
      <inkml:brushProperty name="width" value="0.05" units="cm"/>
      <inkml:brushProperty name="height" value="0.05" units="cm"/>
      <inkml:brushProperty name="color" value="#000000"/>
    </inkml:brush>
  </inkml:definitions>
  <inkml:trace contextRef="#ctx0" brushRef="#br0">250 1 24575,'-187'0'0,"185"0"0,0 0 0,-1 0 0,1 0 0,-1 1 0,1-1 0,0 0 0,-1 1 0,1 0 0,0 0 0,0-1 0,-1 1 0,1 1 0,0-1 0,0 0 0,0 0 0,0 1 0,0-1 0,1 1 0,-1 0 0,0-1 0,-1 3 0,1 0 0,0 0 0,0 0 0,0 0 0,1 0 0,-1 0 0,1 0 0,0 0 0,1 1 0,-1-1 0,0 9 0,2 7 0,0 1 0,2-1 0,9 38 0,-11-55 0,14 51 0,25 58 0,-19-60 0,13 60 0,-17-44-455,-3 1 0,8 105 0,-21-151-6371</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22:58"/>
    </inkml:context>
    <inkml:brush xml:id="br0">
      <inkml:brushProperty name="width" value="0.05" units="cm"/>
      <inkml:brushProperty name="height" value="0.05" units="cm"/>
      <inkml:brushProperty name="color" value="#000000"/>
    </inkml:brush>
  </inkml:definitions>
  <inkml:trace contextRef="#ctx0" brushRef="#br0">0 49 24575,'8'0'0,"15"0"0,11-4 0,8-1 0,8-4 0,12 0 0,15 1 0,6 2 0,6 2 0,6 2 0,0 1 0,-9 1 0,-7 0 0,-13 1 0,-13-1 0,-17 0-8191</inkml:trace>
</inkml:ink>
</file>

<file path=ppt/ink/ink9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06"/>
    </inkml:context>
    <inkml:brush xml:id="br0">
      <inkml:brushProperty name="width" value="0.05" units="cm"/>
      <inkml:brushProperty name="height" value="0.05" units="cm"/>
      <inkml:brushProperty name="color" value="#000000"/>
    </inkml:brush>
  </inkml:definitions>
  <inkml:trace contextRef="#ctx0" brushRef="#br0">1 1 24575,'3'0'0,"11"0"0,9 0 0,6 0 0,1 0 0,0 0 0,-1 0 0,-2 0 0,-6 0-8191</inkml:trace>
</inkml:ink>
</file>

<file path=ppt/ink/ink9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08"/>
    </inkml:context>
    <inkml:brush xml:id="br0">
      <inkml:brushProperty name="width" value="0.05" units="cm"/>
      <inkml:brushProperty name="height" value="0.05" units="cm"/>
      <inkml:brushProperty name="color" value="#000000"/>
    </inkml:brush>
  </inkml:definitions>
  <inkml:trace contextRef="#ctx0" brushRef="#br0">1901 187 24575,'-124'-2'0,"-229"11"0,307-5 0,1 3 0,0 2 0,0 1 0,1 3 0,-72 30 0,51-10 0,1 3 0,1 2 0,3 3 0,-85 75 0,-192 221 0,276-270 0,-92 129 0,135-169 0,2 1 0,0 0 0,2 2 0,1-1 0,2 2 0,0 0 0,3 0 0,-8 45 0,10-22 0,2 1 0,3 0 0,8 85 0,-3-106 0,2 0 0,1 0 0,2-1 0,1 0 0,2 0 0,28 56 0,-11-39 0,3-1 0,2-1 0,50 53 0,-17-30 0,86 69 0,-74-76 0,3-4 0,2-4 0,3-3 0,2-4 0,2-4 0,96 34 0,-34-32 0,242 44 0,-203-59 0,308 9 0,201-39 0,-437-5 0,-210 2 0,99-12 0,-135 10 0,0-1 0,-1-1 0,1 0 0,-1-1 0,0-1 0,0-1 0,-1 0 0,0-2 0,20-14 0,-11 2 0,0-1 0,-2-1 0,-1 0 0,-1-2 0,-1-1 0,17-29 0,-4-1 0,-3-2 0,24-66 0,-30 59 0,-4-2 0,-2-1 0,-3 0 0,9-133 0,-18-286 0,-9 370 0,-11-143 0,8 220 0,-1 0 0,-2 1 0,-2 0 0,-21-51 0,2 27 0,-2 2 0,-44-64 0,-91-109 0,142 201 0,-2 1 0,-1 0 0,-2 3 0,-1 0 0,-1 2 0,-40-27 0,-222-116 0,267 158 0,-1 1 0,0 1 0,-1 1 0,0 2 0,0 1 0,-1 1 0,0 2 0,-45-1 0,-186-2 0,-153-2 0,410 9 0,-26 0 0,-58 7 0,79-5 0,1 0 0,-1 0 0,0 1 0,1 0 0,0 0 0,0 1 0,0 0 0,0 0 0,0 1 0,-13 11 0,-47 43-34,28-27-632,-67 74 1,88-83-6161</inkml:trace>
</inkml:ink>
</file>

<file path=ppt/ink/ink9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10"/>
    </inkml:context>
    <inkml:brush xml:id="br0">
      <inkml:brushProperty name="width" value="0.05" units="cm"/>
      <inkml:brushProperty name="height" value="0.05" units="cm"/>
      <inkml:brushProperty name="color" value="#000000"/>
    </inkml:brush>
  </inkml:definitions>
  <inkml:trace contextRef="#ctx0" brushRef="#br0">0 1 24575,'46'888'0,"6"-524"0,-43-314 0,-9-46 0,1 1 0,0-1 0,0 1 0,0-1 0,0 0 0,1 0 0,0 0 0,0 1 0,0-2 0,0 1 0,6 7 0,-6-9 0,0-1 0,0 0 0,0 0 0,0 0 0,0 0 0,0 0 0,0 0 0,0-1 0,0 1 0,1-1 0,-1 1 0,0-1 0,0 0 0,1 0 0,-1 0 0,0 0 0,0 0 0,1-1 0,-1 1 0,0-1 0,0 1 0,0-1 0,0 0 0,0 0 0,4-2 0,15-7 0,0-1 0,31-22 0,4-3 0,485-233 0,-480 241 0,-42 20 0,0 0 0,1 2 0,0 0 0,0 1 0,24-3 0,-4 5 0,67 2 0,-90 2 0,122-1 0,-119-1 0,0-1 0,1-2 0,-1 0 0,34-12 0,3-6 0,71-39 0,-112 53 27,1 1 0,17-5 1,2 0-1475,-21 6-5379</inkml:trace>
</inkml:ink>
</file>

<file path=ppt/ink/ink9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11"/>
    </inkml:context>
    <inkml:brush xml:id="br0">
      <inkml:brushProperty name="width" value="0.05" units="cm"/>
      <inkml:brushProperty name="height" value="0.05" units="cm"/>
      <inkml:brushProperty name="color" value="#000000"/>
    </inkml:brush>
  </inkml:definitions>
  <inkml:trace contextRef="#ctx0" brushRef="#br0">1 655 24575,'-1'-143'0,"3"-164"0,2 271 0,-4 36 0,0 0 0,0-1 0,0 1 0,0 0 0,0-1 0,0 1 0,0 0 0,0 0 0,0-1 0,0 1 0,0 0 0,0-1 0,0 1 0,0 0 0,1 0 0,-1-1 0,0 1 0,0 0 0,0 0 0,0-1 0,0 1 0,1 0 0,-1 0 0,0 0 0,0-1 0,0 1 0,1 0 0,-1 0 0,0 0 0,0-1 0,1 1 0,-1 0 0,0 0 0,0 0 0,1 0 0,-1 0 0,0 0 0,1 0 0,-1 0 0,0 0 0,0 0 0,1 0 0,-1 0 0,0 0 0,1 0 0,-1 0 0,0 0 0,0 0 0,1 0 0,-1 0 0,0 0 0,0 0 0,1 0 0,-1 1 0,0-1 0,0 0 0,1 0 0,-1 0 0,0 1 0,0-1 0,0 0 0,1 0 0,-1 0 0,0 1 0,11 17 0,-11-17 0,26 61 0,8 19 0,-30-73 0,1 0 0,-1-1 0,1 0 0,0 0 0,1 0 0,0 0 0,9 7 0,-14-13 0,0 0 0,1 0 0,-1 0 0,0 0 0,1 0 0,-1-1 0,0 1 0,1-1 0,-1 1 0,1-1 0,-1 1 0,1-1 0,-1 0 0,1 0 0,-1 0 0,1 0 0,0 0 0,-1 0 0,1 0 0,-1 0 0,1-1 0,-1 1 0,1 0 0,-1-1 0,1 0 0,-1 1 0,0-1 0,1 0 0,-1 1 0,0-1 0,1 0 0,-1 0 0,0 0 0,0 0 0,0-1 0,0 1 0,1-2 0,5-5 0,-1-1 0,0 0 0,0-1 0,5-12 0,-7 15 0,125-277 0,-127 280 0,-1 0 0,1 1 0,1-1 0,-1 1 0,1-1 0,5-5 0,-8 9 0,0 0 0,1-1 0,-1 1 0,1 0 0,-1-1 0,1 1 0,-1 0 0,1 0 0,-1-1 0,1 1 0,0 0 0,-1 0 0,1 0 0,-1 0 0,1 0 0,-1 0 0,1 0 0,0 0 0,-1 0 0,1 0 0,0 0 0,0 0 0,0 1 0,0 0 0,0-1 0,0 1 0,0 0 0,-1-1 0,1 1 0,0 0 0,-1 0 0,1 0 0,0 0 0,-1-1 0,1 1 0,-1 0 0,1 0 0,-1 2 0,4 8 0,0 0 0,-1 1 0,0-1 0,-1 1 0,0 18 0,-1 66 0,-1-33 0,1-36-341,1 1 0,1-1-1,15 54 1,-11-57-6485</inkml:trace>
</inkml:ink>
</file>

<file path=ppt/ink/ink9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12"/>
    </inkml:context>
    <inkml:brush xml:id="br0">
      <inkml:brushProperty name="width" value="0.05" units="cm"/>
      <inkml:brushProperty name="height" value="0.05" units="cm"/>
      <inkml:brushProperty name="color" value="#000000"/>
    </inkml:brush>
  </inkml:definitions>
  <inkml:trace contextRef="#ctx0" brushRef="#br0">515 0 24575,'-231'11'0,"115"-4"0,102-6 0,0 0 0,-1 0 0,1 1 0,-27 9 0,37-10 0,0 1 0,0-1 0,1 1 0,-1 0 0,1 1 0,-1-1 0,1 0 0,0 1 0,0 0 0,0 0 0,0 0 0,1 0 0,-1 0 0,1 1 0,-1-1 0,1 1 0,1-1 0,-1 1 0,0 0 0,1 0 0,-2 7 0,0 5 0,0 0 0,2 0 0,0 1 0,3 29 0,13 69 0,-9-77 0,45 430-1365,-50-419-5461</inkml:trace>
</inkml:ink>
</file>

<file path=ppt/ink/ink9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13"/>
    </inkml:context>
    <inkml:brush xml:id="br0">
      <inkml:brushProperty name="width" value="0.05" units="cm"/>
      <inkml:brushProperty name="height" value="0.05" units="cm"/>
      <inkml:brushProperty name="color" value="#000000"/>
    </inkml:brush>
  </inkml:definitions>
  <inkml:trace contextRef="#ctx0" brushRef="#br0">0 25 24575,'4'0'0,"6"0"0,4-4 0,8-1 0,4 0 0,2 1 0,0 1 0,-1 1 0,-1 1 0,-4 1-8191</inkml:trace>
</inkml:ink>
</file>

<file path=ppt/ink/ink9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9T11:52:30"/>
    </inkml:context>
    <inkml:brush xml:id="br0">
      <inkml:brushProperty name="width" value="0.05" units="cm"/>
      <inkml:brushProperty name="height" value="0.05" units="cm"/>
      <inkml:brushProperty name="color" value="#000000"/>
    </inkml:brush>
  </inkml:definitions>
  <inkml:trace contextRef="#ctx0" brushRef="#br0">0 0 24575,'0'0'-8191</inkml:trace>
</inkml:ink>
</file>

<file path=ppt/ink/ink9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24"/>
    </inkml:context>
    <inkml:brush xml:id="br0">
      <inkml:brushProperty name="width" value="0.05" units="cm"/>
      <inkml:brushProperty name="height" value="0.05" units="cm"/>
      <inkml:brushProperty name="color" value="#000000"/>
    </inkml:brush>
  </inkml:definitions>
  <inkml:trace contextRef="#ctx0" brushRef="#br0">673 914 24575,'-32'-1'0,"21"0"0,0 1 0,0 0 0,-1 1 0,1 0 0,0 0 0,-12 4 0,-41 17 0,0 2 0,2 2 0,2 4 0,-77 49 0,121-69 0,1 0 0,0 1 0,0 1 0,1 0 0,1 1 0,-19 22 0,27-27 0,0-1 0,0 1 0,0 0 0,1 1 0,1-1 0,-1 1 0,1-1 0,1 1 0,0 0 0,0 0 0,1 0 0,0 0 0,0 1 0,1-1 0,1 10 0,1-4 0,2 0 0,0-1 0,0 1 0,1-1 0,1 0 0,1-1 0,0 1 0,0-2 0,1 1 0,1-1 0,0 0 0,1 0 0,0-1 0,1-1 0,13 11 0,-19-17 0,0-1 0,0 0 0,0 0 0,1-1 0,-1 0 0,1 0 0,0 0 0,-1-1 0,1 1 0,0-1 0,9 0 0,9 0 0,37-4 0,-44 2 0,1-1 0,0 0 0,1-2 0,-1 0 0,-1-1 0,1-1 0,-1 0 0,0-1 0,0-1 0,-1-1 0,0 0 0,0-2 0,-1 1 0,-1-2 0,0 0 0,18-20 0,-15 13 0,-1-1 0,-1-1 0,0 0 0,-2-1 0,-1 0 0,0-1 0,-2-1 0,-1 0 0,-1 0 0,9-43 0,0-47 0,-4 0 0,-6-1 0,-9-139 0,-10 98 0,-44-205 0,43 315 0,9 40 0,1 11 0,0 21 0,-3 459 0,8-308 0,3 59 0,51 350 0,-54-564 0,6 24 0,-8-45 0,0 0 0,1 0 0,-1 0 0,1 0 0,-1 1 0,1-1 0,0 0 0,0 0 0,-1 0 0,1 0 0,0 0 0,0-1 0,0 1 0,0 0 0,0 0 0,0 0 0,0-1 0,0 1 0,0-1 0,0 1 0,1-1 0,-1 1 0,0-1 0,0 0 0,0 1 0,1-1 0,-1 0 0,3 0 0,28-4-1365,2-3-5461</inkml:trace>
</inkml:ink>
</file>

<file path=ppt/ink/ink9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24"/>
    </inkml:context>
    <inkml:brush xml:id="br0">
      <inkml:brushProperty name="width" value="0.05" units="cm"/>
      <inkml:brushProperty name="height" value="0.05" units="cm"/>
      <inkml:brushProperty name="color" value="#000000"/>
    </inkml:brush>
  </inkml:definitions>
  <inkml:trace contextRef="#ctx0" brushRef="#br0">191 273 24575,'-3'-1'0,"-4"7"0,-7 11 0,-10 21 0,2 1 0,2 1 0,1 0 0,2 2 0,2 0 0,1 1 0,3 0 0,1 0 0,-3 49 0,12-84 0,1 0 0,-1 0 0,2 0 0,1 9 0,-3-16 0,1-1 0,0 1 0,0 0 0,1 0 0,-1-1 0,0 1 0,0 0 0,0 0 0,0-1 0,1 1 0,-1 0 0,0-1 0,1 1 0,-1 0 0,0-1 0,1 1 0,-1 0 0,1-1 0,-1 1 0,1-1 0,-1 1 0,1-1 0,-1 1 0,1-1 0,0 0 0,-1 1 0,1-1 0,0 0 0,-1 1 0,1-1 0,0 0 0,-1 0 0,1 1 0,0-1 0,0 0 0,-1 0 0,1 0 0,0 0 0,0 0 0,-1 0 0,1 0 0,0 0 0,0-1 0,-1 1 0,1 0 0,0 0 0,-1-1 0,1 1 0,0 0 0,-1-1 0,1 1 0,0 0 0,-1-1 0,1 1 0,-1-1 0,1 1 0,-1-1 0,1 0 0,0 0 0,9-10 0,0 0 0,0-1 0,-1 0 0,0 0 0,-1-1 0,-1 0 0,0-1 0,7-19 0,-7 16 0,21-49 0,-3-1 0,27-118 0,3-145 0,-54 325 0,1-11 0,3 32 0,55 362 0,-14-77 0,-46-299 0,0 0 0,0 1 0,1-1 0,0 0 0,-1 1 0,1-1 0,0 0 0,0 0 0,0 0 0,0 0 0,3 4 0,-4-5 0,1-1 0,-1 0 0,0 0 0,1 0 0,-1 0 0,1 0 0,-1 1 0,1-1 0,-1 0 0,0 0 0,1 0 0,-1 0 0,1 0 0,-1 0 0,1 0 0,-1 0 0,0-1 0,1 1 0,-1 0 0,1 0 0,-1 0 0,0 0 0,1 0 0,-1-1 0,0 1 0,1 0 0,-1 0 0,1-1 0,-1 1 0,0 0 0,0-1 0,1 1 0,-1 0 0,0-1 0,0 1 0,1-1 0,4-7 0,0-1 0,0 0 0,-1 1 0,4-13 0,26-66-106,90-259-1153,-111 301-5567</inkml:trace>
</inkml:ink>
</file>

<file path=ppt/ink/ink9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4T11:24:25"/>
    </inkml:context>
    <inkml:brush xml:id="br0">
      <inkml:brushProperty name="width" value="0.05" units="cm"/>
      <inkml:brushProperty name="height" value="0.05" units="cm"/>
      <inkml:brushProperty name="color" value="#000000"/>
    </inkml:brush>
  </inkml:definitions>
  <inkml:trace contextRef="#ctx0" brushRef="#br0">0 0 24575,'0'8'0,"4"31"0,1 47 0,0 42 0,-1 38 0,-1 31 0,-1 17 0,-1 4 0,-1-7 0,0-20 0,0-26 0,0-30 0,0-29 0,4-29 0,1-24 0,0-21-8191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51A60-3DDE-4D43-97D5-82C97019DFA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26549-DF01-44CB-AB95-0AFC1AD791E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science process refers to the systematic approach that data scientists and analysts follow to extract valuable insights and knowledge from data. While there can be variations in how different organizations or individuals execute this process, it generally involves the following key steps:</a:t>
            </a:r>
            <a:endParaRPr lang="en-US" dirty="0"/>
          </a:p>
          <a:p>
            <a:endParaRPr lang="en-US" dirty="0"/>
          </a:p>
          <a:p>
            <a:r>
              <a:rPr lang="en-US" dirty="0"/>
              <a:t>1. **Problem Definition:**</a:t>
            </a:r>
            <a:endParaRPr lang="en-US" dirty="0"/>
          </a:p>
          <a:p>
            <a:r>
              <a:rPr lang="en-US" dirty="0"/>
              <a:t>   - Start by understanding the problem or question you want to address with data science.</a:t>
            </a:r>
            <a:endParaRPr lang="en-US" dirty="0"/>
          </a:p>
          <a:p>
            <a:r>
              <a:rPr lang="en-US" dirty="0"/>
              <a:t>   - Define clear objectives and goals to guide your analysis.</a:t>
            </a:r>
            <a:endParaRPr lang="en-US" dirty="0"/>
          </a:p>
          <a:p>
            <a:endParaRPr lang="en-US" dirty="0"/>
          </a:p>
          <a:p>
            <a:r>
              <a:rPr lang="en-US" dirty="0"/>
              <a:t>2. **Data Collection:**</a:t>
            </a:r>
            <a:endParaRPr lang="en-US" dirty="0"/>
          </a:p>
          <a:p>
            <a:r>
              <a:rPr lang="en-US" dirty="0"/>
              <a:t>   - Gather relevant data from various sources, which can include databases, APIs, web scraping, or manual data entry.</a:t>
            </a:r>
            <a:endParaRPr lang="en-US" dirty="0"/>
          </a:p>
          <a:p>
            <a:r>
              <a:rPr lang="en-US" dirty="0"/>
              <a:t>   - Ensure data quality by cleaning and preprocessing it to remove errors, missing values, and outliers.</a:t>
            </a:r>
            <a:endParaRPr lang="en-US" dirty="0"/>
          </a:p>
          <a:p>
            <a:endParaRPr lang="en-US" dirty="0"/>
          </a:p>
          <a:p>
            <a:r>
              <a:rPr lang="en-US" dirty="0"/>
              <a:t>3. **Data Exploration:**</a:t>
            </a:r>
            <a:endParaRPr lang="en-US" dirty="0"/>
          </a:p>
          <a:p>
            <a:r>
              <a:rPr lang="en-US" dirty="0"/>
              <a:t>   - Explore the data to gain a better understanding of its characteristics.</a:t>
            </a:r>
            <a:endParaRPr lang="en-US" dirty="0"/>
          </a:p>
          <a:p>
            <a:r>
              <a:rPr lang="en-US" dirty="0"/>
              <a:t>   - Generate summary statistics, visualizations, and plots to identify patterns and trends.</a:t>
            </a:r>
            <a:endParaRPr lang="en-US" dirty="0"/>
          </a:p>
          <a:p>
            <a:endParaRPr lang="en-US" dirty="0"/>
          </a:p>
          <a:p>
            <a:r>
              <a:rPr lang="en-US" dirty="0"/>
              <a:t>4. **Feature Engineering:**</a:t>
            </a:r>
            <a:endParaRPr lang="en-US" dirty="0"/>
          </a:p>
          <a:p>
            <a:r>
              <a:rPr lang="en-US" dirty="0"/>
              <a:t>   - Create new features or transform existing ones to make the data more suitable for modeling.</a:t>
            </a:r>
            <a:endParaRPr lang="en-US" dirty="0"/>
          </a:p>
          <a:p>
            <a:r>
              <a:rPr lang="en-US" dirty="0"/>
              <a:t>   - This step can involve scaling, encoding categorical variables, and extracting meaningful information.</a:t>
            </a:r>
            <a:endParaRPr lang="en-US" dirty="0"/>
          </a:p>
          <a:p>
            <a:endParaRPr lang="en-US" dirty="0"/>
          </a:p>
          <a:p>
            <a:r>
              <a:rPr lang="en-US" dirty="0"/>
              <a:t>5. **Model Selection:**</a:t>
            </a:r>
            <a:endParaRPr lang="en-US" dirty="0"/>
          </a:p>
          <a:p>
            <a:r>
              <a:rPr lang="en-US" dirty="0"/>
              <a:t>   - Choose appropriate machine learning or statistical models based on the nature of the problem and the data.</a:t>
            </a:r>
            <a:endParaRPr lang="en-US" dirty="0"/>
          </a:p>
          <a:p>
            <a:r>
              <a:rPr lang="en-US" dirty="0"/>
              <a:t>   - Split the data into training, validation, and test sets to evaluate model performance.</a:t>
            </a:r>
            <a:endParaRPr lang="en-US" dirty="0"/>
          </a:p>
          <a:p>
            <a:endParaRPr lang="en-US" dirty="0"/>
          </a:p>
          <a:p>
            <a:r>
              <a:rPr lang="en-US" dirty="0"/>
              <a:t>6. **Model Training:**</a:t>
            </a:r>
            <a:endParaRPr lang="en-US" dirty="0"/>
          </a:p>
          <a:p>
            <a:r>
              <a:rPr lang="en-US" dirty="0"/>
              <a:t>   - Train the selected models on the training data.</a:t>
            </a:r>
            <a:endParaRPr lang="en-US" dirty="0"/>
          </a:p>
          <a:p>
            <a:r>
              <a:rPr lang="en-US" dirty="0"/>
              <a:t>   - Fine-tune hyperparameters to optimize model performance.</a:t>
            </a:r>
            <a:endParaRPr lang="en-US" dirty="0"/>
          </a:p>
          <a:p>
            <a:endParaRPr lang="en-US" dirty="0"/>
          </a:p>
          <a:p>
            <a:r>
              <a:rPr lang="en-US" dirty="0"/>
              <a:t>7. **Model Evaluation:**</a:t>
            </a:r>
            <a:endParaRPr lang="en-US" dirty="0"/>
          </a:p>
          <a:p>
            <a:r>
              <a:rPr lang="en-US" dirty="0"/>
              <a:t>   - Assess the models' performance using appropriate metrics (e.g., accuracy, precision, recall, F1-score, RMSE, etc.).</a:t>
            </a:r>
            <a:endParaRPr lang="en-US" dirty="0"/>
          </a:p>
          <a:p>
            <a:r>
              <a:rPr lang="en-US" dirty="0"/>
              <a:t>   - Validate the model using the validation dataset to check for overfitting.</a:t>
            </a:r>
            <a:endParaRPr lang="en-US" dirty="0"/>
          </a:p>
          <a:p>
            <a:endParaRPr lang="en-US" dirty="0"/>
          </a:p>
          <a:p>
            <a:r>
              <a:rPr lang="en-US" dirty="0"/>
              <a:t>8. **Model Deployment:**</a:t>
            </a:r>
            <a:endParaRPr lang="en-US" dirty="0"/>
          </a:p>
          <a:p>
            <a:r>
              <a:rPr lang="en-US" dirty="0"/>
              <a:t>   - If the model performs satisfactorily, deploy it in a real-world setting where it can make predictions or recommendations.</a:t>
            </a:r>
            <a:endParaRPr lang="en-US" dirty="0"/>
          </a:p>
          <a:p>
            <a:endParaRPr lang="en-US" dirty="0"/>
          </a:p>
          <a:p>
            <a:r>
              <a:rPr lang="en-US" dirty="0"/>
              <a:t>9. **Monitoring and Maintenance:**</a:t>
            </a:r>
            <a:endParaRPr lang="en-US" dirty="0"/>
          </a:p>
          <a:p>
            <a:r>
              <a:rPr lang="en-US" dirty="0"/>
              <a:t>   - Continuously monitor the deployed model's performance and update it as needed.</a:t>
            </a:r>
            <a:endParaRPr lang="en-US" dirty="0"/>
          </a:p>
          <a:p>
            <a:r>
              <a:rPr lang="en-US" dirty="0"/>
              <a:t>   - Address issues that may arise due to changes in the data distribution or other factors.</a:t>
            </a:r>
            <a:endParaRPr lang="en-US" dirty="0"/>
          </a:p>
          <a:p>
            <a:endParaRPr lang="en-US" dirty="0"/>
          </a:p>
          <a:p>
            <a:r>
              <a:rPr lang="en-US" dirty="0"/>
              <a:t>10. **Communication of Results:**</a:t>
            </a:r>
            <a:endParaRPr lang="en-US" dirty="0"/>
          </a:p>
          <a:p>
            <a:r>
              <a:rPr lang="en-US" dirty="0"/>
              <a:t>    - Present the findings and insights in a clear and understandable manner.</a:t>
            </a:r>
            <a:endParaRPr lang="en-US" dirty="0"/>
          </a:p>
          <a:p>
            <a:r>
              <a:rPr lang="en-US" dirty="0"/>
              <a:t>    - Create visualizations, reports, and dashboards to convey the results to stakeholders.</a:t>
            </a:r>
            <a:endParaRPr lang="en-US" dirty="0"/>
          </a:p>
          <a:p>
            <a:endParaRPr lang="en-US" dirty="0"/>
          </a:p>
          <a:p>
            <a:r>
              <a:rPr lang="en-US" dirty="0"/>
              <a:t>11. **Iterate:**</a:t>
            </a:r>
            <a:endParaRPr lang="en-US" dirty="0"/>
          </a:p>
          <a:p>
            <a:r>
              <a:rPr lang="en-US" dirty="0"/>
              <a:t>    - Data science is often an iterative process. Based on feedback and new data, revisit earlier steps to improve models and insights.</a:t>
            </a:r>
            <a:endParaRPr lang="en-US" dirty="0"/>
          </a:p>
          <a:p>
            <a:endParaRPr lang="en-US" dirty="0"/>
          </a:p>
          <a:p>
            <a:r>
              <a:rPr lang="en-US" dirty="0"/>
              <a:t>12. **Ethical Considerations:**</a:t>
            </a:r>
            <a:endParaRPr lang="en-US" dirty="0"/>
          </a:p>
          <a:p>
            <a:r>
              <a:rPr lang="en-US" dirty="0"/>
              <a:t>    - Throughout the process, consider ethical and privacy concerns related to the data and the models you are developing.</a:t>
            </a:r>
            <a:endParaRPr lang="en-US" dirty="0"/>
          </a:p>
          <a:p>
            <a:endParaRPr lang="en-US" dirty="0"/>
          </a:p>
          <a:p>
            <a:r>
              <a:rPr lang="en-US" dirty="0"/>
              <a:t>13. **Documentation:**</a:t>
            </a:r>
            <a:endParaRPr lang="en-US" dirty="0"/>
          </a:p>
          <a:p>
            <a:r>
              <a:rPr lang="en-US" dirty="0"/>
              <a:t>    - Document your work thoroughly, including code, methodologies, and decisions made during the process. This facilitates collaboration and reproducibility.</a:t>
            </a:r>
            <a:endParaRPr lang="en-US" dirty="0"/>
          </a:p>
          <a:p>
            <a:endParaRPr lang="en-US" dirty="0"/>
          </a:p>
          <a:p>
            <a:r>
              <a:rPr lang="en-US" dirty="0"/>
              <a:t>The data science process is not necessarily linear and may involve going back and forth between different stages as new information becomes available or as the analysis evolves. Adaptation and flexibility are key to successfully navigating the complexities of real-world data science projects.</a:t>
            </a:r>
            <a:endParaRPr lang="en-US" dirty="0"/>
          </a:p>
        </p:txBody>
      </p:sp>
      <p:sp>
        <p:nvSpPr>
          <p:cNvPr id="4" name="Slide Number Placeholder 3"/>
          <p:cNvSpPr>
            <a:spLocks noGrp="1"/>
          </p:cNvSpPr>
          <p:nvPr>
            <p:ph type="sldNum" sz="quarter" idx="5"/>
          </p:nvPr>
        </p:nvSpPr>
        <p:spPr/>
        <p:txBody>
          <a:bodyPr/>
          <a:lstStyle/>
          <a:p>
            <a:fld id="{88B26549-DF01-44CB-AB95-0AFC1AD791E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2380C65-4C5C-4863-A142-1F7092C015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2380C65-4C5C-4863-A142-1F7092C015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2380C65-4C5C-4863-A142-1F7092C015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2380C65-4C5C-4863-A142-1F7092C015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2380C65-4C5C-4863-A142-1F7092C015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2380C65-4C5C-4863-A142-1F7092C0150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2380C65-4C5C-4863-A142-1F7092C0150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2380C65-4C5C-4863-A142-1F7092C0150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80C65-4C5C-4863-A142-1F7092C0150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2380C65-4C5C-4863-A142-1F7092C0150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2380C65-4C5C-4863-A142-1F7092C0150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DD35B-E107-4F91-B15D-2F475A4A8CA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80C65-4C5C-4863-A142-1F7092C0150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DD35B-E107-4F91-B15D-2F475A4A8CA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sherbold.github.io/intro-to-data-science"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11.xml.rels><?xml version="1.0" encoding="UTF-8" standalone="yes"?>
<Relationships xmlns="http://schemas.openxmlformats.org/package/2006/relationships"><Relationship Id="rId9" Type="http://schemas.openxmlformats.org/officeDocument/2006/relationships/customXml" Target="../ink/ink101.xml"/><Relationship Id="rId8" Type="http://schemas.openxmlformats.org/officeDocument/2006/relationships/image" Target="../media/image98.png"/><Relationship Id="rId7" Type="http://schemas.openxmlformats.org/officeDocument/2006/relationships/customXml" Target="../ink/ink100.xml"/><Relationship Id="rId6" Type="http://schemas.openxmlformats.org/officeDocument/2006/relationships/image" Target="../media/image97.png"/><Relationship Id="rId5" Type="http://schemas.openxmlformats.org/officeDocument/2006/relationships/customXml" Target="../ink/ink99.xml"/><Relationship Id="rId4" Type="http://schemas.openxmlformats.org/officeDocument/2006/relationships/image" Target="../media/image96.png"/><Relationship Id="rId37" Type="http://schemas.openxmlformats.org/officeDocument/2006/relationships/slideLayout" Target="../slideLayouts/slideLayout2.xml"/><Relationship Id="rId36" Type="http://schemas.openxmlformats.org/officeDocument/2006/relationships/image" Target="../media/image112.png"/><Relationship Id="rId35" Type="http://schemas.openxmlformats.org/officeDocument/2006/relationships/customXml" Target="../ink/ink114.xml"/><Relationship Id="rId34" Type="http://schemas.openxmlformats.org/officeDocument/2006/relationships/image" Target="../media/image111.png"/><Relationship Id="rId33" Type="http://schemas.openxmlformats.org/officeDocument/2006/relationships/customXml" Target="../ink/ink113.xml"/><Relationship Id="rId32" Type="http://schemas.openxmlformats.org/officeDocument/2006/relationships/image" Target="../media/image110.png"/><Relationship Id="rId31" Type="http://schemas.openxmlformats.org/officeDocument/2006/relationships/customXml" Target="../ink/ink112.xml"/><Relationship Id="rId30" Type="http://schemas.openxmlformats.org/officeDocument/2006/relationships/image" Target="../media/image109.png"/><Relationship Id="rId3" Type="http://schemas.openxmlformats.org/officeDocument/2006/relationships/customXml" Target="../ink/ink98.xml"/><Relationship Id="rId29" Type="http://schemas.openxmlformats.org/officeDocument/2006/relationships/customXml" Target="../ink/ink111.xml"/><Relationship Id="rId28" Type="http://schemas.openxmlformats.org/officeDocument/2006/relationships/image" Target="../media/image108.png"/><Relationship Id="rId27" Type="http://schemas.openxmlformats.org/officeDocument/2006/relationships/customXml" Target="../ink/ink110.xml"/><Relationship Id="rId26" Type="http://schemas.openxmlformats.org/officeDocument/2006/relationships/image" Target="../media/image107.png"/><Relationship Id="rId25" Type="http://schemas.openxmlformats.org/officeDocument/2006/relationships/customXml" Target="../ink/ink109.xml"/><Relationship Id="rId24" Type="http://schemas.openxmlformats.org/officeDocument/2006/relationships/image" Target="../media/image106.png"/><Relationship Id="rId23" Type="http://schemas.openxmlformats.org/officeDocument/2006/relationships/customXml" Target="../ink/ink108.xml"/><Relationship Id="rId22" Type="http://schemas.openxmlformats.org/officeDocument/2006/relationships/image" Target="../media/image105.png"/><Relationship Id="rId21" Type="http://schemas.openxmlformats.org/officeDocument/2006/relationships/customXml" Target="../ink/ink107.xml"/><Relationship Id="rId20" Type="http://schemas.openxmlformats.org/officeDocument/2006/relationships/image" Target="../media/image104.png"/><Relationship Id="rId2" Type="http://schemas.openxmlformats.org/officeDocument/2006/relationships/image" Target="../media/image95.png"/><Relationship Id="rId19" Type="http://schemas.openxmlformats.org/officeDocument/2006/relationships/customXml" Target="../ink/ink106.xml"/><Relationship Id="rId18" Type="http://schemas.openxmlformats.org/officeDocument/2006/relationships/image" Target="../media/image103.png"/><Relationship Id="rId17" Type="http://schemas.openxmlformats.org/officeDocument/2006/relationships/customXml" Target="../ink/ink105.xml"/><Relationship Id="rId16" Type="http://schemas.openxmlformats.org/officeDocument/2006/relationships/image" Target="../media/image102.png"/><Relationship Id="rId15" Type="http://schemas.openxmlformats.org/officeDocument/2006/relationships/customXml" Target="../ink/ink104.xml"/><Relationship Id="rId14" Type="http://schemas.openxmlformats.org/officeDocument/2006/relationships/image" Target="../media/image101.png"/><Relationship Id="rId13" Type="http://schemas.openxmlformats.org/officeDocument/2006/relationships/customXml" Target="../ink/ink103.xml"/><Relationship Id="rId12" Type="http://schemas.openxmlformats.org/officeDocument/2006/relationships/image" Target="../media/image100.png"/><Relationship Id="rId11" Type="http://schemas.openxmlformats.org/officeDocument/2006/relationships/customXml" Target="../ink/ink102.xml"/><Relationship Id="rId10" Type="http://schemas.openxmlformats.org/officeDocument/2006/relationships/image" Target="../media/image99.png"/><Relationship Id="rId1" Type="http://schemas.openxmlformats.org/officeDocument/2006/relationships/customXml" Target="../ink/ink9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13.xml.rels><?xml version="1.0" encoding="UTF-8" standalone="yes"?>
<Relationships xmlns="http://schemas.openxmlformats.org/package/2006/relationships"><Relationship Id="rId9" Type="http://schemas.openxmlformats.org/officeDocument/2006/relationships/image" Target="../media/image116.png"/><Relationship Id="rId8" Type="http://schemas.openxmlformats.org/officeDocument/2006/relationships/customXml" Target="../ink/ink118.xml"/><Relationship Id="rId7" Type="http://schemas.openxmlformats.org/officeDocument/2006/relationships/image" Target="../media/image115.png"/><Relationship Id="rId6" Type="http://schemas.openxmlformats.org/officeDocument/2006/relationships/customXml" Target="../ink/ink117.xml"/><Relationship Id="rId5" Type="http://schemas.openxmlformats.org/officeDocument/2006/relationships/image" Target="../media/image114.png"/><Relationship Id="rId4" Type="http://schemas.openxmlformats.org/officeDocument/2006/relationships/customXml" Target="../ink/ink116.xml"/><Relationship Id="rId3" Type="http://schemas.openxmlformats.org/officeDocument/2006/relationships/image" Target="../media/image113.png"/><Relationship Id="rId2" Type="http://schemas.openxmlformats.org/officeDocument/2006/relationships/customXml" Target="../ink/ink115.xml"/><Relationship Id="rId12" Type="http://schemas.openxmlformats.org/officeDocument/2006/relationships/slideLayout" Target="../slideLayouts/slideLayout2.xml"/><Relationship Id="rId11" Type="http://schemas.openxmlformats.org/officeDocument/2006/relationships/image" Target="../media/image117.png"/><Relationship Id="rId10" Type="http://schemas.openxmlformats.org/officeDocument/2006/relationships/customXml" Target="../ink/ink119.xml"/><Relationship Id="rId1" Type="http://schemas.openxmlformats.org/officeDocument/2006/relationships/image" Target="../media/image82.png"/></Relationships>
</file>

<file path=ppt/slides/_rels/slide14.xml.rels><?xml version="1.0" encoding="UTF-8" standalone="yes"?>
<Relationships xmlns="http://schemas.openxmlformats.org/package/2006/relationships"><Relationship Id="rId99" Type="http://schemas.openxmlformats.org/officeDocument/2006/relationships/customXml" Target="../ink/ink170.xml"/><Relationship Id="rId98" Type="http://schemas.openxmlformats.org/officeDocument/2006/relationships/image" Target="../media/image163.png"/><Relationship Id="rId97" Type="http://schemas.openxmlformats.org/officeDocument/2006/relationships/customXml" Target="../ink/ink169.xml"/><Relationship Id="rId96" Type="http://schemas.openxmlformats.org/officeDocument/2006/relationships/image" Target="../media/image162.png"/><Relationship Id="rId95" Type="http://schemas.openxmlformats.org/officeDocument/2006/relationships/customXml" Target="../ink/ink168.xml"/><Relationship Id="rId94" Type="http://schemas.openxmlformats.org/officeDocument/2006/relationships/image" Target="../media/image161.png"/><Relationship Id="rId93" Type="http://schemas.openxmlformats.org/officeDocument/2006/relationships/customXml" Target="../ink/ink167.xml"/><Relationship Id="rId92" Type="http://schemas.openxmlformats.org/officeDocument/2006/relationships/image" Target="../media/image160.png"/><Relationship Id="rId91" Type="http://schemas.openxmlformats.org/officeDocument/2006/relationships/customXml" Target="../ink/ink166.xml"/><Relationship Id="rId90" Type="http://schemas.openxmlformats.org/officeDocument/2006/relationships/customXml" Target="../ink/ink165.xml"/><Relationship Id="rId9" Type="http://schemas.openxmlformats.org/officeDocument/2006/relationships/customXml" Target="../ink/ink124.xml"/><Relationship Id="rId89" Type="http://schemas.openxmlformats.org/officeDocument/2006/relationships/image" Target="../media/image159.png"/><Relationship Id="rId88" Type="http://schemas.openxmlformats.org/officeDocument/2006/relationships/customXml" Target="../ink/ink164.xml"/><Relationship Id="rId87" Type="http://schemas.openxmlformats.org/officeDocument/2006/relationships/image" Target="../media/image158.png"/><Relationship Id="rId86" Type="http://schemas.openxmlformats.org/officeDocument/2006/relationships/customXml" Target="../ink/ink163.xml"/><Relationship Id="rId85" Type="http://schemas.openxmlformats.org/officeDocument/2006/relationships/image" Target="../media/image157.png"/><Relationship Id="rId84" Type="http://schemas.openxmlformats.org/officeDocument/2006/relationships/customXml" Target="../ink/ink162.xml"/><Relationship Id="rId83" Type="http://schemas.openxmlformats.org/officeDocument/2006/relationships/image" Target="../media/image156.png"/><Relationship Id="rId82" Type="http://schemas.openxmlformats.org/officeDocument/2006/relationships/customXml" Target="../ink/ink161.xml"/><Relationship Id="rId81" Type="http://schemas.openxmlformats.org/officeDocument/2006/relationships/image" Target="../media/image155.png"/><Relationship Id="rId80" Type="http://schemas.openxmlformats.org/officeDocument/2006/relationships/customXml" Target="../ink/ink160.xml"/><Relationship Id="rId8" Type="http://schemas.openxmlformats.org/officeDocument/2006/relationships/image" Target="../media/image121.png"/><Relationship Id="rId79" Type="http://schemas.openxmlformats.org/officeDocument/2006/relationships/image" Target="../media/image154.png"/><Relationship Id="rId78" Type="http://schemas.openxmlformats.org/officeDocument/2006/relationships/customXml" Target="../ink/ink159.xml"/><Relationship Id="rId77" Type="http://schemas.openxmlformats.org/officeDocument/2006/relationships/image" Target="../media/image153.png"/><Relationship Id="rId76" Type="http://schemas.openxmlformats.org/officeDocument/2006/relationships/customXml" Target="../ink/ink158.xml"/><Relationship Id="rId75" Type="http://schemas.openxmlformats.org/officeDocument/2006/relationships/image" Target="../media/image152.png"/><Relationship Id="rId74" Type="http://schemas.openxmlformats.org/officeDocument/2006/relationships/customXml" Target="../ink/ink157.xml"/><Relationship Id="rId73" Type="http://schemas.openxmlformats.org/officeDocument/2006/relationships/image" Target="../media/image151.png"/><Relationship Id="rId72" Type="http://schemas.openxmlformats.org/officeDocument/2006/relationships/customXml" Target="../ink/ink156.xml"/><Relationship Id="rId71" Type="http://schemas.openxmlformats.org/officeDocument/2006/relationships/image" Target="../media/image34.png"/><Relationship Id="rId70" Type="http://schemas.openxmlformats.org/officeDocument/2006/relationships/customXml" Target="../ink/ink155.xml"/><Relationship Id="rId7" Type="http://schemas.openxmlformats.org/officeDocument/2006/relationships/customXml" Target="../ink/ink123.xml"/><Relationship Id="rId69" Type="http://schemas.openxmlformats.org/officeDocument/2006/relationships/image" Target="../media/image150.png"/><Relationship Id="rId68" Type="http://schemas.openxmlformats.org/officeDocument/2006/relationships/customXml" Target="../ink/ink154.xml"/><Relationship Id="rId67" Type="http://schemas.openxmlformats.org/officeDocument/2006/relationships/image" Target="../media/image149.png"/><Relationship Id="rId66" Type="http://schemas.openxmlformats.org/officeDocument/2006/relationships/customXml" Target="../ink/ink153.xml"/><Relationship Id="rId65" Type="http://schemas.openxmlformats.org/officeDocument/2006/relationships/image" Target="../media/image50.png"/><Relationship Id="rId64" Type="http://schemas.openxmlformats.org/officeDocument/2006/relationships/customXml" Target="../ink/ink152.xml"/><Relationship Id="rId63" Type="http://schemas.openxmlformats.org/officeDocument/2006/relationships/image" Target="../media/image148.png"/><Relationship Id="rId62" Type="http://schemas.openxmlformats.org/officeDocument/2006/relationships/customXml" Target="../ink/ink151.xml"/><Relationship Id="rId61" Type="http://schemas.openxmlformats.org/officeDocument/2006/relationships/image" Target="../media/image147.png"/><Relationship Id="rId60" Type="http://schemas.openxmlformats.org/officeDocument/2006/relationships/customXml" Target="../ink/ink150.xml"/><Relationship Id="rId6" Type="http://schemas.openxmlformats.org/officeDocument/2006/relationships/image" Target="../media/image120.png"/><Relationship Id="rId59" Type="http://schemas.openxmlformats.org/officeDocument/2006/relationships/image" Target="../media/image146.png"/><Relationship Id="rId58" Type="http://schemas.openxmlformats.org/officeDocument/2006/relationships/customXml" Target="../ink/ink149.xml"/><Relationship Id="rId57" Type="http://schemas.openxmlformats.org/officeDocument/2006/relationships/image" Target="../media/image145.png"/><Relationship Id="rId56" Type="http://schemas.openxmlformats.org/officeDocument/2006/relationships/customXml" Target="../ink/ink148.xml"/><Relationship Id="rId55" Type="http://schemas.openxmlformats.org/officeDocument/2006/relationships/image" Target="../media/image144.png"/><Relationship Id="rId54" Type="http://schemas.openxmlformats.org/officeDocument/2006/relationships/customXml" Target="../ink/ink147.xml"/><Relationship Id="rId53" Type="http://schemas.openxmlformats.org/officeDocument/2006/relationships/image" Target="../media/image143.png"/><Relationship Id="rId52" Type="http://schemas.openxmlformats.org/officeDocument/2006/relationships/customXml" Target="../ink/ink146.xml"/><Relationship Id="rId51" Type="http://schemas.openxmlformats.org/officeDocument/2006/relationships/image" Target="../media/image142.png"/><Relationship Id="rId50" Type="http://schemas.openxmlformats.org/officeDocument/2006/relationships/customXml" Target="../ink/ink145.xml"/><Relationship Id="rId5" Type="http://schemas.openxmlformats.org/officeDocument/2006/relationships/customXml" Target="../ink/ink122.xml"/><Relationship Id="rId49" Type="http://schemas.openxmlformats.org/officeDocument/2006/relationships/image" Target="../media/image141.png"/><Relationship Id="rId48" Type="http://schemas.openxmlformats.org/officeDocument/2006/relationships/customXml" Target="../ink/ink144.xml"/><Relationship Id="rId47" Type="http://schemas.openxmlformats.org/officeDocument/2006/relationships/image" Target="../media/image140.png"/><Relationship Id="rId46" Type="http://schemas.openxmlformats.org/officeDocument/2006/relationships/customXml" Target="../ink/ink143.xml"/><Relationship Id="rId45" Type="http://schemas.openxmlformats.org/officeDocument/2006/relationships/image" Target="../media/image139.png"/><Relationship Id="rId44" Type="http://schemas.openxmlformats.org/officeDocument/2006/relationships/customXml" Target="../ink/ink142.xml"/><Relationship Id="rId43" Type="http://schemas.openxmlformats.org/officeDocument/2006/relationships/image" Target="../media/image138.png"/><Relationship Id="rId42" Type="http://schemas.openxmlformats.org/officeDocument/2006/relationships/customXml" Target="../ink/ink141.xml"/><Relationship Id="rId41" Type="http://schemas.openxmlformats.org/officeDocument/2006/relationships/image" Target="../media/image137.png"/><Relationship Id="rId40" Type="http://schemas.openxmlformats.org/officeDocument/2006/relationships/customXml" Target="../ink/ink140.xml"/><Relationship Id="rId4" Type="http://schemas.openxmlformats.org/officeDocument/2006/relationships/image" Target="../media/image119.png"/><Relationship Id="rId39" Type="http://schemas.openxmlformats.org/officeDocument/2006/relationships/image" Target="../media/image136.png"/><Relationship Id="rId38" Type="http://schemas.openxmlformats.org/officeDocument/2006/relationships/customXml" Target="../ink/ink139.xml"/><Relationship Id="rId37" Type="http://schemas.openxmlformats.org/officeDocument/2006/relationships/image" Target="../media/image135.png"/><Relationship Id="rId36" Type="http://schemas.openxmlformats.org/officeDocument/2006/relationships/customXml" Target="../ink/ink138.xml"/><Relationship Id="rId35" Type="http://schemas.openxmlformats.org/officeDocument/2006/relationships/image" Target="../media/image134.png"/><Relationship Id="rId34" Type="http://schemas.openxmlformats.org/officeDocument/2006/relationships/customXml" Target="../ink/ink137.xml"/><Relationship Id="rId33" Type="http://schemas.openxmlformats.org/officeDocument/2006/relationships/image" Target="../media/image133.png"/><Relationship Id="rId32" Type="http://schemas.openxmlformats.org/officeDocument/2006/relationships/customXml" Target="../ink/ink136.xml"/><Relationship Id="rId31" Type="http://schemas.openxmlformats.org/officeDocument/2006/relationships/image" Target="../media/image132.png"/><Relationship Id="rId30" Type="http://schemas.openxmlformats.org/officeDocument/2006/relationships/customXml" Target="../ink/ink135.xml"/><Relationship Id="rId3" Type="http://schemas.openxmlformats.org/officeDocument/2006/relationships/customXml" Target="../ink/ink121.xml"/><Relationship Id="rId29" Type="http://schemas.openxmlformats.org/officeDocument/2006/relationships/image" Target="../media/image131.png"/><Relationship Id="rId28" Type="http://schemas.openxmlformats.org/officeDocument/2006/relationships/customXml" Target="../ink/ink134.xml"/><Relationship Id="rId27" Type="http://schemas.openxmlformats.org/officeDocument/2006/relationships/image" Target="../media/image130.png"/><Relationship Id="rId26" Type="http://schemas.openxmlformats.org/officeDocument/2006/relationships/customXml" Target="../ink/ink133.xml"/><Relationship Id="rId25" Type="http://schemas.openxmlformats.org/officeDocument/2006/relationships/image" Target="../media/image129.png"/><Relationship Id="rId24" Type="http://schemas.openxmlformats.org/officeDocument/2006/relationships/customXml" Target="../ink/ink132.xml"/><Relationship Id="rId23" Type="http://schemas.openxmlformats.org/officeDocument/2006/relationships/image" Target="../media/image128.png"/><Relationship Id="rId22" Type="http://schemas.openxmlformats.org/officeDocument/2006/relationships/customXml" Target="../ink/ink131.xml"/><Relationship Id="rId21" Type="http://schemas.openxmlformats.org/officeDocument/2006/relationships/image" Target="../media/image127.png"/><Relationship Id="rId20" Type="http://schemas.openxmlformats.org/officeDocument/2006/relationships/customXml" Target="../ink/ink130.xml"/><Relationship Id="rId2" Type="http://schemas.openxmlformats.org/officeDocument/2006/relationships/image" Target="../media/image118.png"/><Relationship Id="rId19" Type="http://schemas.openxmlformats.org/officeDocument/2006/relationships/customXml" Target="../ink/ink129.xml"/><Relationship Id="rId18" Type="http://schemas.openxmlformats.org/officeDocument/2006/relationships/image" Target="../media/image126.png"/><Relationship Id="rId17" Type="http://schemas.openxmlformats.org/officeDocument/2006/relationships/customXml" Target="../ink/ink128.xml"/><Relationship Id="rId16" Type="http://schemas.openxmlformats.org/officeDocument/2006/relationships/image" Target="../media/image125.png"/><Relationship Id="rId15" Type="http://schemas.openxmlformats.org/officeDocument/2006/relationships/customXml" Target="../ink/ink127.xml"/><Relationship Id="rId14" Type="http://schemas.openxmlformats.org/officeDocument/2006/relationships/image" Target="../media/image124.png"/><Relationship Id="rId13" Type="http://schemas.openxmlformats.org/officeDocument/2006/relationships/customXml" Target="../ink/ink126.xml"/><Relationship Id="rId12" Type="http://schemas.openxmlformats.org/officeDocument/2006/relationships/image" Target="../media/image123.png"/><Relationship Id="rId116" Type="http://schemas.openxmlformats.org/officeDocument/2006/relationships/slideLayout" Target="../slideLayouts/slideLayout2.xml"/><Relationship Id="rId115" Type="http://schemas.openxmlformats.org/officeDocument/2006/relationships/customXml" Target="../ink/ink178.xml"/><Relationship Id="rId114" Type="http://schemas.openxmlformats.org/officeDocument/2006/relationships/image" Target="../media/image171.png"/><Relationship Id="rId113" Type="http://schemas.openxmlformats.org/officeDocument/2006/relationships/customXml" Target="../ink/ink177.xml"/><Relationship Id="rId112" Type="http://schemas.openxmlformats.org/officeDocument/2006/relationships/image" Target="../media/image170.png"/><Relationship Id="rId111" Type="http://schemas.openxmlformats.org/officeDocument/2006/relationships/customXml" Target="../ink/ink176.xml"/><Relationship Id="rId110" Type="http://schemas.openxmlformats.org/officeDocument/2006/relationships/image" Target="../media/image169.png"/><Relationship Id="rId11" Type="http://schemas.openxmlformats.org/officeDocument/2006/relationships/customXml" Target="../ink/ink125.xml"/><Relationship Id="rId109" Type="http://schemas.openxmlformats.org/officeDocument/2006/relationships/customXml" Target="../ink/ink175.xml"/><Relationship Id="rId108" Type="http://schemas.openxmlformats.org/officeDocument/2006/relationships/image" Target="../media/image168.png"/><Relationship Id="rId107" Type="http://schemas.openxmlformats.org/officeDocument/2006/relationships/customXml" Target="../ink/ink174.xml"/><Relationship Id="rId106" Type="http://schemas.openxmlformats.org/officeDocument/2006/relationships/image" Target="../media/image167.png"/><Relationship Id="rId105" Type="http://schemas.openxmlformats.org/officeDocument/2006/relationships/customXml" Target="../ink/ink173.xml"/><Relationship Id="rId104" Type="http://schemas.openxmlformats.org/officeDocument/2006/relationships/image" Target="../media/image166.png"/><Relationship Id="rId103" Type="http://schemas.openxmlformats.org/officeDocument/2006/relationships/customXml" Target="../ink/ink172.xml"/><Relationship Id="rId102" Type="http://schemas.openxmlformats.org/officeDocument/2006/relationships/image" Target="../media/image165.png"/><Relationship Id="rId101" Type="http://schemas.openxmlformats.org/officeDocument/2006/relationships/customXml" Target="../ink/ink171.xml"/><Relationship Id="rId100" Type="http://schemas.openxmlformats.org/officeDocument/2006/relationships/image" Target="../media/image164.png"/><Relationship Id="rId10" Type="http://schemas.openxmlformats.org/officeDocument/2006/relationships/image" Target="../media/image122.png"/><Relationship Id="rId1" Type="http://schemas.openxmlformats.org/officeDocument/2006/relationships/customXml" Target="../ink/ink12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2.png"/><Relationship Id="rId1" Type="http://schemas.openxmlformats.org/officeDocument/2006/relationships/image" Target="../media/image17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3.jpeg"/><Relationship Id="rId1" Type="http://schemas.openxmlformats.org/officeDocument/2006/relationships/image" Target="../media/image82.png"/></Relationships>
</file>

<file path=ppt/slides/_rels/slide17.xml.rels><?xml version="1.0" encoding="UTF-8" standalone="yes"?>
<Relationships xmlns="http://schemas.openxmlformats.org/package/2006/relationships"><Relationship Id="rId9" Type="http://schemas.openxmlformats.org/officeDocument/2006/relationships/image" Target="../media/image177.png"/><Relationship Id="rId8" Type="http://schemas.openxmlformats.org/officeDocument/2006/relationships/customXml" Target="../ink/ink182.xml"/><Relationship Id="rId7" Type="http://schemas.openxmlformats.org/officeDocument/2006/relationships/image" Target="../media/image176.png"/><Relationship Id="rId63" Type="http://schemas.openxmlformats.org/officeDocument/2006/relationships/slideLayout" Target="../slideLayouts/slideLayout2.xml"/><Relationship Id="rId62" Type="http://schemas.openxmlformats.org/officeDocument/2006/relationships/image" Target="../media/image202.png"/><Relationship Id="rId61" Type="http://schemas.openxmlformats.org/officeDocument/2006/relationships/customXml" Target="../ink/ink209.xml"/><Relationship Id="rId60" Type="http://schemas.openxmlformats.org/officeDocument/2006/relationships/image" Target="../media/image201.png"/><Relationship Id="rId6" Type="http://schemas.openxmlformats.org/officeDocument/2006/relationships/customXml" Target="../ink/ink181.xml"/><Relationship Id="rId59" Type="http://schemas.openxmlformats.org/officeDocument/2006/relationships/customXml" Target="../ink/ink208.xml"/><Relationship Id="rId58" Type="http://schemas.openxmlformats.org/officeDocument/2006/relationships/image" Target="../media/image200.png"/><Relationship Id="rId57" Type="http://schemas.openxmlformats.org/officeDocument/2006/relationships/customXml" Target="../ink/ink207.xml"/><Relationship Id="rId56" Type="http://schemas.openxmlformats.org/officeDocument/2006/relationships/image" Target="../media/image199.png"/><Relationship Id="rId55" Type="http://schemas.openxmlformats.org/officeDocument/2006/relationships/customXml" Target="../ink/ink206.xml"/><Relationship Id="rId54" Type="http://schemas.openxmlformats.org/officeDocument/2006/relationships/image" Target="../media/image198.png"/><Relationship Id="rId53" Type="http://schemas.openxmlformats.org/officeDocument/2006/relationships/customXml" Target="../ink/ink205.xml"/><Relationship Id="rId52" Type="http://schemas.openxmlformats.org/officeDocument/2006/relationships/image" Target="../media/image197.png"/><Relationship Id="rId51" Type="http://schemas.openxmlformats.org/officeDocument/2006/relationships/customXml" Target="../ink/ink204.xml"/><Relationship Id="rId50" Type="http://schemas.openxmlformats.org/officeDocument/2006/relationships/image" Target="../media/image196.png"/><Relationship Id="rId5" Type="http://schemas.openxmlformats.org/officeDocument/2006/relationships/image" Target="../media/image175.png"/><Relationship Id="rId49" Type="http://schemas.openxmlformats.org/officeDocument/2006/relationships/customXml" Target="../ink/ink203.xml"/><Relationship Id="rId48" Type="http://schemas.openxmlformats.org/officeDocument/2006/relationships/image" Target="../media/image195.png"/><Relationship Id="rId47" Type="http://schemas.openxmlformats.org/officeDocument/2006/relationships/customXml" Target="../ink/ink202.xml"/><Relationship Id="rId46" Type="http://schemas.openxmlformats.org/officeDocument/2006/relationships/image" Target="../media/image194.png"/><Relationship Id="rId45" Type="http://schemas.openxmlformats.org/officeDocument/2006/relationships/customXml" Target="../ink/ink201.xml"/><Relationship Id="rId44" Type="http://schemas.openxmlformats.org/officeDocument/2006/relationships/image" Target="../media/image193.png"/><Relationship Id="rId43" Type="http://schemas.openxmlformats.org/officeDocument/2006/relationships/customXml" Target="../ink/ink200.xml"/><Relationship Id="rId42" Type="http://schemas.openxmlformats.org/officeDocument/2006/relationships/image" Target="../media/image192.png"/><Relationship Id="rId41" Type="http://schemas.openxmlformats.org/officeDocument/2006/relationships/customXml" Target="../ink/ink199.xml"/><Relationship Id="rId40" Type="http://schemas.openxmlformats.org/officeDocument/2006/relationships/image" Target="../media/image191.png"/><Relationship Id="rId4" Type="http://schemas.openxmlformats.org/officeDocument/2006/relationships/customXml" Target="../ink/ink180.xml"/><Relationship Id="rId39" Type="http://schemas.openxmlformats.org/officeDocument/2006/relationships/customXml" Target="../ink/ink198.xml"/><Relationship Id="rId38" Type="http://schemas.openxmlformats.org/officeDocument/2006/relationships/image" Target="../media/image190.png"/><Relationship Id="rId37" Type="http://schemas.openxmlformats.org/officeDocument/2006/relationships/customXml" Target="../ink/ink197.xml"/><Relationship Id="rId36" Type="http://schemas.openxmlformats.org/officeDocument/2006/relationships/image" Target="../media/image189.png"/><Relationship Id="rId35" Type="http://schemas.openxmlformats.org/officeDocument/2006/relationships/customXml" Target="../ink/ink196.xml"/><Relationship Id="rId34" Type="http://schemas.openxmlformats.org/officeDocument/2006/relationships/image" Target="../media/image188.png"/><Relationship Id="rId33" Type="http://schemas.openxmlformats.org/officeDocument/2006/relationships/customXml" Target="../ink/ink195.xml"/><Relationship Id="rId32" Type="http://schemas.openxmlformats.org/officeDocument/2006/relationships/customXml" Target="../ink/ink194.xml"/><Relationship Id="rId31" Type="http://schemas.openxmlformats.org/officeDocument/2006/relationships/image" Target="../media/image187.png"/><Relationship Id="rId30" Type="http://schemas.openxmlformats.org/officeDocument/2006/relationships/customXml" Target="../ink/ink193.xml"/><Relationship Id="rId3" Type="http://schemas.openxmlformats.org/officeDocument/2006/relationships/image" Target="../media/image174.png"/><Relationship Id="rId29" Type="http://schemas.openxmlformats.org/officeDocument/2006/relationships/image" Target="../media/image186.png"/><Relationship Id="rId28" Type="http://schemas.openxmlformats.org/officeDocument/2006/relationships/customXml" Target="../ink/ink192.xml"/><Relationship Id="rId27" Type="http://schemas.openxmlformats.org/officeDocument/2006/relationships/image" Target="../media/image185.png"/><Relationship Id="rId26" Type="http://schemas.openxmlformats.org/officeDocument/2006/relationships/customXml" Target="../ink/ink191.xml"/><Relationship Id="rId25" Type="http://schemas.openxmlformats.org/officeDocument/2006/relationships/image" Target="../media/image34.png"/><Relationship Id="rId24" Type="http://schemas.openxmlformats.org/officeDocument/2006/relationships/customXml" Target="../ink/ink190.xml"/><Relationship Id="rId23" Type="http://schemas.openxmlformats.org/officeDocument/2006/relationships/image" Target="../media/image184.png"/><Relationship Id="rId22" Type="http://schemas.openxmlformats.org/officeDocument/2006/relationships/customXml" Target="../ink/ink189.xml"/><Relationship Id="rId21" Type="http://schemas.openxmlformats.org/officeDocument/2006/relationships/image" Target="../media/image183.png"/><Relationship Id="rId20" Type="http://schemas.openxmlformats.org/officeDocument/2006/relationships/customXml" Target="../ink/ink188.xml"/><Relationship Id="rId2" Type="http://schemas.openxmlformats.org/officeDocument/2006/relationships/customXml" Target="../ink/ink179.xml"/><Relationship Id="rId19" Type="http://schemas.openxmlformats.org/officeDocument/2006/relationships/image" Target="../media/image182.png"/><Relationship Id="rId18" Type="http://schemas.openxmlformats.org/officeDocument/2006/relationships/customXml" Target="../ink/ink187.xml"/><Relationship Id="rId17" Type="http://schemas.openxmlformats.org/officeDocument/2006/relationships/image" Target="../media/image181.png"/><Relationship Id="rId16" Type="http://schemas.openxmlformats.org/officeDocument/2006/relationships/customXml" Target="../ink/ink186.xml"/><Relationship Id="rId15" Type="http://schemas.openxmlformats.org/officeDocument/2006/relationships/image" Target="../media/image180.png"/><Relationship Id="rId14" Type="http://schemas.openxmlformats.org/officeDocument/2006/relationships/customXml" Target="../ink/ink185.xml"/><Relationship Id="rId13" Type="http://schemas.openxmlformats.org/officeDocument/2006/relationships/image" Target="../media/image179.png"/><Relationship Id="rId12" Type="http://schemas.openxmlformats.org/officeDocument/2006/relationships/customXml" Target="../ink/ink184.xml"/><Relationship Id="rId11" Type="http://schemas.openxmlformats.org/officeDocument/2006/relationships/image" Target="../media/image178.png"/><Relationship Id="rId10" Type="http://schemas.openxmlformats.org/officeDocument/2006/relationships/customXml" Target="../ink/ink183.xml"/><Relationship Id="rId1" Type="http://schemas.openxmlformats.org/officeDocument/2006/relationships/image" Target="../media/image82.png"/></Relationships>
</file>

<file path=ppt/slides/_rels/slide18.xml.rels><?xml version="1.0" encoding="UTF-8" standalone="yes"?>
<Relationships xmlns="http://schemas.openxmlformats.org/package/2006/relationships"><Relationship Id="rId99" Type="http://schemas.openxmlformats.org/officeDocument/2006/relationships/customXml" Target="../ink/ink259.xml"/><Relationship Id="rId98" Type="http://schemas.openxmlformats.org/officeDocument/2006/relationships/image" Target="../media/image250.png"/><Relationship Id="rId97" Type="http://schemas.openxmlformats.org/officeDocument/2006/relationships/customXml" Target="../ink/ink258.xml"/><Relationship Id="rId96" Type="http://schemas.openxmlformats.org/officeDocument/2006/relationships/image" Target="../media/image249.png"/><Relationship Id="rId95" Type="http://schemas.openxmlformats.org/officeDocument/2006/relationships/customXml" Target="../ink/ink257.xml"/><Relationship Id="rId94" Type="http://schemas.openxmlformats.org/officeDocument/2006/relationships/image" Target="../media/image248.png"/><Relationship Id="rId93" Type="http://schemas.openxmlformats.org/officeDocument/2006/relationships/customXml" Target="../ink/ink256.xml"/><Relationship Id="rId92" Type="http://schemas.openxmlformats.org/officeDocument/2006/relationships/image" Target="../media/image247.png"/><Relationship Id="rId91" Type="http://schemas.openxmlformats.org/officeDocument/2006/relationships/customXml" Target="../ink/ink255.xml"/><Relationship Id="rId90" Type="http://schemas.openxmlformats.org/officeDocument/2006/relationships/image" Target="../media/image246.png"/><Relationship Id="rId9" Type="http://schemas.openxmlformats.org/officeDocument/2006/relationships/customXml" Target="../ink/ink214.xml"/><Relationship Id="rId89" Type="http://schemas.openxmlformats.org/officeDocument/2006/relationships/customXml" Target="../ink/ink254.xml"/><Relationship Id="rId88" Type="http://schemas.openxmlformats.org/officeDocument/2006/relationships/image" Target="../media/image245.png"/><Relationship Id="rId87" Type="http://schemas.openxmlformats.org/officeDocument/2006/relationships/customXml" Target="../ink/ink253.xml"/><Relationship Id="rId86" Type="http://schemas.openxmlformats.org/officeDocument/2006/relationships/image" Target="../media/image244.png"/><Relationship Id="rId85" Type="http://schemas.openxmlformats.org/officeDocument/2006/relationships/customXml" Target="../ink/ink252.xml"/><Relationship Id="rId84" Type="http://schemas.openxmlformats.org/officeDocument/2006/relationships/image" Target="../media/image243.png"/><Relationship Id="rId83" Type="http://schemas.openxmlformats.org/officeDocument/2006/relationships/customXml" Target="../ink/ink251.xml"/><Relationship Id="rId82" Type="http://schemas.openxmlformats.org/officeDocument/2006/relationships/image" Target="../media/image242.png"/><Relationship Id="rId81" Type="http://schemas.openxmlformats.org/officeDocument/2006/relationships/customXml" Target="../ink/ink250.xml"/><Relationship Id="rId80" Type="http://schemas.openxmlformats.org/officeDocument/2006/relationships/image" Target="../media/image241.png"/><Relationship Id="rId8" Type="http://schemas.openxmlformats.org/officeDocument/2006/relationships/image" Target="../media/image206.png"/><Relationship Id="rId79" Type="http://schemas.openxmlformats.org/officeDocument/2006/relationships/customXml" Target="../ink/ink249.xml"/><Relationship Id="rId78" Type="http://schemas.openxmlformats.org/officeDocument/2006/relationships/image" Target="../media/image240.png"/><Relationship Id="rId77" Type="http://schemas.openxmlformats.org/officeDocument/2006/relationships/customXml" Target="../ink/ink248.xml"/><Relationship Id="rId76" Type="http://schemas.openxmlformats.org/officeDocument/2006/relationships/image" Target="../media/image239.png"/><Relationship Id="rId75" Type="http://schemas.openxmlformats.org/officeDocument/2006/relationships/customXml" Target="../ink/ink247.xml"/><Relationship Id="rId74" Type="http://schemas.openxmlformats.org/officeDocument/2006/relationships/image" Target="../media/image238.png"/><Relationship Id="rId73" Type="http://schemas.openxmlformats.org/officeDocument/2006/relationships/customXml" Target="../ink/ink246.xml"/><Relationship Id="rId72" Type="http://schemas.openxmlformats.org/officeDocument/2006/relationships/image" Target="../media/image237.png"/><Relationship Id="rId71" Type="http://schemas.openxmlformats.org/officeDocument/2006/relationships/customXml" Target="../ink/ink245.xml"/><Relationship Id="rId70" Type="http://schemas.openxmlformats.org/officeDocument/2006/relationships/image" Target="../media/image236.png"/><Relationship Id="rId7" Type="http://schemas.openxmlformats.org/officeDocument/2006/relationships/customXml" Target="../ink/ink213.xml"/><Relationship Id="rId69" Type="http://schemas.openxmlformats.org/officeDocument/2006/relationships/customXml" Target="../ink/ink244.xml"/><Relationship Id="rId68" Type="http://schemas.openxmlformats.org/officeDocument/2006/relationships/image" Target="../media/image34.png"/><Relationship Id="rId67" Type="http://schemas.openxmlformats.org/officeDocument/2006/relationships/customXml" Target="../ink/ink243.xml"/><Relationship Id="rId66" Type="http://schemas.openxmlformats.org/officeDocument/2006/relationships/image" Target="../media/image235.png"/><Relationship Id="rId65" Type="http://schemas.openxmlformats.org/officeDocument/2006/relationships/customXml" Target="../ink/ink242.xml"/><Relationship Id="rId64" Type="http://schemas.openxmlformats.org/officeDocument/2006/relationships/image" Target="../media/image234.png"/><Relationship Id="rId63" Type="http://schemas.openxmlformats.org/officeDocument/2006/relationships/customXml" Target="../ink/ink241.xml"/><Relationship Id="rId62" Type="http://schemas.openxmlformats.org/officeDocument/2006/relationships/image" Target="../media/image233.png"/><Relationship Id="rId61" Type="http://schemas.openxmlformats.org/officeDocument/2006/relationships/customXml" Target="../ink/ink240.xml"/><Relationship Id="rId60" Type="http://schemas.openxmlformats.org/officeDocument/2006/relationships/image" Target="../media/image232.png"/><Relationship Id="rId6" Type="http://schemas.openxmlformats.org/officeDocument/2006/relationships/image" Target="../media/image205.png"/><Relationship Id="rId59" Type="http://schemas.openxmlformats.org/officeDocument/2006/relationships/customXml" Target="../ink/ink239.xml"/><Relationship Id="rId58" Type="http://schemas.openxmlformats.org/officeDocument/2006/relationships/image" Target="../media/image231.png"/><Relationship Id="rId57" Type="http://schemas.openxmlformats.org/officeDocument/2006/relationships/customXml" Target="../ink/ink238.xml"/><Relationship Id="rId56" Type="http://schemas.openxmlformats.org/officeDocument/2006/relationships/image" Target="../media/image230.png"/><Relationship Id="rId55" Type="http://schemas.openxmlformats.org/officeDocument/2006/relationships/customXml" Target="../ink/ink237.xml"/><Relationship Id="rId54" Type="http://schemas.openxmlformats.org/officeDocument/2006/relationships/image" Target="../media/image229.png"/><Relationship Id="rId53" Type="http://schemas.openxmlformats.org/officeDocument/2006/relationships/customXml" Target="../ink/ink236.xml"/><Relationship Id="rId52" Type="http://schemas.openxmlformats.org/officeDocument/2006/relationships/image" Target="../media/image228.png"/><Relationship Id="rId51" Type="http://schemas.openxmlformats.org/officeDocument/2006/relationships/customXml" Target="../ink/ink235.xml"/><Relationship Id="rId50" Type="http://schemas.openxmlformats.org/officeDocument/2006/relationships/image" Target="../media/image227.png"/><Relationship Id="rId5" Type="http://schemas.openxmlformats.org/officeDocument/2006/relationships/customXml" Target="../ink/ink212.xml"/><Relationship Id="rId49" Type="http://schemas.openxmlformats.org/officeDocument/2006/relationships/customXml" Target="../ink/ink234.xml"/><Relationship Id="rId48" Type="http://schemas.openxmlformats.org/officeDocument/2006/relationships/image" Target="../media/image226.png"/><Relationship Id="rId47" Type="http://schemas.openxmlformats.org/officeDocument/2006/relationships/customXml" Target="../ink/ink233.xml"/><Relationship Id="rId46" Type="http://schemas.openxmlformats.org/officeDocument/2006/relationships/image" Target="../media/image225.png"/><Relationship Id="rId45" Type="http://schemas.openxmlformats.org/officeDocument/2006/relationships/customXml" Target="../ink/ink232.xml"/><Relationship Id="rId44" Type="http://schemas.openxmlformats.org/officeDocument/2006/relationships/image" Target="../media/image224.png"/><Relationship Id="rId43" Type="http://schemas.openxmlformats.org/officeDocument/2006/relationships/customXml" Target="../ink/ink231.xml"/><Relationship Id="rId42" Type="http://schemas.openxmlformats.org/officeDocument/2006/relationships/image" Target="../media/image223.png"/><Relationship Id="rId41" Type="http://schemas.openxmlformats.org/officeDocument/2006/relationships/customXml" Target="../ink/ink230.xml"/><Relationship Id="rId40" Type="http://schemas.openxmlformats.org/officeDocument/2006/relationships/image" Target="../media/image222.png"/><Relationship Id="rId4" Type="http://schemas.openxmlformats.org/officeDocument/2006/relationships/image" Target="../media/image204.png"/><Relationship Id="rId39" Type="http://schemas.openxmlformats.org/officeDocument/2006/relationships/customXml" Target="../ink/ink229.xml"/><Relationship Id="rId38" Type="http://schemas.openxmlformats.org/officeDocument/2006/relationships/image" Target="../media/image221.png"/><Relationship Id="rId37" Type="http://schemas.openxmlformats.org/officeDocument/2006/relationships/customXml" Target="../ink/ink228.xml"/><Relationship Id="rId36" Type="http://schemas.openxmlformats.org/officeDocument/2006/relationships/image" Target="../media/image220.png"/><Relationship Id="rId35" Type="http://schemas.openxmlformats.org/officeDocument/2006/relationships/customXml" Target="../ink/ink227.xml"/><Relationship Id="rId34" Type="http://schemas.openxmlformats.org/officeDocument/2006/relationships/image" Target="../media/image219.png"/><Relationship Id="rId33" Type="http://schemas.openxmlformats.org/officeDocument/2006/relationships/customXml" Target="../ink/ink226.xml"/><Relationship Id="rId32" Type="http://schemas.openxmlformats.org/officeDocument/2006/relationships/image" Target="../media/image218.png"/><Relationship Id="rId31" Type="http://schemas.openxmlformats.org/officeDocument/2006/relationships/customXml" Target="../ink/ink225.xml"/><Relationship Id="rId30" Type="http://schemas.openxmlformats.org/officeDocument/2006/relationships/image" Target="../media/image217.png"/><Relationship Id="rId3" Type="http://schemas.openxmlformats.org/officeDocument/2006/relationships/customXml" Target="../ink/ink211.xml"/><Relationship Id="rId29" Type="http://schemas.openxmlformats.org/officeDocument/2006/relationships/customXml" Target="../ink/ink224.xml"/><Relationship Id="rId28" Type="http://schemas.openxmlformats.org/officeDocument/2006/relationships/image" Target="../media/image216.png"/><Relationship Id="rId27" Type="http://schemas.openxmlformats.org/officeDocument/2006/relationships/customXml" Target="../ink/ink223.xml"/><Relationship Id="rId26" Type="http://schemas.openxmlformats.org/officeDocument/2006/relationships/image" Target="../media/image215.png"/><Relationship Id="rId25" Type="http://schemas.openxmlformats.org/officeDocument/2006/relationships/customXml" Target="../ink/ink222.xml"/><Relationship Id="rId24" Type="http://schemas.openxmlformats.org/officeDocument/2006/relationships/image" Target="../media/image214.png"/><Relationship Id="rId23" Type="http://schemas.openxmlformats.org/officeDocument/2006/relationships/customXml" Target="../ink/ink221.xml"/><Relationship Id="rId22" Type="http://schemas.openxmlformats.org/officeDocument/2006/relationships/image" Target="../media/image213.png"/><Relationship Id="rId21" Type="http://schemas.openxmlformats.org/officeDocument/2006/relationships/customXml" Target="../ink/ink220.xml"/><Relationship Id="rId20" Type="http://schemas.openxmlformats.org/officeDocument/2006/relationships/image" Target="../media/image212.png"/><Relationship Id="rId2" Type="http://schemas.openxmlformats.org/officeDocument/2006/relationships/image" Target="../media/image203.png"/><Relationship Id="rId19" Type="http://schemas.openxmlformats.org/officeDocument/2006/relationships/customXml" Target="../ink/ink219.xml"/><Relationship Id="rId18" Type="http://schemas.openxmlformats.org/officeDocument/2006/relationships/image" Target="../media/image211.png"/><Relationship Id="rId17" Type="http://schemas.openxmlformats.org/officeDocument/2006/relationships/customXml" Target="../ink/ink218.xml"/><Relationship Id="rId16" Type="http://schemas.openxmlformats.org/officeDocument/2006/relationships/image" Target="../media/image210.png"/><Relationship Id="rId15" Type="http://schemas.openxmlformats.org/officeDocument/2006/relationships/customXml" Target="../ink/ink217.xml"/><Relationship Id="rId14" Type="http://schemas.openxmlformats.org/officeDocument/2006/relationships/image" Target="../media/image209.png"/><Relationship Id="rId13" Type="http://schemas.openxmlformats.org/officeDocument/2006/relationships/customXml" Target="../ink/ink216.xml"/><Relationship Id="rId12" Type="http://schemas.openxmlformats.org/officeDocument/2006/relationships/image" Target="../media/image208.png"/><Relationship Id="rId114" Type="http://schemas.openxmlformats.org/officeDocument/2006/relationships/slideLayout" Target="../slideLayouts/slideLayout2.xml"/><Relationship Id="rId113" Type="http://schemas.openxmlformats.org/officeDocument/2006/relationships/image" Target="../media/image257.png"/><Relationship Id="rId112" Type="http://schemas.openxmlformats.org/officeDocument/2006/relationships/customXml" Target="../ink/ink266.xml"/><Relationship Id="rId111" Type="http://schemas.openxmlformats.org/officeDocument/2006/relationships/image" Target="../media/image256.png"/><Relationship Id="rId110" Type="http://schemas.openxmlformats.org/officeDocument/2006/relationships/customXml" Target="../ink/ink265.xml"/><Relationship Id="rId11" Type="http://schemas.openxmlformats.org/officeDocument/2006/relationships/customXml" Target="../ink/ink215.xml"/><Relationship Id="rId109" Type="http://schemas.openxmlformats.org/officeDocument/2006/relationships/image" Target="../media/image255.png"/><Relationship Id="rId108" Type="http://schemas.openxmlformats.org/officeDocument/2006/relationships/customXml" Target="../ink/ink264.xml"/><Relationship Id="rId107" Type="http://schemas.openxmlformats.org/officeDocument/2006/relationships/image" Target="../media/image254.png"/><Relationship Id="rId106" Type="http://schemas.openxmlformats.org/officeDocument/2006/relationships/customXml" Target="../ink/ink263.xml"/><Relationship Id="rId105" Type="http://schemas.openxmlformats.org/officeDocument/2006/relationships/image" Target="../media/image253.png"/><Relationship Id="rId104" Type="http://schemas.openxmlformats.org/officeDocument/2006/relationships/customXml" Target="../ink/ink262.xml"/><Relationship Id="rId103" Type="http://schemas.openxmlformats.org/officeDocument/2006/relationships/image" Target="../media/image252.png"/><Relationship Id="rId102" Type="http://schemas.openxmlformats.org/officeDocument/2006/relationships/customXml" Target="../ink/ink261.xml"/><Relationship Id="rId101" Type="http://schemas.openxmlformats.org/officeDocument/2006/relationships/image" Target="../media/image251.png"/><Relationship Id="rId100" Type="http://schemas.openxmlformats.org/officeDocument/2006/relationships/customXml" Target="../ink/ink260.xml"/><Relationship Id="rId10" Type="http://schemas.openxmlformats.org/officeDocument/2006/relationships/image" Target="../media/image207.png"/><Relationship Id="rId1" Type="http://schemas.openxmlformats.org/officeDocument/2006/relationships/customXml" Target="../ink/ink210.xml"/></Relationships>
</file>

<file path=ppt/slides/_rels/slide19.xml.rels><?xml version="1.0" encoding="UTF-8" standalone="yes"?>
<Relationships xmlns="http://schemas.openxmlformats.org/package/2006/relationships"><Relationship Id="rId9" Type="http://schemas.openxmlformats.org/officeDocument/2006/relationships/customXml" Target="../ink/ink271.xml"/><Relationship Id="rId8" Type="http://schemas.openxmlformats.org/officeDocument/2006/relationships/image" Target="../media/image261.png"/><Relationship Id="rId7" Type="http://schemas.openxmlformats.org/officeDocument/2006/relationships/customXml" Target="../ink/ink270.xml"/><Relationship Id="rId6" Type="http://schemas.openxmlformats.org/officeDocument/2006/relationships/image" Target="../media/image260.png"/><Relationship Id="rId5" Type="http://schemas.openxmlformats.org/officeDocument/2006/relationships/customXml" Target="../ink/ink269.xml"/><Relationship Id="rId41" Type="http://schemas.openxmlformats.org/officeDocument/2006/relationships/slideLayout" Target="../slideLayouts/slideLayout2.xml"/><Relationship Id="rId40" Type="http://schemas.openxmlformats.org/officeDocument/2006/relationships/image" Target="../media/image276.png"/><Relationship Id="rId4" Type="http://schemas.openxmlformats.org/officeDocument/2006/relationships/image" Target="../media/image259.png"/><Relationship Id="rId39" Type="http://schemas.openxmlformats.org/officeDocument/2006/relationships/customXml" Target="../ink/ink286.xml"/><Relationship Id="rId38" Type="http://schemas.openxmlformats.org/officeDocument/2006/relationships/image" Target="../media/image275.png"/><Relationship Id="rId37" Type="http://schemas.openxmlformats.org/officeDocument/2006/relationships/customXml" Target="../ink/ink285.xml"/><Relationship Id="rId36" Type="http://schemas.openxmlformats.org/officeDocument/2006/relationships/image" Target="../media/image274.png"/><Relationship Id="rId35" Type="http://schemas.openxmlformats.org/officeDocument/2006/relationships/customXml" Target="../ink/ink284.xml"/><Relationship Id="rId34" Type="http://schemas.openxmlformats.org/officeDocument/2006/relationships/image" Target="../media/image273.png"/><Relationship Id="rId33" Type="http://schemas.openxmlformats.org/officeDocument/2006/relationships/customXml" Target="../ink/ink283.xml"/><Relationship Id="rId32" Type="http://schemas.openxmlformats.org/officeDocument/2006/relationships/image" Target="../media/image34.png"/><Relationship Id="rId31" Type="http://schemas.openxmlformats.org/officeDocument/2006/relationships/customXml" Target="../ink/ink282.xml"/><Relationship Id="rId30" Type="http://schemas.openxmlformats.org/officeDocument/2006/relationships/image" Target="../media/image272.png"/><Relationship Id="rId3" Type="http://schemas.openxmlformats.org/officeDocument/2006/relationships/customXml" Target="../ink/ink268.xml"/><Relationship Id="rId29" Type="http://schemas.openxmlformats.org/officeDocument/2006/relationships/customXml" Target="../ink/ink281.xml"/><Relationship Id="rId28" Type="http://schemas.openxmlformats.org/officeDocument/2006/relationships/image" Target="../media/image271.png"/><Relationship Id="rId27" Type="http://schemas.openxmlformats.org/officeDocument/2006/relationships/customXml" Target="../ink/ink280.xml"/><Relationship Id="rId26" Type="http://schemas.openxmlformats.org/officeDocument/2006/relationships/image" Target="../media/image270.png"/><Relationship Id="rId25" Type="http://schemas.openxmlformats.org/officeDocument/2006/relationships/customXml" Target="../ink/ink279.xml"/><Relationship Id="rId24" Type="http://schemas.openxmlformats.org/officeDocument/2006/relationships/image" Target="../media/image269.png"/><Relationship Id="rId23" Type="http://schemas.openxmlformats.org/officeDocument/2006/relationships/customXml" Target="../ink/ink278.xml"/><Relationship Id="rId22" Type="http://schemas.openxmlformats.org/officeDocument/2006/relationships/image" Target="../media/image268.png"/><Relationship Id="rId21" Type="http://schemas.openxmlformats.org/officeDocument/2006/relationships/customXml" Target="../ink/ink277.xml"/><Relationship Id="rId20" Type="http://schemas.openxmlformats.org/officeDocument/2006/relationships/image" Target="../media/image267.png"/><Relationship Id="rId2" Type="http://schemas.openxmlformats.org/officeDocument/2006/relationships/image" Target="../media/image258.png"/><Relationship Id="rId19" Type="http://schemas.openxmlformats.org/officeDocument/2006/relationships/customXml" Target="../ink/ink276.xml"/><Relationship Id="rId18" Type="http://schemas.openxmlformats.org/officeDocument/2006/relationships/image" Target="../media/image266.png"/><Relationship Id="rId17" Type="http://schemas.openxmlformats.org/officeDocument/2006/relationships/customXml" Target="../ink/ink275.xml"/><Relationship Id="rId16" Type="http://schemas.openxmlformats.org/officeDocument/2006/relationships/image" Target="../media/image265.png"/><Relationship Id="rId15" Type="http://schemas.openxmlformats.org/officeDocument/2006/relationships/customXml" Target="../ink/ink274.xml"/><Relationship Id="rId14" Type="http://schemas.openxmlformats.org/officeDocument/2006/relationships/image" Target="../media/image264.png"/><Relationship Id="rId13" Type="http://schemas.openxmlformats.org/officeDocument/2006/relationships/customXml" Target="../ink/ink273.xml"/><Relationship Id="rId12" Type="http://schemas.openxmlformats.org/officeDocument/2006/relationships/image" Target="../media/image263.png"/><Relationship Id="rId11" Type="http://schemas.openxmlformats.org/officeDocument/2006/relationships/customXml" Target="../ink/ink272.xml"/><Relationship Id="rId10" Type="http://schemas.openxmlformats.org/officeDocument/2006/relationships/image" Target="../media/image262.png"/><Relationship Id="rId1" Type="http://schemas.openxmlformats.org/officeDocument/2006/relationships/customXml" Target="../ink/ink2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9" Type="http://schemas.openxmlformats.org/officeDocument/2006/relationships/customXml" Target="../ink/ink336.xml"/><Relationship Id="rId98" Type="http://schemas.openxmlformats.org/officeDocument/2006/relationships/image" Target="../media/image325.png"/><Relationship Id="rId97" Type="http://schemas.openxmlformats.org/officeDocument/2006/relationships/customXml" Target="../ink/ink335.xml"/><Relationship Id="rId96" Type="http://schemas.openxmlformats.org/officeDocument/2006/relationships/image" Target="../media/image324.png"/><Relationship Id="rId95" Type="http://schemas.openxmlformats.org/officeDocument/2006/relationships/customXml" Target="../ink/ink334.xml"/><Relationship Id="rId94" Type="http://schemas.openxmlformats.org/officeDocument/2006/relationships/image" Target="../media/image323.png"/><Relationship Id="rId93" Type="http://schemas.openxmlformats.org/officeDocument/2006/relationships/customXml" Target="../ink/ink333.xml"/><Relationship Id="rId92" Type="http://schemas.openxmlformats.org/officeDocument/2006/relationships/image" Target="../media/image322.png"/><Relationship Id="rId91" Type="http://schemas.openxmlformats.org/officeDocument/2006/relationships/customXml" Target="../ink/ink332.xml"/><Relationship Id="rId90" Type="http://schemas.openxmlformats.org/officeDocument/2006/relationships/image" Target="../media/image321.png"/><Relationship Id="rId9" Type="http://schemas.openxmlformats.org/officeDocument/2006/relationships/customXml" Target="../ink/ink291.xml"/><Relationship Id="rId89" Type="http://schemas.openxmlformats.org/officeDocument/2006/relationships/customXml" Target="../ink/ink331.xml"/><Relationship Id="rId88" Type="http://schemas.openxmlformats.org/officeDocument/2006/relationships/image" Target="../media/image320.png"/><Relationship Id="rId87" Type="http://schemas.openxmlformats.org/officeDocument/2006/relationships/customXml" Target="../ink/ink330.xml"/><Relationship Id="rId86" Type="http://schemas.openxmlformats.org/officeDocument/2006/relationships/image" Target="../media/image319.png"/><Relationship Id="rId85" Type="http://schemas.openxmlformats.org/officeDocument/2006/relationships/customXml" Target="../ink/ink329.xml"/><Relationship Id="rId84" Type="http://schemas.openxmlformats.org/officeDocument/2006/relationships/image" Target="../media/image318.png"/><Relationship Id="rId83" Type="http://schemas.openxmlformats.org/officeDocument/2006/relationships/customXml" Target="../ink/ink328.xml"/><Relationship Id="rId82" Type="http://schemas.openxmlformats.org/officeDocument/2006/relationships/image" Target="../media/image317.png"/><Relationship Id="rId81" Type="http://schemas.openxmlformats.org/officeDocument/2006/relationships/customXml" Target="../ink/ink327.xml"/><Relationship Id="rId80" Type="http://schemas.openxmlformats.org/officeDocument/2006/relationships/image" Target="../media/image316.png"/><Relationship Id="rId8" Type="http://schemas.openxmlformats.org/officeDocument/2006/relationships/image" Target="../media/image280.png"/><Relationship Id="rId79" Type="http://schemas.openxmlformats.org/officeDocument/2006/relationships/customXml" Target="../ink/ink326.xml"/><Relationship Id="rId78" Type="http://schemas.openxmlformats.org/officeDocument/2006/relationships/image" Target="../media/image315.png"/><Relationship Id="rId77" Type="http://schemas.openxmlformats.org/officeDocument/2006/relationships/customXml" Target="../ink/ink325.xml"/><Relationship Id="rId76" Type="http://schemas.openxmlformats.org/officeDocument/2006/relationships/image" Target="../media/image314.png"/><Relationship Id="rId75" Type="http://schemas.openxmlformats.org/officeDocument/2006/relationships/customXml" Target="../ink/ink324.xml"/><Relationship Id="rId74" Type="http://schemas.openxmlformats.org/officeDocument/2006/relationships/image" Target="../media/image313.png"/><Relationship Id="rId73" Type="http://schemas.openxmlformats.org/officeDocument/2006/relationships/customXml" Target="../ink/ink323.xml"/><Relationship Id="rId72" Type="http://schemas.openxmlformats.org/officeDocument/2006/relationships/image" Target="../media/image312.png"/><Relationship Id="rId71" Type="http://schemas.openxmlformats.org/officeDocument/2006/relationships/customXml" Target="../ink/ink322.xml"/><Relationship Id="rId70" Type="http://schemas.openxmlformats.org/officeDocument/2006/relationships/image" Target="../media/image311.png"/><Relationship Id="rId7" Type="http://schemas.openxmlformats.org/officeDocument/2006/relationships/customXml" Target="../ink/ink290.xml"/><Relationship Id="rId69" Type="http://schemas.openxmlformats.org/officeDocument/2006/relationships/customXml" Target="../ink/ink321.xml"/><Relationship Id="rId68" Type="http://schemas.openxmlformats.org/officeDocument/2006/relationships/image" Target="../media/image310.png"/><Relationship Id="rId67" Type="http://schemas.openxmlformats.org/officeDocument/2006/relationships/customXml" Target="../ink/ink320.xml"/><Relationship Id="rId66" Type="http://schemas.openxmlformats.org/officeDocument/2006/relationships/image" Target="../media/image309.png"/><Relationship Id="rId65" Type="http://schemas.openxmlformats.org/officeDocument/2006/relationships/customXml" Target="../ink/ink319.xml"/><Relationship Id="rId64" Type="http://schemas.openxmlformats.org/officeDocument/2006/relationships/image" Target="../media/image308.png"/><Relationship Id="rId63" Type="http://schemas.openxmlformats.org/officeDocument/2006/relationships/customXml" Target="../ink/ink318.xml"/><Relationship Id="rId62" Type="http://schemas.openxmlformats.org/officeDocument/2006/relationships/image" Target="../media/image307.png"/><Relationship Id="rId61" Type="http://schemas.openxmlformats.org/officeDocument/2006/relationships/customXml" Target="../ink/ink317.xml"/><Relationship Id="rId60" Type="http://schemas.openxmlformats.org/officeDocument/2006/relationships/image" Target="../media/image306.png"/><Relationship Id="rId6" Type="http://schemas.openxmlformats.org/officeDocument/2006/relationships/image" Target="../media/image279.png"/><Relationship Id="rId59" Type="http://schemas.openxmlformats.org/officeDocument/2006/relationships/customXml" Target="../ink/ink316.xml"/><Relationship Id="rId58" Type="http://schemas.openxmlformats.org/officeDocument/2006/relationships/image" Target="../media/image305.png"/><Relationship Id="rId57" Type="http://schemas.openxmlformats.org/officeDocument/2006/relationships/customXml" Target="../ink/ink315.xml"/><Relationship Id="rId56" Type="http://schemas.openxmlformats.org/officeDocument/2006/relationships/image" Target="../media/image304.png"/><Relationship Id="rId55" Type="http://schemas.openxmlformats.org/officeDocument/2006/relationships/customXml" Target="../ink/ink314.xml"/><Relationship Id="rId54" Type="http://schemas.openxmlformats.org/officeDocument/2006/relationships/image" Target="../media/image303.png"/><Relationship Id="rId53" Type="http://schemas.openxmlformats.org/officeDocument/2006/relationships/customXml" Target="../ink/ink313.xml"/><Relationship Id="rId52" Type="http://schemas.openxmlformats.org/officeDocument/2006/relationships/image" Target="../media/image302.png"/><Relationship Id="rId51" Type="http://schemas.openxmlformats.org/officeDocument/2006/relationships/customXml" Target="../ink/ink312.xml"/><Relationship Id="rId50" Type="http://schemas.openxmlformats.org/officeDocument/2006/relationships/image" Target="../media/image301.png"/><Relationship Id="rId5" Type="http://schemas.openxmlformats.org/officeDocument/2006/relationships/customXml" Target="../ink/ink289.xml"/><Relationship Id="rId49" Type="http://schemas.openxmlformats.org/officeDocument/2006/relationships/customXml" Target="../ink/ink311.xml"/><Relationship Id="rId48" Type="http://schemas.openxmlformats.org/officeDocument/2006/relationships/image" Target="../media/image300.png"/><Relationship Id="rId47" Type="http://schemas.openxmlformats.org/officeDocument/2006/relationships/customXml" Target="../ink/ink310.xml"/><Relationship Id="rId46" Type="http://schemas.openxmlformats.org/officeDocument/2006/relationships/image" Target="../media/image299.png"/><Relationship Id="rId45" Type="http://schemas.openxmlformats.org/officeDocument/2006/relationships/customXml" Target="../ink/ink309.xml"/><Relationship Id="rId44" Type="http://schemas.openxmlformats.org/officeDocument/2006/relationships/image" Target="../media/image298.png"/><Relationship Id="rId43" Type="http://schemas.openxmlformats.org/officeDocument/2006/relationships/customXml" Target="../ink/ink308.xml"/><Relationship Id="rId42" Type="http://schemas.openxmlformats.org/officeDocument/2006/relationships/image" Target="../media/image297.png"/><Relationship Id="rId41" Type="http://schemas.openxmlformats.org/officeDocument/2006/relationships/customXml" Target="../ink/ink307.xml"/><Relationship Id="rId40" Type="http://schemas.openxmlformats.org/officeDocument/2006/relationships/image" Target="../media/image296.png"/><Relationship Id="rId4" Type="http://schemas.openxmlformats.org/officeDocument/2006/relationships/image" Target="../media/image278.png"/><Relationship Id="rId39" Type="http://schemas.openxmlformats.org/officeDocument/2006/relationships/customXml" Target="../ink/ink306.xml"/><Relationship Id="rId38" Type="http://schemas.openxmlformats.org/officeDocument/2006/relationships/image" Target="../media/image295.png"/><Relationship Id="rId37" Type="http://schemas.openxmlformats.org/officeDocument/2006/relationships/customXml" Target="../ink/ink305.xml"/><Relationship Id="rId36" Type="http://schemas.openxmlformats.org/officeDocument/2006/relationships/image" Target="../media/image294.png"/><Relationship Id="rId35" Type="http://schemas.openxmlformats.org/officeDocument/2006/relationships/customXml" Target="../ink/ink304.xml"/><Relationship Id="rId34" Type="http://schemas.openxmlformats.org/officeDocument/2006/relationships/image" Target="../media/image293.png"/><Relationship Id="rId33" Type="http://schemas.openxmlformats.org/officeDocument/2006/relationships/customXml" Target="../ink/ink303.xml"/><Relationship Id="rId32" Type="http://schemas.openxmlformats.org/officeDocument/2006/relationships/image" Target="../media/image292.png"/><Relationship Id="rId31" Type="http://schemas.openxmlformats.org/officeDocument/2006/relationships/customXml" Target="../ink/ink302.xml"/><Relationship Id="rId30" Type="http://schemas.openxmlformats.org/officeDocument/2006/relationships/image" Target="../media/image291.png"/><Relationship Id="rId3" Type="http://schemas.openxmlformats.org/officeDocument/2006/relationships/customXml" Target="../ink/ink288.xml"/><Relationship Id="rId29" Type="http://schemas.openxmlformats.org/officeDocument/2006/relationships/customXml" Target="../ink/ink301.xml"/><Relationship Id="rId28" Type="http://schemas.openxmlformats.org/officeDocument/2006/relationships/image" Target="../media/image290.png"/><Relationship Id="rId27" Type="http://schemas.openxmlformats.org/officeDocument/2006/relationships/customXml" Target="../ink/ink300.xml"/><Relationship Id="rId26" Type="http://schemas.openxmlformats.org/officeDocument/2006/relationships/image" Target="../media/image289.png"/><Relationship Id="rId25" Type="http://schemas.openxmlformats.org/officeDocument/2006/relationships/customXml" Target="../ink/ink299.xml"/><Relationship Id="rId24" Type="http://schemas.openxmlformats.org/officeDocument/2006/relationships/image" Target="../media/image288.png"/><Relationship Id="rId23" Type="http://schemas.openxmlformats.org/officeDocument/2006/relationships/customXml" Target="../ink/ink298.xml"/><Relationship Id="rId22" Type="http://schemas.openxmlformats.org/officeDocument/2006/relationships/image" Target="../media/image287.png"/><Relationship Id="rId21" Type="http://schemas.openxmlformats.org/officeDocument/2006/relationships/customXml" Target="../ink/ink297.xml"/><Relationship Id="rId20" Type="http://schemas.openxmlformats.org/officeDocument/2006/relationships/image" Target="../media/image286.png"/><Relationship Id="rId2" Type="http://schemas.openxmlformats.org/officeDocument/2006/relationships/image" Target="../media/image277.png"/><Relationship Id="rId19" Type="http://schemas.openxmlformats.org/officeDocument/2006/relationships/customXml" Target="../ink/ink296.xml"/><Relationship Id="rId181" Type="http://schemas.openxmlformats.org/officeDocument/2006/relationships/slideLayout" Target="../slideLayouts/slideLayout2.xml"/><Relationship Id="rId180" Type="http://schemas.openxmlformats.org/officeDocument/2006/relationships/image" Target="../media/image363.png"/><Relationship Id="rId18" Type="http://schemas.openxmlformats.org/officeDocument/2006/relationships/image" Target="../media/image285.png"/><Relationship Id="rId179" Type="http://schemas.openxmlformats.org/officeDocument/2006/relationships/customXml" Target="../ink/ink376.xml"/><Relationship Id="rId178" Type="http://schemas.openxmlformats.org/officeDocument/2006/relationships/image" Target="../media/image362.png"/><Relationship Id="rId177" Type="http://schemas.openxmlformats.org/officeDocument/2006/relationships/customXml" Target="../ink/ink375.xml"/><Relationship Id="rId176" Type="http://schemas.openxmlformats.org/officeDocument/2006/relationships/image" Target="../media/image361.png"/><Relationship Id="rId175" Type="http://schemas.openxmlformats.org/officeDocument/2006/relationships/customXml" Target="../ink/ink374.xml"/><Relationship Id="rId174" Type="http://schemas.openxmlformats.org/officeDocument/2006/relationships/image" Target="../media/image360.png"/><Relationship Id="rId173" Type="http://schemas.openxmlformats.org/officeDocument/2006/relationships/customXml" Target="../ink/ink373.xml"/><Relationship Id="rId172" Type="http://schemas.openxmlformats.org/officeDocument/2006/relationships/image" Target="../media/image359.png"/><Relationship Id="rId171" Type="http://schemas.openxmlformats.org/officeDocument/2006/relationships/customXml" Target="../ink/ink372.xml"/><Relationship Id="rId170" Type="http://schemas.openxmlformats.org/officeDocument/2006/relationships/image" Target="../media/image358.png"/><Relationship Id="rId17" Type="http://schemas.openxmlformats.org/officeDocument/2006/relationships/customXml" Target="../ink/ink295.xml"/><Relationship Id="rId169" Type="http://schemas.openxmlformats.org/officeDocument/2006/relationships/customXml" Target="../ink/ink371.xml"/><Relationship Id="rId168" Type="http://schemas.openxmlformats.org/officeDocument/2006/relationships/image" Target="../media/image357.png"/><Relationship Id="rId167" Type="http://schemas.openxmlformats.org/officeDocument/2006/relationships/customXml" Target="../ink/ink370.xml"/><Relationship Id="rId166" Type="http://schemas.openxmlformats.org/officeDocument/2006/relationships/image" Target="../media/image356.png"/><Relationship Id="rId165" Type="http://schemas.openxmlformats.org/officeDocument/2006/relationships/customXml" Target="../ink/ink369.xml"/><Relationship Id="rId164" Type="http://schemas.openxmlformats.org/officeDocument/2006/relationships/image" Target="../media/image355.png"/><Relationship Id="rId163" Type="http://schemas.openxmlformats.org/officeDocument/2006/relationships/customXml" Target="../ink/ink368.xml"/><Relationship Id="rId162" Type="http://schemas.openxmlformats.org/officeDocument/2006/relationships/image" Target="../media/image354.png"/><Relationship Id="rId161" Type="http://schemas.openxmlformats.org/officeDocument/2006/relationships/customXml" Target="../ink/ink367.xml"/><Relationship Id="rId160" Type="http://schemas.openxmlformats.org/officeDocument/2006/relationships/image" Target="../media/image353.png"/><Relationship Id="rId16" Type="http://schemas.openxmlformats.org/officeDocument/2006/relationships/image" Target="../media/image284.png"/><Relationship Id="rId159" Type="http://schemas.openxmlformats.org/officeDocument/2006/relationships/customXml" Target="../ink/ink366.xml"/><Relationship Id="rId158" Type="http://schemas.openxmlformats.org/officeDocument/2006/relationships/image" Target="../media/image352.png"/><Relationship Id="rId157" Type="http://schemas.openxmlformats.org/officeDocument/2006/relationships/customXml" Target="../ink/ink365.xml"/><Relationship Id="rId156" Type="http://schemas.openxmlformats.org/officeDocument/2006/relationships/image" Target="../media/image351.png"/><Relationship Id="rId155" Type="http://schemas.openxmlformats.org/officeDocument/2006/relationships/customXml" Target="../ink/ink364.xml"/><Relationship Id="rId154" Type="http://schemas.openxmlformats.org/officeDocument/2006/relationships/image" Target="../media/image350.png"/><Relationship Id="rId153" Type="http://schemas.openxmlformats.org/officeDocument/2006/relationships/customXml" Target="../ink/ink363.xml"/><Relationship Id="rId152" Type="http://schemas.openxmlformats.org/officeDocument/2006/relationships/image" Target="../media/image349.png"/><Relationship Id="rId151" Type="http://schemas.openxmlformats.org/officeDocument/2006/relationships/customXml" Target="../ink/ink362.xml"/><Relationship Id="rId150" Type="http://schemas.openxmlformats.org/officeDocument/2006/relationships/image" Target="../media/image348.png"/><Relationship Id="rId15" Type="http://schemas.openxmlformats.org/officeDocument/2006/relationships/customXml" Target="../ink/ink294.xml"/><Relationship Id="rId149" Type="http://schemas.openxmlformats.org/officeDocument/2006/relationships/customXml" Target="../ink/ink361.xml"/><Relationship Id="rId148" Type="http://schemas.openxmlformats.org/officeDocument/2006/relationships/image" Target="../media/image347.png"/><Relationship Id="rId147" Type="http://schemas.openxmlformats.org/officeDocument/2006/relationships/customXml" Target="../ink/ink360.xml"/><Relationship Id="rId146" Type="http://schemas.openxmlformats.org/officeDocument/2006/relationships/image" Target="../media/image346.png"/><Relationship Id="rId145" Type="http://schemas.openxmlformats.org/officeDocument/2006/relationships/customXml" Target="../ink/ink359.xml"/><Relationship Id="rId144" Type="http://schemas.openxmlformats.org/officeDocument/2006/relationships/image" Target="../media/image345.png"/><Relationship Id="rId143" Type="http://schemas.openxmlformats.org/officeDocument/2006/relationships/customXml" Target="../ink/ink358.xml"/><Relationship Id="rId142" Type="http://schemas.openxmlformats.org/officeDocument/2006/relationships/image" Target="../media/image344.png"/><Relationship Id="rId141" Type="http://schemas.openxmlformats.org/officeDocument/2006/relationships/customXml" Target="../ink/ink357.xml"/><Relationship Id="rId140" Type="http://schemas.openxmlformats.org/officeDocument/2006/relationships/image" Target="../media/image343.png"/><Relationship Id="rId14" Type="http://schemas.openxmlformats.org/officeDocument/2006/relationships/image" Target="../media/image283.png"/><Relationship Id="rId139" Type="http://schemas.openxmlformats.org/officeDocument/2006/relationships/customXml" Target="../ink/ink356.xml"/><Relationship Id="rId138" Type="http://schemas.openxmlformats.org/officeDocument/2006/relationships/image" Target="../media/image342.png"/><Relationship Id="rId137" Type="http://schemas.openxmlformats.org/officeDocument/2006/relationships/customXml" Target="../ink/ink355.xml"/><Relationship Id="rId136" Type="http://schemas.openxmlformats.org/officeDocument/2006/relationships/image" Target="../media/image341.png"/><Relationship Id="rId135" Type="http://schemas.openxmlformats.org/officeDocument/2006/relationships/customXml" Target="../ink/ink354.xml"/><Relationship Id="rId134" Type="http://schemas.openxmlformats.org/officeDocument/2006/relationships/image" Target="../media/image250.png"/><Relationship Id="rId133" Type="http://schemas.openxmlformats.org/officeDocument/2006/relationships/customXml" Target="../ink/ink353.xml"/><Relationship Id="rId132" Type="http://schemas.openxmlformats.org/officeDocument/2006/relationships/image" Target="../media/image340.png"/><Relationship Id="rId131" Type="http://schemas.openxmlformats.org/officeDocument/2006/relationships/customXml" Target="../ink/ink352.xml"/><Relationship Id="rId130" Type="http://schemas.openxmlformats.org/officeDocument/2006/relationships/image" Target="../media/image339.png"/><Relationship Id="rId13" Type="http://schemas.openxmlformats.org/officeDocument/2006/relationships/customXml" Target="../ink/ink293.xml"/><Relationship Id="rId129" Type="http://schemas.openxmlformats.org/officeDocument/2006/relationships/customXml" Target="../ink/ink351.xml"/><Relationship Id="rId128" Type="http://schemas.openxmlformats.org/officeDocument/2006/relationships/image" Target="../media/image338.png"/><Relationship Id="rId127" Type="http://schemas.openxmlformats.org/officeDocument/2006/relationships/customXml" Target="../ink/ink350.xml"/><Relationship Id="rId126" Type="http://schemas.openxmlformats.org/officeDocument/2006/relationships/image" Target="../media/image337.png"/><Relationship Id="rId125" Type="http://schemas.openxmlformats.org/officeDocument/2006/relationships/customXml" Target="../ink/ink349.xml"/><Relationship Id="rId124" Type="http://schemas.openxmlformats.org/officeDocument/2006/relationships/image" Target="../media/image336.png"/><Relationship Id="rId123" Type="http://schemas.openxmlformats.org/officeDocument/2006/relationships/customXml" Target="../ink/ink348.xml"/><Relationship Id="rId122" Type="http://schemas.openxmlformats.org/officeDocument/2006/relationships/image" Target="../media/image335.png"/><Relationship Id="rId121" Type="http://schemas.openxmlformats.org/officeDocument/2006/relationships/customXml" Target="../ink/ink347.xml"/><Relationship Id="rId120" Type="http://schemas.openxmlformats.org/officeDocument/2006/relationships/image" Target="../media/image334.png"/><Relationship Id="rId12" Type="http://schemas.openxmlformats.org/officeDocument/2006/relationships/image" Target="../media/image282.png"/><Relationship Id="rId119" Type="http://schemas.openxmlformats.org/officeDocument/2006/relationships/customXml" Target="../ink/ink346.xml"/><Relationship Id="rId118" Type="http://schemas.openxmlformats.org/officeDocument/2006/relationships/image" Target="../media/image333.png"/><Relationship Id="rId117" Type="http://schemas.openxmlformats.org/officeDocument/2006/relationships/customXml" Target="../ink/ink345.xml"/><Relationship Id="rId116" Type="http://schemas.openxmlformats.org/officeDocument/2006/relationships/image" Target="../media/image332.png"/><Relationship Id="rId115" Type="http://schemas.openxmlformats.org/officeDocument/2006/relationships/customXml" Target="../ink/ink344.xml"/><Relationship Id="rId114" Type="http://schemas.openxmlformats.org/officeDocument/2006/relationships/image" Target="../media/image331.png"/><Relationship Id="rId113" Type="http://schemas.openxmlformats.org/officeDocument/2006/relationships/customXml" Target="../ink/ink343.xml"/><Relationship Id="rId112" Type="http://schemas.openxmlformats.org/officeDocument/2006/relationships/image" Target="../media/image330.png"/><Relationship Id="rId111" Type="http://schemas.openxmlformats.org/officeDocument/2006/relationships/customXml" Target="../ink/ink342.xml"/><Relationship Id="rId110" Type="http://schemas.openxmlformats.org/officeDocument/2006/relationships/image" Target="../media/image329.png"/><Relationship Id="rId11" Type="http://schemas.openxmlformats.org/officeDocument/2006/relationships/customXml" Target="../ink/ink292.xml"/><Relationship Id="rId109" Type="http://schemas.openxmlformats.org/officeDocument/2006/relationships/customXml" Target="../ink/ink341.xml"/><Relationship Id="rId108" Type="http://schemas.openxmlformats.org/officeDocument/2006/relationships/image" Target="../media/image328.png"/><Relationship Id="rId107" Type="http://schemas.openxmlformats.org/officeDocument/2006/relationships/customXml" Target="../ink/ink340.xml"/><Relationship Id="rId106" Type="http://schemas.openxmlformats.org/officeDocument/2006/relationships/image" Target="../media/image177.png"/><Relationship Id="rId105" Type="http://schemas.openxmlformats.org/officeDocument/2006/relationships/customXml" Target="../ink/ink339.xml"/><Relationship Id="rId104" Type="http://schemas.openxmlformats.org/officeDocument/2006/relationships/image" Target="../media/image327.png"/><Relationship Id="rId103" Type="http://schemas.openxmlformats.org/officeDocument/2006/relationships/customXml" Target="../ink/ink338.xml"/><Relationship Id="rId102" Type="http://schemas.openxmlformats.org/officeDocument/2006/relationships/image" Target="../media/image326.png"/><Relationship Id="rId101" Type="http://schemas.openxmlformats.org/officeDocument/2006/relationships/customXml" Target="../ink/ink337.xml"/><Relationship Id="rId100" Type="http://schemas.openxmlformats.org/officeDocument/2006/relationships/image" Target="../media/image34.png"/><Relationship Id="rId10" Type="http://schemas.openxmlformats.org/officeDocument/2006/relationships/image" Target="../media/image281.png"/><Relationship Id="rId1" Type="http://schemas.openxmlformats.org/officeDocument/2006/relationships/customXml" Target="../ink/ink287.xml"/></Relationships>
</file>

<file path=ppt/slides/_rels/slide21.xml.rels><?xml version="1.0" encoding="UTF-8" standalone="yes"?>
<Relationships xmlns="http://schemas.openxmlformats.org/package/2006/relationships"><Relationship Id="rId99" Type="http://schemas.openxmlformats.org/officeDocument/2006/relationships/image" Target="../media/image409.png"/><Relationship Id="rId98" Type="http://schemas.openxmlformats.org/officeDocument/2006/relationships/customXml" Target="../ink/ink426.xml"/><Relationship Id="rId97" Type="http://schemas.openxmlformats.org/officeDocument/2006/relationships/image" Target="../media/image408.png"/><Relationship Id="rId96" Type="http://schemas.openxmlformats.org/officeDocument/2006/relationships/customXml" Target="../ink/ink425.xml"/><Relationship Id="rId95" Type="http://schemas.openxmlformats.org/officeDocument/2006/relationships/customXml" Target="../ink/ink424.xml"/><Relationship Id="rId94" Type="http://schemas.openxmlformats.org/officeDocument/2006/relationships/image" Target="../media/image407.png"/><Relationship Id="rId93" Type="http://schemas.openxmlformats.org/officeDocument/2006/relationships/customXml" Target="../ink/ink423.xml"/><Relationship Id="rId92" Type="http://schemas.openxmlformats.org/officeDocument/2006/relationships/image" Target="../media/image406.png"/><Relationship Id="rId91" Type="http://schemas.openxmlformats.org/officeDocument/2006/relationships/customXml" Target="../ink/ink422.xml"/><Relationship Id="rId90" Type="http://schemas.openxmlformats.org/officeDocument/2006/relationships/image" Target="../media/image405.png"/><Relationship Id="rId9" Type="http://schemas.openxmlformats.org/officeDocument/2006/relationships/customXml" Target="../ink/ink381.xml"/><Relationship Id="rId89" Type="http://schemas.openxmlformats.org/officeDocument/2006/relationships/customXml" Target="../ink/ink421.xml"/><Relationship Id="rId88" Type="http://schemas.openxmlformats.org/officeDocument/2006/relationships/image" Target="../media/image404.png"/><Relationship Id="rId87" Type="http://schemas.openxmlformats.org/officeDocument/2006/relationships/customXml" Target="../ink/ink420.xml"/><Relationship Id="rId86" Type="http://schemas.openxmlformats.org/officeDocument/2006/relationships/image" Target="../media/image403.png"/><Relationship Id="rId85" Type="http://schemas.openxmlformats.org/officeDocument/2006/relationships/customXml" Target="../ink/ink419.xml"/><Relationship Id="rId84" Type="http://schemas.openxmlformats.org/officeDocument/2006/relationships/image" Target="../media/image402.png"/><Relationship Id="rId83" Type="http://schemas.openxmlformats.org/officeDocument/2006/relationships/customXml" Target="../ink/ink418.xml"/><Relationship Id="rId82" Type="http://schemas.openxmlformats.org/officeDocument/2006/relationships/image" Target="../media/image401.png"/><Relationship Id="rId81" Type="http://schemas.openxmlformats.org/officeDocument/2006/relationships/customXml" Target="../ink/ink417.xml"/><Relationship Id="rId80" Type="http://schemas.openxmlformats.org/officeDocument/2006/relationships/image" Target="../media/image400.png"/><Relationship Id="rId8" Type="http://schemas.openxmlformats.org/officeDocument/2006/relationships/image" Target="../media/image367.png"/><Relationship Id="rId79" Type="http://schemas.openxmlformats.org/officeDocument/2006/relationships/customXml" Target="../ink/ink416.xml"/><Relationship Id="rId78" Type="http://schemas.openxmlformats.org/officeDocument/2006/relationships/image" Target="../media/image399.png"/><Relationship Id="rId77" Type="http://schemas.openxmlformats.org/officeDocument/2006/relationships/customXml" Target="../ink/ink415.xml"/><Relationship Id="rId76" Type="http://schemas.openxmlformats.org/officeDocument/2006/relationships/image" Target="../media/image398.png"/><Relationship Id="rId75" Type="http://schemas.openxmlformats.org/officeDocument/2006/relationships/customXml" Target="../ink/ink414.xml"/><Relationship Id="rId74" Type="http://schemas.openxmlformats.org/officeDocument/2006/relationships/image" Target="../media/image397.png"/><Relationship Id="rId73" Type="http://schemas.openxmlformats.org/officeDocument/2006/relationships/customXml" Target="../ink/ink413.xml"/><Relationship Id="rId72" Type="http://schemas.openxmlformats.org/officeDocument/2006/relationships/image" Target="../media/image396.png"/><Relationship Id="rId71" Type="http://schemas.openxmlformats.org/officeDocument/2006/relationships/customXml" Target="../ink/ink412.xml"/><Relationship Id="rId70" Type="http://schemas.openxmlformats.org/officeDocument/2006/relationships/image" Target="../media/image395.png"/><Relationship Id="rId7" Type="http://schemas.openxmlformats.org/officeDocument/2006/relationships/customXml" Target="../ink/ink380.xml"/><Relationship Id="rId69" Type="http://schemas.openxmlformats.org/officeDocument/2006/relationships/customXml" Target="../ink/ink411.xml"/><Relationship Id="rId68" Type="http://schemas.openxmlformats.org/officeDocument/2006/relationships/image" Target="../media/image394.png"/><Relationship Id="rId67" Type="http://schemas.openxmlformats.org/officeDocument/2006/relationships/customXml" Target="../ink/ink410.xml"/><Relationship Id="rId66" Type="http://schemas.openxmlformats.org/officeDocument/2006/relationships/image" Target="../media/image393.png"/><Relationship Id="rId65" Type="http://schemas.openxmlformats.org/officeDocument/2006/relationships/customXml" Target="../ink/ink409.xml"/><Relationship Id="rId64" Type="http://schemas.openxmlformats.org/officeDocument/2006/relationships/image" Target="../media/image392.png"/><Relationship Id="rId63" Type="http://schemas.openxmlformats.org/officeDocument/2006/relationships/customXml" Target="../ink/ink408.xml"/><Relationship Id="rId62" Type="http://schemas.openxmlformats.org/officeDocument/2006/relationships/image" Target="../media/image391.png"/><Relationship Id="rId61" Type="http://schemas.openxmlformats.org/officeDocument/2006/relationships/customXml" Target="../ink/ink407.xml"/><Relationship Id="rId60" Type="http://schemas.openxmlformats.org/officeDocument/2006/relationships/image" Target="../media/image153.png"/><Relationship Id="rId6" Type="http://schemas.openxmlformats.org/officeDocument/2006/relationships/image" Target="../media/image366.png"/><Relationship Id="rId59" Type="http://schemas.openxmlformats.org/officeDocument/2006/relationships/customXml" Target="../ink/ink406.xml"/><Relationship Id="rId58" Type="http://schemas.openxmlformats.org/officeDocument/2006/relationships/image" Target="../media/image250.png"/><Relationship Id="rId57" Type="http://schemas.openxmlformats.org/officeDocument/2006/relationships/customXml" Target="../ink/ink405.xml"/><Relationship Id="rId56" Type="http://schemas.openxmlformats.org/officeDocument/2006/relationships/image" Target="../media/image390.png"/><Relationship Id="rId55" Type="http://schemas.openxmlformats.org/officeDocument/2006/relationships/customXml" Target="../ink/ink404.xml"/><Relationship Id="rId54" Type="http://schemas.openxmlformats.org/officeDocument/2006/relationships/image" Target="../media/image389.png"/><Relationship Id="rId53" Type="http://schemas.openxmlformats.org/officeDocument/2006/relationships/customXml" Target="../ink/ink403.xml"/><Relationship Id="rId52" Type="http://schemas.openxmlformats.org/officeDocument/2006/relationships/image" Target="../media/image388.png"/><Relationship Id="rId51" Type="http://schemas.openxmlformats.org/officeDocument/2006/relationships/customXml" Target="../ink/ink402.xml"/><Relationship Id="rId50" Type="http://schemas.openxmlformats.org/officeDocument/2006/relationships/image" Target="../media/image387.png"/><Relationship Id="rId5" Type="http://schemas.openxmlformats.org/officeDocument/2006/relationships/customXml" Target="../ink/ink379.xml"/><Relationship Id="rId49" Type="http://schemas.openxmlformats.org/officeDocument/2006/relationships/customXml" Target="../ink/ink401.xml"/><Relationship Id="rId48" Type="http://schemas.openxmlformats.org/officeDocument/2006/relationships/image" Target="../media/image386.png"/><Relationship Id="rId47" Type="http://schemas.openxmlformats.org/officeDocument/2006/relationships/customXml" Target="../ink/ink400.xml"/><Relationship Id="rId46" Type="http://schemas.openxmlformats.org/officeDocument/2006/relationships/image" Target="../media/image385.png"/><Relationship Id="rId45" Type="http://schemas.openxmlformats.org/officeDocument/2006/relationships/customXml" Target="../ink/ink399.xml"/><Relationship Id="rId44" Type="http://schemas.openxmlformats.org/officeDocument/2006/relationships/image" Target="../media/image384.png"/><Relationship Id="rId43" Type="http://schemas.openxmlformats.org/officeDocument/2006/relationships/customXml" Target="../ink/ink398.xml"/><Relationship Id="rId42" Type="http://schemas.openxmlformats.org/officeDocument/2006/relationships/image" Target="../media/image383.png"/><Relationship Id="rId41" Type="http://schemas.openxmlformats.org/officeDocument/2006/relationships/customXml" Target="../ink/ink397.xml"/><Relationship Id="rId40" Type="http://schemas.openxmlformats.org/officeDocument/2006/relationships/image" Target="../media/image34.png"/><Relationship Id="rId4" Type="http://schemas.openxmlformats.org/officeDocument/2006/relationships/image" Target="../media/image365.png"/><Relationship Id="rId39" Type="http://schemas.openxmlformats.org/officeDocument/2006/relationships/customXml" Target="../ink/ink396.xml"/><Relationship Id="rId38" Type="http://schemas.openxmlformats.org/officeDocument/2006/relationships/image" Target="../media/image382.png"/><Relationship Id="rId37" Type="http://schemas.openxmlformats.org/officeDocument/2006/relationships/customXml" Target="../ink/ink395.xml"/><Relationship Id="rId36" Type="http://schemas.openxmlformats.org/officeDocument/2006/relationships/image" Target="../media/image381.png"/><Relationship Id="rId35" Type="http://schemas.openxmlformats.org/officeDocument/2006/relationships/customXml" Target="../ink/ink394.xml"/><Relationship Id="rId34" Type="http://schemas.openxmlformats.org/officeDocument/2006/relationships/image" Target="../media/image380.png"/><Relationship Id="rId33" Type="http://schemas.openxmlformats.org/officeDocument/2006/relationships/customXml" Target="../ink/ink393.xml"/><Relationship Id="rId32" Type="http://schemas.openxmlformats.org/officeDocument/2006/relationships/image" Target="../media/image379.png"/><Relationship Id="rId31" Type="http://schemas.openxmlformats.org/officeDocument/2006/relationships/customXml" Target="../ink/ink392.xml"/><Relationship Id="rId30" Type="http://schemas.openxmlformats.org/officeDocument/2006/relationships/image" Target="../media/image378.png"/><Relationship Id="rId3" Type="http://schemas.openxmlformats.org/officeDocument/2006/relationships/customXml" Target="../ink/ink378.xml"/><Relationship Id="rId29" Type="http://schemas.openxmlformats.org/officeDocument/2006/relationships/customXml" Target="../ink/ink391.xml"/><Relationship Id="rId28" Type="http://schemas.openxmlformats.org/officeDocument/2006/relationships/image" Target="../media/image377.png"/><Relationship Id="rId27" Type="http://schemas.openxmlformats.org/officeDocument/2006/relationships/customXml" Target="../ink/ink390.xml"/><Relationship Id="rId26" Type="http://schemas.openxmlformats.org/officeDocument/2006/relationships/image" Target="../media/image376.png"/><Relationship Id="rId25" Type="http://schemas.openxmlformats.org/officeDocument/2006/relationships/customXml" Target="../ink/ink389.xml"/><Relationship Id="rId24" Type="http://schemas.openxmlformats.org/officeDocument/2006/relationships/image" Target="../media/image375.png"/><Relationship Id="rId23" Type="http://schemas.openxmlformats.org/officeDocument/2006/relationships/customXml" Target="../ink/ink388.xml"/><Relationship Id="rId22" Type="http://schemas.openxmlformats.org/officeDocument/2006/relationships/image" Target="../media/image374.png"/><Relationship Id="rId21" Type="http://schemas.openxmlformats.org/officeDocument/2006/relationships/customXml" Target="../ink/ink387.xml"/><Relationship Id="rId20" Type="http://schemas.openxmlformats.org/officeDocument/2006/relationships/image" Target="../media/image373.png"/><Relationship Id="rId2" Type="http://schemas.openxmlformats.org/officeDocument/2006/relationships/image" Target="../media/image364.png"/><Relationship Id="rId19" Type="http://schemas.openxmlformats.org/officeDocument/2006/relationships/customXml" Target="../ink/ink386.xml"/><Relationship Id="rId18" Type="http://schemas.openxmlformats.org/officeDocument/2006/relationships/image" Target="../media/image372.png"/><Relationship Id="rId17" Type="http://schemas.openxmlformats.org/officeDocument/2006/relationships/customXml" Target="../ink/ink385.xml"/><Relationship Id="rId16" Type="http://schemas.openxmlformats.org/officeDocument/2006/relationships/image" Target="../media/image371.png"/><Relationship Id="rId15" Type="http://schemas.openxmlformats.org/officeDocument/2006/relationships/customXml" Target="../ink/ink384.xml"/><Relationship Id="rId14" Type="http://schemas.openxmlformats.org/officeDocument/2006/relationships/image" Target="../media/image370.png"/><Relationship Id="rId135" Type="http://schemas.openxmlformats.org/officeDocument/2006/relationships/slideLayout" Target="../slideLayouts/slideLayout2.xml"/><Relationship Id="rId134" Type="http://schemas.openxmlformats.org/officeDocument/2006/relationships/image" Target="../media/image426.png"/><Relationship Id="rId133" Type="http://schemas.openxmlformats.org/officeDocument/2006/relationships/customXml" Target="../ink/ink444.xml"/><Relationship Id="rId132" Type="http://schemas.openxmlformats.org/officeDocument/2006/relationships/image" Target="../media/image425.png"/><Relationship Id="rId131" Type="http://schemas.openxmlformats.org/officeDocument/2006/relationships/customXml" Target="../ink/ink443.xml"/><Relationship Id="rId130" Type="http://schemas.openxmlformats.org/officeDocument/2006/relationships/image" Target="../media/image424.png"/><Relationship Id="rId13" Type="http://schemas.openxmlformats.org/officeDocument/2006/relationships/customXml" Target="../ink/ink383.xml"/><Relationship Id="rId129" Type="http://schemas.openxmlformats.org/officeDocument/2006/relationships/customXml" Target="../ink/ink442.xml"/><Relationship Id="rId128" Type="http://schemas.openxmlformats.org/officeDocument/2006/relationships/image" Target="../media/image423.png"/><Relationship Id="rId127" Type="http://schemas.openxmlformats.org/officeDocument/2006/relationships/customXml" Target="../ink/ink441.xml"/><Relationship Id="rId126" Type="http://schemas.openxmlformats.org/officeDocument/2006/relationships/image" Target="../media/image422.png"/><Relationship Id="rId125" Type="http://schemas.openxmlformats.org/officeDocument/2006/relationships/customXml" Target="../ink/ink440.xml"/><Relationship Id="rId124" Type="http://schemas.openxmlformats.org/officeDocument/2006/relationships/image" Target="../media/image421.png"/><Relationship Id="rId123" Type="http://schemas.openxmlformats.org/officeDocument/2006/relationships/customXml" Target="../ink/ink439.xml"/><Relationship Id="rId122" Type="http://schemas.openxmlformats.org/officeDocument/2006/relationships/image" Target="../media/image420.png"/><Relationship Id="rId121" Type="http://schemas.openxmlformats.org/officeDocument/2006/relationships/customXml" Target="../ink/ink438.xml"/><Relationship Id="rId120" Type="http://schemas.openxmlformats.org/officeDocument/2006/relationships/image" Target="../media/image419.png"/><Relationship Id="rId12" Type="http://schemas.openxmlformats.org/officeDocument/2006/relationships/image" Target="../media/image369.png"/><Relationship Id="rId119" Type="http://schemas.openxmlformats.org/officeDocument/2006/relationships/customXml" Target="../ink/ink437.xml"/><Relationship Id="rId118" Type="http://schemas.openxmlformats.org/officeDocument/2006/relationships/image" Target="../media/image418.png"/><Relationship Id="rId117" Type="http://schemas.openxmlformats.org/officeDocument/2006/relationships/customXml" Target="../ink/ink436.xml"/><Relationship Id="rId116" Type="http://schemas.openxmlformats.org/officeDocument/2006/relationships/image" Target="../media/image417.png"/><Relationship Id="rId115" Type="http://schemas.openxmlformats.org/officeDocument/2006/relationships/customXml" Target="../ink/ink435.xml"/><Relationship Id="rId114" Type="http://schemas.openxmlformats.org/officeDocument/2006/relationships/image" Target="../media/image416.png"/><Relationship Id="rId113" Type="http://schemas.openxmlformats.org/officeDocument/2006/relationships/customXml" Target="../ink/ink434.xml"/><Relationship Id="rId112" Type="http://schemas.openxmlformats.org/officeDocument/2006/relationships/image" Target="../media/image415.png"/><Relationship Id="rId111" Type="http://schemas.openxmlformats.org/officeDocument/2006/relationships/customXml" Target="../ink/ink433.xml"/><Relationship Id="rId110" Type="http://schemas.openxmlformats.org/officeDocument/2006/relationships/image" Target="../media/image414.png"/><Relationship Id="rId11" Type="http://schemas.openxmlformats.org/officeDocument/2006/relationships/customXml" Target="../ink/ink382.xml"/><Relationship Id="rId109" Type="http://schemas.openxmlformats.org/officeDocument/2006/relationships/customXml" Target="../ink/ink432.xml"/><Relationship Id="rId108" Type="http://schemas.openxmlformats.org/officeDocument/2006/relationships/image" Target="../media/image413.png"/><Relationship Id="rId107" Type="http://schemas.openxmlformats.org/officeDocument/2006/relationships/customXml" Target="../ink/ink431.xml"/><Relationship Id="rId106" Type="http://schemas.openxmlformats.org/officeDocument/2006/relationships/customXml" Target="../ink/ink430.xml"/><Relationship Id="rId105" Type="http://schemas.openxmlformats.org/officeDocument/2006/relationships/image" Target="../media/image412.png"/><Relationship Id="rId104" Type="http://schemas.openxmlformats.org/officeDocument/2006/relationships/customXml" Target="../ink/ink429.xml"/><Relationship Id="rId103" Type="http://schemas.openxmlformats.org/officeDocument/2006/relationships/image" Target="../media/image411.png"/><Relationship Id="rId102" Type="http://schemas.openxmlformats.org/officeDocument/2006/relationships/customXml" Target="../ink/ink428.xml"/><Relationship Id="rId101" Type="http://schemas.openxmlformats.org/officeDocument/2006/relationships/image" Target="../media/image410.png"/><Relationship Id="rId100" Type="http://schemas.openxmlformats.org/officeDocument/2006/relationships/customXml" Target="../ink/ink427.xml"/><Relationship Id="rId10" Type="http://schemas.openxmlformats.org/officeDocument/2006/relationships/image" Target="../media/image368.png"/><Relationship Id="rId1" Type="http://schemas.openxmlformats.org/officeDocument/2006/relationships/customXml" Target="../ink/ink377.xml"/></Relationships>
</file>

<file path=ppt/slides/_rels/slide22.xml.rels><?xml version="1.0" encoding="UTF-8" standalone="yes"?>
<Relationships xmlns="http://schemas.openxmlformats.org/package/2006/relationships"><Relationship Id="rId9" Type="http://schemas.openxmlformats.org/officeDocument/2006/relationships/image" Target="../media/image430.png"/><Relationship Id="rId8" Type="http://schemas.openxmlformats.org/officeDocument/2006/relationships/customXml" Target="../ink/ink448.xml"/><Relationship Id="rId7" Type="http://schemas.openxmlformats.org/officeDocument/2006/relationships/image" Target="../media/image429.png"/><Relationship Id="rId6" Type="http://schemas.openxmlformats.org/officeDocument/2006/relationships/customXml" Target="../ink/ink447.xml"/><Relationship Id="rId5" Type="http://schemas.openxmlformats.org/officeDocument/2006/relationships/image" Target="../media/image428.png"/><Relationship Id="rId40" Type="http://schemas.openxmlformats.org/officeDocument/2006/relationships/slideLayout" Target="../slideLayouts/slideLayout2.xml"/><Relationship Id="rId4" Type="http://schemas.openxmlformats.org/officeDocument/2006/relationships/customXml" Target="../ink/ink446.xml"/><Relationship Id="rId39" Type="http://schemas.openxmlformats.org/officeDocument/2006/relationships/image" Target="../media/image445.png"/><Relationship Id="rId38" Type="http://schemas.openxmlformats.org/officeDocument/2006/relationships/customXml" Target="../ink/ink463.xml"/><Relationship Id="rId37" Type="http://schemas.openxmlformats.org/officeDocument/2006/relationships/image" Target="../media/image444.png"/><Relationship Id="rId36" Type="http://schemas.openxmlformats.org/officeDocument/2006/relationships/customXml" Target="../ink/ink462.xml"/><Relationship Id="rId35" Type="http://schemas.openxmlformats.org/officeDocument/2006/relationships/image" Target="../media/image443.png"/><Relationship Id="rId34" Type="http://schemas.openxmlformats.org/officeDocument/2006/relationships/customXml" Target="../ink/ink461.xml"/><Relationship Id="rId33" Type="http://schemas.openxmlformats.org/officeDocument/2006/relationships/image" Target="../media/image442.png"/><Relationship Id="rId32" Type="http://schemas.openxmlformats.org/officeDocument/2006/relationships/customXml" Target="../ink/ink460.xml"/><Relationship Id="rId31" Type="http://schemas.openxmlformats.org/officeDocument/2006/relationships/image" Target="../media/image441.png"/><Relationship Id="rId30" Type="http://schemas.openxmlformats.org/officeDocument/2006/relationships/customXml" Target="../ink/ink459.xml"/><Relationship Id="rId3" Type="http://schemas.openxmlformats.org/officeDocument/2006/relationships/image" Target="../media/image427.png"/><Relationship Id="rId29" Type="http://schemas.openxmlformats.org/officeDocument/2006/relationships/image" Target="../media/image440.png"/><Relationship Id="rId28" Type="http://schemas.openxmlformats.org/officeDocument/2006/relationships/customXml" Target="../ink/ink458.xml"/><Relationship Id="rId27" Type="http://schemas.openxmlformats.org/officeDocument/2006/relationships/image" Target="../media/image439.png"/><Relationship Id="rId26" Type="http://schemas.openxmlformats.org/officeDocument/2006/relationships/customXml" Target="../ink/ink457.xml"/><Relationship Id="rId25" Type="http://schemas.openxmlformats.org/officeDocument/2006/relationships/image" Target="../media/image438.png"/><Relationship Id="rId24" Type="http://schemas.openxmlformats.org/officeDocument/2006/relationships/customXml" Target="../ink/ink456.xml"/><Relationship Id="rId23" Type="http://schemas.openxmlformats.org/officeDocument/2006/relationships/image" Target="../media/image437.png"/><Relationship Id="rId22" Type="http://schemas.openxmlformats.org/officeDocument/2006/relationships/customXml" Target="../ink/ink455.xml"/><Relationship Id="rId21" Type="http://schemas.openxmlformats.org/officeDocument/2006/relationships/image" Target="../media/image436.png"/><Relationship Id="rId20" Type="http://schemas.openxmlformats.org/officeDocument/2006/relationships/customXml" Target="../ink/ink454.xml"/><Relationship Id="rId2" Type="http://schemas.openxmlformats.org/officeDocument/2006/relationships/customXml" Target="../ink/ink445.xml"/><Relationship Id="rId19" Type="http://schemas.openxmlformats.org/officeDocument/2006/relationships/image" Target="../media/image435.png"/><Relationship Id="rId18" Type="http://schemas.openxmlformats.org/officeDocument/2006/relationships/customXml" Target="../ink/ink453.xml"/><Relationship Id="rId17" Type="http://schemas.openxmlformats.org/officeDocument/2006/relationships/image" Target="../media/image434.png"/><Relationship Id="rId16" Type="http://schemas.openxmlformats.org/officeDocument/2006/relationships/customXml" Target="../ink/ink452.xml"/><Relationship Id="rId15" Type="http://schemas.openxmlformats.org/officeDocument/2006/relationships/image" Target="../media/image433.png"/><Relationship Id="rId14" Type="http://schemas.openxmlformats.org/officeDocument/2006/relationships/customXml" Target="../ink/ink451.xml"/><Relationship Id="rId13" Type="http://schemas.openxmlformats.org/officeDocument/2006/relationships/image" Target="../media/image432.png"/><Relationship Id="rId12" Type="http://schemas.openxmlformats.org/officeDocument/2006/relationships/customXml" Target="../ink/ink450.xml"/><Relationship Id="rId11" Type="http://schemas.openxmlformats.org/officeDocument/2006/relationships/image" Target="../media/image431.png"/><Relationship Id="rId10" Type="http://schemas.openxmlformats.org/officeDocument/2006/relationships/customXml" Target="../ink/ink449.xml"/><Relationship Id="rId1" Type="http://schemas.openxmlformats.org/officeDocument/2006/relationships/image" Target="../media/image8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24.xml.rels><?xml version="1.0" encoding="UTF-8" standalone="yes"?>
<Relationships xmlns="http://schemas.openxmlformats.org/package/2006/relationships"><Relationship Id="rId99" Type="http://schemas.openxmlformats.org/officeDocument/2006/relationships/slideLayout" Target="../slideLayouts/slideLayout2.xml"/><Relationship Id="rId98" Type="http://schemas.openxmlformats.org/officeDocument/2006/relationships/image" Target="../media/image492.png"/><Relationship Id="rId97" Type="http://schemas.openxmlformats.org/officeDocument/2006/relationships/customXml" Target="../ink/ink512.xml"/><Relationship Id="rId96" Type="http://schemas.openxmlformats.org/officeDocument/2006/relationships/image" Target="../media/image491.png"/><Relationship Id="rId95" Type="http://schemas.openxmlformats.org/officeDocument/2006/relationships/customXml" Target="../ink/ink511.xml"/><Relationship Id="rId94" Type="http://schemas.openxmlformats.org/officeDocument/2006/relationships/image" Target="../media/image490.png"/><Relationship Id="rId93" Type="http://schemas.openxmlformats.org/officeDocument/2006/relationships/customXml" Target="../ink/ink510.xml"/><Relationship Id="rId92" Type="http://schemas.openxmlformats.org/officeDocument/2006/relationships/image" Target="../media/image489.png"/><Relationship Id="rId91" Type="http://schemas.openxmlformats.org/officeDocument/2006/relationships/customXml" Target="../ink/ink509.xml"/><Relationship Id="rId90" Type="http://schemas.openxmlformats.org/officeDocument/2006/relationships/image" Target="../media/image488.png"/><Relationship Id="rId9" Type="http://schemas.openxmlformats.org/officeDocument/2006/relationships/customXml" Target="../ink/ink468.xml"/><Relationship Id="rId89" Type="http://schemas.openxmlformats.org/officeDocument/2006/relationships/customXml" Target="../ink/ink508.xml"/><Relationship Id="rId88" Type="http://schemas.openxmlformats.org/officeDocument/2006/relationships/image" Target="../media/image487.png"/><Relationship Id="rId87" Type="http://schemas.openxmlformats.org/officeDocument/2006/relationships/customXml" Target="../ink/ink507.xml"/><Relationship Id="rId86" Type="http://schemas.openxmlformats.org/officeDocument/2006/relationships/image" Target="../media/image486.png"/><Relationship Id="rId85" Type="http://schemas.openxmlformats.org/officeDocument/2006/relationships/customXml" Target="../ink/ink506.xml"/><Relationship Id="rId84" Type="http://schemas.openxmlformats.org/officeDocument/2006/relationships/image" Target="../media/image485.png"/><Relationship Id="rId83" Type="http://schemas.openxmlformats.org/officeDocument/2006/relationships/customXml" Target="../ink/ink505.xml"/><Relationship Id="rId82" Type="http://schemas.openxmlformats.org/officeDocument/2006/relationships/image" Target="../media/image484.png"/><Relationship Id="rId81" Type="http://schemas.openxmlformats.org/officeDocument/2006/relationships/customXml" Target="../ink/ink504.xml"/><Relationship Id="rId80" Type="http://schemas.openxmlformats.org/officeDocument/2006/relationships/image" Target="../media/image483.png"/><Relationship Id="rId8" Type="http://schemas.openxmlformats.org/officeDocument/2006/relationships/image" Target="../media/image449.png"/><Relationship Id="rId79" Type="http://schemas.openxmlformats.org/officeDocument/2006/relationships/customXml" Target="../ink/ink503.xml"/><Relationship Id="rId78" Type="http://schemas.openxmlformats.org/officeDocument/2006/relationships/image" Target="../media/image482.png"/><Relationship Id="rId77" Type="http://schemas.openxmlformats.org/officeDocument/2006/relationships/customXml" Target="../ink/ink502.xml"/><Relationship Id="rId76" Type="http://schemas.openxmlformats.org/officeDocument/2006/relationships/image" Target="../media/image481.png"/><Relationship Id="rId75" Type="http://schemas.openxmlformats.org/officeDocument/2006/relationships/customXml" Target="../ink/ink501.xml"/><Relationship Id="rId74" Type="http://schemas.openxmlformats.org/officeDocument/2006/relationships/image" Target="../media/image480.png"/><Relationship Id="rId73" Type="http://schemas.openxmlformats.org/officeDocument/2006/relationships/customXml" Target="../ink/ink500.xml"/><Relationship Id="rId72" Type="http://schemas.openxmlformats.org/officeDocument/2006/relationships/image" Target="../media/image479.png"/><Relationship Id="rId71" Type="http://schemas.openxmlformats.org/officeDocument/2006/relationships/customXml" Target="../ink/ink499.xml"/><Relationship Id="rId70" Type="http://schemas.openxmlformats.org/officeDocument/2006/relationships/image" Target="../media/image478.png"/><Relationship Id="rId7" Type="http://schemas.openxmlformats.org/officeDocument/2006/relationships/customXml" Target="../ink/ink467.xml"/><Relationship Id="rId69" Type="http://schemas.openxmlformats.org/officeDocument/2006/relationships/customXml" Target="../ink/ink498.xml"/><Relationship Id="rId68" Type="http://schemas.openxmlformats.org/officeDocument/2006/relationships/image" Target="../media/image477.png"/><Relationship Id="rId67" Type="http://schemas.openxmlformats.org/officeDocument/2006/relationships/customXml" Target="../ink/ink497.xml"/><Relationship Id="rId66" Type="http://schemas.openxmlformats.org/officeDocument/2006/relationships/image" Target="../media/image476.png"/><Relationship Id="rId65" Type="http://schemas.openxmlformats.org/officeDocument/2006/relationships/customXml" Target="../ink/ink496.xml"/><Relationship Id="rId64" Type="http://schemas.openxmlformats.org/officeDocument/2006/relationships/image" Target="../media/image475.png"/><Relationship Id="rId63" Type="http://schemas.openxmlformats.org/officeDocument/2006/relationships/customXml" Target="../ink/ink495.xml"/><Relationship Id="rId62" Type="http://schemas.openxmlformats.org/officeDocument/2006/relationships/image" Target="../media/image474.png"/><Relationship Id="rId61" Type="http://schemas.openxmlformats.org/officeDocument/2006/relationships/customXml" Target="../ink/ink494.xml"/><Relationship Id="rId60" Type="http://schemas.openxmlformats.org/officeDocument/2006/relationships/image" Target="../media/image473.png"/><Relationship Id="rId6" Type="http://schemas.openxmlformats.org/officeDocument/2006/relationships/image" Target="../media/image448.png"/><Relationship Id="rId59" Type="http://schemas.openxmlformats.org/officeDocument/2006/relationships/customXml" Target="../ink/ink493.xml"/><Relationship Id="rId58" Type="http://schemas.openxmlformats.org/officeDocument/2006/relationships/image" Target="../media/image472.png"/><Relationship Id="rId57" Type="http://schemas.openxmlformats.org/officeDocument/2006/relationships/customXml" Target="../ink/ink492.xml"/><Relationship Id="rId56" Type="http://schemas.openxmlformats.org/officeDocument/2006/relationships/image" Target="../media/image471.png"/><Relationship Id="rId55" Type="http://schemas.openxmlformats.org/officeDocument/2006/relationships/customXml" Target="../ink/ink491.xml"/><Relationship Id="rId54" Type="http://schemas.openxmlformats.org/officeDocument/2006/relationships/image" Target="../media/image470.png"/><Relationship Id="rId53" Type="http://schemas.openxmlformats.org/officeDocument/2006/relationships/customXml" Target="../ink/ink490.xml"/><Relationship Id="rId52" Type="http://schemas.openxmlformats.org/officeDocument/2006/relationships/image" Target="../media/image469.png"/><Relationship Id="rId51" Type="http://schemas.openxmlformats.org/officeDocument/2006/relationships/customXml" Target="../ink/ink489.xml"/><Relationship Id="rId50" Type="http://schemas.openxmlformats.org/officeDocument/2006/relationships/image" Target="../media/image468.png"/><Relationship Id="rId5" Type="http://schemas.openxmlformats.org/officeDocument/2006/relationships/customXml" Target="../ink/ink466.xml"/><Relationship Id="rId49" Type="http://schemas.openxmlformats.org/officeDocument/2006/relationships/customXml" Target="../ink/ink488.xml"/><Relationship Id="rId48" Type="http://schemas.openxmlformats.org/officeDocument/2006/relationships/image" Target="../media/image467.png"/><Relationship Id="rId47" Type="http://schemas.openxmlformats.org/officeDocument/2006/relationships/customXml" Target="../ink/ink487.xml"/><Relationship Id="rId46" Type="http://schemas.openxmlformats.org/officeDocument/2006/relationships/image" Target="../media/image466.png"/><Relationship Id="rId45" Type="http://schemas.openxmlformats.org/officeDocument/2006/relationships/customXml" Target="../ink/ink486.xml"/><Relationship Id="rId44" Type="http://schemas.openxmlformats.org/officeDocument/2006/relationships/image" Target="../media/image465.png"/><Relationship Id="rId43" Type="http://schemas.openxmlformats.org/officeDocument/2006/relationships/customXml" Target="../ink/ink485.xml"/><Relationship Id="rId42" Type="http://schemas.openxmlformats.org/officeDocument/2006/relationships/image" Target="../media/image464.png"/><Relationship Id="rId41" Type="http://schemas.openxmlformats.org/officeDocument/2006/relationships/customXml" Target="../ink/ink484.xml"/><Relationship Id="rId40" Type="http://schemas.openxmlformats.org/officeDocument/2006/relationships/image" Target="../media/image463.png"/><Relationship Id="rId4" Type="http://schemas.openxmlformats.org/officeDocument/2006/relationships/image" Target="../media/image447.png"/><Relationship Id="rId39" Type="http://schemas.openxmlformats.org/officeDocument/2006/relationships/customXml" Target="../ink/ink483.xml"/><Relationship Id="rId38" Type="http://schemas.openxmlformats.org/officeDocument/2006/relationships/image" Target="../media/image462.png"/><Relationship Id="rId37" Type="http://schemas.openxmlformats.org/officeDocument/2006/relationships/customXml" Target="../ink/ink482.xml"/><Relationship Id="rId36" Type="http://schemas.openxmlformats.org/officeDocument/2006/relationships/image" Target="../media/image461.png"/><Relationship Id="rId35" Type="http://schemas.openxmlformats.org/officeDocument/2006/relationships/customXml" Target="../ink/ink481.xml"/><Relationship Id="rId34" Type="http://schemas.openxmlformats.org/officeDocument/2006/relationships/image" Target="../media/image460.png"/><Relationship Id="rId33" Type="http://schemas.openxmlformats.org/officeDocument/2006/relationships/customXml" Target="../ink/ink480.xml"/><Relationship Id="rId32" Type="http://schemas.openxmlformats.org/officeDocument/2006/relationships/image" Target="../media/image459.png"/><Relationship Id="rId31" Type="http://schemas.openxmlformats.org/officeDocument/2006/relationships/customXml" Target="../ink/ink479.xml"/><Relationship Id="rId30" Type="http://schemas.openxmlformats.org/officeDocument/2006/relationships/image" Target="../media/image34.png"/><Relationship Id="rId3" Type="http://schemas.openxmlformats.org/officeDocument/2006/relationships/customXml" Target="../ink/ink465.xml"/><Relationship Id="rId29" Type="http://schemas.openxmlformats.org/officeDocument/2006/relationships/customXml" Target="../ink/ink478.xml"/><Relationship Id="rId28" Type="http://schemas.openxmlformats.org/officeDocument/2006/relationships/image" Target="../media/image250.png"/><Relationship Id="rId27" Type="http://schemas.openxmlformats.org/officeDocument/2006/relationships/customXml" Target="../ink/ink477.xml"/><Relationship Id="rId26" Type="http://schemas.openxmlformats.org/officeDocument/2006/relationships/image" Target="../media/image458.png"/><Relationship Id="rId25" Type="http://schemas.openxmlformats.org/officeDocument/2006/relationships/customXml" Target="../ink/ink476.xml"/><Relationship Id="rId24" Type="http://schemas.openxmlformats.org/officeDocument/2006/relationships/image" Target="../media/image457.png"/><Relationship Id="rId23" Type="http://schemas.openxmlformats.org/officeDocument/2006/relationships/customXml" Target="../ink/ink475.xml"/><Relationship Id="rId22" Type="http://schemas.openxmlformats.org/officeDocument/2006/relationships/image" Target="../media/image456.png"/><Relationship Id="rId21" Type="http://schemas.openxmlformats.org/officeDocument/2006/relationships/customXml" Target="../ink/ink474.xml"/><Relationship Id="rId20" Type="http://schemas.openxmlformats.org/officeDocument/2006/relationships/image" Target="../media/image455.png"/><Relationship Id="rId2" Type="http://schemas.openxmlformats.org/officeDocument/2006/relationships/image" Target="../media/image446.png"/><Relationship Id="rId19" Type="http://schemas.openxmlformats.org/officeDocument/2006/relationships/customXml" Target="../ink/ink473.xml"/><Relationship Id="rId18" Type="http://schemas.openxmlformats.org/officeDocument/2006/relationships/image" Target="../media/image454.png"/><Relationship Id="rId17" Type="http://schemas.openxmlformats.org/officeDocument/2006/relationships/customXml" Target="../ink/ink472.xml"/><Relationship Id="rId16" Type="http://schemas.openxmlformats.org/officeDocument/2006/relationships/image" Target="../media/image453.png"/><Relationship Id="rId15" Type="http://schemas.openxmlformats.org/officeDocument/2006/relationships/customXml" Target="../ink/ink471.xml"/><Relationship Id="rId14" Type="http://schemas.openxmlformats.org/officeDocument/2006/relationships/image" Target="../media/image452.png"/><Relationship Id="rId13" Type="http://schemas.openxmlformats.org/officeDocument/2006/relationships/customXml" Target="../ink/ink470.xml"/><Relationship Id="rId12" Type="http://schemas.openxmlformats.org/officeDocument/2006/relationships/image" Target="../media/image451.png"/><Relationship Id="rId11" Type="http://schemas.openxmlformats.org/officeDocument/2006/relationships/customXml" Target="../ink/ink469.xml"/><Relationship Id="rId10" Type="http://schemas.openxmlformats.org/officeDocument/2006/relationships/image" Target="../media/image450.png"/><Relationship Id="rId1" Type="http://schemas.openxmlformats.org/officeDocument/2006/relationships/customXml" Target="../ink/ink464.xml"/></Relationships>
</file>

<file path=ppt/slides/_rels/slide25.xml.rels><?xml version="1.0" encoding="UTF-8" standalone="yes"?>
<Relationships xmlns="http://schemas.openxmlformats.org/package/2006/relationships"><Relationship Id="rId9" Type="http://schemas.openxmlformats.org/officeDocument/2006/relationships/image" Target="../media/image496.png"/><Relationship Id="rId8" Type="http://schemas.openxmlformats.org/officeDocument/2006/relationships/customXml" Target="../ink/ink516.xml"/><Relationship Id="rId7" Type="http://schemas.openxmlformats.org/officeDocument/2006/relationships/image" Target="../media/image495.png"/><Relationship Id="rId6" Type="http://schemas.openxmlformats.org/officeDocument/2006/relationships/customXml" Target="../ink/ink515.xml"/><Relationship Id="rId5" Type="http://schemas.openxmlformats.org/officeDocument/2006/relationships/image" Target="../media/image494.png"/><Relationship Id="rId48" Type="http://schemas.openxmlformats.org/officeDocument/2006/relationships/slideLayout" Target="../slideLayouts/slideLayout2.xml"/><Relationship Id="rId47" Type="http://schemas.openxmlformats.org/officeDocument/2006/relationships/image" Target="../media/image514.png"/><Relationship Id="rId46" Type="http://schemas.openxmlformats.org/officeDocument/2006/relationships/customXml" Target="../ink/ink535.xml"/><Relationship Id="rId45" Type="http://schemas.openxmlformats.org/officeDocument/2006/relationships/image" Target="../media/image513.png"/><Relationship Id="rId44" Type="http://schemas.openxmlformats.org/officeDocument/2006/relationships/customXml" Target="../ink/ink534.xml"/><Relationship Id="rId43" Type="http://schemas.openxmlformats.org/officeDocument/2006/relationships/image" Target="../media/image512.png"/><Relationship Id="rId42" Type="http://schemas.openxmlformats.org/officeDocument/2006/relationships/customXml" Target="../ink/ink533.xml"/><Relationship Id="rId41" Type="http://schemas.openxmlformats.org/officeDocument/2006/relationships/image" Target="../media/image511.png"/><Relationship Id="rId40" Type="http://schemas.openxmlformats.org/officeDocument/2006/relationships/customXml" Target="../ink/ink532.xml"/><Relationship Id="rId4" Type="http://schemas.openxmlformats.org/officeDocument/2006/relationships/customXml" Target="../ink/ink514.xml"/><Relationship Id="rId39" Type="http://schemas.openxmlformats.org/officeDocument/2006/relationships/image" Target="../media/image510.png"/><Relationship Id="rId38" Type="http://schemas.openxmlformats.org/officeDocument/2006/relationships/customXml" Target="../ink/ink531.xml"/><Relationship Id="rId37" Type="http://schemas.openxmlformats.org/officeDocument/2006/relationships/image" Target="../media/image509.png"/><Relationship Id="rId36" Type="http://schemas.openxmlformats.org/officeDocument/2006/relationships/customXml" Target="../ink/ink530.xml"/><Relationship Id="rId35" Type="http://schemas.openxmlformats.org/officeDocument/2006/relationships/image" Target="../media/image508.png"/><Relationship Id="rId34" Type="http://schemas.openxmlformats.org/officeDocument/2006/relationships/customXml" Target="../ink/ink529.xml"/><Relationship Id="rId33" Type="http://schemas.openxmlformats.org/officeDocument/2006/relationships/image" Target="../media/image507.png"/><Relationship Id="rId32" Type="http://schemas.openxmlformats.org/officeDocument/2006/relationships/customXml" Target="../ink/ink528.xml"/><Relationship Id="rId31" Type="http://schemas.openxmlformats.org/officeDocument/2006/relationships/image" Target="../media/image506.png"/><Relationship Id="rId30" Type="http://schemas.openxmlformats.org/officeDocument/2006/relationships/customXml" Target="../ink/ink527.xml"/><Relationship Id="rId3" Type="http://schemas.openxmlformats.org/officeDocument/2006/relationships/image" Target="../media/image493.png"/><Relationship Id="rId29" Type="http://schemas.openxmlformats.org/officeDocument/2006/relationships/image" Target="../media/image505.png"/><Relationship Id="rId28" Type="http://schemas.openxmlformats.org/officeDocument/2006/relationships/customXml" Target="../ink/ink526.xml"/><Relationship Id="rId27" Type="http://schemas.openxmlformats.org/officeDocument/2006/relationships/image" Target="../media/image34.png"/><Relationship Id="rId26" Type="http://schemas.openxmlformats.org/officeDocument/2006/relationships/customXml" Target="../ink/ink525.xml"/><Relationship Id="rId25" Type="http://schemas.openxmlformats.org/officeDocument/2006/relationships/image" Target="../media/image504.png"/><Relationship Id="rId24" Type="http://schemas.openxmlformats.org/officeDocument/2006/relationships/customXml" Target="../ink/ink524.xml"/><Relationship Id="rId23" Type="http://schemas.openxmlformats.org/officeDocument/2006/relationships/image" Target="../media/image503.png"/><Relationship Id="rId22" Type="http://schemas.openxmlformats.org/officeDocument/2006/relationships/customXml" Target="../ink/ink523.xml"/><Relationship Id="rId21" Type="http://schemas.openxmlformats.org/officeDocument/2006/relationships/image" Target="../media/image502.png"/><Relationship Id="rId20" Type="http://schemas.openxmlformats.org/officeDocument/2006/relationships/customXml" Target="../ink/ink522.xml"/><Relationship Id="rId2" Type="http://schemas.openxmlformats.org/officeDocument/2006/relationships/customXml" Target="../ink/ink513.xml"/><Relationship Id="rId19" Type="http://schemas.openxmlformats.org/officeDocument/2006/relationships/image" Target="../media/image501.png"/><Relationship Id="rId18" Type="http://schemas.openxmlformats.org/officeDocument/2006/relationships/customXml" Target="../ink/ink521.xml"/><Relationship Id="rId17" Type="http://schemas.openxmlformats.org/officeDocument/2006/relationships/image" Target="../media/image500.png"/><Relationship Id="rId16" Type="http://schemas.openxmlformats.org/officeDocument/2006/relationships/customXml" Target="../ink/ink520.xml"/><Relationship Id="rId15" Type="http://schemas.openxmlformats.org/officeDocument/2006/relationships/image" Target="../media/image499.png"/><Relationship Id="rId14" Type="http://schemas.openxmlformats.org/officeDocument/2006/relationships/customXml" Target="../ink/ink519.xml"/><Relationship Id="rId13" Type="http://schemas.openxmlformats.org/officeDocument/2006/relationships/image" Target="../media/image498.png"/><Relationship Id="rId12" Type="http://schemas.openxmlformats.org/officeDocument/2006/relationships/customXml" Target="../ink/ink518.xml"/><Relationship Id="rId11" Type="http://schemas.openxmlformats.org/officeDocument/2006/relationships/image" Target="../media/image497.png"/><Relationship Id="rId10" Type="http://schemas.openxmlformats.org/officeDocument/2006/relationships/customXml" Target="../ink/ink517.xml"/><Relationship Id="rId1" Type="http://schemas.openxmlformats.org/officeDocument/2006/relationships/image" Target="../media/image82.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5.png"/></Relationships>
</file>

<file path=ppt/slides/_rels/slide29.xml.rels><?xml version="1.0" encoding="UTF-8" standalone="yes"?>
<Relationships xmlns="http://schemas.openxmlformats.org/package/2006/relationships"><Relationship Id="rId9" Type="http://schemas.openxmlformats.org/officeDocument/2006/relationships/customXml" Target="../ink/ink540.xml"/><Relationship Id="rId8" Type="http://schemas.openxmlformats.org/officeDocument/2006/relationships/image" Target="../media/image518.png"/><Relationship Id="rId7" Type="http://schemas.openxmlformats.org/officeDocument/2006/relationships/customXml" Target="../ink/ink539.xml"/><Relationship Id="rId62" Type="http://schemas.openxmlformats.org/officeDocument/2006/relationships/slideLayout" Target="../slideLayouts/slideLayout2.xml"/><Relationship Id="rId61" Type="http://schemas.openxmlformats.org/officeDocument/2006/relationships/image" Target="../media/image544.png"/><Relationship Id="rId60" Type="http://schemas.openxmlformats.org/officeDocument/2006/relationships/customXml" Target="../ink/ink566.xml"/><Relationship Id="rId6" Type="http://schemas.openxmlformats.org/officeDocument/2006/relationships/image" Target="../media/image517.png"/><Relationship Id="rId59" Type="http://schemas.openxmlformats.org/officeDocument/2006/relationships/image" Target="../media/image543.png"/><Relationship Id="rId58" Type="http://schemas.openxmlformats.org/officeDocument/2006/relationships/customXml" Target="../ink/ink565.xml"/><Relationship Id="rId57" Type="http://schemas.openxmlformats.org/officeDocument/2006/relationships/image" Target="../media/image542.png"/><Relationship Id="rId56" Type="http://schemas.openxmlformats.org/officeDocument/2006/relationships/customXml" Target="../ink/ink564.xml"/><Relationship Id="rId55" Type="http://schemas.openxmlformats.org/officeDocument/2006/relationships/image" Target="../media/image541.png"/><Relationship Id="rId54" Type="http://schemas.openxmlformats.org/officeDocument/2006/relationships/customXml" Target="../ink/ink563.xml"/><Relationship Id="rId53" Type="http://schemas.openxmlformats.org/officeDocument/2006/relationships/customXml" Target="../ink/ink562.xml"/><Relationship Id="rId52" Type="http://schemas.openxmlformats.org/officeDocument/2006/relationships/image" Target="../media/image540.png"/><Relationship Id="rId51" Type="http://schemas.openxmlformats.org/officeDocument/2006/relationships/customXml" Target="../ink/ink561.xml"/><Relationship Id="rId50" Type="http://schemas.openxmlformats.org/officeDocument/2006/relationships/image" Target="../media/image539.png"/><Relationship Id="rId5" Type="http://schemas.openxmlformats.org/officeDocument/2006/relationships/customXml" Target="../ink/ink538.xml"/><Relationship Id="rId49" Type="http://schemas.openxmlformats.org/officeDocument/2006/relationships/customXml" Target="../ink/ink560.xml"/><Relationship Id="rId48" Type="http://schemas.openxmlformats.org/officeDocument/2006/relationships/image" Target="../media/image538.png"/><Relationship Id="rId47" Type="http://schemas.openxmlformats.org/officeDocument/2006/relationships/customXml" Target="../ink/ink559.xml"/><Relationship Id="rId46" Type="http://schemas.openxmlformats.org/officeDocument/2006/relationships/image" Target="../media/image537.png"/><Relationship Id="rId45" Type="http://schemas.openxmlformats.org/officeDocument/2006/relationships/customXml" Target="../ink/ink558.xml"/><Relationship Id="rId44" Type="http://schemas.openxmlformats.org/officeDocument/2006/relationships/image" Target="../media/image536.png"/><Relationship Id="rId43" Type="http://schemas.openxmlformats.org/officeDocument/2006/relationships/customXml" Target="../ink/ink557.xml"/><Relationship Id="rId42" Type="http://schemas.openxmlformats.org/officeDocument/2006/relationships/image" Target="../media/image535.png"/><Relationship Id="rId41" Type="http://schemas.openxmlformats.org/officeDocument/2006/relationships/customXml" Target="../ink/ink556.xml"/><Relationship Id="rId40" Type="http://schemas.openxmlformats.org/officeDocument/2006/relationships/image" Target="../media/image534.png"/><Relationship Id="rId4" Type="http://schemas.openxmlformats.org/officeDocument/2006/relationships/image" Target="../media/image516.png"/><Relationship Id="rId39" Type="http://schemas.openxmlformats.org/officeDocument/2006/relationships/customXml" Target="../ink/ink555.xml"/><Relationship Id="rId38" Type="http://schemas.openxmlformats.org/officeDocument/2006/relationships/image" Target="../media/image533.png"/><Relationship Id="rId37" Type="http://schemas.openxmlformats.org/officeDocument/2006/relationships/customXml" Target="../ink/ink554.xml"/><Relationship Id="rId36" Type="http://schemas.openxmlformats.org/officeDocument/2006/relationships/image" Target="../media/image532.png"/><Relationship Id="rId35" Type="http://schemas.openxmlformats.org/officeDocument/2006/relationships/customXml" Target="../ink/ink553.xml"/><Relationship Id="rId34" Type="http://schemas.openxmlformats.org/officeDocument/2006/relationships/image" Target="../media/image531.png"/><Relationship Id="rId33" Type="http://schemas.openxmlformats.org/officeDocument/2006/relationships/customXml" Target="../ink/ink552.xml"/><Relationship Id="rId32" Type="http://schemas.openxmlformats.org/officeDocument/2006/relationships/image" Target="../media/image530.png"/><Relationship Id="rId31" Type="http://schemas.openxmlformats.org/officeDocument/2006/relationships/customXml" Target="../ink/ink551.xml"/><Relationship Id="rId30" Type="http://schemas.openxmlformats.org/officeDocument/2006/relationships/image" Target="../media/image529.png"/><Relationship Id="rId3" Type="http://schemas.openxmlformats.org/officeDocument/2006/relationships/customXml" Target="../ink/ink537.xml"/><Relationship Id="rId29" Type="http://schemas.openxmlformats.org/officeDocument/2006/relationships/customXml" Target="../ink/ink550.xml"/><Relationship Id="rId28" Type="http://schemas.openxmlformats.org/officeDocument/2006/relationships/image" Target="../media/image528.png"/><Relationship Id="rId27" Type="http://schemas.openxmlformats.org/officeDocument/2006/relationships/customXml" Target="../ink/ink549.xml"/><Relationship Id="rId26" Type="http://schemas.openxmlformats.org/officeDocument/2006/relationships/image" Target="../media/image527.png"/><Relationship Id="rId25" Type="http://schemas.openxmlformats.org/officeDocument/2006/relationships/customXml" Target="../ink/ink548.xml"/><Relationship Id="rId24" Type="http://schemas.openxmlformats.org/officeDocument/2006/relationships/image" Target="../media/image526.png"/><Relationship Id="rId23" Type="http://schemas.openxmlformats.org/officeDocument/2006/relationships/customXml" Target="../ink/ink547.xml"/><Relationship Id="rId22" Type="http://schemas.openxmlformats.org/officeDocument/2006/relationships/image" Target="../media/image525.png"/><Relationship Id="rId21" Type="http://schemas.openxmlformats.org/officeDocument/2006/relationships/customXml" Target="../ink/ink546.xml"/><Relationship Id="rId20" Type="http://schemas.openxmlformats.org/officeDocument/2006/relationships/image" Target="../media/image524.png"/><Relationship Id="rId2" Type="http://schemas.openxmlformats.org/officeDocument/2006/relationships/image" Target="../media/image34.png"/><Relationship Id="rId19" Type="http://schemas.openxmlformats.org/officeDocument/2006/relationships/customXml" Target="../ink/ink545.xml"/><Relationship Id="rId18" Type="http://schemas.openxmlformats.org/officeDocument/2006/relationships/image" Target="../media/image523.png"/><Relationship Id="rId17" Type="http://schemas.openxmlformats.org/officeDocument/2006/relationships/customXml" Target="../ink/ink544.xml"/><Relationship Id="rId16" Type="http://schemas.openxmlformats.org/officeDocument/2006/relationships/image" Target="../media/image522.png"/><Relationship Id="rId15" Type="http://schemas.openxmlformats.org/officeDocument/2006/relationships/customXml" Target="../ink/ink543.xml"/><Relationship Id="rId14" Type="http://schemas.openxmlformats.org/officeDocument/2006/relationships/image" Target="../media/image521.png"/><Relationship Id="rId13" Type="http://schemas.openxmlformats.org/officeDocument/2006/relationships/customXml" Target="../ink/ink542.xml"/><Relationship Id="rId12" Type="http://schemas.openxmlformats.org/officeDocument/2006/relationships/image" Target="../media/image520.png"/><Relationship Id="rId11" Type="http://schemas.openxmlformats.org/officeDocument/2006/relationships/customXml" Target="../ink/ink541.xml"/><Relationship Id="rId10" Type="http://schemas.openxmlformats.org/officeDocument/2006/relationships/image" Target="../media/image519.png"/><Relationship Id="rId1" Type="http://schemas.openxmlformats.org/officeDocument/2006/relationships/customXml" Target="../ink/ink53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93" Type="http://schemas.openxmlformats.org/officeDocument/2006/relationships/slideLayout" Target="../slideLayouts/slideLayout2.xml"/><Relationship Id="rId92" Type="http://schemas.openxmlformats.org/officeDocument/2006/relationships/image" Target="../media/image590.png"/><Relationship Id="rId91" Type="http://schemas.openxmlformats.org/officeDocument/2006/relationships/customXml" Target="../ink/ink612.xml"/><Relationship Id="rId90" Type="http://schemas.openxmlformats.org/officeDocument/2006/relationships/image" Target="../media/image589.png"/><Relationship Id="rId9" Type="http://schemas.openxmlformats.org/officeDocument/2006/relationships/customXml" Target="../ink/ink571.xml"/><Relationship Id="rId89" Type="http://schemas.openxmlformats.org/officeDocument/2006/relationships/customXml" Target="../ink/ink611.xml"/><Relationship Id="rId88" Type="http://schemas.openxmlformats.org/officeDocument/2006/relationships/image" Target="../media/image588.png"/><Relationship Id="rId87" Type="http://schemas.openxmlformats.org/officeDocument/2006/relationships/customXml" Target="../ink/ink610.xml"/><Relationship Id="rId86" Type="http://schemas.openxmlformats.org/officeDocument/2006/relationships/image" Target="../media/image587.png"/><Relationship Id="rId85" Type="http://schemas.openxmlformats.org/officeDocument/2006/relationships/customXml" Target="../ink/ink609.xml"/><Relationship Id="rId84" Type="http://schemas.openxmlformats.org/officeDocument/2006/relationships/image" Target="../media/image586.png"/><Relationship Id="rId83" Type="http://schemas.openxmlformats.org/officeDocument/2006/relationships/customXml" Target="../ink/ink608.xml"/><Relationship Id="rId82" Type="http://schemas.openxmlformats.org/officeDocument/2006/relationships/image" Target="../media/image585.png"/><Relationship Id="rId81" Type="http://schemas.openxmlformats.org/officeDocument/2006/relationships/customXml" Target="../ink/ink607.xml"/><Relationship Id="rId80" Type="http://schemas.openxmlformats.org/officeDocument/2006/relationships/image" Target="../media/image584.png"/><Relationship Id="rId8" Type="http://schemas.openxmlformats.org/officeDocument/2006/relationships/image" Target="../media/image548.png"/><Relationship Id="rId79" Type="http://schemas.openxmlformats.org/officeDocument/2006/relationships/customXml" Target="../ink/ink606.xml"/><Relationship Id="rId78" Type="http://schemas.openxmlformats.org/officeDocument/2006/relationships/image" Target="../media/image583.png"/><Relationship Id="rId77" Type="http://schemas.openxmlformats.org/officeDocument/2006/relationships/customXml" Target="../ink/ink605.xml"/><Relationship Id="rId76" Type="http://schemas.openxmlformats.org/officeDocument/2006/relationships/image" Target="../media/image582.png"/><Relationship Id="rId75" Type="http://schemas.openxmlformats.org/officeDocument/2006/relationships/customXml" Target="../ink/ink604.xml"/><Relationship Id="rId74" Type="http://schemas.openxmlformats.org/officeDocument/2006/relationships/image" Target="../media/image581.png"/><Relationship Id="rId73" Type="http://schemas.openxmlformats.org/officeDocument/2006/relationships/customXml" Target="../ink/ink603.xml"/><Relationship Id="rId72" Type="http://schemas.openxmlformats.org/officeDocument/2006/relationships/image" Target="../media/image580.png"/><Relationship Id="rId71" Type="http://schemas.openxmlformats.org/officeDocument/2006/relationships/customXml" Target="../ink/ink602.xml"/><Relationship Id="rId70" Type="http://schemas.openxmlformats.org/officeDocument/2006/relationships/image" Target="../media/image579.png"/><Relationship Id="rId7" Type="http://schemas.openxmlformats.org/officeDocument/2006/relationships/customXml" Target="../ink/ink570.xml"/><Relationship Id="rId69" Type="http://schemas.openxmlformats.org/officeDocument/2006/relationships/customXml" Target="../ink/ink601.xml"/><Relationship Id="rId68" Type="http://schemas.openxmlformats.org/officeDocument/2006/relationships/image" Target="../media/image578.png"/><Relationship Id="rId67" Type="http://schemas.openxmlformats.org/officeDocument/2006/relationships/customXml" Target="../ink/ink600.xml"/><Relationship Id="rId66" Type="http://schemas.openxmlformats.org/officeDocument/2006/relationships/image" Target="../media/image577.png"/><Relationship Id="rId65" Type="http://schemas.openxmlformats.org/officeDocument/2006/relationships/customXml" Target="../ink/ink599.xml"/><Relationship Id="rId64" Type="http://schemas.openxmlformats.org/officeDocument/2006/relationships/image" Target="../media/image576.png"/><Relationship Id="rId63" Type="http://schemas.openxmlformats.org/officeDocument/2006/relationships/customXml" Target="../ink/ink598.xml"/><Relationship Id="rId62" Type="http://schemas.openxmlformats.org/officeDocument/2006/relationships/image" Target="../media/image575.png"/><Relationship Id="rId61" Type="http://schemas.openxmlformats.org/officeDocument/2006/relationships/customXml" Target="../ink/ink597.xml"/><Relationship Id="rId60" Type="http://schemas.openxmlformats.org/officeDocument/2006/relationships/image" Target="../media/image574.png"/><Relationship Id="rId6" Type="http://schemas.openxmlformats.org/officeDocument/2006/relationships/image" Target="../media/image547.png"/><Relationship Id="rId59" Type="http://schemas.openxmlformats.org/officeDocument/2006/relationships/customXml" Target="../ink/ink596.xml"/><Relationship Id="rId58" Type="http://schemas.openxmlformats.org/officeDocument/2006/relationships/image" Target="../media/image573.png"/><Relationship Id="rId57" Type="http://schemas.openxmlformats.org/officeDocument/2006/relationships/customXml" Target="../ink/ink595.xml"/><Relationship Id="rId56" Type="http://schemas.openxmlformats.org/officeDocument/2006/relationships/image" Target="../media/image572.png"/><Relationship Id="rId55" Type="http://schemas.openxmlformats.org/officeDocument/2006/relationships/customXml" Target="../ink/ink594.xml"/><Relationship Id="rId54" Type="http://schemas.openxmlformats.org/officeDocument/2006/relationships/image" Target="../media/image571.png"/><Relationship Id="rId53" Type="http://schemas.openxmlformats.org/officeDocument/2006/relationships/customXml" Target="../ink/ink593.xml"/><Relationship Id="rId52" Type="http://schemas.openxmlformats.org/officeDocument/2006/relationships/image" Target="../media/image570.png"/><Relationship Id="rId51" Type="http://schemas.openxmlformats.org/officeDocument/2006/relationships/customXml" Target="../ink/ink592.xml"/><Relationship Id="rId50" Type="http://schemas.openxmlformats.org/officeDocument/2006/relationships/image" Target="../media/image569.png"/><Relationship Id="rId5" Type="http://schemas.openxmlformats.org/officeDocument/2006/relationships/customXml" Target="../ink/ink569.xml"/><Relationship Id="rId49" Type="http://schemas.openxmlformats.org/officeDocument/2006/relationships/customXml" Target="../ink/ink591.xml"/><Relationship Id="rId48" Type="http://schemas.openxmlformats.org/officeDocument/2006/relationships/image" Target="../media/image568.png"/><Relationship Id="rId47" Type="http://schemas.openxmlformats.org/officeDocument/2006/relationships/customXml" Target="../ink/ink590.xml"/><Relationship Id="rId46" Type="http://schemas.openxmlformats.org/officeDocument/2006/relationships/image" Target="../media/image567.png"/><Relationship Id="rId45" Type="http://schemas.openxmlformats.org/officeDocument/2006/relationships/customXml" Target="../ink/ink589.xml"/><Relationship Id="rId44" Type="http://schemas.openxmlformats.org/officeDocument/2006/relationships/image" Target="../media/image566.png"/><Relationship Id="rId43" Type="http://schemas.openxmlformats.org/officeDocument/2006/relationships/customXml" Target="../ink/ink588.xml"/><Relationship Id="rId42" Type="http://schemas.openxmlformats.org/officeDocument/2006/relationships/image" Target="../media/image565.png"/><Relationship Id="rId41" Type="http://schemas.openxmlformats.org/officeDocument/2006/relationships/customXml" Target="../ink/ink587.xml"/><Relationship Id="rId40" Type="http://schemas.openxmlformats.org/officeDocument/2006/relationships/image" Target="../media/image564.png"/><Relationship Id="rId4" Type="http://schemas.openxmlformats.org/officeDocument/2006/relationships/image" Target="../media/image546.png"/><Relationship Id="rId39" Type="http://schemas.openxmlformats.org/officeDocument/2006/relationships/customXml" Target="../ink/ink586.xml"/><Relationship Id="rId38" Type="http://schemas.openxmlformats.org/officeDocument/2006/relationships/image" Target="../media/image563.png"/><Relationship Id="rId37" Type="http://schemas.openxmlformats.org/officeDocument/2006/relationships/customXml" Target="../ink/ink585.xml"/><Relationship Id="rId36" Type="http://schemas.openxmlformats.org/officeDocument/2006/relationships/image" Target="../media/image562.png"/><Relationship Id="rId35" Type="http://schemas.openxmlformats.org/officeDocument/2006/relationships/customXml" Target="../ink/ink584.xml"/><Relationship Id="rId34" Type="http://schemas.openxmlformats.org/officeDocument/2006/relationships/image" Target="../media/image561.png"/><Relationship Id="rId33" Type="http://schemas.openxmlformats.org/officeDocument/2006/relationships/customXml" Target="../ink/ink583.xml"/><Relationship Id="rId32" Type="http://schemas.openxmlformats.org/officeDocument/2006/relationships/image" Target="../media/image560.png"/><Relationship Id="rId31" Type="http://schemas.openxmlformats.org/officeDocument/2006/relationships/customXml" Target="../ink/ink582.xml"/><Relationship Id="rId30" Type="http://schemas.openxmlformats.org/officeDocument/2006/relationships/image" Target="../media/image559.png"/><Relationship Id="rId3" Type="http://schemas.openxmlformats.org/officeDocument/2006/relationships/customXml" Target="../ink/ink568.xml"/><Relationship Id="rId29" Type="http://schemas.openxmlformats.org/officeDocument/2006/relationships/customXml" Target="../ink/ink581.xml"/><Relationship Id="rId28" Type="http://schemas.openxmlformats.org/officeDocument/2006/relationships/image" Target="../media/image558.png"/><Relationship Id="rId27" Type="http://schemas.openxmlformats.org/officeDocument/2006/relationships/customXml" Target="../ink/ink580.xml"/><Relationship Id="rId26" Type="http://schemas.openxmlformats.org/officeDocument/2006/relationships/image" Target="../media/image557.png"/><Relationship Id="rId25" Type="http://schemas.openxmlformats.org/officeDocument/2006/relationships/customXml" Target="../ink/ink579.xml"/><Relationship Id="rId24" Type="http://schemas.openxmlformats.org/officeDocument/2006/relationships/image" Target="../media/image556.png"/><Relationship Id="rId23" Type="http://schemas.openxmlformats.org/officeDocument/2006/relationships/customXml" Target="../ink/ink578.xml"/><Relationship Id="rId22" Type="http://schemas.openxmlformats.org/officeDocument/2006/relationships/image" Target="../media/image555.png"/><Relationship Id="rId21" Type="http://schemas.openxmlformats.org/officeDocument/2006/relationships/customXml" Target="../ink/ink577.xml"/><Relationship Id="rId20" Type="http://schemas.openxmlformats.org/officeDocument/2006/relationships/image" Target="../media/image554.png"/><Relationship Id="rId2" Type="http://schemas.openxmlformats.org/officeDocument/2006/relationships/image" Target="../media/image545.png"/><Relationship Id="rId19" Type="http://schemas.openxmlformats.org/officeDocument/2006/relationships/customXml" Target="../ink/ink576.xml"/><Relationship Id="rId18" Type="http://schemas.openxmlformats.org/officeDocument/2006/relationships/image" Target="../media/image553.png"/><Relationship Id="rId17" Type="http://schemas.openxmlformats.org/officeDocument/2006/relationships/customXml" Target="../ink/ink575.xml"/><Relationship Id="rId16" Type="http://schemas.openxmlformats.org/officeDocument/2006/relationships/image" Target="../media/image552.png"/><Relationship Id="rId15" Type="http://schemas.openxmlformats.org/officeDocument/2006/relationships/customXml" Target="../ink/ink574.xml"/><Relationship Id="rId14" Type="http://schemas.openxmlformats.org/officeDocument/2006/relationships/image" Target="../media/image551.png"/><Relationship Id="rId13" Type="http://schemas.openxmlformats.org/officeDocument/2006/relationships/customXml" Target="../ink/ink573.xml"/><Relationship Id="rId12" Type="http://schemas.openxmlformats.org/officeDocument/2006/relationships/image" Target="../media/image550.png"/><Relationship Id="rId11" Type="http://schemas.openxmlformats.org/officeDocument/2006/relationships/customXml" Target="../ink/ink572.xml"/><Relationship Id="rId10" Type="http://schemas.openxmlformats.org/officeDocument/2006/relationships/image" Target="../media/image549.png"/><Relationship Id="rId1" Type="http://schemas.openxmlformats.org/officeDocument/2006/relationships/customXml" Target="../ink/ink567.xml"/></Relationships>
</file>

<file path=ppt/slides/_rels/slide31.xml.rels><?xml version="1.0" encoding="UTF-8" standalone="yes"?>
<Relationships xmlns="http://schemas.openxmlformats.org/package/2006/relationships"><Relationship Id="rId9" Type="http://schemas.openxmlformats.org/officeDocument/2006/relationships/image" Target="../media/image595.png"/><Relationship Id="rId8" Type="http://schemas.openxmlformats.org/officeDocument/2006/relationships/customXml" Target="../ink/ink616.xml"/><Relationship Id="rId7" Type="http://schemas.openxmlformats.org/officeDocument/2006/relationships/image" Target="../media/image594.png"/><Relationship Id="rId6" Type="http://schemas.openxmlformats.org/officeDocument/2006/relationships/customXml" Target="../ink/ink615.xml"/><Relationship Id="rId5" Type="http://schemas.openxmlformats.org/officeDocument/2006/relationships/image" Target="../media/image593.png"/><Relationship Id="rId4" Type="http://schemas.openxmlformats.org/officeDocument/2006/relationships/customXml" Target="../ink/ink614.xml"/><Relationship Id="rId3" Type="http://schemas.openxmlformats.org/officeDocument/2006/relationships/image" Target="../media/image592.png"/><Relationship Id="rId20" Type="http://schemas.openxmlformats.org/officeDocument/2006/relationships/slideLayout" Target="../slideLayouts/slideLayout2.xml"/><Relationship Id="rId2" Type="http://schemas.openxmlformats.org/officeDocument/2006/relationships/customXml" Target="../ink/ink613.xml"/><Relationship Id="rId19" Type="http://schemas.openxmlformats.org/officeDocument/2006/relationships/image" Target="../media/image600.png"/><Relationship Id="rId18" Type="http://schemas.openxmlformats.org/officeDocument/2006/relationships/customXml" Target="../ink/ink621.xml"/><Relationship Id="rId17" Type="http://schemas.openxmlformats.org/officeDocument/2006/relationships/image" Target="../media/image599.png"/><Relationship Id="rId16" Type="http://schemas.openxmlformats.org/officeDocument/2006/relationships/customXml" Target="../ink/ink620.xml"/><Relationship Id="rId15" Type="http://schemas.openxmlformats.org/officeDocument/2006/relationships/image" Target="../media/image598.png"/><Relationship Id="rId14" Type="http://schemas.openxmlformats.org/officeDocument/2006/relationships/customXml" Target="../ink/ink619.xml"/><Relationship Id="rId13" Type="http://schemas.openxmlformats.org/officeDocument/2006/relationships/image" Target="../media/image597.png"/><Relationship Id="rId12" Type="http://schemas.openxmlformats.org/officeDocument/2006/relationships/customXml" Target="../ink/ink618.xml"/><Relationship Id="rId11" Type="http://schemas.openxmlformats.org/officeDocument/2006/relationships/image" Target="../media/image596.png"/><Relationship Id="rId10" Type="http://schemas.openxmlformats.org/officeDocument/2006/relationships/customXml" Target="../ink/ink617.xml"/><Relationship Id="rId1" Type="http://schemas.openxmlformats.org/officeDocument/2006/relationships/image" Target="../media/image59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png"/><Relationship Id="rId7" Type="http://schemas.openxmlformats.org/officeDocument/2006/relationships/customXml" Target="../ink/ink4.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image" Target="../media/image2.png"/><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customXml" Target="../ink/ink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9" Type="http://schemas.openxmlformats.org/officeDocument/2006/relationships/customXml" Target="../ink/ink54.xml"/><Relationship Id="rId98" Type="http://schemas.openxmlformats.org/officeDocument/2006/relationships/image" Target="../media/image53.png"/><Relationship Id="rId97" Type="http://schemas.openxmlformats.org/officeDocument/2006/relationships/customXml" Target="../ink/ink53.xml"/><Relationship Id="rId96" Type="http://schemas.openxmlformats.org/officeDocument/2006/relationships/image" Target="../media/image52.png"/><Relationship Id="rId95" Type="http://schemas.openxmlformats.org/officeDocument/2006/relationships/customXml" Target="../ink/ink52.xml"/><Relationship Id="rId94" Type="http://schemas.openxmlformats.org/officeDocument/2006/relationships/image" Target="../media/image51.png"/><Relationship Id="rId93" Type="http://schemas.openxmlformats.org/officeDocument/2006/relationships/customXml" Target="../ink/ink51.xml"/><Relationship Id="rId92" Type="http://schemas.openxmlformats.org/officeDocument/2006/relationships/image" Target="../media/image50.png"/><Relationship Id="rId91" Type="http://schemas.openxmlformats.org/officeDocument/2006/relationships/customXml" Target="../ink/ink50.xml"/><Relationship Id="rId90" Type="http://schemas.openxmlformats.org/officeDocument/2006/relationships/image" Target="../media/image49.png"/><Relationship Id="rId9" Type="http://schemas.openxmlformats.org/officeDocument/2006/relationships/customXml" Target="../ink/ink9.xml"/><Relationship Id="rId89" Type="http://schemas.openxmlformats.org/officeDocument/2006/relationships/customXml" Target="../ink/ink49.xml"/><Relationship Id="rId88" Type="http://schemas.openxmlformats.org/officeDocument/2006/relationships/image" Target="../media/image48.png"/><Relationship Id="rId87" Type="http://schemas.openxmlformats.org/officeDocument/2006/relationships/customXml" Target="../ink/ink48.xml"/><Relationship Id="rId86" Type="http://schemas.openxmlformats.org/officeDocument/2006/relationships/image" Target="../media/image47.png"/><Relationship Id="rId85" Type="http://schemas.openxmlformats.org/officeDocument/2006/relationships/customXml" Target="../ink/ink47.xml"/><Relationship Id="rId84" Type="http://schemas.openxmlformats.org/officeDocument/2006/relationships/image" Target="../media/image46.png"/><Relationship Id="rId83" Type="http://schemas.openxmlformats.org/officeDocument/2006/relationships/customXml" Target="../ink/ink46.xml"/><Relationship Id="rId82" Type="http://schemas.openxmlformats.org/officeDocument/2006/relationships/image" Target="../media/image45.png"/><Relationship Id="rId81" Type="http://schemas.openxmlformats.org/officeDocument/2006/relationships/customXml" Target="../ink/ink45.xml"/><Relationship Id="rId80" Type="http://schemas.openxmlformats.org/officeDocument/2006/relationships/image" Target="../media/image44.png"/><Relationship Id="rId8" Type="http://schemas.openxmlformats.org/officeDocument/2006/relationships/image" Target="../media/image8.png"/><Relationship Id="rId79" Type="http://schemas.openxmlformats.org/officeDocument/2006/relationships/customXml" Target="../ink/ink44.xml"/><Relationship Id="rId78" Type="http://schemas.openxmlformats.org/officeDocument/2006/relationships/image" Target="../media/image43.png"/><Relationship Id="rId77" Type="http://schemas.openxmlformats.org/officeDocument/2006/relationships/customXml" Target="../ink/ink43.xml"/><Relationship Id="rId76" Type="http://schemas.openxmlformats.org/officeDocument/2006/relationships/image" Target="../media/image42.png"/><Relationship Id="rId75" Type="http://schemas.openxmlformats.org/officeDocument/2006/relationships/customXml" Target="../ink/ink42.xml"/><Relationship Id="rId74" Type="http://schemas.openxmlformats.org/officeDocument/2006/relationships/image" Target="../media/image41.png"/><Relationship Id="rId73" Type="http://schemas.openxmlformats.org/officeDocument/2006/relationships/customXml" Target="../ink/ink41.xml"/><Relationship Id="rId72" Type="http://schemas.openxmlformats.org/officeDocument/2006/relationships/image" Target="../media/image40.png"/><Relationship Id="rId71" Type="http://schemas.openxmlformats.org/officeDocument/2006/relationships/customXml" Target="../ink/ink40.xml"/><Relationship Id="rId70" Type="http://schemas.openxmlformats.org/officeDocument/2006/relationships/image" Target="../media/image39.png"/><Relationship Id="rId7" Type="http://schemas.openxmlformats.org/officeDocument/2006/relationships/customXml" Target="../ink/ink8.xml"/><Relationship Id="rId69" Type="http://schemas.openxmlformats.org/officeDocument/2006/relationships/customXml" Target="../ink/ink39.xml"/><Relationship Id="rId68" Type="http://schemas.openxmlformats.org/officeDocument/2006/relationships/image" Target="../media/image38.png"/><Relationship Id="rId67" Type="http://schemas.openxmlformats.org/officeDocument/2006/relationships/customXml" Target="../ink/ink38.xml"/><Relationship Id="rId66" Type="http://schemas.openxmlformats.org/officeDocument/2006/relationships/image" Target="../media/image37.png"/><Relationship Id="rId65" Type="http://schemas.openxmlformats.org/officeDocument/2006/relationships/customXml" Target="../ink/ink37.xml"/><Relationship Id="rId64" Type="http://schemas.openxmlformats.org/officeDocument/2006/relationships/image" Target="../media/image36.png"/><Relationship Id="rId63" Type="http://schemas.openxmlformats.org/officeDocument/2006/relationships/customXml" Target="../ink/ink36.xml"/><Relationship Id="rId62" Type="http://schemas.openxmlformats.org/officeDocument/2006/relationships/image" Target="../media/image35.png"/><Relationship Id="rId61" Type="http://schemas.openxmlformats.org/officeDocument/2006/relationships/customXml" Target="../ink/ink35.xml"/><Relationship Id="rId60" Type="http://schemas.openxmlformats.org/officeDocument/2006/relationships/image" Target="../media/image34.png"/><Relationship Id="rId6" Type="http://schemas.openxmlformats.org/officeDocument/2006/relationships/image" Target="../media/image7.png"/><Relationship Id="rId59" Type="http://schemas.openxmlformats.org/officeDocument/2006/relationships/customXml" Target="../ink/ink34.xml"/><Relationship Id="rId58" Type="http://schemas.openxmlformats.org/officeDocument/2006/relationships/image" Target="../media/image33.png"/><Relationship Id="rId57" Type="http://schemas.openxmlformats.org/officeDocument/2006/relationships/customXml" Target="../ink/ink33.xml"/><Relationship Id="rId56" Type="http://schemas.openxmlformats.org/officeDocument/2006/relationships/image" Target="../media/image32.png"/><Relationship Id="rId55" Type="http://schemas.openxmlformats.org/officeDocument/2006/relationships/customXml" Target="../ink/ink32.xml"/><Relationship Id="rId54" Type="http://schemas.openxmlformats.org/officeDocument/2006/relationships/image" Target="../media/image31.png"/><Relationship Id="rId53" Type="http://schemas.openxmlformats.org/officeDocument/2006/relationships/customXml" Target="../ink/ink31.xml"/><Relationship Id="rId52" Type="http://schemas.openxmlformats.org/officeDocument/2006/relationships/image" Target="../media/image30.png"/><Relationship Id="rId51" Type="http://schemas.openxmlformats.org/officeDocument/2006/relationships/customXml" Target="../ink/ink30.xml"/><Relationship Id="rId50" Type="http://schemas.openxmlformats.org/officeDocument/2006/relationships/image" Target="../media/image29.png"/><Relationship Id="rId5" Type="http://schemas.openxmlformats.org/officeDocument/2006/relationships/customXml" Target="../ink/ink7.xml"/><Relationship Id="rId49" Type="http://schemas.openxmlformats.org/officeDocument/2006/relationships/customXml" Target="../ink/ink29.xml"/><Relationship Id="rId48" Type="http://schemas.openxmlformats.org/officeDocument/2006/relationships/image" Target="../media/image28.png"/><Relationship Id="rId47" Type="http://schemas.openxmlformats.org/officeDocument/2006/relationships/customXml" Target="../ink/ink28.xml"/><Relationship Id="rId46" Type="http://schemas.openxmlformats.org/officeDocument/2006/relationships/image" Target="../media/image27.png"/><Relationship Id="rId45" Type="http://schemas.openxmlformats.org/officeDocument/2006/relationships/customXml" Target="../ink/ink27.xml"/><Relationship Id="rId44" Type="http://schemas.openxmlformats.org/officeDocument/2006/relationships/image" Target="../media/image26.png"/><Relationship Id="rId43" Type="http://schemas.openxmlformats.org/officeDocument/2006/relationships/customXml" Target="../ink/ink26.xml"/><Relationship Id="rId42" Type="http://schemas.openxmlformats.org/officeDocument/2006/relationships/image" Target="../media/image25.png"/><Relationship Id="rId41" Type="http://schemas.openxmlformats.org/officeDocument/2006/relationships/customXml" Target="../ink/ink25.xml"/><Relationship Id="rId40" Type="http://schemas.openxmlformats.org/officeDocument/2006/relationships/image" Target="../media/image24.png"/><Relationship Id="rId4" Type="http://schemas.openxmlformats.org/officeDocument/2006/relationships/image" Target="../media/image6.png"/><Relationship Id="rId39" Type="http://schemas.openxmlformats.org/officeDocument/2006/relationships/customXml" Target="../ink/ink24.xml"/><Relationship Id="rId38" Type="http://schemas.openxmlformats.org/officeDocument/2006/relationships/image" Target="../media/image23.png"/><Relationship Id="rId37" Type="http://schemas.openxmlformats.org/officeDocument/2006/relationships/customXml" Target="../ink/ink23.xml"/><Relationship Id="rId36" Type="http://schemas.openxmlformats.org/officeDocument/2006/relationships/image" Target="../media/image22.png"/><Relationship Id="rId35" Type="http://schemas.openxmlformats.org/officeDocument/2006/relationships/customXml" Target="../ink/ink22.xml"/><Relationship Id="rId34" Type="http://schemas.openxmlformats.org/officeDocument/2006/relationships/image" Target="../media/image21.png"/><Relationship Id="rId33" Type="http://schemas.openxmlformats.org/officeDocument/2006/relationships/customXml" Target="../ink/ink21.xml"/><Relationship Id="rId32" Type="http://schemas.openxmlformats.org/officeDocument/2006/relationships/image" Target="../media/image20.png"/><Relationship Id="rId31" Type="http://schemas.openxmlformats.org/officeDocument/2006/relationships/customXml" Target="../ink/ink20.xml"/><Relationship Id="rId30" Type="http://schemas.openxmlformats.org/officeDocument/2006/relationships/image" Target="../media/image19.png"/><Relationship Id="rId3" Type="http://schemas.openxmlformats.org/officeDocument/2006/relationships/customXml" Target="../ink/ink6.xml"/><Relationship Id="rId29" Type="http://schemas.openxmlformats.org/officeDocument/2006/relationships/customXml" Target="../ink/ink19.xml"/><Relationship Id="rId28" Type="http://schemas.openxmlformats.org/officeDocument/2006/relationships/image" Target="../media/image18.png"/><Relationship Id="rId27" Type="http://schemas.openxmlformats.org/officeDocument/2006/relationships/customXml" Target="../ink/ink18.xml"/><Relationship Id="rId26" Type="http://schemas.openxmlformats.org/officeDocument/2006/relationships/image" Target="../media/image17.png"/><Relationship Id="rId25" Type="http://schemas.openxmlformats.org/officeDocument/2006/relationships/customXml" Target="../ink/ink17.xml"/><Relationship Id="rId24" Type="http://schemas.openxmlformats.org/officeDocument/2006/relationships/image" Target="../media/image16.png"/><Relationship Id="rId23" Type="http://schemas.openxmlformats.org/officeDocument/2006/relationships/customXml" Target="../ink/ink16.xml"/><Relationship Id="rId22" Type="http://schemas.openxmlformats.org/officeDocument/2006/relationships/image" Target="../media/image15.png"/><Relationship Id="rId21" Type="http://schemas.openxmlformats.org/officeDocument/2006/relationships/customXml" Target="../ink/ink15.xml"/><Relationship Id="rId20" Type="http://schemas.openxmlformats.org/officeDocument/2006/relationships/image" Target="../media/image14.png"/><Relationship Id="rId2" Type="http://schemas.openxmlformats.org/officeDocument/2006/relationships/image" Target="../media/image5.png"/><Relationship Id="rId19" Type="http://schemas.openxmlformats.org/officeDocument/2006/relationships/customXml" Target="../ink/ink14.xml"/><Relationship Id="rId18" Type="http://schemas.openxmlformats.org/officeDocument/2006/relationships/image" Target="../media/image13.png"/><Relationship Id="rId17" Type="http://schemas.openxmlformats.org/officeDocument/2006/relationships/customXml" Target="../ink/ink13.xml"/><Relationship Id="rId16" Type="http://schemas.openxmlformats.org/officeDocument/2006/relationships/image" Target="../media/image12.png"/><Relationship Id="rId156" Type="http://schemas.openxmlformats.org/officeDocument/2006/relationships/slideLayout" Target="../slideLayouts/slideLayout2.xml"/><Relationship Id="rId155" Type="http://schemas.openxmlformats.org/officeDocument/2006/relationships/image" Target="../media/image81.png"/><Relationship Id="rId154" Type="http://schemas.openxmlformats.org/officeDocument/2006/relationships/customXml" Target="../ink/ink82.xml"/><Relationship Id="rId153" Type="http://schemas.openxmlformats.org/officeDocument/2006/relationships/image" Target="../media/image80.png"/><Relationship Id="rId152" Type="http://schemas.openxmlformats.org/officeDocument/2006/relationships/customXml" Target="../ink/ink81.xml"/><Relationship Id="rId151" Type="http://schemas.openxmlformats.org/officeDocument/2006/relationships/image" Target="../media/image79.png"/><Relationship Id="rId150" Type="http://schemas.openxmlformats.org/officeDocument/2006/relationships/customXml" Target="../ink/ink80.xml"/><Relationship Id="rId15" Type="http://schemas.openxmlformats.org/officeDocument/2006/relationships/customXml" Target="../ink/ink12.xml"/><Relationship Id="rId149" Type="http://schemas.openxmlformats.org/officeDocument/2006/relationships/image" Target="../media/image78.png"/><Relationship Id="rId148" Type="http://schemas.openxmlformats.org/officeDocument/2006/relationships/customXml" Target="../ink/ink79.xml"/><Relationship Id="rId147" Type="http://schemas.openxmlformats.org/officeDocument/2006/relationships/image" Target="../media/image77.png"/><Relationship Id="rId146" Type="http://schemas.openxmlformats.org/officeDocument/2006/relationships/customXml" Target="../ink/ink78.xml"/><Relationship Id="rId145" Type="http://schemas.openxmlformats.org/officeDocument/2006/relationships/image" Target="../media/image76.png"/><Relationship Id="rId144" Type="http://schemas.openxmlformats.org/officeDocument/2006/relationships/customXml" Target="../ink/ink77.xml"/><Relationship Id="rId143" Type="http://schemas.openxmlformats.org/officeDocument/2006/relationships/image" Target="../media/image75.png"/><Relationship Id="rId142" Type="http://schemas.openxmlformats.org/officeDocument/2006/relationships/customXml" Target="../ink/ink76.xml"/><Relationship Id="rId141" Type="http://schemas.openxmlformats.org/officeDocument/2006/relationships/image" Target="../media/image74.png"/><Relationship Id="rId140" Type="http://schemas.openxmlformats.org/officeDocument/2006/relationships/customXml" Target="../ink/ink75.xml"/><Relationship Id="rId14" Type="http://schemas.openxmlformats.org/officeDocument/2006/relationships/image" Target="../media/image11.png"/><Relationship Id="rId139" Type="http://schemas.openxmlformats.org/officeDocument/2006/relationships/image" Target="../media/image73.png"/><Relationship Id="rId138" Type="http://schemas.openxmlformats.org/officeDocument/2006/relationships/customXml" Target="../ink/ink74.xml"/><Relationship Id="rId137" Type="http://schemas.openxmlformats.org/officeDocument/2006/relationships/image" Target="../media/image72.png"/><Relationship Id="rId136" Type="http://schemas.openxmlformats.org/officeDocument/2006/relationships/customXml" Target="../ink/ink73.xml"/><Relationship Id="rId135" Type="http://schemas.openxmlformats.org/officeDocument/2006/relationships/image" Target="../media/image71.png"/><Relationship Id="rId134" Type="http://schemas.openxmlformats.org/officeDocument/2006/relationships/customXml" Target="../ink/ink72.xml"/><Relationship Id="rId133" Type="http://schemas.openxmlformats.org/officeDocument/2006/relationships/image" Target="../media/image70.png"/><Relationship Id="rId132" Type="http://schemas.openxmlformats.org/officeDocument/2006/relationships/customXml" Target="../ink/ink71.xml"/><Relationship Id="rId131" Type="http://schemas.openxmlformats.org/officeDocument/2006/relationships/image" Target="../media/image69.png"/><Relationship Id="rId130" Type="http://schemas.openxmlformats.org/officeDocument/2006/relationships/customXml" Target="../ink/ink70.xml"/><Relationship Id="rId13" Type="http://schemas.openxmlformats.org/officeDocument/2006/relationships/customXml" Target="../ink/ink11.xml"/><Relationship Id="rId129" Type="http://schemas.openxmlformats.org/officeDocument/2006/relationships/image" Target="../media/image68.png"/><Relationship Id="rId128" Type="http://schemas.openxmlformats.org/officeDocument/2006/relationships/customXml" Target="../ink/ink69.xml"/><Relationship Id="rId127" Type="http://schemas.openxmlformats.org/officeDocument/2006/relationships/image" Target="../media/image67.png"/><Relationship Id="rId126" Type="http://schemas.openxmlformats.org/officeDocument/2006/relationships/customXml" Target="../ink/ink68.xml"/><Relationship Id="rId125" Type="http://schemas.openxmlformats.org/officeDocument/2006/relationships/image" Target="../media/image66.png"/><Relationship Id="rId124" Type="http://schemas.openxmlformats.org/officeDocument/2006/relationships/customXml" Target="../ink/ink67.xml"/><Relationship Id="rId123" Type="http://schemas.openxmlformats.org/officeDocument/2006/relationships/image" Target="../media/image65.png"/><Relationship Id="rId122" Type="http://schemas.openxmlformats.org/officeDocument/2006/relationships/customXml" Target="../ink/ink66.xml"/><Relationship Id="rId121" Type="http://schemas.openxmlformats.org/officeDocument/2006/relationships/customXml" Target="../ink/ink65.xml"/><Relationship Id="rId120" Type="http://schemas.openxmlformats.org/officeDocument/2006/relationships/image" Target="../media/image64.png"/><Relationship Id="rId12" Type="http://schemas.openxmlformats.org/officeDocument/2006/relationships/image" Target="../media/image10.png"/><Relationship Id="rId119" Type="http://schemas.openxmlformats.org/officeDocument/2006/relationships/customXml" Target="../ink/ink64.xml"/><Relationship Id="rId118" Type="http://schemas.openxmlformats.org/officeDocument/2006/relationships/image" Target="../media/image63.png"/><Relationship Id="rId117" Type="http://schemas.openxmlformats.org/officeDocument/2006/relationships/customXml" Target="../ink/ink63.xml"/><Relationship Id="rId116" Type="http://schemas.openxmlformats.org/officeDocument/2006/relationships/image" Target="../media/image62.png"/><Relationship Id="rId115" Type="http://schemas.openxmlformats.org/officeDocument/2006/relationships/customXml" Target="../ink/ink62.xml"/><Relationship Id="rId114" Type="http://schemas.openxmlformats.org/officeDocument/2006/relationships/image" Target="../media/image61.png"/><Relationship Id="rId113" Type="http://schemas.openxmlformats.org/officeDocument/2006/relationships/customXml" Target="../ink/ink61.xml"/><Relationship Id="rId112" Type="http://schemas.openxmlformats.org/officeDocument/2006/relationships/image" Target="../media/image60.png"/><Relationship Id="rId111" Type="http://schemas.openxmlformats.org/officeDocument/2006/relationships/customXml" Target="../ink/ink60.xml"/><Relationship Id="rId110" Type="http://schemas.openxmlformats.org/officeDocument/2006/relationships/image" Target="../media/image59.png"/><Relationship Id="rId11" Type="http://schemas.openxmlformats.org/officeDocument/2006/relationships/customXml" Target="../ink/ink10.xml"/><Relationship Id="rId109" Type="http://schemas.openxmlformats.org/officeDocument/2006/relationships/customXml" Target="../ink/ink59.xml"/><Relationship Id="rId108" Type="http://schemas.openxmlformats.org/officeDocument/2006/relationships/image" Target="../media/image58.png"/><Relationship Id="rId107" Type="http://schemas.openxmlformats.org/officeDocument/2006/relationships/customXml" Target="../ink/ink58.xml"/><Relationship Id="rId106" Type="http://schemas.openxmlformats.org/officeDocument/2006/relationships/image" Target="../media/image57.png"/><Relationship Id="rId105" Type="http://schemas.openxmlformats.org/officeDocument/2006/relationships/customXml" Target="../ink/ink57.xml"/><Relationship Id="rId104" Type="http://schemas.openxmlformats.org/officeDocument/2006/relationships/image" Target="../media/image56.png"/><Relationship Id="rId103" Type="http://schemas.openxmlformats.org/officeDocument/2006/relationships/customXml" Target="../ink/ink56.xml"/><Relationship Id="rId102" Type="http://schemas.openxmlformats.org/officeDocument/2006/relationships/image" Target="../media/image55.png"/><Relationship Id="rId101" Type="http://schemas.openxmlformats.org/officeDocument/2006/relationships/customXml" Target="../ink/ink55.xml"/><Relationship Id="rId100" Type="http://schemas.openxmlformats.org/officeDocument/2006/relationships/image" Target="../media/image54.png"/><Relationship Id="rId10" Type="http://schemas.openxmlformats.org/officeDocument/2006/relationships/image" Target="../media/image9.png"/><Relationship Id="rId1" Type="http://schemas.openxmlformats.org/officeDocument/2006/relationships/customXml" Target="../ink/ink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8.xml.rels><?xml version="1.0" encoding="UTF-8" standalone="yes"?>
<Relationships xmlns="http://schemas.openxmlformats.org/package/2006/relationships"><Relationship Id="rId9" Type="http://schemas.openxmlformats.org/officeDocument/2006/relationships/image" Target="../media/image85.png"/><Relationship Id="rId8" Type="http://schemas.openxmlformats.org/officeDocument/2006/relationships/customXml" Target="../ink/ink86.xml"/><Relationship Id="rId7" Type="http://schemas.openxmlformats.org/officeDocument/2006/relationships/image" Target="../media/image84.png"/><Relationship Id="rId6" Type="http://schemas.openxmlformats.org/officeDocument/2006/relationships/customXml" Target="../ink/ink85.xml"/><Relationship Id="rId5" Type="http://schemas.openxmlformats.org/officeDocument/2006/relationships/image" Target="../media/image83.png"/><Relationship Id="rId4" Type="http://schemas.openxmlformats.org/officeDocument/2006/relationships/customXml" Target="../ink/ink84.xml"/><Relationship Id="rId3" Type="http://schemas.openxmlformats.org/officeDocument/2006/relationships/image" Target="../media/image34.png"/><Relationship Id="rId29" Type="http://schemas.openxmlformats.org/officeDocument/2006/relationships/slideLayout" Target="../slideLayouts/slideLayout2.xml"/><Relationship Id="rId28" Type="http://schemas.openxmlformats.org/officeDocument/2006/relationships/customXml" Target="../ink/ink96.xml"/><Relationship Id="rId27" Type="http://schemas.openxmlformats.org/officeDocument/2006/relationships/image" Target="../media/image94.png"/><Relationship Id="rId26" Type="http://schemas.openxmlformats.org/officeDocument/2006/relationships/customXml" Target="../ink/ink95.xml"/><Relationship Id="rId25" Type="http://schemas.openxmlformats.org/officeDocument/2006/relationships/image" Target="../media/image93.png"/><Relationship Id="rId24" Type="http://schemas.openxmlformats.org/officeDocument/2006/relationships/customXml" Target="../ink/ink94.xml"/><Relationship Id="rId23" Type="http://schemas.openxmlformats.org/officeDocument/2006/relationships/image" Target="../media/image92.png"/><Relationship Id="rId22" Type="http://schemas.openxmlformats.org/officeDocument/2006/relationships/customXml" Target="../ink/ink93.xml"/><Relationship Id="rId21" Type="http://schemas.openxmlformats.org/officeDocument/2006/relationships/image" Target="../media/image91.png"/><Relationship Id="rId20" Type="http://schemas.openxmlformats.org/officeDocument/2006/relationships/customXml" Target="../ink/ink92.xml"/><Relationship Id="rId2" Type="http://schemas.openxmlformats.org/officeDocument/2006/relationships/customXml" Target="../ink/ink83.xml"/><Relationship Id="rId19" Type="http://schemas.openxmlformats.org/officeDocument/2006/relationships/image" Target="../media/image90.png"/><Relationship Id="rId18" Type="http://schemas.openxmlformats.org/officeDocument/2006/relationships/customXml" Target="../ink/ink91.xml"/><Relationship Id="rId17" Type="http://schemas.openxmlformats.org/officeDocument/2006/relationships/image" Target="../media/image89.png"/><Relationship Id="rId16" Type="http://schemas.openxmlformats.org/officeDocument/2006/relationships/customXml" Target="../ink/ink90.xml"/><Relationship Id="rId15" Type="http://schemas.openxmlformats.org/officeDocument/2006/relationships/image" Target="../media/image88.png"/><Relationship Id="rId14" Type="http://schemas.openxmlformats.org/officeDocument/2006/relationships/customXml" Target="../ink/ink89.xml"/><Relationship Id="rId13" Type="http://schemas.openxmlformats.org/officeDocument/2006/relationships/image" Target="../media/image87.png"/><Relationship Id="rId12" Type="http://schemas.openxmlformats.org/officeDocument/2006/relationships/customXml" Target="../ink/ink88.xml"/><Relationship Id="rId11" Type="http://schemas.openxmlformats.org/officeDocument/2006/relationships/image" Target="../media/image86.png"/><Relationship Id="rId10" Type="http://schemas.openxmlformats.org/officeDocument/2006/relationships/customXml" Target="../ink/ink87.xml"/><Relationship Id="rId1" Type="http://schemas.openxmlformats.org/officeDocument/2006/relationships/image" Target="../media/image8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Science Process </a:t>
            </a:r>
            <a:endParaRPr lang="en-US" dirty="0"/>
          </a:p>
        </p:txBody>
      </p:sp>
      <p:sp>
        <p:nvSpPr>
          <p:cNvPr id="3" name="Subtitle 2"/>
          <p:cNvSpPr>
            <a:spLocks noGrp="1"/>
          </p:cNvSpPr>
          <p:nvPr>
            <p:ph type="subTitle" idx="1"/>
          </p:nvPr>
        </p:nvSpPr>
        <p:spPr/>
        <p:txBody>
          <a:bodyPr/>
          <a:lstStyle/>
          <a:p>
            <a:r>
              <a:rPr lang="en-US" dirty="0"/>
              <a:t>Introduction to Data Science </a:t>
            </a:r>
            <a:endParaRPr lang="en-US" dirty="0"/>
          </a:p>
          <a:p>
            <a:r>
              <a:rPr lang="en-US" dirty="0">
                <a:hlinkClick r:id="rId1"/>
              </a:rPr>
              <a:t>https://sherbold.github.io/intro-to-data-science</a:t>
            </a:r>
            <a:r>
              <a:rPr lang="en-US" dirty="0"/>
              <a:t> </a:t>
            </a:r>
            <a:endParaRPr lang="de-DE"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Data </a:t>
            </a:r>
            <a:r>
              <a:rPr lang="de-DE" dirty="0" err="1"/>
              <a:t>Preparation</a:t>
            </a:r>
            <a:endParaRPr lang="en-US" dirty="0"/>
          </a:p>
        </p:txBody>
      </p:sp>
      <p:sp>
        <p:nvSpPr>
          <p:cNvPr id="3" name="Inhaltsplatzhalter 2"/>
          <p:cNvSpPr>
            <a:spLocks noGrp="1"/>
          </p:cNvSpPr>
          <p:nvPr>
            <p:ph idx="1"/>
          </p:nvPr>
        </p:nvSpPr>
        <p:spPr/>
        <p:txBody>
          <a:bodyPr>
            <a:normAutofit fontScale="92500" lnSpcReduction="10000"/>
          </a:bodyPr>
          <a:lstStyle/>
          <a:p>
            <a:r>
              <a:rPr lang="de-DE" dirty="0"/>
              <a:t>Create </a:t>
            </a:r>
            <a:r>
              <a:rPr lang="de-DE" dirty="0" err="1"/>
              <a:t>the</a:t>
            </a:r>
            <a:r>
              <a:rPr lang="de-DE" dirty="0"/>
              <a:t> </a:t>
            </a:r>
            <a:r>
              <a:rPr lang="de-DE" dirty="0" err="1"/>
              <a:t>infrastructure</a:t>
            </a:r>
            <a:r>
              <a:rPr lang="de-DE" dirty="0"/>
              <a:t> </a:t>
            </a:r>
            <a:r>
              <a:rPr lang="de-DE" dirty="0" err="1"/>
              <a:t>for</a:t>
            </a:r>
            <a:r>
              <a:rPr lang="de-DE" dirty="0"/>
              <a:t> </a:t>
            </a:r>
            <a:r>
              <a:rPr lang="de-DE" dirty="0" err="1"/>
              <a:t>the</a:t>
            </a:r>
            <a:r>
              <a:rPr lang="de-DE" dirty="0"/>
              <a:t> </a:t>
            </a:r>
            <a:r>
              <a:rPr lang="de-DE" dirty="0" err="1"/>
              <a:t>project</a:t>
            </a:r>
            <a:endParaRPr lang="de-DE" dirty="0"/>
          </a:p>
          <a:p>
            <a:pPr lvl="1"/>
            <a:r>
              <a:rPr lang="de-DE" dirty="0" err="1"/>
              <a:t>Usually</a:t>
            </a:r>
            <a:r>
              <a:rPr lang="de-DE" dirty="0"/>
              <a:t> different </a:t>
            </a:r>
            <a:r>
              <a:rPr lang="de-DE" dirty="0" err="1"/>
              <a:t>from</a:t>
            </a:r>
            <a:r>
              <a:rPr lang="de-DE" dirty="0"/>
              <a:t> </a:t>
            </a:r>
            <a:r>
              <a:rPr lang="de-DE" dirty="0" err="1"/>
              <a:t>infrastructure</a:t>
            </a:r>
            <a:r>
              <a:rPr lang="de-DE" dirty="0"/>
              <a:t> in </a:t>
            </a:r>
            <a:r>
              <a:rPr lang="de-DE" dirty="0" err="1"/>
              <a:t>which</a:t>
            </a:r>
            <a:r>
              <a:rPr lang="de-DE" dirty="0"/>
              <a:t> </a:t>
            </a:r>
            <a:r>
              <a:rPr lang="de-DE" dirty="0" err="1"/>
              <a:t>data</a:t>
            </a:r>
            <a:r>
              <a:rPr lang="de-DE" dirty="0"/>
              <a:t> </a:t>
            </a:r>
            <a:r>
              <a:rPr lang="de-DE" dirty="0" err="1"/>
              <a:t>is</a:t>
            </a:r>
            <a:r>
              <a:rPr lang="de-DE" dirty="0"/>
              <a:t> </a:t>
            </a:r>
            <a:r>
              <a:rPr lang="de-DE" dirty="0" err="1"/>
              <a:t>made</a:t>
            </a:r>
            <a:r>
              <a:rPr lang="de-DE" dirty="0"/>
              <a:t> </a:t>
            </a:r>
            <a:r>
              <a:rPr lang="de-DE" dirty="0" err="1"/>
              <a:t>available</a:t>
            </a:r>
            <a:r>
              <a:rPr lang="de-DE" dirty="0"/>
              <a:t> </a:t>
            </a:r>
            <a:r>
              <a:rPr lang="de-DE" dirty="0" err="1"/>
              <a:t>to</a:t>
            </a:r>
            <a:r>
              <a:rPr lang="de-DE" dirty="0"/>
              <a:t> </a:t>
            </a:r>
            <a:r>
              <a:rPr lang="de-DE" dirty="0" err="1"/>
              <a:t>you</a:t>
            </a:r>
            <a:endParaRPr lang="de-DE" dirty="0"/>
          </a:p>
          <a:p>
            <a:pPr lvl="1"/>
            <a:r>
              <a:rPr lang="de-DE" dirty="0"/>
              <a:t>Warehouse/</a:t>
            </a:r>
            <a:r>
              <a:rPr lang="de-DE" dirty="0" err="1"/>
              <a:t>csv</a:t>
            </a:r>
            <a:r>
              <a:rPr lang="de-DE" dirty="0"/>
              <a:t>-file/… </a:t>
            </a:r>
            <a:r>
              <a:rPr lang="de-DE" dirty="0">
                <a:sym typeface="Wingdings" panose="05000000000000000000" pitchFamily="2" charset="2"/>
              </a:rPr>
              <a:t></a:t>
            </a:r>
            <a:r>
              <a:rPr lang="de-DE" dirty="0"/>
              <a:t> </a:t>
            </a:r>
            <a:r>
              <a:rPr lang="de-DE" dirty="0" err="1"/>
              <a:t>distributed</a:t>
            </a:r>
            <a:r>
              <a:rPr lang="de-DE" dirty="0"/>
              <a:t> </a:t>
            </a:r>
            <a:r>
              <a:rPr lang="de-DE" dirty="0" err="1"/>
              <a:t>storage</a:t>
            </a:r>
            <a:r>
              <a:rPr lang="de-DE" dirty="0"/>
              <a:t> </a:t>
            </a:r>
            <a:r>
              <a:rPr lang="de-DE" dirty="0" err="1"/>
              <a:t>that</a:t>
            </a:r>
            <a:r>
              <a:rPr lang="de-DE" dirty="0"/>
              <a:t> </a:t>
            </a:r>
            <a:r>
              <a:rPr lang="de-DE" dirty="0" err="1"/>
              <a:t>enables</a:t>
            </a:r>
            <a:r>
              <a:rPr lang="de-DE" dirty="0"/>
              <a:t> </a:t>
            </a:r>
            <a:r>
              <a:rPr lang="de-DE" dirty="0" err="1"/>
              <a:t>analysis</a:t>
            </a:r>
            <a:endParaRPr lang="de-DE" dirty="0"/>
          </a:p>
          <a:p>
            <a:pPr lvl="2"/>
            <a:r>
              <a:rPr lang="de-DE" dirty="0" err="1"/>
              <a:t>Could</a:t>
            </a:r>
            <a:r>
              <a:rPr lang="de-DE" dirty="0"/>
              <a:t> also </a:t>
            </a:r>
            <a:r>
              <a:rPr lang="de-DE" dirty="0" err="1"/>
              <a:t>be</a:t>
            </a:r>
            <a:r>
              <a:rPr lang="de-DE" dirty="0"/>
              <a:t> simpler, </a:t>
            </a:r>
            <a:r>
              <a:rPr lang="de-DE" dirty="0" err="1"/>
              <a:t>for</a:t>
            </a:r>
            <a:r>
              <a:rPr lang="de-DE" dirty="0"/>
              <a:t> </a:t>
            </a:r>
            <a:r>
              <a:rPr lang="de-DE" dirty="0" err="1"/>
              <a:t>small</a:t>
            </a:r>
            <a:r>
              <a:rPr lang="de-DE" dirty="0"/>
              <a:t> </a:t>
            </a:r>
            <a:r>
              <a:rPr lang="de-DE" dirty="0" err="1"/>
              <a:t>data</a:t>
            </a:r>
            <a:r>
              <a:rPr lang="de-DE" dirty="0"/>
              <a:t> </a:t>
            </a:r>
            <a:r>
              <a:rPr lang="de-DE" dirty="0" err="1"/>
              <a:t>sizes</a:t>
            </a:r>
            <a:endParaRPr lang="de-DE" dirty="0"/>
          </a:p>
          <a:p>
            <a:endParaRPr lang="de-DE" dirty="0"/>
          </a:p>
          <a:p>
            <a:r>
              <a:rPr lang="de-DE" dirty="0" err="1"/>
              <a:t>Extract</a:t>
            </a:r>
            <a:r>
              <a:rPr lang="de-DE" dirty="0"/>
              <a:t> – Transform – Load (ETL) </a:t>
            </a:r>
            <a:r>
              <a:rPr lang="de-DE" dirty="0" err="1"/>
              <a:t>the</a:t>
            </a:r>
            <a:r>
              <a:rPr lang="de-DE" dirty="0"/>
              <a:t> </a:t>
            </a:r>
            <a:r>
              <a:rPr lang="de-DE" dirty="0" err="1"/>
              <a:t>data</a:t>
            </a:r>
            <a:endParaRPr lang="de-DE" dirty="0"/>
          </a:p>
          <a:p>
            <a:pPr lvl="1"/>
            <a:r>
              <a:rPr lang="de-DE" dirty="0" err="1"/>
              <a:t>Define</a:t>
            </a:r>
            <a:r>
              <a:rPr lang="de-DE" dirty="0"/>
              <a:t> </a:t>
            </a:r>
            <a:r>
              <a:rPr lang="de-DE" dirty="0" err="1"/>
              <a:t>how</a:t>
            </a:r>
            <a:r>
              <a:rPr lang="de-DE" dirty="0"/>
              <a:t> </a:t>
            </a:r>
            <a:r>
              <a:rPr lang="de-DE" dirty="0" err="1"/>
              <a:t>to</a:t>
            </a:r>
            <a:r>
              <a:rPr lang="de-DE" dirty="0"/>
              <a:t> </a:t>
            </a:r>
            <a:r>
              <a:rPr lang="de-DE" dirty="0" err="1"/>
              <a:t>query</a:t>
            </a:r>
            <a:r>
              <a:rPr lang="de-DE" dirty="0"/>
              <a:t> </a:t>
            </a:r>
            <a:r>
              <a:rPr lang="de-DE" dirty="0" err="1"/>
              <a:t>existing</a:t>
            </a:r>
            <a:r>
              <a:rPr lang="de-DE" dirty="0"/>
              <a:t> </a:t>
            </a:r>
            <a:r>
              <a:rPr lang="de-DE" dirty="0" err="1"/>
              <a:t>database</a:t>
            </a:r>
            <a:r>
              <a:rPr lang="de-DE" dirty="0"/>
              <a:t> </a:t>
            </a:r>
            <a:r>
              <a:rPr lang="de-DE" dirty="0" err="1"/>
              <a:t>to</a:t>
            </a:r>
            <a:r>
              <a:rPr lang="de-DE" dirty="0"/>
              <a:t> </a:t>
            </a:r>
            <a:r>
              <a:rPr lang="de-DE" dirty="0" err="1"/>
              <a:t>extract</a:t>
            </a:r>
            <a:r>
              <a:rPr lang="de-DE" dirty="0"/>
              <a:t> </a:t>
            </a:r>
            <a:r>
              <a:rPr lang="de-DE" dirty="0" err="1"/>
              <a:t>required</a:t>
            </a:r>
            <a:r>
              <a:rPr lang="de-DE" dirty="0"/>
              <a:t> </a:t>
            </a:r>
            <a:r>
              <a:rPr lang="de-DE" dirty="0" err="1"/>
              <a:t>data</a:t>
            </a:r>
            <a:endParaRPr lang="de-DE" dirty="0"/>
          </a:p>
          <a:p>
            <a:pPr lvl="1"/>
            <a:r>
              <a:rPr lang="de-DE" dirty="0" err="1"/>
              <a:t>Determine</a:t>
            </a:r>
            <a:r>
              <a:rPr lang="de-DE" dirty="0"/>
              <a:t> </a:t>
            </a:r>
            <a:r>
              <a:rPr lang="de-DE" dirty="0" err="1"/>
              <a:t>required</a:t>
            </a:r>
            <a:r>
              <a:rPr lang="de-DE" dirty="0"/>
              <a:t> </a:t>
            </a:r>
            <a:r>
              <a:rPr lang="de-DE" dirty="0" err="1"/>
              <a:t>transformations</a:t>
            </a:r>
            <a:r>
              <a:rPr lang="de-DE" dirty="0"/>
              <a:t> </a:t>
            </a:r>
            <a:r>
              <a:rPr lang="de-DE" dirty="0" err="1"/>
              <a:t>of</a:t>
            </a:r>
            <a:r>
              <a:rPr lang="de-DE" dirty="0"/>
              <a:t> </a:t>
            </a:r>
            <a:r>
              <a:rPr lang="de-DE" dirty="0" err="1"/>
              <a:t>the</a:t>
            </a:r>
            <a:r>
              <a:rPr lang="de-DE" dirty="0"/>
              <a:t> </a:t>
            </a:r>
            <a:r>
              <a:rPr lang="de-DE" dirty="0" err="1"/>
              <a:t>raw</a:t>
            </a:r>
            <a:r>
              <a:rPr lang="de-DE" dirty="0"/>
              <a:t> </a:t>
            </a:r>
            <a:r>
              <a:rPr lang="de-DE" dirty="0" err="1"/>
              <a:t>data</a:t>
            </a:r>
            <a:endParaRPr lang="de-DE" dirty="0"/>
          </a:p>
          <a:p>
            <a:pPr lvl="2"/>
            <a:r>
              <a:rPr lang="de-DE" dirty="0"/>
              <a:t>Quality </a:t>
            </a:r>
            <a:r>
              <a:rPr lang="de-DE" dirty="0" err="1"/>
              <a:t>checking</a:t>
            </a:r>
            <a:r>
              <a:rPr lang="de-DE" dirty="0"/>
              <a:t> (e.g., </a:t>
            </a:r>
            <a:r>
              <a:rPr lang="de-DE" dirty="0" err="1"/>
              <a:t>filtering</a:t>
            </a:r>
            <a:r>
              <a:rPr lang="de-DE" dirty="0"/>
              <a:t> </a:t>
            </a:r>
            <a:r>
              <a:rPr lang="de-DE" dirty="0" err="1"/>
              <a:t>of</a:t>
            </a:r>
            <a:r>
              <a:rPr lang="de-DE" dirty="0"/>
              <a:t> </a:t>
            </a:r>
            <a:r>
              <a:rPr lang="de-DE" dirty="0" err="1"/>
              <a:t>missing</a:t>
            </a:r>
            <a:r>
              <a:rPr lang="de-DE" dirty="0"/>
              <a:t> </a:t>
            </a:r>
            <a:r>
              <a:rPr lang="de-DE" dirty="0" err="1"/>
              <a:t>data</a:t>
            </a:r>
            <a:r>
              <a:rPr lang="de-DE" dirty="0"/>
              <a:t>, </a:t>
            </a:r>
            <a:r>
              <a:rPr lang="de-DE" dirty="0" err="1"/>
              <a:t>implausible</a:t>
            </a:r>
            <a:r>
              <a:rPr lang="de-DE" dirty="0"/>
              <a:t> </a:t>
            </a:r>
            <a:r>
              <a:rPr lang="de-DE" dirty="0" err="1"/>
              <a:t>data</a:t>
            </a:r>
            <a:r>
              <a:rPr lang="de-DE" dirty="0"/>
              <a:t>)</a:t>
            </a:r>
            <a:endParaRPr lang="de-DE" dirty="0"/>
          </a:p>
          <a:p>
            <a:pPr lvl="2"/>
            <a:r>
              <a:rPr lang="de-DE" dirty="0" err="1"/>
              <a:t>Structuring</a:t>
            </a:r>
            <a:r>
              <a:rPr lang="de-DE" dirty="0"/>
              <a:t> (e.g., </a:t>
            </a:r>
            <a:r>
              <a:rPr lang="de-DE" dirty="0" err="1"/>
              <a:t>for</a:t>
            </a:r>
            <a:r>
              <a:rPr lang="de-DE" dirty="0"/>
              <a:t> </a:t>
            </a:r>
            <a:r>
              <a:rPr lang="de-DE" dirty="0" err="1"/>
              <a:t>unstructured</a:t>
            </a:r>
            <a:r>
              <a:rPr lang="de-DE" dirty="0"/>
              <a:t> </a:t>
            </a:r>
            <a:r>
              <a:rPr lang="de-DE" dirty="0" err="1"/>
              <a:t>data</a:t>
            </a:r>
            <a:r>
              <a:rPr lang="de-DE" dirty="0"/>
              <a:t>, </a:t>
            </a:r>
            <a:r>
              <a:rPr lang="de-DE" dirty="0" err="1"/>
              <a:t>differences</a:t>
            </a:r>
            <a:r>
              <a:rPr lang="de-DE" dirty="0"/>
              <a:t> in </a:t>
            </a:r>
            <a:r>
              <a:rPr lang="de-DE" dirty="0" err="1"/>
              <a:t>data</a:t>
            </a:r>
            <a:r>
              <a:rPr lang="de-DE" dirty="0"/>
              <a:t> </a:t>
            </a:r>
            <a:r>
              <a:rPr lang="de-DE" dirty="0" err="1"/>
              <a:t>structures</a:t>
            </a:r>
            <a:r>
              <a:rPr lang="de-DE" dirty="0"/>
              <a:t>)</a:t>
            </a:r>
            <a:endParaRPr lang="de-DE" dirty="0"/>
          </a:p>
          <a:p>
            <a:pPr lvl="2"/>
            <a:r>
              <a:rPr lang="de-DE" dirty="0" err="1"/>
              <a:t>Conversions</a:t>
            </a:r>
            <a:r>
              <a:rPr lang="de-DE" dirty="0"/>
              <a:t> (e.g., </a:t>
            </a:r>
            <a:r>
              <a:rPr lang="de-DE" dirty="0" err="1"/>
              <a:t>timestamps</a:t>
            </a:r>
            <a:r>
              <a:rPr lang="de-DE" dirty="0"/>
              <a:t>, </a:t>
            </a:r>
            <a:r>
              <a:rPr lang="de-DE" dirty="0" err="1"/>
              <a:t>character</a:t>
            </a:r>
            <a:r>
              <a:rPr lang="de-DE" dirty="0"/>
              <a:t> </a:t>
            </a:r>
            <a:r>
              <a:rPr lang="de-DE" dirty="0" err="1"/>
              <a:t>encodings</a:t>
            </a:r>
            <a:r>
              <a:rPr lang="de-DE" dirty="0"/>
              <a:t>)</a:t>
            </a:r>
            <a:endParaRPr lang="de-DE" dirty="0"/>
          </a:p>
          <a:p>
            <a:pPr lvl="1"/>
            <a:r>
              <a:rPr lang="de-DE" dirty="0"/>
              <a:t>Load </a:t>
            </a:r>
            <a:r>
              <a:rPr lang="de-DE" dirty="0" err="1"/>
              <a:t>the</a:t>
            </a:r>
            <a:r>
              <a:rPr lang="de-DE" dirty="0"/>
              <a:t> </a:t>
            </a:r>
            <a:r>
              <a:rPr lang="de-DE" dirty="0" err="1"/>
              <a:t>data</a:t>
            </a:r>
            <a:r>
              <a:rPr lang="de-DE" dirty="0"/>
              <a:t> </a:t>
            </a:r>
            <a:r>
              <a:rPr lang="de-DE" dirty="0" err="1"/>
              <a:t>into</a:t>
            </a:r>
            <a:r>
              <a:rPr lang="de-DE" dirty="0"/>
              <a:t> </a:t>
            </a:r>
            <a:r>
              <a:rPr lang="de-DE" dirty="0" err="1"/>
              <a:t>your</a:t>
            </a:r>
            <a:r>
              <a:rPr lang="de-DE" dirty="0"/>
              <a:t> </a:t>
            </a:r>
            <a:r>
              <a:rPr lang="de-DE" dirty="0" err="1"/>
              <a:t>analysis</a:t>
            </a:r>
            <a:r>
              <a:rPr lang="de-DE" dirty="0"/>
              <a:t> </a:t>
            </a:r>
            <a:r>
              <a:rPr lang="de-DE" dirty="0" err="1"/>
              <a:t>environment</a:t>
            </a:r>
            <a:endParaRPr lang="de-DE" dirty="0"/>
          </a:p>
          <a:p>
            <a:pPr lvl="2"/>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9552384" y="637355"/>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913777" y="1350492"/>
            <a:ext cx="1600920" cy="729720"/>
            <a:chOff x="1913777" y="1350492"/>
            <a:chExt cx="1600920" cy="729720"/>
          </a:xfrm>
        </p:grpSpPr>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913777" y="1457772"/>
                <a:ext cx="302040" cy="577800"/>
              </p14:xfrm>
            </p:contentPart>
          </mc:Choice>
          <mc:Fallback xmlns="">
            <p:pic>
              <p:nvPicPr>
                <p:cNvPr id="4" name="Ink 3"/>
              </p:nvPicPr>
              <p:blipFill>
                <a:blip r:embed="rId2"/>
              </p:blipFill>
              <p:spPr>
                <a:xfrm>
                  <a:off x="1913777" y="1457772"/>
                  <a:ext cx="302040" cy="5778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2405897" y="1730652"/>
                <a:ext cx="223920" cy="297360"/>
              </p14:xfrm>
            </p:contentPart>
          </mc:Choice>
          <mc:Fallback xmlns="">
            <p:pic>
              <p:nvPicPr>
                <p:cNvPr id="5" name="Ink 4"/>
              </p:nvPicPr>
              <p:blipFill>
                <a:blip r:embed="rId4"/>
              </p:blipFill>
              <p:spPr>
                <a:xfrm>
                  <a:off x="2405897" y="1730652"/>
                  <a:ext cx="223920" cy="297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2793617" y="1350492"/>
                <a:ext cx="13680" cy="729720"/>
              </p14:xfrm>
            </p:contentPart>
          </mc:Choice>
          <mc:Fallback xmlns="">
            <p:pic>
              <p:nvPicPr>
                <p:cNvPr id="6" name="Ink 5"/>
              </p:nvPicPr>
              <p:blipFill>
                <a:blip r:embed="rId6"/>
              </p:blipFill>
              <p:spPr>
                <a:xfrm>
                  <a:off x="2793617" y="1350492"/>
                  <a:ext cx="13680" cy="7297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2625497" y="1643892"/>
                <a:ext cx="296640" cy="27000"/>
              </p14:xfrm>
            </p:contentPart>
          </mc:Choice>
          <mc:Fallback xmlns="">
            <p:pic>
              <p:nvPicPr>
                <p:cNvPr id="7" name="Ink 6"/>
              </p:nvPicPr>
              <p:blipFill>
                <a:blip r:embed="rId8"/>
              </p:blipFill>
              <p:spPr>
                <a:xfrm>
                  <a:off x="2625497" y="1643892"/>
                  <a:ext cx="296640" cy="270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3092057" y="1660812"/>
                <a:ext cx="422640" cy="295920"/>
              </p14:xfrm>
            </p:contentPart>
          </mc:Choice>
          <mc:Fallback xmlns="">
            <p:pic>
              <p:nvPicPr>
                <p:cNvPr id="8" name="Ink 7"/>
              </p:nvPicPr>
              <p:blipFill>
                <a:blip r:embed="rId10"/>
              </p:blipFill>
              <p:spPr>
                <a:xfrm>
                  <a:off x="3092057" y="1660812"/>
                  <a:ext cx="422640" cy="295920"/>
                </a:xfrm>
                <a:prstGeom prst="rect"/>
              </p:spPr>
            </p:pic>
          </mc:Fallback>
        </mc:AlternateContent>
      </p:grpSp>
      <mc:AlternateContent xmlns:mc="http://schemas.openxmlformats.org/markup-compatibility/2006" xmlns:p14="http://schemas.microsoft.com/office/powerpoint/2010/main">
        <mc:Choice Requires="p14">
          <p:contentPart r:id="rId11" p14:bwMode="auto">
            <p14:nvContentPartPr>
              <p14:cNvPr id="17" name="Ink 16"/>
              <p14:cNvContentPartPr/>
              <p14:nvPr/>
            </p14:nvContentPartPr>
            <p14:xfrm>
              <a:off x="3028337" y="4412292"/>
              <a:ext cx="187560" cy="261000"/>
            </p14:xfrm>
          </p:contentPart>
        </mc:Choice>
        <mc:Fallback xmlns="">
          <p:pic>
            <p:nvPicPr>
              <p:cNvPr id="17" name="Ink 16"/>
            </p:nvPicPr>
            <p:blipFill>
              <a:blip r:embed="rId12"/>
            </p:blipFill>
            <p:spPr>
              <a:xfrm>
                <a:off x="3028337" y="4412292"/>
                <a:ext cx="187560" cy="261000"/>
              </a:xfrm>
              <a:prstGeom prst="rect"/>
            </p:spPr>
          </p:pic>
        </mc:Fallback>
      </mc:AlternateContent>
      <p:grpSp>
        <p:nvGrpSpPr>
          <p:cNvPr id="26" name="Group 25"/>
          <p:cNvGrpSpPr/>
          <p:nvPr/>
        </p:nvGrpSpPr>
        <p:grpSpPr>
          <a:xfrm>
            <a:off x="2464217" y="2705172"/>
            <a:ext cx="3669480" cy="2035080"/>
            <a:chOff x="2464217" y="2705172"/>
            <a:chExt cx="3669480" cy="2035080"/>
          </a:xfrm>
        </p:grpSpPr>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2464217" y="2705172"/>
                <a:ext cx="171360" cy="317520"/>
              </p14:xfrm>
            </p:contentPart>
          </mc:Choice>
          <mc:Fallback xmlns="">
            <p:pic>
              <p:nvPicPr>
                <p:cNvPr id="10" name="Ink 9"/>
              </p:nvPicPr>
              <p:blipFill>
                <a:blip r:embed="rId14"/>
              </p:blipFill>
              <p:spPr>
                <a:xfrm>
                  <a:off x="2464217" y="2705172"/>
                  <a:ext cx="171360" cy="3175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2894057" y="2709492"/>
                <a:ext cx="360" cy="286560"/>
              </p14:xfrm>
            </p:contentPart>
          </mc:Choice>
          <mc:Fallback xmlns="">
            <p:pic>
              <p:nvPicPr>
                <p:cNvPr id="11" name="Ink 10"/>
              </p:nvPicPr>
              <p:blipFill>
                <a:blip r:embed="rId16"/>
              </p:blipFill>
              <p:spPr>
                <a:xfrm>
                  <a:off x="2894057" y="2709492"/>
                  <a:ext cx="360" cy="2865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2601377" y="3623532"/>
                <a:ext cx="150480" cy="330120"/>
              </p14:xfrm>
            </p:contentPart>
          </mc:Choice>
          <mc:Fallback xmlns="">
            <p:pic>
              <p:nvPicPr>
                <p:cNvPr id="12" name="Ink 11"/>
              </p:nvPicPr>
              <p:blipFill>
                <a:blip r:embed="rId18"/>
              </p:blipFill>
              <p:spPr>
                <a:xfrm>
                  <a:off x="2601377" y="3623532"/>
                  <a:ext cx="150480" cy="3301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Ink 12"/>
                <p14:cNvContentPartPr/>
                <p14:nvPr/>
              </p14:nvContentPartPr>
              <p14:xfrm>
                <a:off x="3003137" y="3649092"/>
                <a:ext cx="84600" cy="278640"/>
              </p14:xfrm>
            </p:contentPart>
          </mc:Choice>
          <mc:Fallback xmlns="">
            <p:pic>
              <p:nvPicPr>
                <p:cNvPr id="13" name="Ink 12"/>
              </p:nvPicPr>
              <p:blipFill>
                <a:blip r:embed="rId20"/>
              </p:blipFill>
              <p:spPr>
                <a:xfrm>
                  <a:off x="3003137" y="3649092"/>
                  <a:ext cx="84600" cy="27864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Ink 13"/>
                <p14:cNvContentPartPr/>
                <p14:nvPr/>
              </p14:nvContentPartPr>
              <p14:xfrm>
                <a:off x="2709377" y="4353612"/>
                <a:ext cx="177120" cy="345960"/>
              </p14:xfrm>
            </p:contentPart>
          </mc:Choice>
          <mc:Fallback xmlns="">
            <p:pic>
              <p:nvPicPr>
                <p:cNvPr id="14" name="Ink 13"/>
              </p:nvPicPr>
              <p:blipFill>
                <a:blip r:embed="rId22"/>
              </p:blipFill>
              <p:spPr>
                <a:xfrm>
                  <a:off x="2709377" y="4353612"/>
                  <a:ext cx="177120" cy="3459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Ink 14"/>
                <p14:cNvContentPartPr/>
                <p14:nvPr/>
              </p14:nvContentPartPr>
              <p14:xfrm>
                <a:off x="3051377" y="4404012"/>
                <a:ext cx="171720" cy="262440"/>
              </p14:xfrm>
            </p:contentPart>
          </mc:Choice>
          <mc:Fallback xmlns="">
            <p:pic>
              <p:nvPicPr>
                <p:cNvPr id="15" name="Ink 14"/>
              </p:nvPicPr>
              <p:blipFill>
                <a:blip r:embed="rId24"/>
              </p:blipFill>
              <p:spPr>
                <a:xfrm>
                  <a:off x="3051377" y="4404012"/>
                  <a:ext cx="171720" cy="2624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Ink 17"/>
                <p14:cNvContentPartPr/>
                <p14:nvPr/>
              </p14:nvContentPartPr>
              <p14:xfrm>
                <a:off x="4250537" y="2707332"/>
                <a:ext cx="1883160" cy="1908000"/>
              </p14:xfrm>
            </p:contentPart>
          </mc:Choice>
          <mc:Fallback xmlns="">
            <p:pic>
              <p:nvPicPr>
                <p:cNvPr id="18" name="Ink 17"/>
              </p:nvPicPr>
              <p:blipFill>
                <a:blip r:embed="rId26"/>
              </p:blipFill>
              <p:spPr>
                <a:xfrm>
                  <a:off x="4250537" y="2707332"/>
                  <a:ext cx="1883160" cy="19080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Ink 19"/>
                <p14:cNvContentPartPr/>
                <p14:nvPr/>
              </p14:nvContentPartPr>
              <p14:xfrm>
                <a:off x="2885417" y="2717772"/>
                <a:ext cx="1015920" cy="398520"/>
              </p14:xfrm>
            </p:contentPart>
          </mc:Choice>
          <mc:Fallback xmlns="">
            <p:pic>
              <p:nvPicPr>
                <p:cNvPr id="20" name="Ink 19"/>
              </p:nvPicPr>
              <p:blipFill>
                <a:blip r:embed="rId28"/>
              </p:blipFill>
              <p:spPr>
                <a:xfrm>
                  <a:off x="2885417" y="2717772"/>
                  <a:ext cx="1015920" cy="39852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1" name="Ink 20"/>
                <p14:cNvContentPartPr/>
                <p14:nvPr/>
              </p14:nvContentPartPr>
              <p14:xfrm>
                <a:off x="3758057" y="2818212"/>
                <a:ext cx="456840" cy="594000"/>
              </p14:xfrm>
            </p:contentPart>
          </mc:Choice>
          <mc:Fallback xmlns="">
            <p:pic>
              <p:nvPicPr>
                <p:cNvPr id="21" name="Ink 20"/>
              </p:nvPicPr>
              <p:blipFill>
                <a:blip r:embed="rId30"/>
              </p:blipFill>
              <p:spPr>
                <a:xfrm>
                  <a:off x="3758057" y="2818212"/>
                  <a:ext cx="456840" cy="5940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3" name="Ink 22"/>
                <p14:cNvContentPartPr/>
                <p14:nvPr/>
              </p14:nvContentPartPr>
              <p14:xfrm>
                <a:off x="3330017" y="3326532"/>
                <a:ext cx="729720" cy="759240"/>
              </p14:xfrm>
            </p:contentPart>
          </mc:Choice>
          <mc:Fallback xmlns="">
            <p:pic>
              <p:nvPicPr>
                <p:cNvPr id="23" name="Ink 22"/>
              </p:nvPicPr>
              <p:blipFill>
                <a:blip r:embed="rId32"/>
              </p:blipFill>
              <p:spPr>
                <a:xfrm>
                  <a:off x="3330017" y="3326532"/>
                  <a:ext cx="729720" cy="75924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4" name="Ink 23"/>
                <p14:cNvContentPartPr/>
                <p14:nvPr/>
              </p14:nvContentPartPr>
              <p14:xfrm>
                <a:off x="3828257" y="3312492"/>
                <a:ext cx="290880" cy="482040"/>
              </p14:xfrm>
            </p:contentPart>
          </mc:Choice>
          <mc:Fallback xmlns="">
            <p:pic>
              <p:nvPicPr>
                <p:cNvPr id="24" name="Ink 23"/>
              </p:nvPicPr>
              <p:blipFill>
                <a:blip r:embed="rId34"/>
              </p:blipFill>
              <p:spPr>
                <a:xfrm>
                  <a:off x="3828257" y="3312492"/>
                  <a:ext cx="290880" cy="48204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Ink 24"/>
                <p14:cNvContentPartPr/>
                <p14:nvPr/>
              </p14:nvContentPartPr>
              <p14:xfrm>
                <a:off x="3489497" y="3914772"/>
                <a:ext cx="656640" cy="825480"/>
              </p14:xfrm>
            </p:contentPart>
          </mc:Choice>
          <mc:Fallback xmlns="">
            <p:pic>
              <p:nvPicPr>
                <p:cNvPr id="25" name="Ink 24"/>
              </p:nvPicPr>
              <p:blipFill>
                <a:blip r:embed="rId36"/>
              </p:blipFill>
              <p:spPr>
                <a:xfrm>
                  <a:off x="3489497" y="3914772"/>
                  <a:ext cx="656640" cy="825480"/>
                </a:xfrm>
                <a:prstGeom prst="rect"/>
              </p:spPr>
            </p:pic>
          </mc:Fallback>
        </mc:AlternateContent>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Data </a:t>
            </a:r>
            <a:r>
              <a:rPr lang="de-DE" dirty="0" err="1"/>
              <a:t>Preparation</a:t>
            </a:r>
            <a:endParaRPr lang="en-US" dirty="0"/>
          </a:p>
        </p:txBody>
      </p:sp>
      <p:sp>
        <p:nvSpPr>
          <p:cNvPr id="3" name="Inhaltsplatzhalter 2"/>
          <p:cNvSpPr>
            <a:spLocks noGrp="1"/>
          </p:cNvSpPr>
          <p:nvPr>
            <p:ph idx="1"/>
          </p:nvPr>
        </p:nvSpPr>
        <p:spPr/>
        <p:txBody>
          <a:bodyPr/>
          <a:lstStyle/>
          <a:p>
            <a:r>
              <a:rPr lang="de-DE" dirty="0"/>
              <a:t>ELT vs. ETL</a:t>
            </a:r>
            <a:endParaRPr lang="de-DE" dirty="0"/>
          </a:p>
          <a:p>
            <a:pPr lvl="1"/>
            <a:r>
              <a:rPr lang="de-DE" dirty="0" err="1"/>
              <a:t>Transformations</a:t>
            </a:r>
            <a:r>
              <a:rPr lang="de-DE" dirty="0"/>
              <a:t> </a:t>
            </a:r>
            <a:r>
              <a:rPr lang="de-DE" dirty="0" err="1"/>
              <a:t>can</a:t>
            </a:r>
            <a:r>
              <a:rPr lang="de-DE" dirty="0"/>
              <a:t> </a:t>
            </a:r>
            <a:r>
              <a:rPr lang="de-DE" dirty="0" err="1"/>
              <a:t>be</a:t>
            </a:r>
            <a:r>
              <a:rPr lang="de-DE" dirty="0"/>
              <a:t> </a:t>
            </a:r>
            <a:r>
              <a:rPr lang="de-DE" dirty="0" err="1"/>
              <a:t>very</a:t>
            </a:r>
            <a:r>
              <a:rPr lang="de-DE" dirty="0"/>
              <a:t> time-</a:t>
            </a:r>
            <a:r>
              <a:rPr lang="de-DE" dirty="0" err="1"/>
              <a:t>consuming</a:t>
            </a:r>
            <a:r>
              <a:rPr lang="de-DE" dirty="0"/>
              <a:t> </a:t>
            </a:r>
            <a:r>
              <a:rPr lang="de-DE" dirty="0" err="1"/>
              <a:t>for</a:t>
            </a:r>
            <a:r>
              <a:rPr lang="de-DE" dirty="0"/>
              <a:t> </a:t>
            </a:r>
            <a:r>
              <a:rPr lang="de-DE" dirty="0" err="1"/>
              <a:t>big</a:t>
            </a:r>
            <a:r>
              <a:rPr lang="de-DE" dirty="0"/>
              <a:t> </a:t>
            </a:r>
            <a:r>
              <a:rPr lang="de-DE" dirty="0" err="1"/>
              <a:t>data</a:t>
            </a:r>
            <a:endParaRPr lang="de-DE" dirty="0"/>
          </a:p>
          <a:p>
            <a:pPr lvl="1"/>
            <a:r>
              <a:rPr lang="de-DE" dirty="0" err="1"/>
              <a:t>Might</a:t>
            </a:r>
            <a:r>
              <a:rPr lang="de-DE" dirty="0"/>
              <a:t> not </a:t>
            </a:r>
            <a:r>
              <a:rPr lang="de-DE" dirty="0" err="1"/>
              <a:t>be</a:t>
            </a:r>
            <a:r>
              <a:rPr lang="de-DE" dirty="0"/>
              <a:t> </a:t>
            </a:r>
            <a:r>
              <a:rPr lang="de-DE" dirty="0" err="1"/>
              <a:t>possible</a:t>
            </a:r>
            <a:r>
              <a:rPr lang="de-DE" dirty="0"/>
              <a:t> </a:t>
            </a:r>
            <a:r>
              <a:rPr lang="de-DE" dirty="0" err="1"/>
              <a:t>without</a:t>
            </a:r>
            <a:r>
              <a:rPr lang="de-DE" dirty="0"/>
              <a:t> </a:t>
            </a:r>
            <a:r>
              <a:rPr lang="de-DE" dirty="0" err="1"/>
              <a:t>using</a:t>
            </a:r>
            <a:r>
              <a:rPr lang="de-DE" dirty="0"/>
              <a:t> </a:t>
            </a:r>
            <a:r>
              <a:rPr lang="de-DE" dirty="0" err="1"/>
              <a:t>the</a:t>
            </a:r>
            <a:r>
              <a:rPr lang="de-DE" dirty="0"/>
              <a:t> </a:t>
            </a:r>
            <a:r>
              <a:rPr lang="de-DE" dirty="0" err="1"/>
              <a:t>analysis</a:t>
            </a:r>
            <a:r>
              <a:rPr lang="de-DE" dirty="0"/>
              <a:t> </a:t>
            </a:r>
            <a:r>
              <a:rPr lang="de-DE" dirty="0" err="1"/>
              <a:t>infrastructure</a:t>
            </a:r>
            <a:endParaRPr lang="de-DE" dirty="0"/>
          </a:p>
          <a:p>
            <a:pPr>
              <a:buFont typeface="Wingdings" panose="05000000000000000000" pitchFamily="2" charset="2"/>
              <a:buChar char="à"/>
            </a:pPr>
            <a:r>
              <a:rPr lang="de-DE" dirty="0">
                <a:sym typeface="Wingdings" panose="05000000000000000000" pitchFamily="2" charset="2"/>
              </a:rPr>
              <a:t> Load </a:t>
            </a:r>
            <a:r>
              <a:rPr lang="de-DE" dirty="0" err="1">
                <a:sym typeface="Wingdings" panose="05000000000000000000" pitchFamily="2" charset="2"/>
              </a:rPr>
              <a:t>raw</a:t>
            </a:r>
            <a:r>
              <a:rPr lang="de-DE" dirty="0">
                <a:sym typeface="Wingdings" panose="05000000000000000000" pitchFamily="2" charset="2"/>
              </a:rPr>
              <a:t> </a:t>
            </a:r>
            <a:r>
              <a:rPr lang="de-DE" dirty="0" err="1">
                <a:sym typeface="Wingdings" panose="05000000000000000000" pitchFamily="2" charset="2"/>
              </a:rPr>
              <a:t>data</a:t>
            </a:r>
            <a:r>
              <a:rPr lang="de-DE" dirty="0">
                <a:sym typeface="Wingdings" panose="05000000000000000000" pitchFamily="2" charset="2"/>
              </a:rPr>
              <a:t>, </a:t>
            </a:r>
            <a:r>
              <a:rPr lang="de-DE" dirty="0" err="1">
                <a:sym typeface="Wingdings" panose="05000000000000000000" pitchFamily="2" charset="2"/>
              </a:rPr>
              <a:t>transform</a:t>
            </a:r>
            <a:r>
              <a:rPr lang="de-DE" dirty="0">
                <a:sym typeface="Wingdings" panose="05000000000000000000" pitchFamily="2" charset="2"/>
              </a:rPr>
              <a:t> </a:t>
            </a:r>
            <a:r>
              <a:rPr lang="de-DE" dirty="0" err="1">
                <a:sym typeface="Wingdings" panose="05000000000000000000" pitchFamily="2" charset="2"/>
              </a:rPr>
              <a:t>afterwards</a:t>
            </a:r>
            <a:r>
              <a:rPr lang="de-DE" dirty="0">
                <a:sym typeface="Wingdings" panose="05000000000000000000" pitchFamily="2" charset="2"/>
              </a:rPr>
              <a:t>  ELT!</a:t>
            </a:r>
            <a:endParaRPr lang="de-DE" dirty="0">
              <a:sym typeface="Wingdings" panose="05000000000000000000" pitchFamily="2" charset="2"/>
            </a:endParaRPr>
          </a:p>
          <a:p>
            <a:pPr>
              <a:buFont typeface="Wingdings" panose="05000000000000000000" pitchFamily="2" charset="2"/>
              <a:buChar char="à"/>
            </a:pPr>
            <a:endParaRPr lang="de-DE" dirty="0">
              <a:sym typeface="Wingdings" panose="05000000000000000000" pitchFamily="2" charset="2"/>
            </a:endParaRPr>
          </a:p>
          <a:p>
            <a:r>
              <a:rPr lang="de-DE" dirty="0">
                <a:sym typeface="Wingdings" panose="05000000000000000000" pitchFamily="2" charset="2"/>
              </a:rPr>
              <a:t>Also </a:t>
            </a:r>
            <a:r>
              <a:rPr lang="de-DE" dirty="0" err="1">
                <a:sym typeface="Wingdings" panose="05000000000000000000" pitchFamily="2" charset="2"/>
              </a:rPr>
              <a:t>allows</a:t>
            </a:r>
            <a:r>
              <a:rPr lang="de-DE" dirty="0">
                <a:sym typeface="Wingdings" panose="05000000000000000000" pitchFamily="2" charset="2"/>
              </a:rPr>
              <a:t> </a:t>
            </a:r>
            <a:r>
              <a:rPr lang="de-DE" dirty="0" err="1">
                <a:sym typeface="Wingdings" panose="05000000000000000000" pitchFamily="2" charset="2"/>
              </a:rPr>
              <a:t>more</a:t>
            </a:r>
            <a:r>
              <a:rPr lang="de-DE" dirty="0">
                <a:sym typeface="Wingdings" panose="05000000000000000000" pitchFamily="2" charset="2"/>
              </a:rPr>
              <a:t> </a:t>
            </a:r>
            <a:r>
              <a:rPr lang="de-DE" dirty="0" err="1">
                <a:sym typeface="Wingdings" panose="05000000000000000000" pitchFamily="2" charset="2"/>
              </a:rPr>
              <a:t>flexibility</a:t>
            </a:r>
            <a:r>
              <a:rPr lang="de-DE" dirty="0">
                <a:sym typeface="Wingdings" panose="05000000000000000000" pitchFamily="2" charset="2"/>
              </a:rPr>
              <a:t> </a:t>
            </a:r>
            <a:r>
              <a:rPr lang="de-DE" dirty="0" err="1">
                <a:sym typeface="Wingdings" panose="05000000000000000000" pitchFamily="2" charset="2"/>
              </a:rPr>
              <a:t>with</a:t>
            </a:r>
            <a:r>
              <a:rPr lang="de-DE" dirty="0">
                <a:sym typeface="Wingdings" panose="05000000000000000000" pitchFamily="2" charset="2"/>
              </a:rPr>
              <a:t> </a:t>
            </a:r>
            <a:r>
              <a:rPr lang="de-DE" dirty="0" err="1">
                <a:sym typeface="Wingdings" panose="05000000000000000000" pitchFamily="2" charset="2"/>
              </a:rPr>
              <a:t>transformations</a:t>
            </a:r>
            <a:endParaRPr lang="de-DE" dirty="0">
              <a:sym typeface="Wingdings" panose="05000000000000000000" pitchFamily="2" charset="2"/>
            </a:endParaRPr>
          </a:p>
          <a:p>
            <a:pPr lvl="1"/>
            <a:r>
              <a:rPr lang="de-DE" dirty="0">
                <a:sym typeface="Wingdings" panose="05000000000000000000" pitchFamily="2" charset="2"/>
              </a:rPr>
              <a:t>E.g., </a:t>
            </a:r>
            <a:r>
              <a:rPr lang="de-DE" dirty="0" err="1">
                <a:sym typeface="Wingdings" panose="05000000000000000000" pitchFamily="2" charset="2"/>
              </a:rPr>
              <a:t>testing</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effect</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different </a:t>
            </a:r>
            <a:r>
              <a:rPr lang="de-DE" dirty="0" err="1">
                <a:sym typeface="Wingdings" panose="05000000000000000000" pitchFamily="2" charset="2"/>
              </a:rPr>
              <a:t>transformations</a:t>
            </a:r>
            <a:endParaRPr lang="de-DE" dirty="0">
              <a:sym typeface="Wingdings" panose="05000000000000000000" pitchFamily="2" charset="2"/>
            </a:endParaRPr>
          </a:p>
          <a:p>
            <a:endParaRPr lang="de-DE" dirty="0">
              <a:sym typeface="Wingdings" panose="05000000000000000000" pitchFamily="2" charset="2"/>
            </a:endParaRPr>
          </a:p>
          <a:p>
            <a:r>
              <a:rPr lang="de-DE" dirty="0" err="1">
                <a:sym typeface="Wingdings" panose="05000000000000000000" pitchFamily="2" charset="2"/>
              </a:rPr>
              <a:t>Allows</a:t>
            </a:r>
            <a:r>
              <a:rPr lang="de-DE" dirty="0">
                <a:sym typeface="Wingdings" panose="05000000000000000000" pitchFamily="2" charset="2"/>
              </a:rPr>
              <a:t> </a:t>
            </a:r>
            <a:r>
              <a:rPr lang="de-DE" dirty="0" err="1">
                <a:sym typeface="Wingdings" panose="05000000000000000000" pitchFamily="2" charset="2"/>
              </a:rPr>
              <a:t>access</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a:t>
            </a:r>
            <a:r>
              <a:rPr lang="de-DE" dirty="0" err="1">
                <a:sym typeface="Wingdings" panose="05000000000000000000" pitchFamily="2" charset="2"/>
              </a:rPr>
              <a:t>raw</a:t>
            </a:r>
            <a:r>
              <a:rPr lang="de-DE" dirty="0">
                <a:sym typeface="Wingdings" panose="05000000000000000000" pitchFamily="2" charset="2"/>
              </a:rPr>
              <a:t> </a:t>
            </a:r>
            <a:r>
              <a:rPr lang="de-DE" dirty="0" err="1">
                <a:sym typeface="Wingdings" panose="05000000000000000000" pitchFamily="2" charset="2"/>
              </a:rPr>
              <a:t>data</a:t>
            </a:r>
            <a:endParaRPr lang="de-DE" dirty="0">
              <a:sym typeface="Wingdings" panose="05000000000000000000" pitchFamily="2" charset="2"/>
            </a:endParaRPr>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9552384" y="637355"/>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Data </a:t>
            </a:r>
            <a:r>
              <a:rPr lang="de-DE" dirty="0" err="1"/>
              <a:t>Preparation</a:t>
            </a:r>
            <a:endParaRPr lang="en-US" dirty="0"/>
          </a:p>
        </p:txBody>
      </p:sp>
      <p:sp>
        <p:nvSpPr>
          <p:cNvPr id="3" name="Inhaltsplatzhalter 2"/>
          <p:cNvSpPr>
            <a:spLocks noGrp="1"/>
          </p:cNvSpPr>
          <p:nvPr>
            <p:ph idx="1"/>
          </p:nvPr>
        </p:nvSpPr>
        <p:spPr/>
        <p:txBody>
          <a:bodyPr>
            <a:normAutofit fontScale="85000" lnSpcReduction="20000"/>
          </a:bodyPr>
          <a:lstStyle/>
          <a:p>
            <a:r>
              <a:rPr lang="de-DE" dirty="0" err="1"/>
              <a:t>Get</a:t>
            </a:r>
            <a:r>
              <a:rPr lang="de-DE" dirty="0"/>
              <a:t> a </a:t>
            </a:r>
            <a:r>
              <a:rPr lang="de-DE" dirty="0" err="1"/>
              <a:t>deep</a:t>
            </a:r>
            <a:r>
              <a:rPr lang="de-DE" dirty="0"/>
              <a:t> </a:t>
            </a:r>
            <a:r>
              <a:rPr lang="de-DE" dirty="0" err="1"/>
              <a:t>understanding</a:t>
            </a:r>
            <a:r>
              <a:rPr lang="de-DE" dirty="0"/>
              <a:t> </a:t>
            </a:r>
            <a:r>
              <a:rPr lang="de-DE" dirty="0" err="1"/>
              <a:t>of</a:t>
            </a:r>
            <a:r>
              <a:rPr lang="de-DE" dirty="0"/>
              <a:t> </a:t>
            </a:r>
            <a:r>
              <a:rPr lang="de-DE" dirty="0" err="1"/>
              <a:t>the</a:t>
            </a:r>
            <a:r>
              <a:rPr lang="de-DE" dirty="0"/>
              <a:t> </a:t>
            </a:r>
            <a:r>
              <a:rPr lang="de-DE" dirty="0" err="1"/>
              <a:t>data</a:t>
            </a:r>
            <a:endParaRPr lang="de-DE" dirty="0"/>
          </a:p>
          <a:p>
            <a:pPr lvl="1"/>
            <a:r>
              <a:rPr lang="de-DE" dirty="0" err="1"/>
              <a:t>Understand</a:t>
            </a:r>
            <a:r>
              <a:rPr lang="de-DE" dirty="0"/>
              <a:t> all </a:t>
            </a:r>
            <a:r>
              <a:rPr lang="de-DE" dirty="0" err="1"/>
              <a:t>data</a:t>
            </a:r>
            <a:r>
              <a:rPr lang="de-DE" dirty="0"/>
              <a:t> </a:t>
            </a:r>
            <a:r>
              <a:rPr lang="de-DE" dirty="0" err="1"/>
              <a:t>sources</a:t>
            </a:r>
            <a:endParaRPr lang="de-DE" dirty="0"/>
          </a:p>
          <a:p>
            <a:pPr lvl="1"/>
            <a:r>
              <a:rPr lang="de-DE" dirty="0"/>
              <a:t>E.g., </a:t>
            </a:r>
            <a:r>
              <a:rPr lang="de-DE" dirty="0" err="1"/>
              <a:t>what</a:t>
            </a:r>
            <a:r>
              <a:rPr lang="de-DE" dirty="0"/>
              <a:t> </a:t>
            </a:r>
            <a:r>
              <a:rPr lang="de-DE" dirty="0" err="1"/>
              <a:t>does</a:t>
            </a:r>
            <a:r>
              <a:rPr lang="de-DE" dirty="0"/>
              <a:t> </a:t>
            </a:r>
            <a:r>
              <a:rPr lang="de-DE" dirty="0" err="1"/>
              <a:t>each</a:t>
            </a:r>
            <a:r>
              <a:rPr lang="de-DE" dirty="0"/>
              <a:t> </a:t>
            </a:r>
            <a:r>
              <a:rPr lang="de-DE" dirty="0" err="1"/>
              <a:t>column</a:t>
            </a:r>
            <a:r>
              <a:rPr lang="de-DE" dirty="0"/>
              <a:t> in a relational </a:t>
            </a:r>
            <a:r>
              <a:rPr lang="de-DE" dirty="0" err="1"/>
              <a:t>database</a:t>
            </a:r>
            <a:r>
              <a:rPr lang="de-DE" dirty="0"/>
              <a:t> </a:t>
            </a:r>
            <a:r>
              <a:rPr lang="de-DE" dirty="0" err="1"/>
              <a:t>contain</a:t>
            </a:r>
            <a:r>
              <a:rPr lang="de-DE" dirty="0"/>
              <a:t>?</a:t>
            </a:r>
            <a:endParaRPr lang="de-DE" dirty="0"/>
          </a:p>
          <a:p>
            <a:pPr lvl="1"/>
            <a:r>
              <a:rPr lang="de-DE" dirty="0" err="1"/>
              <a:t>How</a:t>
            </a:r>
            <a:r>
              <a:rPr lang="de-DE" dirty="0"/>
              <a:t> </a:t>
            </a:r>
            <a:r>
              <a:rPr lang="de-DE" dirty="0" err="1"/>
              <a:t>can</a:t>
            </a:r>
            <a:r>
              <a:rPr lang="de-DE" dirty="0"/>
              <a:t> a </a:t>
            </a:r>
            <a:r>
              <a:rPr lang="de-DE" dirty="0" err="1"/>
              <a:t>structure</a:t>
            </a:r>
            <a:r>
              <a:rPr lang="de-DE" dirty="0"/>
              <a:t> </a:t>
            </a:r>
            <a:r>
              <a:rPr lang="de-DE" dirty="0" err="1"/>
              <a:t>be</a:t>
            </a:r>
            <a:r>
              <a:rPr lang="de-DE" dirty="0"/>
              <a:t> </a:t>
            </a:r>
            <a:r>
              <a:rPr lang="de-DE" dirty="0" err="1"/>
              <a:t>imposed</a:t>
            </a:r>
            <a:r>
              <a:rPr lang="de-DE" dirty="0"/>
              <a:t> on semi-/quasi-/</a:t>
            </a:r>
            <a:r>
              <a:rPr lang="de-DE" dirty="0" err="1"/>
              <a:t>unstructured</a:t>
            </a:r>
            <a:r>
              <a:rPr lang="de-DE" dirty="0"/>
              <a:t> </a:t>
            </a:r>
            <a:r>
              <a:rPr lang="de-DE" dirty="0" err="1"/>
              <a:t>data</a:t>
            </a:r>
            <a:r>
              <a:rPr lang="de-DE" dirty="0"/>
              <a:t>?</a:t>
            </a:r>
            <a:endParaRPr lang="de-DE" dirty="0"/>
          </a:p>
          <a:p>
            <a:endParaRPr lang="de-DE" dirty="0"/>
          </a:p>
          <a:p>
            <a:r>
              <a:rPr lang="de-DE" dirty="0"/>
              <a:t>Survey </a:t>
            </a:r>
            <a:r>
              <a:rPr lang="de-DE" dirty="0" err="1"/>
              <a:t>and</a:t>
            </a:r>
            <a:r>
              <a:rPr lang="de-DE" dirty="0"/>
              <a:t> </a:t>
            </a:r>
            <a:r>
              <a:rPr lang="de-DE" dirty="0" err="1"/>
              <a:t>visualize</a:t>
            </a:r>
            <a:r>
              <a:rPr lang="de-DE" dirty="0"/>
              <a:t> </a:t>
            </a:r>
            <a:r>
              <a:rPr lang="de-DE" dirty="0" err="1"/>
              <a:t>data</a:t>
            </a:r>
            <a:endParaRPr lang="de-DE" dirty="0"/>
          </a:p>
          <a:p>
            <a:pPr lvl="1"/>
            <a:r>
              <a:rPr lang="de-DE" dirty="0" err="1"/>
              <a:t>Descriptive</a:t>
            </a:r>
            <a:r>
              <a:rPr lang="de-DE" dirty="0"/>
              <a:t> </a:t>
            </a:r>
            <a:r>
              <a:rPr lang="de-DE" dirty="0" err="1"/>
              <a:t>statistics</a:t>
            </a:r>
            <a:endParaRPr lang="de-DE" dirty="0"/>
          </a:p>
          <a:p>
            <a:pPr lvl="1"/>
            <a:r>
              <a:rPr lang="de-DE" dirty="0" err="1"/>
              <a:t>Correlation</a:t>
            </a:r>
            <a:r>
              <a:rPr lang="de-DE" dirty="0"/>
              <a:t> </a:t>
            </a:r>
            <a:r>
              <a:rPr lang="de-DE" dirty="0" err="1"/>
              <a:t>analysis</a:t>
            </a:r>
            <a:endParaRPr lang="de-DE" dirty="0"/>
          </a:p>
          <a:p>
            <a:pPr lvl="1"/>
            <a:r>
              <a:rPr lang="de-DE" dirty="0" err="1"/>
              <a:t>Visualizations</a:t>
            </a:r>
            <a:r>
              <a:rPr lang="de-DE" dirty="0"/>
              <a:t> like </a:t>
            </a:r>
            <a:r>
              <a:rPr lang="de-DE" dirty="0" err="1"/>
              <a:t>histograms</a:t>
            </a:r>
            <a:r>
              <a:rPr lang="de-DE" dirty="0"/>
              <a:t>, </a:t>
            </a:r>
            <a:r>
              <a:rPr lang="de-DE" dirty="0" err="1"/>
              <a:t>density</a:t>
            </a:r>
            <a:r>
              <a:rPr lang="de-DE" dirty="0"/>
              <a:t> </a:t>
            </a:r>
            <a:r>
              <a:rPr lang="de-DE" dirty="0" err="1"/>
              <a:t>plots</a:t>
            </a:r>
            <a:r>
              <a:rPr lang="de-DE" dirty="0"/>
              <a:t>, pair-</a:t>
            </a:r>
            <a:r>
              <a:rPr lang="de-DE" dirty="0" err="1"/>
              <a:t>wise</a:t>
            </a:r>
            <a:r>
              <a:rPr lang="de-DE" dirty="0"/>
              <a:t> </a:t>
            </a:r>
            <a:r>
              <a:rPr lang="de-DE" dirty="0" err="1"/>
              <a:t>plots</a:t>
            </a:r>
            <a:r>
              <a:rPr lang="de-DE" dirty="0"/>
              <a:t>, etc.</a:t>
            </a:r>
            <a:endParaRPr lang="de-DE" dirty="0"/>
          </a:p>
          <a:p>
            <a:endParaRPr lang="de-DE" dirty="0"/>
          </a:p>
          <a:p>
            <a:r>
              <a:rPr lang="de-DE" dirty="0"/>
              <a:t>Clean </a:t>
            </a:r>
            <a:r>
              <a:rPr lang="de-DE" dirty="0" err="1"/>
              <a:t>and</a:t>
            </a:r>
            <a:r>
              <a:rPr lang="de-DE" dirty="0"/>
              <a:t> </a:t>
            </a:r>
            <a:r>
              <a:rPr lang="de-DE" dirty="0" err="1"/>
              <a:t>normalize</a:t>
            </a:r>
            <a:r>
              <a:rPr lang="de-DE" dirty="0"/>
              <a:t> </a:t>
            </a:r>
            <a:r>
              <a:rPr lang="de-DE" dirty="0" err="1"/>
              <a:t>data</a:t>
            </a:r>
            <a:endParaRPr lang="de-DE" dirty="0"/>
          </a:p>
          <a:p>
            <a:pPr lvl="1"/>
            <a:r>
              <a:rPr lang="de-DE" dirty="0" err="1"/>
              <a:t>Discard</a:t>
            </a:r>
            <a:r>
              <a:rPr lang="de-DE" dirty="0"/>
              <a:t> </a:t>
            </a:r>
            <a:r>
              <a:rPr lang="de-DE" dirty="0" err="1"/>
              <a:t>data</a:t>
            </a:r>
            <a:r>
              <a:rPr lang="de-DE" dirty="0"/>
              <a:t> </a:t>
            </a:r>
            <a:r>
              <a:rPr lang="de-DE" dirty="0" err="1"/>
              <a:t>that</a:t>
            </a:r>
            <a:r>
              <a:rPr lang="de-DE" dirty="0"/>
              <a:t> </a:t>
            </a:r>
            <a:r>
              <a:rPr lang="de-DE" dirty="0" err="1"/>
              <a:t>is</a:t>
            </a:r>
            <a:r>
              <a:rPr lang="de-DE" dirty="0"/>
              <a:t> not </a:t>
            </a:r>
            <a:r>
              <a:rPr lang="de-DE" dirty="0" err="1"/>
              <a:t>required</a:t>
            </a:r>
            <a:endParaRPr lang="de-DE" dirty="0"/>
          </a:p>
          <a:p>
            <a:pPr lvl="1"/>
            <a:r>
              <a:rPr lang="de-DE" dirty="0" err="1"/>
              <a:t>Normalize</a:t>
            </a:r>
            <a:r>
              <a:rPr lang="de-DE" dirty="0"/>
              <a:t> </a:t>
            </a:r>
            <a:r>
              <a:rPr lang="de-DE" dirty="0" err="1"/>
              <a:t>to</a:t>
            </a:r>
            <a:r>
              <a:rPr lang="de-DE" dirty="0"/>
              <a:t> </a:t>
            </a:r>
            <a:r>
              <a:rPr lang="de-DE" dirty="0" err="1"/>
              <a:t>remove</a:t>
            </a:r>
            <a:r>
              <a:rPr lang="de-DE" dirty="0"/>
              <a:t> </a:t>
            </a:r>
            <a:r>
              <a:rPr lang="de-DE" dirty="0" err="1"/>
              <a:t>scale</a:t>
            </a:r>
            <a:r>
              <a:rPr lang="de-DE" dirty="0"/>
              <a:t> </a:t>
            </a:r>
            <a:r>
              <a:rPr lang="de-DE" dirty="0" err="1"/>
              <a:t>effects</a:t>
            </a:r>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9552384" y="637355"/>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9654137" y="3018012"/>
            <a:ext cx="2135160" cy="1901880"/>
            <a:chOff x="9654137" y="3018012"/>
            <a:chExt cx="2135160" cy="1901880"/>
          </a:xfrm>
        </p:grpSpPr>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9654137" y="3018012"/>
                <a:ext cx="2135160" cy="1901880"/>
              </p14:xfrm>
            </p:contentPart>
          </mc:Choice>
          <mc:Fallback xmlns="">
            <p:pic>
              <p:nvPicPr>
                <p:cNvPr id="5" name="Ink 4"/>
              </p:nvPicPr>
              <p:blipFill>
                <a:blip r:embed="rId3"/>
              </p:blipFill>
              <p:spPr>
                <a:xfrm>
                  <a:off x="9654137" y="3018012"/>
                  <a:ext cx="2135160" cy="190188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10519577" y="3070212"/>
                <a:ext cx="1242720" cy="838800"/>
              </p14:xfrm>
            </p:contentPart>
          </mc:Choice>
          <mc:Fallback xmlns="">
            <p:pic>
              <p:nvPicPr>
                <p:cNvPr id="6" name="Ink 5"/>
              </p:nvPicPr>
              <p:blipFill>
                <a:blip r:embed="rId5"/>
              </p:blipFill>
              <p:spPr>
                <a:xfrm>
                  <a:off x="10519577" y="3070212"/>
                  <a:ext cx="1242720" cy="8388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Ink 7"/>
                <p14:cNvContentPartPr/>
                <p14:nvPr/>
              </p14:nvContentPartPr>
              <p14:xfrm>
                <a:off x="10938617" y="3341292"/>
                <a:ext cx="372240" cy="355320"/>
              </p14:xfrm>
            </p:contentPart>
          </mc:Choice>
          <mc:Fallback xmlns="">
            <p:pic>
              <p:nvPicPr>
                <p:cNvPr id="8" name="Ink 7"/>
              </p:nvPicPr>
              <p:blipFill>
                <a:blip r:embed="rId7"/>
              </p:blipFill>
              <p:spPr>
                <a:xfrm>
                  <a:off x="10938617" y="3341292"/>
                  <a:ext cx="372240" cy="35532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Ink 8"/>
                <p14:cNvContentPartPr/>
                <p14:nvPr/>
              </p14:nvContentPartPr>
              <p14:xfrm>
                <a:off x="10026377" y="3865452"/>
                <a:ext cx="241920" cy="589320"/>
              </p14:xfrm>
            </p:contentPart>
          </mc:Choice>
          <mc:Fallback xmlns="">
            <p:pic>
              <p:nvPicPr>
                <p:cNvPr id="9" name="Ink 8"/>
              </p:nvPicPr>
              <p:blipFill>
                <a:blip r:embed="rId9"/>
              </p:blipFill>
              <p:spPr>
                <a:xfrm>
                  <a:off x="10026377" y="3865452"/>
                  <a:ext cx="241920" cy="58932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10117097" y="4176132"/>
                <a:ext cx="113400" cy="10440"/>
              </p14:xfrm>
            </p:contentPart>
          </mc:Choice>
          <mc:Fallback xmlns="">
            <p:pic>
              <p:nvPicPr>
                <p:cNvPr id="10" name="Ink 9"/>
              </p:nvPicPr>
              <p:blipFill>
                <a:blip r:embed="rId11"/>
              </p:blipFill>
              <p:spPr>
                <a:xfrm>
                  <a:off x="10117097" y="4176132"/>
                  <a:ext cx="113400" cy="10440"/>
                </a:xfrm>
                <a:prstGeom prst="rect"/>
              </p:spPr>
            </p:pic>
          </mc:Fallback>
        </mc:AlternateContent>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r:id="rId1" p14:bwMode="auto">
            <p14:nvContentPartPr>
              <p14:cNvPr id="59" name="Ink 58"/>
              <p14:cNvContentPartPr/>
              <p14:nvPr/>
            </p14:nvContentPartPr>
            <p14:xfrm>
              <a:off x="10293137" y="1367412"/>
              <a:ext cx="141480" cy="3315240"/>
            </p14:xfrm>
          </p:contentPart>
        </mc:Choice>
        <mc:Fallback xmlns="">
          <p:pic>
            <p:nvPicPr>
              <p:cNvPr id="59" name="Ink 58"/>
            </p:nvPicPr>
            <p:blipFill>
              <a:blip r:embed="rId2"/>
            </p:blipFill>
            <p:spPr>
              <a:xfrm>
                <a:off x="10293137" y="1367412"/>
                <a:ext cx="141480" cy="33152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1" name="Ink 60"/>
              <p14:cNvContentPartPr/>
              <p14:nvPr/>
            </p14:nvContentPartPr>
            <p14:xfrm>
              <a:off x="9496457" y="1954212"/>
              <a:ext cx="2213640" cy="9000"/>
            </p14:xfrm>
          </p:contentPart>
        </mc:Choice>
        <mc:Fallback xmlns="">
          <p:pic>
            <p:nvPicPr>
              <p:cNvPr id="61" name="Ink 60"/>
            </p:nvPicPr>
            <p:blipFill>
              <a:blip r:embed="rId4"/>
            </p:blipFill>
            <p:spPr>
              <a:xfrm>
                <a:off x="9496457" y="1954212"/>
                <a:ext cx="2213640" cy="90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2" name="Ink 61"/>
              <p14:cNvContentPartPr/>
              <p14:nvPr/>
            </p14:nvContentPartPr>
            <p14:xfrm>
              <a:off x="10561697" y="1507812"/>
              <a:ext cx="190440" cy="371520"/>
            </p14:xfrm>
          </p:contentPart>
        </mc:Choice>
        <mc:Fallback xmlns="">
          <p:pic>
            <p:nvPicPr>
              <p:cNvPr id="62" name="Ink 61"/>
            </p:nvPicPr>
            <p:blipFill>
              <a:blip r:embed="rId6"/>
            </p:blipFill>
            <p:spPr>
              <a:xfrm>
                <a:off x="10561697" y="1507812"/>
                <a:ext cx="190440" cy="3715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3" name="Ink 62"/>
              <p14:cNvContentPartPr/>
              <p14:nvPr/>
            </p14:nvContentPartPr>
            <p14:xfrm>
              <a:off x="10612097" y="1733172"/>
              <a:ext cx="133920" cy="3600"/>
            </p14:xfrm>
          </p:contentPart>
        </mc:Choice>
        <mc:Fallback xmlns="">
          <p:pic>
            <p:nvPicPr>
              <p:cNvPr id="63" name="Ink 62"/>
            </p:nvPicPr>
            <p:blipFill>
              <a:blip r:embed="rId8"/>
            </p:blipFill>
            <p:spPr>
              <a:xfrm>
                <a:off x="10612097" y="1733172"/>
                <a:ext cx="133920" cy="36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4" name="Ink 63"/>
              <p14:cNvContentPartPr/>
              <p14:nvPr/>
            </p14:nvContentPartPr>
            <p14:xfrm>
              <a:off x="10981097" y="1509612"/>
              <a:ext cx="150840" cy="3265200"/>
            </p14:xfrm>
          </p:contentPart>
        </mc:Choice>
        <mc:Fallback xmlns="">
          <p:pic>
            <p:nvPicPr>
              <p:cNvPr id="64" name="Ink 63"/>
            </p:nvPicPr>
            <p:blipFill>
              <a:blip r:embed="rId10"/>
            </p:blipFill>
            <p:spPr>
              <a:xfrm>
                <a:off x="10981097" y="1509612"/>
                <a:ext cx="150840" cy="32652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5" name="Ink 64"/>
              <p14:cNvContentPartPr/>
              <p14:nvPr/>
            </p14:nvContentPartPr>
            <p14:xfrm>
              <a:off x="11174057" y="1518252"/>
              <a:ext cx="3600" cy="277200"/>
            </p14:xfrm>
          </p:contentPart>
        </mc:Choice>
        <mc:Fallback xmlns="">
          <p:pic>
            <p:nvPicPr>
              <p:cNvPr id="65" name="Ink 64"/>
            </p:nvPicPr>
            <p:blipFill>
              <a:blip r:embed="rId12"/>
            </p:blipFill>
            <p:spPr>
              <a:xfrm>
                <a:off x="11174057" y="1518252"/>
                <a:ext cx="3600" cy="2772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66" name="Ink 65"/>
              <p14:cNvContentPartPr/>
              <p14:nvPr/>
            </p14:nvContentPartPr>
            <p14:xfrm>
              <a:off x="11115377" y="1803372"/>
              <a:ext cx="168120" cy="360"/>
            </p14:xfrm>
          </p:contentPart>
        </mc:Choice>
        <mc:Fallback xmlns="">
          <p:pic>
            <p:nvPicPr>
              <p:cNvPr id="66" name="Ink 65"/>
            </p:nvPicPr>
            <p:blipFill>
              <a:blip r:embed="rId14"/>
            </p:blipFill>
            <p:spPr>
              <a:xfrm>
                <a:off x="11115377" y="1803372"/>
                <a:ext cx="16812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68" name="Ink 67"/>
              <p14:cNvContentPartPr/>
              <p14:nvPr/>
            </p14:nvContentPartPr>
            <p14:xfrm>
              <a:off x="11131937" y="1526892"/>
              <a:ext cx="200520" cy="34560"/>
            </p14:xfrm>
          </p:contentPart>
        </mc:Choice>
        <mc:Fallback xmlns="">
          <p:pic>
            <p:nvPicPr>
              <p:cNvPr id="68" name="Ink 67"/>
            </p:nvPicPr>
            <p:blipFill>
              <a:blip r:embed="rId16"/>
            </p:blipFill>
            <p:spPr>
              <a:xfrm>
                <a:off x="11131937" y="1526892"/>
                <a:ext cx="200520" cy="34560"/>
              </a:xfrm>
              <a:prstGeom prst="rect"/>
            </p:spPr>
          </p:pic>
        </mc:Fallback>
      </mc:AlternateContent>
      <p:grpSp>
        <p:nvGrpSpPr>
          <p:cNvPr id="75" name="Group 74"/>
          <p:cNvGrpSpPr/>
          <p:nvPr/>
        </p:nvGrpSpPr>
        <p:grpSpPr>
          <a:xfrm>
            <a:off x="10116017" y="503052"/>
            <a:ext cx="1288800" cy="539640"/>
            <a:chOff x="10116017" y="503052"/>
            <a:chExt cx="1288800" cy="539640"/>
          </a:xfrm>
        </p:grpSpPr>
        <mc:AlternateContent xmlns:mc="http://schemas.openxmlformats.org/markup-compatibility/2006" xmlns:p14="http://schemas.microsoft.com/office/powerpoint/2010/main">
          <mc:Choice Requires="p14">
            <p:contentPart r:id="rId17" p14:bwMode="auto">
              <p14:nvContentPartPr>
                <p14:cNvPr id="69" name="Ink 68"/>
                <p14:cNvContentPartPr/>
                <p14:nvPr/>
              </p14:nvContentPartPr>
              <p14:xfrm>
                <a:off x="10349297" y="732012"/>
                <a:ext cx="205560" cy="218880"/>
              </p14:xfrm>
            </p:contentPart>
          </mc:Choice>
          <mc:Fallback xmlns="">
            <p:pic>
              <p:nvPicPr>
                <p:cNvPr id="69" name="Ink 68"/>
              </p:nvPicPr>
              <p:blipFill>
                <a:blip r:embed="rId18"/>
              </p:blipFill>
              <p:spPr>
                <a:xfrm>
                  <a:off x="10349297" y="732012"/>
                  <a:ext cx="205560" cy="2188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70" name="Ink 69"/>
                <p14:cNvContentPartPr/>
                <p14:nvPr/>
              </p14:nvContentPartPr>
              <p14:xfrm>
                <a:off x="10612097" y="788532"/>
                <a:ext cx="168120" cy="360"/>
              </p14:xfrm>
            </p:contentPart>
          </mc:Choice>
          <mc:Fallback xmlns="">
            <p:pic>
              <p:nvPicPr>
                <p:cNvPr id="70" name="Ink 69"/>
              </p:nvPicPr>
              <p:blipFill>
                <a:blip r:embed="rId14"/>
              </p:blipFill>
              <p:spPr>
                <a:xfrm>
                  <a:off x="10612097" y="788532"/>
                  <a:ext cx="16812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71" name="Ink 70"/>
                <p14:cNvContentPartPr/>
                <p14:nvPr/>
              </p14:nvContentPartPr>
              <p14:xfrm>
                <a:off x="10938977" y="598452"/>
                <a:ext cx="126000" cy="348120"/>
              </p14:xfrm>
            </p:contentPart>
          </mc:Choice>
          <mc:Fallback xmlns="">
            <p:pic>
              <p:nvPicPr>
                <p:cNvPr id="71" name="Ink 70"/>
              </p:nvPicPr>
              <p:blipFill>
                <a:blip r:embed="rId21"/>
              </p:blipFill>
              <p:spPr>
                <a:xfrm>
                  <a:off x="10938977" y="598452"/>
                  <a:ext cx="126000" cy="34812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72" name="Ink 71"/>
                <p14:cNvContentPartPr/>
                <p14:nvPr/>
              </p14:nvContentPartPr>
              <p14:xfrm>
                <a:off x="10955897" y="947652"/>
                <a:ext cx="234720" cy="360"/>
              </p14:xfrm>
            </p:contentPart>
          </mc:Choice>
          <mc:Fallback xmlns="">
            <p:pic>
              <p:nvPicPr>
                <p:cNvPr id="72" name="Ink 71"/>
              </p:nvPicPr>
              <p:blipFill>
                <a:blip r:embed="rId23"/>
              </p:blipFill>
              <p:spPr>
                <a:xfrm>
                  <a:off x="10955897" y="947652"/>
                  <a:ext cx="23472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73" name="Ink 72"/>
                <p14:cNvContentPartPr/>
                <p14:nvPr/>
              </p14:nvContentPartPr>
              <p14:xfrm>
                <a:off x="11241017" y="503052"/>
                <a:ext cx="163800" cy="440280"/>
              </p14:xfrm>
            </p:contentPart>
          </mc:Choice>
          <mc:Fallback xmlns="">
            <p:pic>
              <p:nvPicPr>
                <p:cNvPr id="73" name="Ink 72"/>
              </p:nvPicPr>
              <p:blipFill>
                <a:blip r:embed="rId25"/>
              </p:blipFill>
              <p:spPr>
                <a:xfrm>
                  <a:off x="11241017" y="503052"/>
                  <a:ext cx="163800" cy="44028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74" name="Ink 73"/>
                <p14:cNvContentPartPr/>
                <p14:nvPr/>
              </p14:nvContentPartPr>
              <p14:xfrm>
                <a:off x="10116017" y="511692"/>
                <a:ext cx="235080" cy="531000"/>
              </p14:xfrm>
            </p:contentPart>
          </mc:Choice>
          <mc:Fallback xmlns="">
            <p:pic>
              <p:nvPicPr>
                <p:cNvPr id="74" name="Ink 73"/>
              </p:nvPicPr>
              <p:blipFill>
                <a:blip r:embed="rId27"/>
              </p:blipFill>
              <p:spPr>
                <a:xfrm>
                  <a:off x="10116017" y="511692"/>
                  <a:ext cx="235080" cy="531000"/>
                </a:xfrm>
                <a:prstGeom prst="rect"/>
              </p:spPr>
            </p:pic>
          </mc:Fallback>
        </mc:AlternateContent>
      </p:grpSp>
      <p:grpSp>
        <p:nvGrpSpPr>
          <p:cNvPr id="79" name="Group 78"/>
          <p:cNvGrpSpPr/>
          <p:nvPr/>
        </p:nvGrpSpPr>
        <p:grpSpPr>
          <a:xfrm>
            <a:off x="1736657" y="988692"/>
            <a:ext cx="8155440" cy="4902480"/>
            <a:chOff x="1736657" y="988692"/>
            <a:chExt cx="8155440" cy="4902480"/>
          </a:xfrm>
        </p:grpSpPr>
        <mc:AlternateContent xmlns:mc="http://schemas.openxmlformats.org/markup-compatibility/2006" xmlns:p14="http://schemas.microsoft.com/office/powerpoint/2010/main">
          <mc:Choice Requires="p14">
            <p:contentPart r:id="rId28" p14:bwMode="auto">
              <p14:nvContentPartPr>
                <p14:cNvPr id="4" name="Ink 3"/>
                <p14:cNvContentPartPr/>
                <p14:nvPr/>
              </p14:nvContentPartPr>
              <p14:xfrm>
                <a:off x="3077657" y="1484772"/>
                <a:ext cx="18360" cy="4406400"/>
              </p14:xfrm>
            </p:contentPart>
          </mc:Choice>
          <mc:Fallback xmlns="">
            <p:pic>
              <p:nvPicPr>
                <p:cNvPr id="4" name="Ink 3"/>
              </p:nvPicPr>
              <p:blipFill>
                <a:blip r:embed="rId29"/>
              </p:blipFill>
              <p:spPr>
                <a:xfrm>
                  <a:off x="3077657" y="1484772"/>
                  <a:ext cx="18360" cy="44064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5" name="Ink 4"/>
                <p14:cNvContentPartPr/>
                <p14:nvPr/>
              </p14:nvContentPartPr>
              <p14:xfrm>
                <a:off x="1736657" y="2130612"/>
                <a:ext cx="7085160" cy="26280"/>
              </p14:xfrm>
            </p:contentPart>
          </mc:Choice>
          <mc:Fallback xmlns="">
            <p:pic>
              <p:nvPicPr>
                <p:cNvPr id="5" name="Ink 4"/>
              </p:nvPicPr>
              <p:blipFill>
                <a:blip r:embed="rId31"/>
              </p:blipFill>
              <p:spPr>
                <a:xfrm>
                  <a:off x="1736657" y="2130612"/>
                  <a:ext cx="7085160" cy="2628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7" name="Ink 6"/>
                <p14:cNvContentPartPr/>
                <p14:nvPr/>
              </p14:nvContentPartPr>
              <p14:xfrm>
                <a:off x="3347297" y="1366332"/>
                <a:ext cx="313200" cy="502920"/>
              </p14:xfrm>
            </p:contentPart>
          </mc:Choice>
          <mc:Fallback xmlns="">
            <p:pic>
              <p:nvPicPr>
                <p:cNvPr id="7" name="Ink 6"/>
              </p:nvPicPr>
              <p:blipFill>
                <a:blip r:embed="rId33"/>
              </p:blipFill>
              <p:spPr>
                <a:xfrm>
                  <a:off x="3347297" y="1366332"/>
                  <a:ext cx="313200" cy="50292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8" name="Ink 7"/>
                <p14:cNvContentPartPr/>
                <p14:nvPr/>
              </p14:nvContentPartPr>
              <p14:xfrm>
                <a:off x="3338657" y="1634892"/>
                <a:ext cx="351720" cy="36360"/>
              </p14:xfrm>
            </p:contentPart>
          </mc:Choice>
          <mc:Fallback xmlns="">
            <p:pic>
              <p:nvPicPr>
                <p:cNvPr id="8" name="Ink 7"/>
              </p:nvPicPr>
              <p:blipFill>
                <a:blip r:embed="rId35"/>
              </p:blipFill>
              <p:spPr>
                <a:xfrm>
                  <a:off x="3338657" y="1634892"/>
                  <a:ext cx="351720" cy="36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9" name="Ink 8"/>
                <p14:cNvContentPartPr/>
                <p14:nvPr/>
              </p14:nvContentPartPr>
              <p14:xfrm>
                <a:off x="3814937" y="1515372"/>
                <a:ext cx="329760" cy="527760"/>
              </p14:xfrm>
            </p:contentPart>
          </mc:Choice>
          <mc:Fallback xmlns="">
            <p:pic>
              <p:nvPicPr>
                <p:cNvPr id="9" name="Ink 8"/>
              </p:nvPicPr>
              <p:blipFill>
                <a:blip r:embed="rId37"/>
              </p:blipFill>
              <p:spPr>
                <a:xfrm>
                  <a:off x="3814937" y="1515372"/>
                  <a:ext cx="329760" cy="5277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10" name="Ink 9"/>
                <p14:cNvContentPartPr/>
                <p14:nvPr/>
              </p14:nvContentPartPr>
              <p14:xfrm>
                <a:off x="4318577" y="1590972"/>
                <a:ext cx="343080" cy="263880"/>
              </p14:xfrm>
            </p:contentPart>
          </mc:Choice>
          <mc:Fallback xmlns="">
            <p:pic>
              <p:nvPicPr>
                <p:cNvPr id="10" name="Ink 9"/>
              </p:nvPicPr>
              <p:blipFill>
                <a:blip r:embed="rId39"/>
              </p:blipFill>
              <p:spPr>
                <a:xfrm>
                  <a:off x="4318577" y="1590972"/>
                  <a:ext cx="343080" cy="26388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11" name="Ink 10"/>
                <p14:cNvContentPartPr/>
                <p14:nvPr/>
              </p14:nvContentPartPr>
              <p14:xfrm>
                <a:off x="5066657" y="1107132"/>
                <a:ext cx="43560" cy="4321800"/>
              </p14:xfrm>
            </p:contentPart>
          </mc:Choice>
          <mc:Fallback xmlns="">
            <p:pic>
              <p:nvPicPr>
                <p:cNvPr id="11" name="Ink 10"/>
              </p:nvPicPr>
              <p:blipFill>
                <a:blip r:embed="rId41"/>
              </p:blipFill>
              <p:spPr>
                <a:xfrm>
                  <a:off x="5066657" y="1107132"/>
                  <a:ext cx="43560" cy="43218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13" name="Ink 12"/>
                <p14:cNvContentPartPr/>
                <p14:nvPr/>
              </p14:nvContentPartPr>
              <p14:xfrm>
                <a:off x="5754617" y="1148892"/>
                <a:ext cx="360" cy="354600"/>
              </p14:xfrm>
            </p:contentPart>
          </mc:Choice>
          <mc:Fallback xmlns="">
            <p:pic>
              <p:nvPicPr>
                <p:cNvPr id="13" name="Ink 12"/>
              </p:nvPicPr>
              <p:blipFill>
                <a:blip r:embed="rId43"/>
              </p:blipFill>
              <p:spPr>
                <a:xfrm>
                  <a:off x="5754617" y="1148892"/>
                  <a:ext cx="360" cy="3546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14" name="Ink 13"/>
                <p14:cNvContentPartPr/>
                <p14:nvPr/>
              </p14:nvContentPartPr>
              <p14:xfrm>
                <a:off x="5619257" y="1542372"/>
                <a:ext cx="270000" cy="43200"/>
              </p14:xfrm>
            </p:contentPart>
          </mc:Choice>
          <mc:Fallback xmlns="">
            <p:pic>
              <p:nvPicPr>
                <p:cNvPr id="14" name="Ink 13"/>
              </p:nvPicPr>
              <p:blipFill>
                <a:blip r:embed="rId45"/>
              </p:blipFill>
              <p:spPr>
                <a:xfrm>
                  <a:off x="5619257" y="1542372"/>
                  <a:ext cx="270000" cy="432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15" name="Ink 14"/>
                <p14:cNvContentPartPr/>
                <p14:nvPr/>
              </p14:nvContentPartPr>
              <p14:xfrm>
                <a:off x="5656697" y="1048452"/>
                <a:ext cx="291240" cy="360"/>
              </p14:xfrm>
            </p:contentPart>
          </mc:Choice>
          <mc:Fallback xmlns="">
            <p:pic>
              <p:nvPicPr>
                <p:cNvPr id="15" name="Ink 14"/>
              </p:nvPicPr>
              <p:blipFill>
                <a:blip r:embed="rId47"/>
              </p:blipFill>
              <p:spPr>
                <a:xfrm>
                  <a:off x="5656697" y="1048452"/>
                  <a:ext cx="291240"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16" name="Ink 15"/>
                <p14:cNvContentPartPr/>
                <p14:nvPr/>
              </p14:nvContentPartPr>
              <p14:xfrm>
                <a:off x="5830217" y="1266612"/>
                <a:ext cx="288000" cy="179280"/>
              </p14:xfrm>
            </p:contentPart>
          </mc:Choice>
          <mc:Fallback xmlns="">
            <p:pic>
              <p:nvPicPr>
                <p:cNvPr id="16" name="Ink 15"/>
              </p:nvPicPr>
              <p:blipFill>
                <a:blip r:embed="rId49"/>
              </p:blipFill>
              <p:spPr>
                <a:xfrm>
                  <a:off x="5830217" y="1266612"/>
                  <a:ext cx="288000" cy="17928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17" name="Ink 16"/>
                <p14:cNvContentPartPr/>
                <p14:nvPr/>
              </p14:nvContentPartPr>
              <p14:xfrm>
                <a:off x="6224057" y="1266612"/>
                <a:ext cx="268560" cy="221760"/>
              </p14:xfrm>
            </p:contentPart>
          </mc:Choice>
          <mc:Fallback xmlns="">
            <p:pic>
              <p:nvPicPr>
                <p:cNvPr id="17" name="Ink 16"/>
              </p:nvPicPr>
              <p:blipFill>
                <a:blip r:embed="rId51"/>
              </p:blipFill>
              <p:spPr>
                <a:xfrm>
                  <a:off x="6224057" y="1266612"/>
                  <a:ext cx="268560" cy="22176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18" name="Ink 17"/>
                <p14:cNvContentPartPr/>
                <p14:nvPr/>
              </p14:nvContentPartPr>
              <p14:xfrm>
                <a:off x="6446897" y="1314492"/>
                <a:ext cx="163800" cy="205560"/>
              </p14:xfrm>
            </p:contentPart>
          </mc:Choice>
          <mc:Fallback xmlns="">
            <p:pic>
              <p:nvPicPr>
                <p:cNvPr id="18" name="Ink 17"/>
              </p:nvPicPr>
              <p:blipFill>
                <a:blip r:embed="rId53"/>
              </p:blipFill>
              <p:spPr>
                <a:xfrm>
                  <a:off x="6446897" y="1314492"/>
                  <a:ext cx="163800" cy="2055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19" name="Ink 18"/>
                <p14:cNvContentPartPr/>
                <p14:nvPr/>
              </p14:nvContentPartPr>
              <p14:xfrm>
                <a:off x="6819137" y="1324212"/>
                <a:ext cx="237240" cy="238320"/>
              </p14:xfrm>
            </p:contentPart>
          </mc:Choice>
          <mc:Fallback xmlns="">
            <p:pic>
              <p:nvPicPr>
                <p:cNvPr id="19" name="Ink 18"/>
              </p:nvPicPr>
              <p:blipFill>
                <a:blip r:embed="rId55"/>
              </p:blipFill>
              <p:spPr>
                <a:xfrm>
                  <a:off x="6819137" y="1324212"/>
                  <a:ext cx="237240" cy="23832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20" name="Ink 19"/>
                <p14:cNvContentPartPr/>
                <p14:nvPr/>
              </p14:nvContentPartPr>
              <p14:xfrm>
                <a:off x="7212257" y="1388652"/>
                <a:ext cx="328320" cy="315000"/>
              </p14:xfrm>
            </p:contentPart>
          </mc:Choice>
          <mc:Fallback xmlns="">
            <p:pic>
              <p:nvPicPr>
                <p:cNvPr id="20" name="Ink 19"/>
              </p:nvPicPr>
              <p:blipFill>
                <a:blip r:embed="rId57"/>
              </p:blipFill>
              <p:spPr>
                <a:xfrm>
                  <a:off x="7212257" y="1388652"/>
                  <a:ext cx="328320" cy="3150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22" name="Ink 21"/>
                <p14:cNvContentPartPr/>
                <p14:nvPr/>
              </p14:nvContentPartPr>
              <p14:xfrm>
                <a:off x="5955857" y="1679892"/>
                <a:ext cx="336600" cy="328320"/>
              </p14:xfrm>
            </p:contentPart>
          </mc:Choice>
          <mc:Fallback xmlns="">
            <p:pic>
              <p:nvPicPr>
                <p:cNvPr id="22" name="Ink 21"/>
              </p:nvPicPr>
              <p:blipFill>
                <a:blip r:embed="rId59"/>
              </p:blipFill>
              <p:spPr>
                <a:xfrm>
                  <a:off x="5955857" y="1679892"/>
                  <a:ext cx="336600" cy="32832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23" name="Ink 22"/>
                <p14:cNvContentPartPr/>
                <p14:nvPr/>
              </p14:nvContentPartPr>
              <p14:xfrm>
                <a:off x="6014897" y="1929372"/>
                <a:ext cx="243720" cy="9000"/>
              </p14:xfrm>
            </p:contentPart>
          </mc:Choice>
          <mc:Fallback xmlns="">
            <p:pic>
              <p:nvPicPr>
                <p:cNvPr id="23" name="Ink 22"/>
              </p:nvPicPr>
              <p:blipFill>
                <a:blip r:embed="rId61"/>
              </p:blipFill>
              <p:spPr>
                <a:xfrm>
                  <a:off x="6014897" y="1929372"/>
                  <a:ext cx="243720" cy="90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24" name="Ink 23"/>
                <p14:cNvContentPartPr/>
                <p14:nvPr/>
              </p14:nvContentPartPr>
              <p14:xfrm>
                <a:off x="6325217" y="1799052"/>
                <a:ext cx="257760" cy="147240"/>
              </p14:xfrm>
            </p:contentPart>
          </mc:Choice>
          <mc:Fallback xmlns="">
            <p:pic>
              <p:nvPicPr>
                <p:cNvPr id="24" name="Ink 23"/>
              </p:nvPicPr>
              <p:blipFill>
                <a:blip r:embed="rId63"/>
              </p:blipFill>
              <p:spPr>
                <a:xfrm>
                  <a:off x="6325217" y="1799052"/>
                  <a:ext cx="257760" cy="14724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25" name="Ink 24"/>
                <p14:cNvContentPartPr/>
                <p14:nvPr/>
              </p14:nvContentPartPr>
              <p14:xfrm>
                <a:off x="6736337" y="1912452"/>
                <a:ext cx="1800" cy="360"/>
              </p14:xfrm>
            </p:contentPart>
          </mc:Choice>
          <mc:Fallback xmlns="">
            <p:pic>
              <p:nvPicPr>
                <p:cNvPr id="25" name="Ink 24"/>
              </p:nvPicPr>
              <p:blipFill>
                <a:blip r:embed="rId65"/>
              </p:blipFill>
              <p:spPr>
                <a:xfrm>
                  <a:off x="6736337" y="1912452"/>
                  <a:ext cx="1800" cy="36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27" name="Ink 26"/>
                <p14:cNvContentPartPr/>
                <p14:nvPr/>
              </p14:nvContentPartPr>
              <p14:xfrm>
                <a:off x="3793697" y="2299452"/>
                <a:ext cx="327960" cy="523800"/>
              </p14:xfrm>
            </p:contentPart>
          </mc:Choice>
          <mc:Fallback xmlns="">
            <p:pic>
              <p:nvPicPr>
                <p:cNvPr id="27" name="Ink 26"/>
              </p:nvPicPr>
              <p:blipFill>
                <a:blip r:embed="rId67"/>
              </p:blipFill>
              <p:spPr>
                <a:xfrm>
                  <a:off x="3793697" y="2299452"/>
                  <a:ext cx="327960" cy="52380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28" name="Ink 27"/>
                <p14:cNvContentPartPr/>
                <p14:nvPr/>
              </p14:nvContentPartPr>
              <p14:xfrm>
                <a:off x="3657617" y="2348772"/>
                <a:ext cx="22320" cy="526680"/>
              </p14:xfrm>
            </p:contentPart>
          </mc:Choice>
          <mc:Fallback xmlns="">
            <p:pic>
              <p:nvPicPr>
                <p:cNvPr id="28" name="Ink 27"/>
              </p:nvPicPr>
              <p:blipFill>
                <a:blip r:embed="rId69"/>
              </p:blipFill>
              <p:spPr>
                <a:xfrm>
                  <a:off x="3657617" y="2348772"/>
                  <a:ext cx="22320" cy="52668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29" name="Ink 28"/>
                <p14:cNvContentPartPr/>
                <p14:nvPr/>
              </p14:nvContentPartPr>
              <p14:xfrm>
                <a:off x="3917537" y="3271452"/>
                <a:ext cx="360" cy="360"/>
              </p14:xfrm>
            </p:contentPart>
          </mc:Choice>
          <mc:Fallback xmlns="">
            <p:pic>
              <p:nvPicPr>
                <p:cNvPr id="29" name="Ink 28"/>
              </p:nvPicPr>
              <p:blipFill>
                <a:blip r:embed="rId71"/>
              </p:blipFill>
              <p:spPr>
                <a:xfrm>
                  <a:off x="3917537" y="3271452"/>
                  <a:ext cx="360" cy="36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0" name="Ink 29"/>
                <p14:cNvContentPartPr/>
                <p14:nvPr/>
              </p14:nvContentPartPr>
              <p14:xfrm>
                <a:off x="3934097" y="3472692"/>
                <a:ext cx="17280" cy="302400"/>
              </p14:xfrm>
            </p:contentPart>
          </mc:Choice>
          <mc:Fallback xmlns="">
            <p:pic>
              <p:nvPicPr>
                <p:cNvPr id="30" name="Ink 29"/>
              </p:nvPicPr>
              <p:blipFill>
                <a:blip r:embed="rId73"/>
              </p:blipFill>
              <p:spPr>
                <a:xfrm>
                  <a:off x="3934097" y="3472692"/>
                  <a:ext cx="17280" cy="30240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31" name="Ink 30"/>
                <p14:cNvContentPartPr/>
                <p14:nvPr/>
              </p14:nvContentPartPr>
              <p14:xfrm>
                <a:off x="3934097" y="3959412"/>
                <a:ext cx="360" cy="290160"/>
              </p14:xfrm>
            </p:contentPart>
          </mc:Choice>
          <mc:Fallback xmlns="">
            <p:pic>
              <p:nvPicPr>
                <p:cNvPr id="31" name="Ink 30"/>
              </p:nvPicPr>
              <p:blipFill>
                <a:blip r:embed="rId75"/>
              </p:blipFill>
              <p:spPr>
                <a:xfrm>
                  <a:off x="3934097" y="3959412"/>
                  <a:ext cx="360" cy="29016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32" name="Ink 31"/>
                <p14:cNvContentPartPr/>
                <p14:nvPr/>
              </p14:nvContentPartPr>
              <p14:xfrm>
                <a:off x="3925817" y="4362252"/>
                <a:ext cx="360" cy="1800"/>
              </p14:xfrm>
            </p:contentPart>
          </mc:Choice>
          <mc:Fallback xmlns="">
            <p:pic>
              <p:nvPicPr>
                <p:cNvPr id="32" name="Ink 31"/>
              </p:nvPicPr>
              <p:blipFill>
                <a:blip r:embed="rId77"/>
              </p:blipFill>
              <p:spPr>
                <a:xfrm>
                  <a:off x="3925817" y="4362252"/>
                  <a:ext cx="360" cy="180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35" name="Ink 34"/>
                <p14:cNvContentPartPr/>
                <p14:nvPr/>
              </p14:nvContentPartPr>
              <p14:xfrm>
                <a:off x="3967577" y="4748172"/>
                <a:ext cx="419400" cy="421560"/>
              </p14:xfrm>
            </p:contentPart>
          </mc:Choice>
          <mc:Fallback xmlns="">
            <p:pic>
              <p:nvPicPr>
                <p:cNvPr id="35" name="Ink 34"/>
              </p:nvPicPr>
              <p:blipFill>
                <a:blip r:embed="rId79"/>
              </p:blipFill>
              <p:spPr>
                <a:xfrm>
                  <a:off x="3967577" y="4748172"/>
                  <a:ext cx="419400" cy="42156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36" name="Ink 35"/>
                <p14:cNvContentPartPr/>
                <p14:nvPr/>
              </p14:nvContentPartPr>
              <p14:xfrm>
                <a:off x="3867137" y="4557372"/>
                <a:ext cx="322200" cy="82440"/>
              </p14:xfrm>
            </p:contentPart>
          </mc:Choice>
          <mc:Fallback xmlns="">
            <p:pic>
              <p:nvPicPr>
                <p:cNvPr id="36" name="Ink 35"/>
              </p:nvPicPr>
              <p:blipFill>
                <a:blip r:embed="rId81"/>
              </p:blipFill>
              <p:spPr>
                <a:xfrm>
                  <a:off x="3867137" y="4557372"/>
                  <a:ext cx="322200" cy="8244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37" name="Ink 36"/>
                <p14:cNvContentPartPr/>
                <p14:nvPr/>
              </p14:nvContentPartPr>
              <p14:xfrm>
                <a:off x="3430457" y="4630092"/>
                <a:ext cx="344880" cy="498960"/>
              </p14:xfrm>
            </p:contentPart>
          </mc:Choice>
          <mc:Fallback xmlns="">
            <p:pic>
              <p:nvPicPr>
                <p:cNvPr id="37" name="Ink 36"/>
              </p:nvPicPr>
              <p:blipFill>
                <a:blip r:embed="rId83"/>
              </p:blipFill>
              <p:spPr>
                <a:xfrm>
                  <a:off x="3430457" y="4630092"/>
                  <a:ext cx="344880" cy="4989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3" name="Ink 42"/>
                <p14:cNvContentPartPr/>
                <p14:nvPr/>
              </p14:nvContentPartPr>
              <p14:xfrm>
                <a:off x="6887177" y="2424372"/>
                <a:ext cx="25560" cy="562680"/>
              </p14:xfrm>
            </p:contentPart>
          </mc:Choice>
          <mc:Fallback xmlns="">
            <p:pic>
              <p:nvPicPr>
                <p:cNvPr id="43" name="Ink 42"/>
              </p:nvPicPr>
              <p:blipFill>
                <a:blip r:embed="rId85"/>
              </p:blipFill>
              <p:spPr>
                <a:xfrm>
                  <a:off x="6887177" y="2424372"/>
                  <a:ext cx="25560" cy="56268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4" name="Ink 43"/>
                <p14:cNvContentPartPr/>
                <p14:nvPr/>
              </p14:nvContentPartPr>
              <p14:xfrm>
                <a:off x="6899777" y="2474772"/>
                <a:ext cx="222480" cy="366840"/>
              </p14:xfrm>
            </p:contentPart>
          </mc:Choice>
          <mc:Fallback xmlns="">
            <p:pic>
              <p:nvPicPr>
                <p:cNvPr id="44" name="Ink 43"/>
              </p:nvPicPr>
              <p:blipFill>
                <a:blip r:embed="rId87"/>
              </p:blipFill>
              <p:spPr>
                <a:xfrm>
                  <a:off x="6899777" y="2474772"/>
                  <a:ext cx="222480" cy="36684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39" name="Ink 38"/>
                <p14:cNvContentPartPr/>
                <p14:nvPr/>
              </p14:nvContentPartPr>
              <p14:xfrm>
                <a:off x="5838497" y="2483052"/>
                <a:ext cx="328680" cy="428040"/>
              </p14:xfrm>
            </p:contentPart>
          </mc:Choice>
          <mc:Fallback xmlns="">
            <p:pic>
              <p:nvPicPr>
                <p:cNvPr id="39" name="Ink 38"/>
              </p:nvPicPr>
              <p:blipFill>
                <a:blip r:embed="rId89"/>
              </p:blipFill>
              <p:spPr>
                <a:xfrm>
                  <a:off x="5838497" y="2483052"/>
                  <a:ext cx="328680" cy="42804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0" name="Ink 39"/>
                <p14:cNvContentPartPr/>
                <p14:nvPr/>
              </p14:nvContentPartPr>
              <p14:xfrm>
                <a:off x="6291737" y="2843772"/>
                <a:ext cx="1800" cy="360"/>
              </p14:xfrm>
            </p:contentPart>
          </mc:Choice>
          <mc:Fallback xmlns="">
            <p:pic>
              <p:nvPicPr>
                <p:cNvPr id="40" name="Ink 39"/>
              </p:nvPicPr>
              <p:blipFill>
                <a:blip r:embed="rId65"/>
              </p:blipFill>
              <p:spPr>
                <a:xfrm>
                  <a:off x="6291737" y="2843772"/>
                  <a:ext cx="1800" cy="3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1" name="Ink 40"/>
                <p14:cNvContentPartPr/>
                <p14:nvPr/>
              </p14:nvContentPartPr>
              <p14:xfrm>
                <a:off x="6375617" y="2684292"/>
                <a:ext cx="185040" cy="214200"/>
              </p14:xfrm>
            </p:contentPart>
          </mc:Choice>
          <mc:Fallback xmlns="">
            <p:pic>
              <p:nvPicPr>
                <p:cNvPr id="41" name="Ink 40"/>
              </p:nvPicPr>
              <p:blipFill>
                <a:blip r:embed="rId92"/>
              </p:blipFill>
              <p:spPr>
                <a:xfrm>
                  <a:off x="6375617" y="2684292"/>
                  <a:ext cx="185040" cy="21420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2" name="Ink 41"/>
                <p14:cNvContentPartPr/>
                <p14:nvPr/>
              </p14:nvContentPartPr>
              <p14:xfrm>
                <a:off x="6308297" y="2509332"/>
                <a:ext cx="307440" cy="124920"/>
              </p14:xfrm>
            </p:contentPart>
          </mc:Choice>
          <mc:Fallback xmlns="">
            <p:pic>
              <p:nvPicPr>
                <p:cNvPr id="42" name="Ink 41"/>
              </p:nvPicPr>
              <p:blipFill>
                <a:blip r:embed="rId94"/>
              </p:blipFill>
              <p:spPr>
                <a:xfrm>
                  <a:off x="6308297" y="2509332"/>
                  <a:ext cx="307440" cy="12492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47" name="Ink 46"/>
                <p14:cNvContentPartPr/>
                <p14:nvPr/>
              </p14:nvContentPartPr>
              <p14:xfrm>
                <a:off x="6375617" y="3078852"/>
                <a:ext cx="25920" cy="516960"/>
              </p14:xfrm>
            </p:contentPart>
          </mc:Choice>
          <mc:Fallback xmlns="">
            <p:pic>
              <p:nvPicPr>
                <p:cNvPr id="47" name="Ink 46"/>
              </p:nvPicPr>
              <p:blipFill>
                <a:blip r:embed="rId96"/>
              </p:blipFill>
              <p:spPr>
                <a:xfrm>
                  <a:off x="6375617" y="3078852"/>
                  <a:ext cx="25920" cy="51696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49" name="Ink 48"/>
                <p14:cNvContentPartPr/>
                <p14:nvPr/>
              </p14:nvContentPartPr>
              <p14:xfrm>
                <a:off x="6115697" y="3808572"/>
                <a:ext cx="9000" cy="253440"/>
              </p14:xfrm>
            </p:contentPart>
          </mc:Choice>
          <mc:Fallback xmlns="">
            <p:pic>
              <p:nvPicPr>
                <p:cNvPr id="49" name="Ink 48"/>
              </p:nvPicPr>
              <p:blipFill>
                <a:blip r:embed="rId98"/>
              </p:blipFill>
              <p:spPr>
                <a:xfrm>
                  <a:off x="6115697" y="3808572"/>
                  <a:ext cx="9000" cy="25344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0" name="Ink 49"/>
                <p14:cNvContentPartPr/>
                <p14:nvPr/>
              </p14:nvContentPartPr>
              <p14:xfrm>
                <a:off x="6325577" y="3932052"/>
                <a:ext cx="159120" cy="139320"/>
              </p14:xfrm>
            </p:contentPart>
          </mc:Choice>
          <mc:Fallback xmlns="">
            <p:pic>
              <p:nvPicPr>
                <p:cNvPr id="50" name="Ink 49"/>
              </p:nvPicPr>
              <p:blipFill>
                <a:blip r:embed="rId100"/>
              </p:blipFill>
              <p:spPr>
                <a:xfrm>
                  <a:off x="6325577" y="3932052"/>
                  <a:ext cx="159120" cy="13932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1" name="Ink 50"/>
                <p14:cNvContentPartPr/>
                <p14:nvPr/>
              </p14:nvContentPartPr>
              <p14:xfrm>
                <a:off x="6617177" y="3914412"/>
                <a:ext cx="121320" cy="139320"/>
              </p14:xfrm>
            </p:contentPart>
          </mc:Choice>
          <mc:Fallback xmlns="">
            <p:pic>
              <p:nvPicPr>
                <p:cNvPr id="51" name="Ink 50"/>
              </p:nvPicPr>
              <p:blipFill>
                <a:blip r:embed="rId102"/>
              </p:blipFill>
              <p:spPr>
                <a:xfrm>
                  <a:off x="6617177" y="3914412"/>
                  <a:ext cx="121320" cy="13932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2" name="Ink 51"/>
                <p14:cNvContentPartPr/>
                <p14:nvPr/>
              </p14:nvContentPartPr>
              <p14:xfrm>
                <a:off x="6895457" y="3615252"/>
                <a:ext cx="3600" cy="556920"/>
              </p14:xfrm>
            </p:contentPart>
          </mc:Choice>
          <mc:Fallback xmlns="">
            <p:pic>
              <p:nvPicPr>
                <p:cNvPr id="52" name="Ink 51"/>
              </p:nvPicPr>
              <p:blipFill>
                <a:blip r:embed="rId104"/>
              </p:blipFill>
              <p:spPr>
                <a:xfrm>
                  <a:off x="6895457" y="3615252"/>
                  <a:ext cx="3600" cy="55692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3" name="Ink 52"/>
                <p14:cNvContentPartPr/>
                <p14:nvPr/>
              </p14:nvContentPartPr>
              <p14:xfrm>
                <a:off x="6933977" y="3808572"/>
                <a:ext cx="206280" cy="288000"/>
              </p14:xfrm>
            </p:contentPart>
          </mc:Choice>
          <mc:Fallback xmlns="">
            <p:pic>
              <p:nvPicPr>
                <p:cNvPr id="53" name="Ink 52"/>
              </p:nvPicPr>
              <p:blipFill>
                <a:blip r:embed="rId106"/>
              </p:blipFill>
              <p:spPr>
                <a:xfrm>
                  <a:off x="6933977" y="3808572"/>
                  <a:ext cx="206280" cy="2880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5" name="Ink 54"/>
                <p14:cNvContentPartPr/>
                <p14:nvPr/>
              </p14:nvContentPartPr>
              <p14:xfrm>
                <a:off x="8095337" y="3380892"/>
                <a:ext cx="1378080" cy="360"/>
              </p14:xfrm>
            </p:contentPart>
          </mc:Choice>
          <mc:Fallback xmlns="">
            <p:pic>
              <p:nvPicPr>
                <p:cNvPr id="55" name="Ink 54"/>
              </p:nvPicPr>
              <p:blipFill>
                <a:blip r:embed="rId108"/>
              </p:blipFill>
              <p:spPr>
                <a:xfrm>
                  <a:off x="8095337" y="3380892"/>
                  <a:ext cx="1378080" cy="36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6" name="Ink 55"/>
                <p14:cNvContentPartPr/>
                <p14:nvPr/>
              </p14:nvContentPartPr>
              <p14:xfrm>
                <a:off x="8028377" y="3241212"/>
                <a:ext cx="1252080" cy="47520"/>
              </p14:xfrm>
            </p:contentPart>
          </mc:Choice>
          <mc:Fallback xmlns="">
            <p:pic>
              <p:nvPicPr>
                <p:cNvPr id="56" name="Ink 55"/>
              </p:nvPicPr>
              <p:blipFill>
                <a:blip r:embed="rId110"/>
              </p:blipFill>
              <p:spPr>
                <a:xfrm>
                  <a:off x="8028377" y="3241212"/>
                  <a:ext cx="1252080" cy="4752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7" name="Ink 56"/>
                <p14:cNvContentPartPr/>
                <p14:nvPr/>
              </p14:nvContentPartPr>
              <p14:xfrm>
                <a:off x="9152297" y="3056532"/>
                <a:ext cx="739800" cy="853920"/>
              </p14:xfrm>
            </p:contentPart>
          </mc:Choice>
          <mc:Fallback xmlns="">
            <p:pic>
              <p:nvPicPr>
                <p:cNvPr id="57" name="Ink 56"/>
              </p:nvPicPr>
              <p:blipFill>
                <a:blip r:embed="rId112"/>
              </p:blipFill>
              <p:spPr>
                <a:xfrm>
                  <a:off x="9152297" y="3056532"/>
                  <a:ext cx="739800" cy="85392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77" name="Ink 76"/>
                <p14:cNvContentPartPr/>
                <p14:nvPr/>
              </p14:nvContentPartPr>
              <p14:xfrm>
                <a:off x="4840217" y="988692"/>
                <a:ext cx="4474440" cy="1981440"/>
              </p14:xfrm>
            </p:contentPart>
          </mc:Choice>
          <mc:Fallback xmlns="">
            <p:pic>
              <p:nvPicPr>
                <p:cNvPr id="77" name="Ink 76"/>
              </p:nvPicPr>
              <p:blipFill>
                <a:blip r:embed="rId114"/>
              </p:blipFill>
              <p:spPr>
                <a:xfrm>
                  <a:off x="4840217" y="988692"/>
                  <a:ext cx="4474440" cy="1981440"/>
                </a:xfrm>
                <a:prstGeom prst="rect"/>
              </p:spPr>
            </p:pic>
          </mc:Fallback>
        </mc:AlternateContent>
      </p:grpSp>
      <mc:AlternateContent xmlns:mc="http://schemas.openxmlformats.org/markup-compatibility/2006" xmlns:p14="http://schemas.microsoft.com/office/powerpoint/2010/main">
        <mc:Choice Requires="p14">
          <p:contentPart r:id="rId115" p14:bwMode="auto">
            <p14:nvContentPartPr>
              <p14:cNvPr id="78" name="Ink 77"/>
              <p14:cNvContentPartPr/>
              <p14:nvPr/>
            </p14:nvContentPartPr>
            <p14:xfrm>
              <a:off x="9311777" y="738132"/>
              <a:ext cx="360" cy="360"/>
            </p14:xfrm>
          </p:contentPart>
        </mc:Choice>
        <mc:Fallback xmlns="">
          <p:pic>
            <p:nvPicPr>
              <p:cNvPr id="78" name="Ink 77"/>
            </p:nvPicPr>
            <p:blipFill>
              <a:blip r:embed="rId71"/>
            </p:blipFill>
            <p:spPr>
              <a:xfrm>
                <a:off x="9311777" y="738132"/>
                <a:ext cx="360" cy="360"/>
              </a:xfrm>
              <a:prstGeom prst="rect"/>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Data </a:t>
            </a:r>
            <a:r>
              <a:rPr lang="de-DE" dirty="0" err="1"/>
              <a:t>Preparation</a:t>
            </a:r>
            <a:endParaRPr lang="en-US"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DE" dirty="0"/>
                  <a:t>Clean </a:t>
                </a:r>
                <a:r>
                  <a:rPr lang="de-DE" dirty="0" err="1"/>
                  <a:t>data</a:t>
                </a:r>
                <a:endParaRPr lang="de-DE" dirty="0"/>
              </a:p>
              <a:p>
                <a:pPr lvl="1"/>
                <a:r>
                  <a:rPr lang="de-DE" dirty="0" err="1"/>
                  <a:t>Discard</a:t>
                </a:r>
                <a:r>
                  <a:rPr lang="de-DE" dirty="0"/>
                  <a:t> </a:t>
                </a:r>
                <a:r>
                  <a:rPr lang="de-DE" dirty="0" err="1"/>
                  <a:t>data</a:t>
                </a:r>
                <a:r>
                  <a:rPr lang="de-DE" dirty="0"/>
                  <a:t> </a:t>
                </a:r>
                <a:r>
                  <a:rPr lang="de-DE" dirty="0" err="1"/>
                  <a:t>that</a:t>
                </a:r>
                <a:r>
                  <a:rPr lang="de-DE" dirty="0"/>
                  <a:t> </a:t>
                </a:r>
                <a:r>
                  <a:rPr lang="de-DE" dirty="0" err="1"/>
                  <a:t>is</a:t>
                </a:r>
                <a:r>
                  <a:rPr lang="de-DE" dirty="0"/>
                  <a:t> not </a:t>
                </a:r>
                <a:r>
                  <a:rPr lang="de-DE" dirty="0" err="1"/>
                  <a:t>required</a:t>
                </a:r>
                <a:endParaRPr lang="de-DE" dirty="0"/>
              </a:p>
              <a:p>
                <a:pPr lvl="1"/>
                <a:r>
                  <a:rPr lang="de-DE" dirty="0"/>
                  <a:t>Can </a:t>
                </a:r>
                <a:r>
                  <a:rPr lang="de-DE" dirty="0" err="1"/>
                  <a:t>make</a:t>
                </a:r>
                <a:r>
                  <a:rPr lang="de-DE" dirty="0"/>
                  <a:t> </a:t>
                </a:r>
                <a:r>
                  <a:rPr lang="de-DE" dirty="0" err="1"/>
                  <a:t>the</a:t>
                </a:r>
                <a:r>
                  <a:rPr lang="de-DE" dirty="0"/>
                  <a:t> </a:t>
                </a:r>
                <a:r>
                  <a:rPr lang="de-DE" dirty="0" err="1"/>
                  <a:t>difference</a:t>
                </a:r>
                <a:r>
                  <a:rPr lang="de-DE" dirty="0"/>
                  <a:t> </a:t>
                </a:r>
                <a:r>
                  <a:rPr lang="de-DE" dirty="0" err="1"/>
                  <a:t>between</a:t>
                </a:r>
                <a:r>
                  <a:rPr lang="de-DE" dirty="0"/>
                  <a:t> a </a:t>
                </a:r>
                <a:r>
                  <a:rPr lang="de-DE" dirty="0" err="1"/>
                  <a:t>complex</a:t>
                </a:r>
                <a:r>
                  <a:rPr lang="de-DE" dirty="0"/>
                  <a:t> </a:t>
                </a:r>
                <a:r>
                  <a:rPr lang="de-DE" dirty="0" err="1"/>
                  <a:t>infrastructure</a:t>
                </a:r>
                <a:r>
                  <a:rPr lang="de-DE" dirty="0"/>
                  <a:t> </a:t>
                </a:r>
                <a:r>
                  <a:rPr lang="de-DE" dirty="0" err="1"/>
                  <a:t>and</a:t>
                </a:r>
                <a:r>
                  <a:rPr lang="de-DE" dirty="0"/>
                  <a:t> a </a:t>
                </a:r>
                <a:r>
                  <a:rPr lang="de-DE" dirty="0" err="1"/>
                  <a:t>single</a:t>
                </a:r>
                <a:r>
                  <a:rPr lang="de-DE" dirty="0"/>
                  <a:t> </a:t>
                </a:r>
                <a:r>
                  <a:rPr lang="de-DE" dirty="0" err="1"/>
                  <a:t>machine</a:t>
                </a:r>
                <a:r>
                  <a:rPr lang="de-DE" dirty="0"/>
                  <a:t> </a:t>
                </a:r>
                <a:r>
                  <a:rPr lang="de-DE" dirty="0" err="1"/>
                  <a:t>for</a:t>
                </a:r>
                <a:r>
                  <a:rPr lang="de-DE" dirty="0"/>
                  <a:t> </a:t>
                </a:r>
                <a:r>
                  <a:rPr lang="de-DE" dirty="0" err="1"/>
                  <a:t>analysis</a:t>
                </a:r>
                <a:endParaRPr lang="de-DE" dirty="0"/>
              </a:p>
              <a:p>
                <a:pPr lvl="1"/>
                <a:endParaRPr lang="de-DE" dirty="0"/>
              </a:p>
              <a:p>
                <a:pPr lvl="1"/>
                <a:r>
                  <a:rPr lang="de-DE" dirty="0" err="1"/>
                  <a:t>Example</a:t>
                </a:r>
                <a:r>
                  <a:rPr lang="de-DE" dirty="0"/>
                  <a:t>:</a:t>
                </a:r>
                <a:endParaRPr lang="de-DE" dirty="0"/>
              </a:p>
              <a:p>
                <a:pPr lvl="2"/>
                <a:r>
                  <a:rPr lang="de-DE" dirty="0"/>
                  <a:t>100 </a:t>
                </a:r>
                <a:r>
                  <a:rPr lang="de-DE" dirty="0" err="1"/>
                  <a:t>million</a:t>
                </a:r>
                <a:r>
                  <a:rPr lang="de-DE" dirty="0"/>
                  <a:t> </a:t>
                </a:r>
                <a:r>
                  <a:rPr lang="de-DE" dirty="0" err="1"/>
                  <a:t>measurements</a:t>
                </a:r>
                <a:endParaRPr lang="de-DE" dirty="0"/>
              </a:p>
              <a:p>
                <a:pPr lvl="2"/>
                <a:r>
                  <a:rPr lang="de-DE" dirty="0"/>
                  <a:t>10 </a:t>
                </a:r>
                <a:r>
                  <a:rPr lang="de-DE" dirty="0" err="1"/>
                  <a:t>floating</a:t>
                </a:r>
                <a:r>
                  <a:rPr lang="de-DE" dirty="0"/>
                  <a:t> </a:t>
                </a:r>
                <a:r>
                  <a:rPr lang="de-DE" dirty="0" err="1"/>
                  <a:t>point</a:t>
                </a:r>
                <a:r>
                  <a:rPr lang="de-DE" dirty="0"/>
                  <a:t> </a:t>
                </a:r>
                <a:r>
                  <a:rPr lang="de-DE" dirty="0" err="1"/>
                  <a:t>features</a:t>
                </a:r>
                <a:r>
                  <a:rPr lang="de-DE" dirty="0"/>
                  <a:t> per </a:t>
                </a:r>
                <a:r>
                  <a:rPr lang="de-DE" dirty="0" err="1"/>
                  <a:t>measurement</a:t>
                </a:r>
                <a:r>
                  <a:rPr lang="de-DE" dirty="0"/>
                  <a:t> </a:t>
                </a:r>
                <a:r>
                  <a:rPr lang="de-DE" dirty="0">
                    <a:sym typeface="Wingdings" panose="05000000000000000000" pitchFamily="2" charset="2"/>
                  </a:rPr>
                  <a:t></a:t>
                </a:r>
                <a:r>
                  <a:rPr lang="de-DE" dirty="0"/>
                  <a:t> 80 Bytes per </a:t>
                </a:r>
                <a:r>
                  <a:rPr lang="de-DE" dirty="0" err="1"/>
                  <a:t>measurement</a:t>
                </a:r>
                <a:endParaRPr lang="de-DE" dirty="0"/>
              </a:p>
              <a:p>
                <a:pPr lvl="2"/>
                <a:r>
                  <a:rPr lang="de-DE" dirty="0"/>
                  <a:t>3 </a:t>
                </a:r>
                <a:r>
                  <a:rPr lang="de-DE" dirty="0" err="1"/>
                  <a:t>useful</a:t>
                </a:r>
                <a:r>
                  <a:rPr lang="de-DE" dirty="0"/>
                  <a:t> </a:t>
                </a:r>
                <a:r>
                  <a:rPr lang="de-DE" dirty="0" err="1"/>
                  <a:t>features</a:t>
                </a:r>
                <a:r>
                  <a:rPr lang="de-DE" dirty="0"/>
                  <a:t> </a:t>
                </a:r>
                <a14:m>
                  <m:oMath xmlns:m="http://schemas.openxmlformats.org/officeDocument/2006/math">
                    <m:r>
                      <a:rPr lang="de-DE" b="0" i="1" smtClean="0">
                        <a:latin typeface="Cambria Math" panose="02040503050406030204" pitchFamily="18" charset="0"/>
                      </a:rPr>
                      <m:t>≈</m:t>
                    </m:r>
                  </m:oMath>
                </a14:m>
                <a:r>
                  <a:rPr lang="de-DE" dirty="0"/>
                  <a:t> 24 Bytes per </a:t>
                </a:r>
                <a:r>
                  <a:rPr lang="de-DE" dirty="0" err="1"/>
                  <a:t>measurement</a:t>
                </a:r>
                <a:endParaRPr lang="de-DE" dirty="0"/>
              </a:p>
              <a:p>
                <a:pPr lvl="2"/>
                <a:r>
                  <a:rPr lang="de-DE" dirty="0"/>
                  <a:t>7.45 Gigabytes </a:t>
                </a:r>
                <a:r>
                  <a:rPr lang="de-DE" dirty="0" err="1"/>
                  <a:t>with</a:t>
                </a:r>
                <a:r>
                  <a:rPr lang="de-DE" dirty="0"/>
                  <a:t> all </a:t>
                </a:r>
                <a:r>
                  <a:rPr lang="de-DE" dirty="0" err="1"/>
                  <a:t>features</a:t>
                </a:r>
                <a:r>
                  <a:rPr lang="de-DE" dirty="0"/>
                  <a:t>, 2.23 Gigabytes </a:t>
                </a:r>
                <a:r>
                  <a:rPr lang="de-DE" dirty="0" err="1"/>
                  <a:t>with</a:t>
                </a:r>
                <a:r>
                  <a:rPr lang="de-DE" dirty="0"/>
                  <a:t> </a:t>
                </a:r>
                <a:r>
                  <a:rPr lang="de-DE" dirty="0" err="1"/>
                  <a:t>only</a:t>
                </a:r>
                <a:r>
                  <a:rPr lang="de-DE" dirty="0"/>
                  <a:t> </a:t>
                </a:r>
                <a:r>
                  <a:rPr lang="de-DE" dirty="0" err="1"/>
                  <a:t>useful</a:t>
                </a:r>
                <a:r>
                  <a:rPr lang="de-DE" dirty="0"/>
                  <a:t> </a:t>
                </a:r>
                <a:r>
                  <a:rPr lang="de-DE" dirty="0" err="1"/>
                  <a:t>features</a:t>
                </a:r>
                <a:endParaRPr lang="de-DE" dirty="0"/>
              </a:p>
              <a:p>
                <a:pPr marL="685800" lvl="2" indent="0">
                  <a:buNone/>
                </a:pPr>
                <a:r>
                  <a:rPr lang="de-DE" dirty="0">
                    <a:sym typeface="Wingdings" panose="05000000000000000000" pitchFamily="2" charset="2"/>
                  </a:rPr>
                  <a:t> Can </a:t>
                </a:r>
                <a:r>
                  <a:rPr lang="de-DE" dirty="0" err="1">
                    <a:sym typeface="Wingdings" panose="05000000000000000000" pitchFamily="2" charset="2"/>
                  </a:rPr>
                  <a:t>use</a:t>
                </a:r>
                <a:r>
                  <a:rPr lang="de-DE" dirty="0">
                    <a:sym typeface="Wingdings" panose="05000000000000000000" pitchFamily="2" charset="2"/>
                  </a:rPr>
                  <a:t> </a:t>
                </a:r>
                <a:r>
                  <a:rPr lang="de-DE" dirty="0" err="1">
                    <a:sym typeface="Wingdings" panose="05000000000000000000" pitchFamily="2" charset="2"/>
                  </a:rPr>
                  <a:t>my</a:t>
                </a:r>
                <a:r>
                  <a:rPr lang="de-DE" dirty="0">
                    <a:sym typeface="Wingdings" panose="05000000000000000000" pitchFamily="2" charset="2"/>
                  </a:rPr>
                  <a:t> </a:t>
                </a:r>
                <a:r>
                  <a:rPr lang="de-DE" dirty="0" err="1">
                    <a:sym typeface="Wingdings" panose="05000000000000000000" pitchFamily="2" charset="2"/>
                  </a:rPr>
                  <a:t>laptop</a:t>
                </a:r>
                <a:r>
                  <a:rPr lang="de-DE" dirty="0">
                    <a:sym typeface="Wingdings" panose="05000000000000000000" pitchFamily="2" charset="2"/>
                  </a:rPr>
                  <a:t> </a:t>
                </a:r>
                <a:r>
                  <a:rPr lang="de-DE" dirty="0" err="1">
                    <a:sym typeface="Wingdings" panose="05000000000000000000" pitchFamily="2" charset="2"/>
                  </a:rPr>
                  <a:t>for</a:t>
                </a:r>
                <a:r>
                  <a:rPr lang="de-DE" dirty="0">
                    <a:sym typeface="Wingdings" panose="05000000000000000000" pitchFamily="2" charset="2"/>
                  </a:rPr>
                  <a:t> </a:t>
                </a:r>
                <a:r>
                  <a:rPr lang="de-DE" dirty="0" err="1">
                    <a:sym typeface="Wingdings" panose="05000000000000000000" pitchFamily="2" charset="2"/>
                  </a:rPr>
                  <a:t>cleaned</a:t>
                </a:r>
                <a:r>
                  <a:rPr lang="de-DE" dirty="0">
                    <a:sym typeface="Wingdings" panose="05000000000000000000" pitchFamily="2" charset="2"/>
                  </a:rPr>
                  <a:t> </a:t>
                </a:r>
                <a:r>
                  <a:rPr lang="de-DE" dirty="0" err="1">
                    <a:sym typeface="Wingdings" panose="05000000000000000000" pitchFamily="2" charset="2"/>
                  </a:rPr>
                  <a:t>data</a:t>
                </a:r>
                <a:r>
                  <a:rPr lang="de-DE" dirty="0">
                    <a:sym typeface="Wingdings" panose="05000000000000000000" pitchFamily="2" charset="2"/>
                  </a:rPr>
                  <a:t> </a:t>
                </a:r>
                <a:r>
                  <a:rPr lang="de-DE" dirty="0" err="1">
                    <a:sym typeface="Wingdings" panose="05000000000000000000" pitchFamily="2" charset="2"/>
                  </a:rPr>
                  <a:t>without</a:t>
                </a:r>
                <a:r>
                  <a:rPr lang="de-DE" dirty="0">
                    <a:sym typeface="Wingdings" panose="05000000000000000000" pitchFamily="2" charset="2"/>
                  </a:rPr>
                  <a:t> </a:t>
                </a:r>
                <a:r>
                  <a:rPr lang="de-DE" dirty="0" err="1">
                    <a:sym typeface="Wingdings" panose="05000000000000000000" pitchFamily="2" charset="2"/>
                  </a:rPr>
                  <a:t>problems</a:t>
                </a:r>
                <a:endParaRPr lang="de-DE" dirty="0"/>
              </a:p>
              <a:p>
                <a:pPr lvl="1"/>
                <a:endParaRPr lang="de-DE" dirty="0"/>
              </a:p>
              <a:p>
                <a:pPr lvl="1"/>
                <a:endParaRPr lang="de-DE" dirty="0"/>
              </a:p>
            </p:txBody>
          </p:sp>
        </mc:Choice>
        <mc:Fallback>
          <p:sp>
            <p:nvSpPr>
              <p:cNvPr id="3" name="Inhaltsplatzhalter 2"/>
              <p:cNvSpPr>
                <a:spLocks noRot="1" noChangeAspect="1" noMove="1" noResize="1" noEditPoints="1" noAdjustHandles="1" noChangeArrowheads="1" noChangeShapeType="1" noTextEdit="1"/>
              </p:cNvSpPr>
              <p:nvPr>
                <p:ph idx="1"/>
              </p:nvPr>
            </p:nvSpPr>
            <p:spPr>
              <a:blipFill rotWithShape="1">
                <a:blip r:embed="rId1"/>
                <a:stretch>
                  <a:fillRect b="-10354"/>
                </a:stretch>
              </a:blipFill>
            </p:spPr>
            <p:txBody>
              <a:bodyPr/>
              <a:lstStyle/>
              <a:p>
                <a:r>
                  <a:rPr lang="en-US" altLang="en-US">
                    <a:noFill/>
                  </a:rPr>
                  <a:t> </a:t>
                </a:r>
              </a:p>
            </p:txBody>
          </p:sp>
        </mc:Fallback>
      </mc:AlternateContent>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2"/>
          <a:stretch>
            <a:fillRect/>
          </a:stretch>
        </p:blipFill>
        <p:spPr>
          <a:xfrm>
            <a:off x="7968208" y="185738"/>
            <a:ext cx="2339116" cy="1491062"/>
          </a:xfrm>
          <a:prstGeom prst="rect">
            <a:avLst/>
          </a:prstGeom>
        </p:spPr>
      </p:pic>
      <p:sp>
        <p:nvSpPr>
          <p:cNvPr id="25" name="Rechteck 24"/>
          <p:cNvSpPr/>
          <p:nvPr/>
        </p:nvSpPr>
        <p:spPr>
          <a:xfrm>
            <a:off x="9552384" y="637355"/>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 </a:t>
            </a:r>
            <a:r>
              <a:rPr lang="de-DE" dirty="0" err="1"/>
              <a:t>Planning</a:t>
            </a:r>
            <a:endParaRPr lang="en-US" dirty="0"/>
          </a:p>
        </p:txBody>
      </p:sp>
      <p:sp>
        <p:nvSpPr>
          <p:cNvPr id="3" name="Inhaltsplatzhalter 2"/>
          <p:cNvSpPr>
            <a:spLocks noGrp="1"/>
          </p:cNvSpPr>
          <p:nvPr>
            <p:ph idx="1"/>
          </p:nvPr>
        </p:nvSpPr>
        <p:spPr/>
        <p:txBody>
          <a:bodyPr/>
          <a:lstStyle/>
          <a:p>
            <a:r>
              <a:rPr lang="de-DE" dirty="0" err="1"/>
              <a:t>Determine</a:t>
            </a:r>
            <a:r>
              <a:rPr lang="de-DE" dirty="0"/>
              <a:t> </a:t>
            </a:r>
            <a:r>
              <a:rPr lang="de-DE" dirty="0" err="1"/>
              <a:t>methods</a:t>
            </a:r>
            <a:r>
              <a:rPr lang="de-DE" dirty="0"/>
              <a:t> </a:t>
            </a:r>
            <a:r>
              <a:rPr lang="de-DE" dirty="0" err="1"/>
              <a:t>for</a:t>
            </a:r>
            <a:r>
              <a:rPr lang="de-DE" dirty="0"/>
              <a:t> </a:t>
            </a:r>
            <a:r>
              <a:rPr lang="de-DE" dirty="0" err="1"/>
              <a:t>data</a:t>
            </a:r>
            <a:r>
              <a:rPr lang="de-DE" dirty="0"/>
              <a:t> </a:t>
            </a:r>
            <a:r>
              <a:rPr lang="de-DE" dirty="0" err="1"/>
              <a:t>analysis</a:t>
            </a:r>
            <a:endParaRPr lang="de-DE" dirty="0"/>
          </a:p>
          <a:p>
            <a:endParaRPr lang="de-DE" dirty="0"/>
          </a:p>
          <a:p>
            <a:r>
              <a:rPr lang="de-DE" dirty="0" err="1"/>
              <a:t>Should</a:t>
            </a:r>
            <a:r>
              <a:rPr lang="de-DE" dirty="0"/>
              <a:t> </a:t>
            </a:r>
            <a:r>
              <a:rPr lang="de-DE" dirty="0" err="1"/>
              <a:t>be</a:t>
            </a:r>
            <a:r>
              <a:rPr lang="de-DE" dirty="0"/>
              <a:t> well-</a:t>
            </a:r>
            <a:r>
              <a:rPr lang="de-DE" dirty="0" err="1"/>
              <a:t>suited</a:t>
            </a:r>
            <a:r>
              <a:rPr lang="de-DE" dirty="0"/>
              <a:t> </a:t>
            </a:r>
            <a:r>
              <a:rPr lang="de-DE" dirty="0" err="1"/>
              <a:t>to</a:t>
            </a:r>
            <a:r>
              <a:rPr lang="de-DE" dirty="0"/>
              <a:t> </a:t>
            </a:r>
            <a:r>
              <a:rPr lang="de-DE" dirty="0" err="1"/>
              <a:t>meet</a:t>
            </a:r>
            <a:r>
              <a:rPr lang="de-DE" dirty="0"/>
              <a:t> </a:t>
            </a:r>
            <a:r>
              <a:rPr lang="de-DE" dirty="0" err="1"/>
              <a:t>objectives</a:t>
            </a:r>
            <a:endParaRPr lang="de-DE" dirty="0"/>
          </a:p>
          <a:p>
            <a:pPr lvl="1"/>
            <a:r>
              <a:rPr lang="de-DE" dirty="0" err="1"/>
              <a:t>Often</a:t>
            </a:r>
            <a:r>
              <a:rPr lang="de-DE" dirty="0"/>
              <a:t> </a:t>
            </a:r>
            <a:r>
              <a:rPr lang="de-DE" dirty="0" err="1"/>
              <a:t>determines</a:t>
            </a:r>
            <a:r>
              <a:rPr lang="de-DE" dirty="0"/>
              <a:t> </a:t>
            </a:r>
            <a:r>
              <a:rPr lang="de-DE" dirty="0" err="1"/>
              <a:t>the</a:t>
            </a:r>
            <a:r>
              <a:rPr lang="de-DE" dirty="0"/>
              <a:t> type </a:t>
            </a:r>
            <a:r>
              <a:rPr lang="de-DE" dirty="0" err="1"/>
              <a:t>of</a:t>
            </a:r>
            <a:r>
              <a:rPr lang="de-DE" dirty="0"/>
              <a:t> </a:t>
            </a:r>
            <a:r>
              <a:rPr lang="de-DE" dirty="0" err="1"/>
              <a:t>method</a:t>
            </a:r>
            <a:endParaRPr lang="de-DE" dirty="0"/>
          </a:p>
          <a:p>
            <a:pPr lvl="2"/>
            <a:r>
              <a:rPr lang="de-DE" dirty="0" err="1"/>
              <a:t>Classification</a:t>
            </a:r>
            <a:r>
              <a:rPr lang="de-DE" dirty="0"/>
              <a:t>, </a:t>
            </a:r>
            <a:r>
              <a:rPr lang="de-DE" dirty="0" err="1"/>
              <a:t>regression</a:t>
            </a:r>
            <a:r>
              <a:rPr lang="de-DE" dirty="0"/>
              <a:t>, </a:t>
            </a:r>
            <a:r>
              <a:rPr lang="de-DE" dirty="0" err="1"/>
              <a:t>clustering</a:t>
            </a:r>
            <a:r>
              <a:rPr lang="de-DE" dirty="0"/>
              <a:t>, </a:t>
            </a:r>
            <a:r>
              <a:rPr lang="de-DE" dirty="0" err="1"/>
              <a:t>association</a:t>
            </a:r>
            <a:r>
              <a:rPr lang="de-DE" dirty="0"/>
              <a:t> </a:t>
            </a:r>
            <a:r>
              <a:rPr lang="de-DE" dirty="0" err="1"/>
              <a:t>mining</a:t>
            </a:r>
            <a:r>
              <a:rPr lang="de-DE" dirty="0"/>
              <a:t>, …</a:t>
            </a:r>
            <a:endParaRPr lang="de-DE" dirty="0"/>
          </a:p>
          <a:p>
            <a:pPr lvl="1"/>
            <a:r>
              <a:rPr lang="de-DE" dirty="0"/>
              <a:t>Other </a:t>
            </a:r>
            <a:r>
              <a:rPr lang="de-DE" dirty="0" err="1"/>
              <a:t>factors</a:t>
            </a:r>
            <a:r>
              <a:rPr lang="de-DE" dirty="0"/>
              <a:t> </a:t>
            </a:r>
            <a:r>
              <a:rPr lang="de-DE" dirty="0" err="1"/>
              <a:t>can</a:t>
            </a:r>
            <a:r>
              <a:rPr lang="de-DE" dirty="0"/>
              <a:t> also </a:t>
            </a:r>
            <a:r>
              <a:rPr lang="de-DE" dirty="0" err="1"/>
              <a:t>restrict</a:t>
            </a:r>
            <a:r>
              <a:rPr lang="de-DE" dirty="0"/>
              <a:t> </a:t>
            </a:r>
            <a:r>
              <a:rPr lang="de-DE" dirty="0" err="1"/>
              <a:t>the</a:t>
            </a:r>
            <a:r>
              <a:rPr lang="de-DE" dirty="0"/>
              <a:t> </a:t>
            </a:r>
            <a:r>
              <a:rPr lang="de-DE" dirty="0" err="1"/>
              <a:t>available</a:t>
            </a:r>
            <a:r>
              <a:rPr lang="de-DE" dirty="0"/>
              <a:t> </a:t>
            </a:r>
            <a:r>
              <a:rPr lang="de-DE" dirty="0" err="1"/>
              <a:t>methods</a:t>
            </a:r>
            <a:endParaRPr lang="de-DE" dirty="0"/>
          </a:p>
          <a:p>
            <a:pPr lvl="2"/>
            <a:r>
              <a:rPr lang="de-DE" dirty="0" err="1"/>
              <a:t>For</a:t>
            </a:r>
            <a:r>
              <a:rPr lang="de-DE" dirty="0"/>
              <a:t> </a:t>
            </a:r>
            <a:r>
              <a:rPr lang="de-DE" dirty="0" err="1"/>
              <a:t>example</a:t>
            </a:r>
            <a:r>
              <a:rPr lang="de-DE" dirty="0"/>
              <a:t>, </a:t>
            </a:r>
            <a:r>
              <a:rPr lang="de-DE" dirty="0" err="1"/>
              <a:t>if</a:t>
            </a:r>
            <a:r>
              <a:rPr lang="de-DE" dirty="0"/>
              <a:t> </a:t>
            </a:r>
            <a:r>
              <a:rPr lang="de-DE" dirty="0" err="1"/>
              <a:t>insight</a:t>
            </a:r>
            <a:r>
              <a:rPr lang="de-DE" dirty="0"/>
              <a:t> </a:t>
            </a:r>
            <a:r>
              <a:rPr lang="de-DE" dirty="0" err="1"/>
              <a:t>is</a:t>
            </a:r>
            <a:r>
              <a:rPr lang="de-DE" dirty="0"/>
              <a:t> </a:t>
            </a:r>
            <a:r>
              <a:rPr lang="de-DE" dirty="0" err="1"/>
              <a:t>important</a:t>
            </a:r>
            <a:r>
              <a:rPr lang="de-DE" dirty="0"/>
              <a:t>, „</a:t>
            </a:r>
            <a:r>
              <a:rPr lang="de-DE" dirty="0" err="1"/>
              <a:t>blackbox</a:t>
            </a:r>
            <a:r>
              <a:rPr lang="de-DE" dirty="0"/>
              <a:t>“ </a:t>
            </a:r>
            <a:r>
              <a:rPr lang="de-DE" dirty="0" err="1"/>
              <a:t>methods</a:t>
            </a:r>
            <a:r>
              <a:rPr lang="de-DE" dirty="0"/>
              <a:t> </a:t>
            </a:r>
            <a:r>
              <a:rPr lang="de-DE" dirty="0" err="1"/>
              <a:t>cannot</a:t>
            </a:r>
            <a:r>
              <a:rPr lang="de-DE" dirty="0"/>
              <a:t> </a:t>
            </a:r>
            <a:r>
              <a:rPr lang="de-DE" dirty="0" err="1"/>
              <a:t>be</a:t>
            </a:r>
            <a:r>
              <a:rPr lang="de-DE" dirty="0"/>
              <a:t> </a:t>
            </a:r>
            <a:r>
              <a:rPr lang="de-DE" dirty="0" err="1"/>
              <a:t>used</a:t>
            </a:r>
            <a:endParaRPr lang="de-DE" dirty="0"/>
          </a:p>
          <a:p>
            <a:pPr lvl="2"/>
            <a:endParaRPr lang="de-DE" dirty="0"/>
          </a:p>
          <a:p>
            <a:r>
              <a:rPr lang="de-DE" dirty="0" err="1"/>
              <a:t>Should</a:t>
            </a:r>
            <a:r>
              <a:rPr lang="de-DE" dirty="0"/>
              <a:t> </a:t>
            </a:r>
            <a:r>
              <a:rPr lang="de-DE" dirty="0" err="1"/>
              <a:t>be</a:t>
            </a:r>
            <a:r>
              <a:rPr lang="de-DE" dirty="0"/>
              <a:t> well-</a:t>
            </a:r>
            <a:r>
              <a:rPr lang="de-DE" dirty="0" err="1"/>
              <a:t>suited</a:t>
            </a:r>
            <a:r>
              <a:rPr lang="de-DE" dirty="0"/>
              <a:t> </a:t>
            </a:r>
            <a:r>
              <a:rPr lang="de-DE" dirty="0" err="1"/>
              <a:t>for</a:t>
            </a:r>
            <a:r>
              <a:rPr lang="de-DE" dirty="0"/>
              <a:t> </a:t>
            </a:r>
            <a:r>
              <a:rPr lang="de-DE" dirty="0" err="1"/>
              <a:t>the</a:t>
            </a:r>
            <a:r>
              <a:rPr lang="de-DE" dirty="0"/>
              <a:t> </a:t>
            </a:r>
            <a:r>
              <a:rPr lang="de-DE" dirty="0" err="1"/>
              <a:t>available</a:t>
            </a:r>
            <a:r>
              <a:rPr lang="de-DE" dirty="0"/>
              <a:t> </a:t>
            </a:r>
            <a:r>
              <a:rPr lang="de-DE" dirty="0" err="1"/>
              <a:t>data</a:t>
            </a:r>
            <a:endParaRPr lang="de-DE" dirty="0"/>
          </a:p>
          <a:p>
            <a:pPr lvl="1"/>
            <a:r>
              <a:rPr lang="de-DE" dirty="0"/>
              <a:t>Volume, </a:t>
            </a:r>
            <a:r>
              <a:rPr lang="de-DE" dirty="0" err="1"/>
              <a:t>structure</a:t>
            </a:r>
            <a:r>
              <a:rPr lang="de-DE" dirty="0"/>
              <a:t>, …</a:t>
            </a:r>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9552384" y="1027907"/>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nhaltsplatzhalter 3" descr="Kostenlose Illustration: Idee, Antwort, Erleuchtung ..."/>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141328" y="5021529"/>
            <a:ext cx="1349650" cy="1349650"/>
          </a:xfrm>
          <a:prstGeom prst="rect">
            <a:avLst/>
          </a:prstGeom>
        </p:spPr>
      </p:pic>
      <p:sp>
        <p:nvSpPr>
          <p:cNvPr id="8" name="Rechteckige Legende 7"/>
          <p:cNvSpPr/>
          <p:nvPr/>
        </p:nvSpPr>
        <p:spPr>
          <a:xfrm>
            <a:off x="7517658" y="5181877"/>
            <a:ext cx="3109560" cy="1158582"/>
          </a:xfrm>
          <a:prstGeom prst="wedgeRectCallout">
            <a:avLst>
              <a:gd name="adj1" fmla="val -67414"/>
              <a:gd name="adj2" fmla="val -25413"/>
            </a:avLst>
          </a:prstGeom>
        </p:spPr>
        <p:style>
          <a:lnRef idx="1">
            <a:schemeClr val="accent2"/>
          </a:lnRef>
          <a:fillRef idx="2">
            <a:schemeClr val="accent2"/>
          </a:fillRef>
          <a:effectRef idx="1">
            <a:schemeClr val="accent2"/>
          </a:effectRef>
          <a:fontRef idx="minor">
            <a:schemeClr val="dk1"/>
          </a:fontRef>
        </p:style>
        <p:txBody>
          <a:bodyPr rtlCol="0" anchor="ctr"/>
          <a:lstStyle/>
          <a:p>
            <a:r>
              <a:rPr lang="de-DE" sz="1200" dirty="0">
                <a:solidFill>
                  <a:srgbClr val="002060"/>
                </a:solidFill>
              </a:rPr>
              <a:t>A </a:t>
            </a:r>
            <a:r>
              <a:rPr lang="de-DE" sz="1200" dirty="0" err="1">
                <a:solidFill>
                  <a:srgbClr val="002060"/>
                </a:solidFill>
              </a:rPr>
              <a:t>blackbox</a:t>
            </a:r>
            <a:r>
              <a:rPr lang="de-DE" sz="1200" dirty="0">
                <a:solidFill>
                  <a:srgbClr val="002060"/>
                </a:solidFill>
              </a:rPr>
              <a:t> </a:t>
            </a:r>
            <a:r>
              <a:rPr lang="de-DE" sz="1200" dirty="0" err="1">
                <a:solidFill>
                  <a:srgbClr val="002060"/>
                </a:solidFill>
              </a:rPr>
              <a:t>method</a:t>
            </a:r>
            <a:r>
              <a:rPr lang="de-DE" sz="1200" dirty="0">
                <a:solidFill>
                  <a:srgbClr val="002060"/>
                </a:solidFill>
              </a:rPr>
              <a:t> </a:t>
            </a:r>
            <a:r>
              <a:rPr lang="de-DE" sz="1200" dirty="0" err="1">
                <a:solidFill>
                  <a:srgbClr val="002060"/>
                </a:solidFill>
              </a:rPr>
              <a:t>is</a:t>
            </a:r>
            <a:r>
              <a:rPr lang="de-DE" sz="1200" dirty="0">
                <a:solidFill>
                  <a:srgbClr val="002060"/>
                </a:solidFill>
              </a:rPr>
              <a:t> a </a:t>
            </a:r>
            <a:r>
              <a:rPr lang="de-DE" sz="1200" dirty="0" err="1">
                <a:solidFill>
                  <a:srgbClr val="002060"/>
                </a:solidFill>
              </a:rPr>
              <a:t>method</a:t>
            </a:r>
            <a:r>
              <a:rPr lang="de-DE" sz="1200" dirty="0">
                <a:solidFill>
                  <a:srgbClr val="002060"/>
                </a:solidFill>
              </a:rPr>
              <a:t> </a:t>
            </a:r>
            <a:r>
              <a:rPr lang="de-DE" sz="1200" dirty="0" err="1">
                <a:solidFill>
                  <a:srgbClr val="002060"/>
                </a:solidFill>
              </a:rPr>
              <a:t>where</a:t>
            </a:r>
            <a:r>
              <a:rPr lang="de-DE" sz="1200" dirty="0">
                <a:solidFill>
                  <a:srgbClr val="002060"/>
                </a:solidFill>
              </a:rPr>
              <a:t> </a:t>
            </a:r>
            <a:r>
              <a:rPr lang="de-DE" sz="1200" dirty="0" err="1">
                <a:solidFill>
                  <a:srgbClr val="002060"/>
                </a:solidFill>
              </a:rPr>
              <a:t>you</a:t>
            </a:r>
            <a:r>
              <a:rPr lang="de-DE" sz="1200" dirty="0">
                <a:solidFill>
                  <a:srgbClr val="002060"/>
                </a:solidFill>
              </a:rPr>
              <a:t> </a:t>
            </a:r>
            <a:r>
              <a:rPr lang="de-DE" sz="1200" dirty="0" err="1">
                <a:solidFill>
                  <a:srgbClr val="002060"/>
                </a:solidFill>
              </a:rPr>
              <a:t>only</a:t>
            </a:r>
            <a:r>
              <a:rPr lang="de-DE" sz="1200" dirty="0">
                <a:solidFill>
                  <a:srgbClr val="002060"/>
                </a:solidFill>
              </a:rPr>
              <a:t> </a:t>
            </a:r>
            <a:r>
              <a:rPr lang="de-DE" sz="1200" dirty="0" err="1">
                <a:solidFill>
                  <a:srgbClr val="002060"/>
                </a:solidFill>
              </a:rPr>
              <a:t>get</a:t>
            </a:r>
            <a:r>
              <a:rPr lang="de-DE" sz="1200" dirty="0">
                <a:solidFill>
                  <a:srgbClr val="002060"/>
                </a:solidFill>
              </a:rPr>
              <a:t> </a:t>
            </a:r>
            <a:r>
              <a:rPr lang="de-DE" sz="1200" dirty="0" err="1">
                <a:solidFill>
                  <a:srgbClr val="002060"/>
                </a:solidFill>
              </a:rPr>
              <a:t>results</a:t>
            </a:r>
            <a:r>
              <a:rPr lang="de-DE" sz="1200" dirty="0">
                <a:solidFill>
                  <a:srgbClr val="002060"/>
                </a:solidFill>
              </a:rPr>
              <a:t>, but do not </a:t>
            </a:r>
            <a:r>
              <a:rPr lang="de-DE" sz="1200" dirty="0" err="1">
                <a:solidFill>
                  <a:srgbClr val="002060"/>
                </a:solidFill>
              </a:rPr>
              <a:t>really</a:t>
            </a:r>
            <a:r>
              <a:rPr lang="de-DE" sz="1200" dirty="0">
                <a:solidFill>
                  <a:srgbClr val="002060"/>
                </a:solidFill>
              </a:rPr>
              <a:t> </a:t>
            </a:r>
            <a:r>
              <a:rPr lang="de-DE" sz="1200" dirty="0" err="1">
                <a:solidFill>
                  <a:srgbClr val="002060"/>
                </a:solidFill>
              </a:rPr>
              <a:t>understand</a:t>
            </a:r>
            <a:r>
              <a:rPr lang="de-DE" sz="1200" dirty="0">
                <a:solidFill>
                  <a:srgbClr val="002060"/>
                </a:solidFill>
              </a:rPr>
              <a:t> </a:t>
            </a:r>
            <a:r>
              <a:rPr lang="de-DE" sz="1200" dirty="0" err="1">
                <a:solidFill>
                  <a:srgbClr val="002060"/>
                </a:solidFill>
              </a:rPr>
              <a:t>why</a:t>
            </a:r>
            <a:r>
              <a:rPr lang="de-DE" sz="1200" dirty="0">
                <a:solidFill>
                  <a:srgbClr val="002060"/>
                </a:solidFill>
              </a:rPr>
              <a:t> </a:t>
            </a:r>
            <a:r>
              <a:rPr lang="de-DE" sz="1200" dirty="0" err="1">
                <a:solidFill>
                  <a:srgbClr val="002060"/>
                </a:solidFill>
              </a:rPr>
              <a:t>the</a:t>
            </a:r>
            <a:r>
              <a:rPr lang="de-DE" sz="1200" dirty="0">
                <a:solidFill>
                  <a:srgbClr val="002060"/>
                </a:solidFill>
              </a:rPr>
              <a:t> </a:t>
            </a:r>
            <a:r>
              <a:rPr lang="de-DE" sz="1200" dirty="0" err="1">
                <a:solidFill>
                  <a:srgbClr val="002060"/>
                </a:solidFill>
              </a:rPr>
              <a:t>output</a:t>
            </a:r>
            <a:r>
              <a:rPr lang="de-DE" sz="1200" dirty="0">
                <a:solidFill>
                  <a:srgbClr val="002060"/>
                </a:solidFill>
              </a:rPr>
              <a:t> </a:t>
            </a:r>
            <a:r>
              <a:rPr lang="de-DE" sz="1200" dirty="0" err="1">
                <a:solidFill>
                  <a:srgbClr val="002060"/>
                </a:solidFill>
              </a:rPr>
              <a:t>is</a:t>
            </a:r>
            <a:r>
              <a:rPr lang="de-DE" sz="1200" dirty="0">
                <a:solidFill>
                  <a:srgbClr val="002060"/>
                </a:solidFill>
              </a:rPr>
              <a:t> </a:t>
            </a:r>
            <a:r>
              <a:rPr lang="de-DE" sz="1200" dirty="0" err="1">
                <a:solidFill>
                  <a:srgbClr val="002060"/>
                </a:solidFill>
              </a:rPr>
              <a:t>computed</a:t>
            </a:r>
            <a:r>
              <a:rPr lang="de-DE" sz="1200" dirty="0">
                <a:solidFill>
                  <a:srgbClr val="002060"/>
                </a:solidFill>
              </a:rPr>
              <a:t> </a:t>
            </a:r>
            <a:r>
              <a:rPr lang="de-DE" sz="1200" dirty="0" err="1">
                <a:solidFill>
                  <a:srgbClr val="002060"/>
                </a:solidFill>
              </a:rPr>
              <a:t>that</a:t>
            </a:r>
            <a:r>
              <a:rPr lang="de-DE" sz="1200" dirty="0">
                <a:solidFill>
                  <a:srgbClr val="002060"/>
                </a:solidFill>
              </a:rPr>
              <a:t> </a:t>
            </a:r>
            <a:r>
              <a:rPr lang="de-DE" sz="1200" dirty="0" err="1">
                <a:solidFill>
                  <a:srgbClr val="002060"/>
                </a:solidFill>
              </a:rPr>
              <a:t>way</a:t>
            </a:r>
            <a:r>
              <a:rPr lang="de-DE" sz="1200" dirty="0">
                <a:solidFill>
                  <a:srgbClr val="002060"/>
                </a:solidFill>
              </a:rPr>
              <a:t>.</a:t>
            </a:r>
            <a:endParaRPr lang="de-DE" sz="1200" dirty="0">
              <a:solidFill>
                <a:srgbClr val="002060"/>
              </a:solidFill>
            </a:endParaRPr>
          </a:p>
          <a:p>
            <a:r>
              <a:rPr lang="de-DE" sz="1200" dirty="0">
                <a:solidFill>
                  <a:srgbClr val="002060"/>
                </a:solidFill>
              </a:rPr>
              <a:t>A </a:t>
            </a:r>
            <a:r>
              <a:rPr lang="de-DE" sz="1200" dirty="0" err="1">
                <a:solidFill>
                  <a:srgbClr val="002060"/>
                </a:solidFill>
              </a:rPr>
              <a:t>whitebox</a:t>
            </a:r>
            <a:r>
              <a:rPr lang="de-DE" sz="1200" dirty="0">
                <a:solidFill>
                  <a:srgbClr val="002060"/>
                </a:solidFill>
              </a:rPr>
              <a:t> </a:t>
            </a:r>
            <a:r>
              <a:rPr lang="de-DE" sz="1200" dirty="0" err="1">
                <a:solidFill>
                  <a:srgbClr val="002060"/>
                </a:solidFill>
              </a:rPr>
              <a:t>method</a:t>
            </a:r>
            <a:r>
              <a:rPr lang="de-DE" sz="1200" dirty="0">
                <a:solidFill>
                  <a:srgbClr val="002060"/>
                </a:solidFill>
              </a:rPr>
              <a:t> also </a:t>
            </a:r>
            <a:r>
              <a:rPr lang="de-DE" sz="1200" dirty="0" err="1">
                <a:solidFill>
                  <a:srgbClr val="002060"/>
                </a:solidFill>
              </a:rPr>
              <a:t>explains</a:t>
            </a:r>
            <a:r>
              <a:rPr lang="de-DE" sz="1200" dirty="0">
                <a:solidFill>
                  <a:srgbClr val="002060"/>
                </a:solidFill>
              </a:rPr>
              <a:t> </a:t>
            </a:r>
            <a:r>
              <a:rPr lang="de-DE" sz="1200" dirty="0" err="1">
                <a:solidFill>
                  <a:srgbClr val="002060"/>
                </a:solidFill>
              </a:rPr>
              <a:t>why</a:t>
            </a:r>
            <a:r>
              <a:rPr lang="de-DE" sz="1200" dirty="0">
                <a:solidFill>
                  <a:srgbClr val="002060"/>
                </a:solidFill>
              </a:rPr>
              <a:t> </a:t>
            </a:r>
            <a:r>
              <a:rPr lang="de-DE" sz="1200" dirty="0" err="1">
                <a:solidFill>
                  <a:srgbClr val="002060"/>
                </a:solidFill>
              </a:rPr>
              <a:t>the</a:t>
            </a:r>
            <a:r>
              <a:rPr lang="de-DE" sz="1200" dirty="0">
                <a:solidFill>
                  <a:srgbClr val="002060"/>
                </a:solidFill>
              </a:rPr>
              <a:t> </a:t>
            </a:r>
            <a:r>
              <a:rPr lang="de-DE" sz="1200" dirty="0" err="1">
                <a:solidFill>
                  <a:srgbClr val="002060"/>
                </a:solidFill>
              </a:rPr>
              <a:t>output</a:t>
            </a:r>
            <a:r>
              <a:rPr lang="de-DE" sz="1200" dirty="0">
                <a:solidFill>
                  <a:srgbClr val="002060"/>
                </a:solidFill>
              </a:rPr>
              <a:t> </a:t>
            </a:r>
            <a:r>
              <a:rPr lang="de-DE" sz="1200" dirty="0" err="1">
                <a:solidFill>
                  <a:srgbClr val="002060"/>
                </a:solidFill>
              </a:rPr>
              <a:t>is</a:t>
            </a:r>
            <a:r>
              <a:rPr lang="de-DE" sz="1200" dirty="0">
                <a:solidFill>
                  <a:srgbClr val="002060"/>
                </a:solidFill>
              </a:rPr>
              <a:t> </a:t>
            </a:r>
            <a:r>
              <a:rPr lang="de-DE" sz="1200" dirty="0" err="1">
                <a:solidFill>
                  <a:srgbClr val="002060"/>
                </a:solidFill>
              </a:rPr>
              <a:t>as</a:t>
            </a:r>
            <a:r>
              <a:rPr lang="de-DE" sz="1200" dirty="0">
                <a:solidFill>
                  <a:srgbClr val="002060"/>
                </a:solidFill>
              </a:rPr>
              <a:t> </a:t>
            </a:r>
            <a:r>
              <a:rPr lang="de-DE" sz="1200" dirty="0" err="1">
                <a:solidFill>
                  <a:srgbClr val="002060"/>
                </a:solidFill>
              </a:rPr>
              <a:t>it</a:t>
            </a:r>
            <a:r>
              <a:rPr lang="de-DE" sz="1200" dirty="0">
                <a:solidFill>
                  <a:srgbClr val="002060"/>
                </a:solidFill>
              </a:rPr>
              <a:t> </a:t>
            </a:r>
            <a:r>
              <a:rPr lang="de-DE" sz="1200" dirty="0" err="1">
                <a:solidFill>
                  <a:srgbClr val="002060"/>
                </a:solidFill>
              </a:rPr>
              <a:t>is</a:t>
            </a:r>
            <a:r>
              <a:rPr lang="de-DE" sz="1200" dirty="0">
                <a:solidFill>
                  <a:srgbClr val="002060"/>
                </a:solidFill>
              </a:rPr>
              <a:t>. </a:t>
            </a:r>
            <a:endParaRPr lang="en-US" sz="1200" dirty="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 </a:t>
            </a:r>
            <a:r>
              <a:rPr lang="de-DE" dirty="0" err="1"/>
              <a:t>Planning</a:t>
            </a:r>
            <a:endParaRPr lang="en-US" dirty="0"/>
          </a:p>
        </p:txBody>
      </p:sp>
      <p:sp>
        <p:nvSpPr>
          <p:cNvPr id="3" name="Inhaltsplatzhalter 2"/>
          <p:cNvSpPr>
            <a:spLocks noGrp="1"/>
          </p:cNvSpPr>
          <p:nvPr>
            <p:ph idx="1"/>
          </p:nvPr>
        </p:nvSpPr>
        <p:spPr/>
        <p:txBody>
          <a:bodyPr>
            <a:normAutofit lnSpcReduction="10000"/>
          </a:bodyPr>
          <a:lstStyle/>
          <a:p>
            <a:r>
              <a:rPr lang="de-DE" dirty="0" err="1"/>
              <a:t>Methods</a:t>
            </a:r>
            <a:r>
              <a:rPr lang="de-DE" dirty="0"/>
              <a:t> </a:t>
            </a:r>
            <a:r>
              <a:rPr lang="de-DE" dirty="0" err="1"/>
              <a:t>for</a:t>
            </a:r>
            <a:r>
              <a:rPr lang="de-DE" dirty="0"/>
              <a:t> </a:t>
            </a:r>
            <a:r>
              <a:rPr lang="de-DE" dirty="0" err="1"/>
              <a:t>data</a:t>
            </a:r>
            <a:r>
              <a:rPr lang="de-DE" dirty="0"/>
              <a:t> </a:t>
            </a:r>
            <a:r>
              <a:rPr lang="de-DE" dirty="0" err="1"/>
              <a:t>analysis</a:t>
            </a:r>
            <a:r>
              <a:rPr lang="de-DE" dirty="0"/>
              <a:t> </a:t>
            </a:r>
            <a:r>
              <a:rPr lang="de-DE" dirty="0" err="1"/>
              <a:t>may</a:t>
            </a:r>
            <a:r>
              <a:rPr lang="de-DE" dirty="0"/>
              <a:t> </a:t>
            </a:r>
            <a:r>
              <a:rPr lang="de-DE" dirty="0" err="1"/>
              <a:t>cover</a:t>
            </a:r>
            <a:endParaRPr lang="de-DE" dirty="0"/>
          </a:p>
          <a:p>
            <a:pPr lvl="1"/>
            <a:r>
              <a:rPr lang="de-DE" dirty="0"/>
              <a:t>Feature </a:t>
            </a:r>
            <a:r>
              <a:rPr lang="de-DE" dirty="0" err="1"/>
              <a:t>modeling</a:t>
            </a:r>
            <a:r>
              <a:rPr lang="de-DE" dirty="0"/>
              <a:t>, e.g., </a:t>
            </a:r>
            <a:r>
              <a:rPr lang="de-DE" dirty="0" err="1"/>
              <a:t>for</a:t>
            </a:r>
            <a:r>
              <a:rPr lang="de-DE" dirty="0"/>
              <a:t> </a:t>
            </a:r>
            <a:r>
              <a:rPr lang="de-DE" dirty="0" err="1"/>
              <a:t>text</a:t>
            </a:r>
            <a:r>
              <a:rPr lang="de-DE" dirty="0"/>
              <a:t> </a:t>
            </a:r>
            <a:r>
              <a:rPr lang="de-DE" dirty="0" err="1"/>
              <a:t>mining</a:t>
            </a:r>
            <a:endParaRPr lang="de-DE" dirty="0"/>
          </a:p>
          <a:p>
            <a:pPr lvl="1"/>
            <a:r>
              <a:rPr lang="de-DE" dirty="0"/>
              <a:t>Feature </a:t>
            </a:r>
            <a:r>
              <a:rPr lang="de-DE" dirty="0" err="1"/>
              <a:t>selection</a:t>
            </a:r>
            <a:r>
              <a:rPr lang="de-DE" dirty="0"/>
              <a:t>, e.g., </a:t>
            </a:r>
            <a:r>
              <a:rPr lang="de-DE" dirty="0" err="1"/>
              <a:t>based</a:t>
            </a:r>
            <a:r>
              <a:rPr lang="de-DE" dirty="0"/>
              <a:t> on </a:t>
            </a:r>
            <a:r>
              <a:rPr lang="de-DE" dirty="0" err="1"/>
              <a:t>information</a:t>
            </a:r>
            <a:r>
              <a:rPr lang="de-DE" dirty="0"/>
              <a:t> </a:t>
            </a:r>
            <a:r>
              <a:rPr lang="de-DE" dirty="0" err="1"/>
              <a:t>gain</a:t>
            </a:r>
            <a:r>
              <a:rPr lang="de-DE" dirty="0"/>
              <a:t>, </a:t>
            </a:r>
            <a:r>
              <a:rPr lang="de-DE" dirty="0" err="1"/>
              <a:t>correlations</a:t>
            </a:r>
            <a:r>
              <a:rPr lang="de-DE" dirty="0"/>
              <a:t>, etc.</a:t>
            </a:r>
            <a:endParaRPr lang="de-DE" dirty="0"/>
          </a:p>
          <a:p>
            <a:pPr lvl="1"/>
            <a:r>
              <a:rPr lang="de-DE" dirty="0"/>
              <a:t>Model </a:t>
            </a:r>
            <a:r>
              <a:rPr lang="de-DE" dirty="0" err="1"/>
              <a:t>creation</a:t>
            </a:r>
            <a:r>
              <a:rPr lang="de-DE" dirty="0"/>
              <a:t>, e.g., different </a:t>
            </a:r>
            <a:r>
              <a:rPr lang="de-DE" dirty="0" err="1"/>
              <a:t>models</a:t>
            </a:r>
            <a:r>
              <a:rPr lang="de-DE" dirty="0"/>
              <a:t> </a:t>
            </a:r>
            <a:r>
              <a:rPr lang="de-DE" dirty="0" err="1"/>
              <a:t>that</a:t>
            </a:r>
            <a:r>
              <a:rPr lang="de-DE" dirty="0"/>
              <a:t> </a:t>
            </a:r>
            <a:r>
              <a:rPr lang="de-DE" dirty="0" err="1"/>
              <a:t>may</a:t>
            </a:r>
            <a:r>
              <a:rPr lang="de-DE" dirty="0"/>
              <a:t> </a:t>
            </a:r>
            <a:r>
              <a:rPr lang="de-DE" dirty="0" err="1"/>
              <a:t>address</a:t>
            </a:r>
            <a:r>
              <a:rPr lang="de-DE" dirty="0"/>
              <a:t> </a:t>
            </a:r>
            <a:r>
              <a:rPr lang="de-DE" dirty="0" err="1"/>
              <a:t>the</a:t>
            </a:r>
            <a:r>
              <a:rPr lang="de-DE" dirty="0"/>
              <a:t> </a:t>
            </a:r>
            <a:r>
              <a:rPr lang="de-DE" dirty="0" err="1"/>
              <a:t>use</a:t>
            </a:r>
            <a:r>
              <a:rPr lang="de-DE" dirty="0"/>
              <a:t> </a:t>
            </a:r>
            <a:r>
              <a:rPr lang="de-DE" dirty="0" err="1"/>
              <a:t>case</a:t>
            </a:r>
            <a:endParaRPr lang="de-DE" dirty="0"/>
          </a:p>
          <a:p>
            <a:pPr lvl="1"/>
            <a:r>
              <a:rPr lang="de-DE" dirty="0"/>
              <a:t>Statistical </a:t>
            </a:r>
            <a:r>
              <a:rPr lang="de-DE" dirty="0" err="1"/>
              <a:t>methods</a:t>
            </a:r>
            <a:r>
              <a:rPr lang="de-DE" dirty="0"/>
              <a:t>, e.g., </a:t>
            </a:r>
            <a:r>
              <a:rPr lang="de-DE" dirty="0" err="1"/>
              <a:t>for</a:t>
            </a:r>
            <a:r>
              <a:rPr lang="de-DE" dirty="0"/>
              <a:t> </a:t>
            </a:r>
            <a:r>
              <a:rPr lang="de-DE" dirty="0" err="1"/>
              <a:t>the</a:t>
            </a:r>
            <a:r>
              <a:rPr lang="de-DE" dirty="0"/>
              <a:t> </a:t>
            </a:r>
            <a:r>
              <a:rPr lang="de-DE" dirty="0" err="1"/>
              <a:t>comparison</a:t>
            </a:r>
            <a:r>
              <a:rPr lang="de-DE" dirty="0"/>
              <a:t> </a:t>
            </a:r>
            <a:r>
              <a:rPr lang="de-DE" dirty="0" err="1"/>
              <a:t>of</a:t>
            </a:r>
            <a:r>
              <a:rPr lang="de-DE" dirty="0"/>
              <a:t> </a:t>
            </a:r>
            <a:r>
              <a:rPr lang="de-DE" dirty="0" err="1"/>
              <a:t>results</a:t>
            </a:r>
            <a:endParaRPr lang="de-DE" dirty="0"/>
          </a:p>
          <a:p>
            <a:pPr lvl="1"/>
            <a:r>
              <a:rPr lang="de-DE" dirty="0" err="1"/>
              <a:t>Visualizations</a:t>
            </a:r>
            <a:r>
              <a:rPr lang="de-DE" dirty="0"/>
              <a:t>, e.g., </a:t>
            </a:r>
            <a:r>
              <a:rPr lang="de-DE" dirty="0" err="1"/>
              <a:t>for</a:t>
            </a:r>
            <a:r>
              <a:rPr lang="de-DE" dirty="0"/>
              <a:t> </a:t>
            </a:r>
            <a:r>
              <a:rPr lang="de-DE" dirty="0" err="1"/>
              <a:t>the</a:t>
            </a:r>
            <a:r>
              <a:rPr lang="de-DE" dirty="0"/>
              <a:t> </a:t>
            </a:r>
            <a:r>
              <a:rPr lang="de-DE" dirty="0" err="1"/>
              <a:t>presentation</a:t>
            </a:r>
            <a:r>
              <a:rPr lang="de-DE" dirty="0"/>
              <a:t> </a:t>
            </a:r>
            <a:r>
              <a:rPr lang="de-DE" dirty="0" err="1"/>
              <a:t>of</a:t>
            </a:r>
            <a:r>
              <a:rPr lang="de-DE" dirty="0"/>
              <a:t> </a:t>
            </a:r>
            <a:r>
              <a:rPr lang="de-DE" dirty="0" err="1"/>
              <a:t>results</a:t>
            </a:r>
            <a:endParaRPr lang="de-DE" dirty="0"/>
          </a:p>
          <a:p>
            <a:endParaRPr lang="de-DE" dirty="0"/>
          </a:p>
          <a:p>
            <a:r>
              <a:rPr lang="de-DE" dirty="0"/>
              <a:t>Split </a:t>
            </a:r>
            <a:r>
              <a:rPr lang="de-DE" dirty="0" err="1"/>
              <a:t>data</a:t>
            </a:r>
            <a:r>
              <a:rPr lang="de-DE" dirty="0"/>
              <a:t> </a:t>
            </a:r>
            <a:r>
              <a:rPr lang="de-DE" dirty="0" err="1"/>
              <a:t>into</a:t>
            </a:r>
            <a:r>
              <a:rPr lang="de-DE" dirty="0"/>
              <a:t> different </a:t>
            </a:r>
            <a:r>
              <a:rPr lang="de-DE" dirty="0" err="1"/>
              <a:t>data</a:t>
            </a:r>
            <a:r>
              <a:rPr lang="de-DE" dirty="0"/>
              <a:t> </a:t>
            </a:r>
            <a:r>
              <a:rPr lang="de-DE" dirty="0" err="1"/>
              <a:t>sets</a:t>
            </a:r>
            <a:endParaRPr lang="de-DE" dirty="0"/>
          </a:p>
          <a:p>
            <a:pPr lvl="1"/>
            <a:r>
              <a:rPr lang="de-DE" dirty="0"/>
              <a:t>Training </a:t>
            </a:r>
            <a:r>
              <a:rPr lang="de-DE" dirty="0" err="1"/>
              <a:t>data</a:t>
            </a:r>
            <a:r>
              <a:rPr lang="de-DE" dirty="0"/>
              <a:t>, </a:t>
            </a:r>
            <a:r>
              <a:rPr lang="de-DE" dirty="0" err="1"/>
              <a:t>validation</a:t>
            </a:r>
            <a:r>
              <a:rPr lang="de-DE" dirty="0"/>
              <a:t> </a:t>
            </a:r>
            <a:r>
              <a:rPr lang="de-DE" dirty="0" err="1"/>
              <a:t>data</a:t>
            </a:r>
            <a:r>
              <a:rPr lang="de-DE" dirty="0"/>
              <a:t>, </a:t>
            </a:r>
            <a:r>
              <a:rPr lang="de-DE" dirty="0" err="1"/>
              <a:t>test</a:t>
            </a:r>
            <a:r>
              <a:rPr lang="de-DE" dirty="0"/>
              <a:t> </a:t>
            </a:r>
            <a:r>
              <a:rPr lang="de-DE" dirty="0" err="1"/>
              <a:t>data</a:t>
            </a:r>
            <a:endParaRPr lang="de-DE" dirty="0"/>
          </a:p>
          <a:p>
            <a:pPr lvl="1"/>
            <a:r>
              <a:rPr lang="de-DE" dirty="0"/>
              <a:t>„</a:t>
            </a:r>
            <a:r>
              <a:rPr lang="de-DE" dirty="0" err="1"/>
              <a:t>Toy</a:t>
            </a:r>
            <a:r>
              <a:rPr lang="de-DE" dirty="0"/>
              <a:t>“ </a:t>
            </a:r>
            <a:r>
              <a:rPr lang="de-DE" dirty="0" err="1"/>
              <a:t>data</a:t>
            </a:r>
            <a:r>
              <a:rPr lang="de-DE" dirty="0"/>
              <a:t> </a:t>
            </a:r>
            <a:r>
              <a:rPr lang="de-DE" dirty="0" err="1"/>
              <a:t>for</a:t>
            </a:r>
            <a:r>
              <a:rPr lang="de-DE" dirty="0"/>
              <a:t> </a:t>
            </a:r>
            <a:r>
              <a:rPr lang="de-DE" dirty="0" err="1"/>
              <a:t>local</a:t>
            </a:r>
            <a:r>
              <a:rPr lang="de-DE" dirty="0"/>
              <a:t> </a:t>
            </a:r>
            <a:r>
              <a:rPr lang="de-DE" dirty="0" err="1"/>
              <a:t>use</a:t>
            </a:r>
            <a:r>
              <a:rPr lang="de-DE" dirty="0"/>
              <a:t> in </a:t>
            </a:r>
            <a:r>
              <a:rPr lang="de-DE" dirty="0" err="1"/>
              <a:t>case</a:t>
            </a:r>
            <a:r>
              <a:rPr lang="de-DE" dirty="0"/>
              <a:t> </a:t>
            </a:r>
            <a:r>
              <a:rPr lang="de-DE" dirty="0" err="1"/>
              <a:t>of</a:t>
            </a:r>
            <a:r>
              <a:rPr lang="de-DE" dirty="0"/>
              <a:t> </a:t>
            </a:r>
            <a:r>
              <a:rPr lang="de-DE" dirty="0" err="1"/>
              <a:t>big</a:t>
            </a:r>
            <a:r>
              <a:rPr lang="de-DE" dirty="0"/>
              <a:t> </a:t>
            </a:r>
            <a:r>
              <a:rPr lang="de-DE" dirty="0" err="1"/>
              <a:t>data</a:t>
            </a:r>
            <a:endParaRPr lang="de-DE" dirty="0"/>
          </a:p>
          <a:p>
            <a:pPr lvl="2"/>
            <a:r>
              <a:rPr lang="de-DE" dirty="0"/>
              <a:t>Same </a:t>
            </a:r>
            <a:r>
              <a:rPr lang="de-DE" dirty="0" err="1"/>
              <a:t>structure</a:t>
            </a:r>
            <a:r>
              <a:rPr lang="de-DE" dirty="0"/>
              <a:t>, but </a:t>
            </a:r>
            <a:r>
              <a:rPr lang="de-DE" dirty="0" err="1"/>
              <a:t>very</a:t>
            </a:r>
            <a:r>
              <a:rPr lang="de-DE" dirty="0"/>
              <a:t> </a:t>
            </a:r>
            <a:r>
              <a:rPr lang="de-DE" dirty="0" err="1"/>
              <a:t>small</a:t>
            </a:r>
            <a:endParaRPr lang="de-DE" dirty="0"/>
          </a:p>
          <a:p>
            <a:pPr lvl="1"/>
            <a:endParaRPr lang="de-DE" dirty="0"/>
          </a:p>
          <a:p>
            <a:endParaRPr lang="de-DE" dirty="0"/>
          </a:p>
          <a:p>
            <a:pPr lvl="1"/>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9552384" y="1027907"/>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8892377" y="4101972"/>
              <a:ext cx="1931040" cy="360"/>
            </p14:xfrm>
          </p:contentPart>
        </mc:Choice>
        <mc:Fallback xmlns="">
          <p:pic>
            <p:nvPicPr>
              <p:cNvPr id="5" name="Ink 4"/>
            </p:nvPicPr>
            <p:blipFill>
              <a:blip r:embed="rId3"/>
            </p:blipFill>
            <p:spPr>
              <a:xfrm>
                <a:off x="8892377" y="4101972"/>
                <a:ext cx="193104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9513017" y="3732972"/>
              <a:ext cx="271440" cy="1983960"/>
            </p14:xfrm>
          </p:contentPart>
        </mc:Choice>
        <mc:Fallback xmlns="">
          <p:pic>
            <p:nvPicPr>
              <p:cNvPr id="6" name="Ink 5"/>
            </p:nvPicPr>
            <p:blipFill>
              <a:blip r:embed="rId5"/>
            </p:blipFill>
            <p:spPr>
              <a:xfrm>
                <a:off x="9513017" y="3732972"/>
                <a:ext cx="271440" cy="19839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Ink 7"/>
              <p14:cNvContentPartPr/>
              <p14:nvPr/>
            </p14:nvContentPartPr>
            <p14:xfrm>
              <a:off x="9990737" y="3687252"/>
              <a:ext cx="248760" cy="230760"/>
            </p14:xfrm>
          </p:contentPart>
        </mc:Choice>
        <mc:Fallback xmlns="">
          <p:pic>
            <p:nvPicPr>
              <p:cNvPr id="8" name="Ink 7"/>
            </p:nvPicPr>
            <p:blipFill>
              <a:blip r:embed="rId7"/>
            </p:blipFill>
            <p:spPr>
              <a:xfrm>
                <a:off x="9990737" y="3687252"/>
                <a:ext cx="248760" cy="2307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Ink 8"/>
              <p14:cNvContentPartPr/>
              <p14:nvPr/>
            </p14:nvContentPartPr>
            <p14:xfrm>
              <a:off x="9974177" y="3842052"/>
              <a:ext cx="226080" cy="360"/>
            </p14:xfrm>
          </p:contentPart>
        </mc:Choice>
        <mc:Fallback xmlns="">
          <p:pic>
            <p:nvPicPr>
              <p:cNvPr id="9" name="Ink 8"/>
            </p:nvPicPr>
            <p:blipFill>
              <a:blip r:embed="rId9"/>
            </p:blipFill>
            <p:spPr>
              <a:xfrm>
                <a:off x="9974177" y="3842052"/>
                <a:ext cx="22608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Ink 10"/>
              <p14:cNvContentPartPr/>
              <p14:nvPr/>
            </p14:nvContentPartPr>
            <p14:xfrm>
              <a:off x="8975897" y="4206732"/>
              <a:ext cx="361800" cy="298440"/>
            </p14:xfrm>
          </p:contentPart>
        </mc:Choice>
        <mc:Fallback xmlns="">
          <p:pic>
            <p:nvPicPr>
              <p:cNvPr id="11" name="Ink 10"/>
            </p:nvPicPr>
            <p:blipFill>
              <a:blip r:embed="rId11"/>
            </p:blipFill>
            <p:spPr>
              <a:xfrm>
                <a:off x="8975897" y="4206732"/>
                <a:ext cx="361800" cy="29844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Ink 11"/>
              <p14:cNvContentPartPr/>
              <p14:nvPr/>
            </p14:nvContentPartPr>
            <p14:xfrm>
              <a:off x="9420497" y="4218612"/>
              <a:ext cx="118800" cy="339120"/>
            </p14:xfrm>
          </p:contentPart>
        </mc:Choice>
        <mc:Fallback xmlns="">
          <p:pic>
            <p:nvPicPr>
              <p:cNvPr id="12" name="Ink 11"/>
            </p:nvPicPr>
            <p:blipFill>
              <a:blip r:embed="rId13"/>
            </p:blipFill>
            <p:spPr>
              <a:xfrm>
                <a:off x="9420497" y="4218612"/>
                <a:ext cx="118800" cy="33912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3" name="Ink 12"/>
              <p14:cNvContentPartPr/>
              <p14:nvPr/>
            </p14:nvContentPartPr>
            <p14:xfrm>
              <a:off x="9428777" y="4580052"/>
              <a:ext cx="221400" cy="360"/>
            </p14:xfrm>
          </p:contentPart>
        </mc:Choice>
        <mc:Fallback xmlns="">
          <p:pic>
            <p:nvPicPr>
              <p:cNvPr id="13" name="Ink 12"/>
            </p:nvPicPr>
            <p:blipFill>
              <a:blip r:embed="rId15"/>
            </p:blipFill>
            <p:spPr>
              <a:xfrm>
                <a:off x="9428777" y="4580052"/>
                <a:ext cx="22140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4" name="Ink 13"/>
              <p14:cNvContentPartPr/>
              <p14:nvPr/>
            </p14:nvContentPartPr>
            <p14:xfrm>
              <a:off x="9085337" y="4764012"/>
              <a:ext cx="303120" cy="304920"/>
            </p14:xfrm>
          </p:contentPart>
        </mc:Choice>
        <mc:Fallback xmlns="">
          <p:pic>
            <p:nvPicPr>
              <p:cNvPr id="14" name="Ink 13"/>
            </p:nvPicPr>
            <p:blipFill>
              <a:blip r:embed="rId17"/>
            </p:blipFill>
            <p:spPr>
              <a:xfrm>
                <a:off x="9085337" y="4764012"/>
                <a:ext cx="303120" cy="30492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5" name="Ink 14"/>
              <p14:cNvContentPartPr/>
              <p14:nvPr/>
            </p14:nvContentPartPr>
            <p14:xfrm>
              <a:off x="9514097" y="4797492"/>
              <a:ext cx="175320" cy="278640"/>
            </p14:xfrm>
          </p:contentPart>
        </mc:Choice>
        <mc:Fallback xmlns="">
          <p:pic>
            <p:nvPicPr>
              <p:cNvPr id="15" name="Ink 14"/>
            </p:nvPicPr>
            <p:blipFill>
              <a:blip r:embed="rId19"/>
            </p:blipFill>
            <p:spPr>
              <a:xfrm>
                <a:off x="9514097" y="4797492"/>
                <a:ext cx="175320" cy="27864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 name="Ink 16"/>
              <p14:cNvContentPartPr/>
              <p14:nvPr/>
            </p14:nvContentPartPr>
            <p14:xfrm>
              <a:off x="9990377" y="4224372"/>
              <a:ext cx="136800" cy="265320"/>
            </p14:xfrm>
          </p:contentPart>
        </mc:Choice>
        <mc:Fallback xmlns="">
          <p:pic>
            <p:nvPicPr>
              <p:cNvPr id="17" name="Ink 16"/>
            </p:nvPicPr>
            <p:blipFill>
              <a:blip r:embed="rId21"/>
            </p:blipFill>
            <p:spPr>
              <a:xfrm>
                <a:off x="9990377" y="4224372"/>
                <a:ext cx="136800" cy="26532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9" name="Ink 18"/>
              <p14:cNvContentPartPr/>
              <p14:nvPr/>
            </p14:nvContentPartPr>
            <p14:xfrm>
              <a:off x="9804617" y="4245972"/>
              <a:ext cx="128160" cy="261000"/>
            </p14:xfrm>
          </p:contentPart>
        </mc:Choice>
        <mc:Fallback xmlns="">
          <p:pic>
            <p:nvPicPr>
              <p:cNvPr id="19" name="Ink 18"/>
            </p:nvPicPr>
            <p:blipFill>
              <a:blip r:embed="rId23"/>
            </p:blipFill>
            <p:spPr>
              <a:xfrm>
                <a:off x="9804617" y="4245972"/>
                <a:ext cx="128160" cy="2610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0" name="Ink 19"/>
              <p14:cNvContentPartPr/>
              <p14:nvPr/>
            </p14:nvContentPartPr>
            <p14:xfrm>
              <a:off x="10225817" y="4462692"/>
              <a:ext cx="360" cy="360"/>
            </p14:xfrm>
          </p:contentPart>
        </mc:Choice>
        <mc:Fallback xmlns="">
          <p:pic>
            <p:nvPicPr>
              <p:cNvPr id="20" name="Ink 19"/>
            </p:nvPicPr>
            <p:blipFill>
              <a:blip r:embed="rId25"/>
            </p:blipFill>
            <p:spPr>
              <a:xfrm>
                <a:off x="10225817" y="4462692"/>
                <a:ext cx="36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1" name="Ink 20"/>
              <p14:cNvContentPartPr/>
              <p14:nvPr/>
            </p14:nvContentPartPr>
            <p14:xfrm>
              <a:off x="10310057" y="4217532"/>
              <a:ext cx="169200" cy="272160"/>
            </p14:xfrm>
          </p:contentPart>
        </mc:Choice>
        <mc:Fallback xmlns="">
          <p:pic>
            <p:nvPicPr>
              <p:cNvPr id="21" name="Ink 20"/>
            </p:nvPicPr>
            <p:blipFill>
              <a:blip r:embed="rId27"/>
            </p:blipFill>
            <p:spPr>
              <a:xfrm>
                <a:off x="10310057" y="4217532"/>
                <a:ext cx="169200" cy="272160"/>
              </a:xfrm>
              <a:prstGeom prst="rect"/>
            </p:spPr>
          </p:pic>
        </mc:Fallback>
      </mc:AlternateContent>
      <p:grpSp>
        <p:nvGrpSpPr>
          <p:cNvPr id="31" name="Group 30"/>
          <p:cNvGrpSpPr/>
          <p:nvPr/>
        </p:nvGrpSpPr>
        <p:grpSpPr>
          <a:xfrm>
            <a:off x="9923057" y="4865532"/>
            <a:ext cx="832680" cy="330480"/>
            <a:chOff x="9923057" y="4865532"/>
            <a:chExt cx="832680" cy="330480"/>
          </a:xfrm>
        </p:grpSpPr>
        <mc:AlternateContent xmlns:mc="http://schemas.openxmlformats.org/markup-compatibility/2006" xmlns:p14="http://schemas.microsoft.com/office/powerpoint/2010/main">
          <mc:Choice Requires="p14">
            <p:contentPart r:id="rId28" p14:bwMode="auto">
              <p14:nvContentPartPr>
                <p14:cNvPr id="22" name="Ink 21"/>
                <p14:cNvContentPartPr/>
                <p14:nvPr/>
              </p14:nvContentPartPr>
              <p14:xfrm>
                <a:off x="10091897" y="4907652"/>
                <a:ext cx="202320" cy="288000"/>
              </p14:xfrm>
            </p:contentPart>
          </mc:Choice>
          <mc:Fallback xmlns="">
            <p:pic>
              <p:nvPicPr>
                <p:cNvPr id="22" name="Ink 21"/>
              </p:nvPicPr>
              <p:blipFill>
                <a:blip r:embed="rId29"/>
              </p:blipFill>
              <p:spPr>
                <a:xfrm>
                  <a:off x="10091897" y="4907652"/>
                  <a:ext cx="202320" cy="2880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3" name="Ink 22"/>
                <p14:cNvContentPartPr/>
                <p14:nvPr/>
              </p14:nvContentPartPr>
              <p14:xfrm>
                <a:off x="9923057" y="4877412"/>
                <a:ext cx="187200" cy="318600"/>
              </p14:xfrm>
            </p:contentPart>
          </mc:Choice>
          <mc:Fallback xmlns="">
            <p:pic>
              <p:nvPicPr>
                <p:cNvPr id="23" name="Ink 22"/>
              </p:nvPicPr>
              <p:blipFill>
                <a:blip r:embed="rId31"/>
              </p:blipFill>
              <p:spPr>
                <a:xfrm>
                  <a:off x="9923057" y="4877412"/>
                  <a:ext cx="187200" cy="3186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6" name="Ink 25"/>
                <p14:cNvContentPartPr/>
                <p14:nvPr/>
              </p14:nvContentPartPr>
              <p14:xfrm>
                <a:off x="10460897" y="5117172"/>
                <a:ext cx="360" cy="360"/>
              </p14:xfrm>
            </p:contentPart>
          </mc:Choice>
          <mc:Fallback xmlns="">
            <p:pic>
              <p:nvPicPr>
                <p:cNvPr id="26" name="Ink 25"/>
              </p:nvPicPr>
              <p:blipFill>
                <a:blip r:embed="rId25"/>
              </p:blipFill>
              <p:spPr>
                <a:xfrm>
                  <a:off x="10460897" y="5117172"/>
                  <a:ext cx="360" cy="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9" name="Ink 28"/>
                <p14:cNvContentPartPr/>
                <p14:nvPr/>
              </p14:nvContentPartPr>
              <p14:xfrm>
                <a:off x="10542617" y="4873812"/>
                <a:ext cx="145440" cy="162360"/>
              </p14:xfrm>
            </p:contentPart>
          </mc:Choice>
          <mc:Fallback xmlns="">
            <p:pic>
              <p:nvPicPr>
                <p:cNvPr id="29" name="Ink 28"/>
              </p:nvPicPr>
              <p:blipFill>
                <a:blip r:embed="rId34"/>
              </p:blipFill>
              <p:spPr>
                <a:xfrm>
                  <a:off x="10542617" y="4873812"/>
                  <a:ext cx="145440" cy="162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0" name="Ink 29"/>
                <p14:cNvContentPartPr/>
                <p14:nvPr/>
              </p14:nvContentPartPr>
              <p14:xfrm>
                <a:off x="10653857" y="4865532"/>
                <a:ext cx="101880" cy="285480"/>
              </p14:xfrm>
            </p:contentPart>
          </mc:Choice>
          <mc:Fallback xmlns="">
            <p:pic>
              <p:nvPicPr>
                <p:cNvPr id="30" name="Ink 29"/>
              </p:nvPicPr>
              <p:blipFill>
                <a:blip r:embed="rId36"/>
              </p:blipFill>
              <p:spPr>
                <a:xfrm>
                  <a:off x="10653857" y="4865532"/>
                  <a:ext cx="101880" cy="285480"/>
                </a:xfrm>
                <a:prstGeom prst="rect"/>
              </p:spPr>
            </p:pic>
          </mc:Fallback>
        </mc:AlternateContent>
      </p:grpSp>
      <p:grpSp>
        <p:nvGrpSpPr>
          <p:cNvPr id="50" name="Group 49"/>
          <p:cNvGrpSpPr/>
          <p:nvPr/>
        </p:nvGrpSpPr>
        <p:grpSpPr>
          <a:xfrm>
            <a:off x="746657" y="23172"/>
            <a:ext cx="6960960" cy="1824840"/>
            <a:chOff x="746657" y="23172"/>
            <a:chExt cx="6960960" cy="1824840"/>
          </a:xfrm>
        </p:grpSpPr>
        <mc:AlternateContent xmlns:mc="http://schemas.openxmlformats.org/markup-compatibility/2006" xmlns:p14="http://schemas.microsoft.com/office/powerpoint/2010/main">
          <mc:Choice Requires="p14">
            <p:contentPart r:id="rId37" p14:bwMode="auto">
              <p14:nvContentPartPr>
                <p14:cNvPr id="32" name="Ink 31"/>
                <p14:cNvContentPartPr/>
                <p14:nvPr/>
              </p14:nvContentPartPr>
              <p14:xfrm>
                <a:off x="4842017" y="125772"/>
                <a:ext cx="111960" cy="1390320"/>
              </p14:xfrm>
            </p:contentPart>
          </mc:Choice>
          <mc:Fallback xmlns="">
            <p:pic>
              <p:nvPicPr>
                <p:cNvPr id="32" name="Ink 31"/>
              </p:nvPicPr>
              <p:blipFill>
                <a:blip r:embed="rId38"/>
              </p:blipFill>
              <p:spPr>
                <a:xfrm>
                  <a:off x="4842017" y="125772"/>
                  <a:ext cx="111960" cy="13903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3" name="Ink 32"/>
                <p14:cNvContentPartPr/>
                <p14:nvPr/>
              </p14:nvContentPartPr>
              <p14:xfrm>
                <a:off x="4211297" y="1375692"/>
                <a:ext cx="3496320" cy="25560"/>
              </p14:xfrm>
            </p:contentPart>
          </mc:Choice>
          <mc:Fallback xmlns="">
            <p:pic>
              <p:nvPicPr>
                <p:cNvPr id="33" name="Ink 32"/>
              </p:nvPicPr>
              <p:blipFill>
                <a:blip r:embed="rId40"/>
              </p:blipFill>
              <p:spPr>
                <a:xfrm>
                  <a:off x="4211297" y="1375692"/>
                  <a:ext cx="3496320" cy="255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4" name="Ink 33"/>
                <p14:cNvContentPartPr/>
                <p14:nvPr/>
              </p14:nvContentPartPr>
              <p14:xfrm>
                <a:off x="5175737" y="1415652"/>
                <a:ext cx="263520" cy="262440"/>
              </p14:xfrm>
            </p:contentPart>
          </mc:Choice>
          <mc:Fallback xmlns="">
            <p:pic>
              <p:nvPicPr>
                <p:cNvPr id="34" name="Ink 33"/>
              </p:nvPicPr>
              <p:blipFill>
                <a:blip r:embed="rId42"/>
              </p:blipFill>
              <p:spPr>
                <a:xfrm>
                  <a:off x="5175737" y="1415652"/>
                  <a:ext cx="263520" cy="26244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5" name="Ink 34"/>
                <p14:cNvContentPartPr/>
                <p14:nvPr/>
              </p14:nvContentPartPr>
              <p14:xfrm>
                <a:off x="5611337" y="1484412"/>
                <a:ext cx="19080" cy="235440"/>
              </p14:xfrm>
            </p:contentPart>
          </mc:Choice>
          <mc:Fallback xmlns="">
            <p:pic>
              <p:nvPicPr>
                <p:cNvPr id="35" name="Ink 34"/>
              </p:nvPicPr>
              <p:blipFill>
                <a:blip r:embed="rId44"/>
              </p:blipFill>
              <p:spPr>
                <a:xfrm>
                  <a:off x="5611337" y="1484412"/>
                  <a:ext cx="19080" cy="2354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6" name="Ink 35"/>
                <p14:cNvContentPartPr/>
                <p14:nvPr/>
              </p14:nvContentPartPr>
              <p14:xfrm>
                <a:off x="5553377" y="1752972"/>
                <a:ext cx="241200" cy="360"/>
              </p14:xfrm>
            </p:contentPart>
          </mc:Choice>
          <mc:Fallback xmlns="">
            <p:pic>
              <p:nvPicPr>
                <p:cNvPr id="36" name="Ink 35"/>
              </p:nvPicPr>
              <p:blipFill>
                <a:blip r:embed="rId46"/>
              </p:blipFill>
              <p:spPr>
                <a:xfrm>
                  <a:off x="5553377" y="1752972"/>
                  <a:ext cx="241200" cy="3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7" name="Ink 36"/>
                <p14:cNvContentPartPr/>
                <p14:nvPr/>
              </p14:nvContentPartPr>
              <p14:xfrm>
                <a:off x="6131897" y="1487652"/>
                <a:ext cx="277560" cy="248400"/>
              </p14:xfrm>
            </p:contentPart>
          </mc:Choice>
          <mc:Fallback xmlns="">
            <p:pic>
              <p:nvPicPr>
                <p:cNvPr id="37" name="Ink 36"/>
              </p:nvPicPr>
              <p:blipFill>
                <a:blip r:embed="rId48"/>
              </p:blipFill>
              <p:spPr>
                <a:xfrm>
                  <a:off x="6131897" y="1487652"/>
                  <a:ext cx="277560" cy="2484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9" name="Ink 38"/>
                <p14:cNvContentPartPr/>
                <p14:nvPr/>
              </p14:nvContentPartPr>
              <p14:xfrm>
                <a:off x="6561737" y="1436172"/>
                <a:ext cx="251280" cy="327240"/>
              </p14:xfrm>
            </p:contentPart>
          </mc:Choice>
          <mc:Fallback xmlns="">
            <p:pic>
              <p:nvPicPr>
                <p:cNvPr id="39" name="Ink 38"/>
              </p:nvPicPr>
              <p:blipFill>
                <a:blip r:embed="rId50"/>
              </p:blipFill>
              <p:spPr>
                <a:xfrm>
                  <a:off x="6561737" y="1436172"/>
                  <a:ext cx="251280" cy="32724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0" name="Ink 39"/>
                <p14:cNvContentPartPr/>
                <p14:nvPr/>
              </p14:nvContentPartPr>
              <p14:xfrm>
                <a:off x="7256177" y="1455612"/>
                <a:ext cx="151920" cy="241200"/>
              </p14:xfrm>
            </p:contentPart>
          </mc:Choice>
          <mc:Fallback xmlns="">
            <p:pic>
              <p:nvPicPr>
                <p:cNvPr id="40" name="Ink 39"/>
              </p:nvPicPr>
              <p:blipFill>
                <a:blip r:embed="rId52"/>
              </p:blipFill>
              <p:spPr>
                <a:xfrm>
                  <a:off x="7256177" y="1455612"/>
                  <a:ext cx="151920" cy="2412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41" name="Ink 40"/>
                <p14:cNvContentPartPr/>
                <p14:nvPr/>
              </p14:nvContentPartPr>
              <p14:xfrm>
                <a:off x="7425737" y="1491252"/>
                <a:ext cx="254520" cy="356760"/>
              </p14:xfrm>
            </p:contentPart>
          </mc:Choice>
          <mc:Fallback xmlns="">
            <p:pic>
              <p:nvPicPr>
                <p:cNvPr id="41" name="Ink 40"/>
              </p:nvPicPr>
              <p:blipFill>
                <a:blip r:embed="rId54"/>
              </p:blipFill>
              <p:spPr>
                <a:xfrm>
                  <a:off x="7425737" y="1491252"/>
                  <a:ext cx="254520" cy="3567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44" name="Ink 43"/>
                <p14:cNvContentPartPr/>
                <p14:nvPr/>
              </p14:nvContentPartPr>
              <p14:xfrm>
                <a:off x="5083217" y="254652"/>
                <a:ext cx="195480" cy="1095840"/>
              </p14:xfrm>
            </p:contentPart>
          </mc:Choice>
          <mc:Fallback xmlns="">
            <p:pic>
              <p:nvPicPr>
                <p:cNvPr id="44" name="Ink 43"/>
              </p:nvPicPr>
              <p:blipFill>
                <a:blip r:embed="rId56"/>
              </p:blipFill>
              <p:spPr>
                <a:xfrm>
                  <a:off x="5083217" y="254652"/>
                  <a:ext cx="195480" cy="109584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45" name="Ink 44"/>
                <p14:cNvContentPartPr/>
                <p14:nvPr/>
              </p14:nvContentPartPr>
              <p14:xfrm>
                <a:off x="6005537" y="23172"/>
                <a:ext cx="313560" cy="1311120"/>
              </p14:xfrm>
            </p:contentPart>
          </mc:Choice>
          <mc:Fallback xmlns="">
            <p:pic>
              <p:nvPicPr>
                <p:cNvPr id="45" name="Ink 44"/>
              </p:nvPicPr>
              <p:blipFill>
                <a:blip r:embed="rId58"/>
              </p:blipFill>
              <p:spPr>
                <a:xfrm>
                  <a:off x="6005537" y="23172"/>
                  <a:ext cx="313560" cy="131112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7" name="Ink 46"/>
                <p14:cNvContentPartPr/>
                <p14:nvPr/>
              </p14:nvContentPartPr>
              <p14:xfrm>
                <a:off x="7096697" y="958343"/>
                <a:ext cx="183600" cy="393480"/>
              </p14:xfrm>
            </p:contentPart>
          </mc:Choice>
          <mc:Fallback xmlns="">
            <p:pic>
              <p:nvPicPr>
                <p:cNvPr id="47" name="Ink 46"/>
              </p:nvPicPr>
              <p:blipFill>
                <a:blip r:embed="rId60"/>
              </p:blipFill>
              <p:spPr>
                <a:xfrm>
                  <a:off x="7096697" y="958343"/>
                  <a:ext cx="183600" cy="39348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9" name="Ink 48"/>
                <p14:cNvContentPartPr/>
                <p14:nvPr/>
              </p14:nvContentPartPr>
              <p14:xfrm>
                <a:off x="746657" y="1291343"/>
                <a:ext cx="3525480" cy="18000"/>
              </p14:xfrm>
            </p:contentPart>
          </mc:Choice>
          <mc:Fallback xmlns="">
            <p:pic>
              <p:nvPicPr>
                <p:cNvPr id="49" name="Ink 48"/>
              </p:nvPicPr>
              <p:blipFill>
                <a:blip r:embed="rId62"/>
              </p:blipFill>
              <p:spPr>
                <a:xfrm>
                  <a:off x="746657" y="1291343"/>
                  <a:ext cx="3525480" cy="18000"/>
                </a:xfrm>
                <a:prstGeom prst="rect"/>
              </p:spPr>
            </p:pic>
          </mc:Fallback>
        </mc:AlternateContent>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01257" y="1333572"/>
            <a:ext cx="4974120" cy="4008600"/>
            <a:chOff x="201257" y="1333572"/>
            <a:chExt cx="4974120" cy="4008600"/>
          </a:xfrm>
        </p:grpSpPr>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855377" y="1468212"/>
                <a:ext cx="185040" cy="3616560"/>
              </p14:xfrm>
            </p:contentPart>
          </mc:Choice>
          <mc:Fallback xmlns="">
            <p:pic>
              <p:nvPicPr>
                <p:cNvPr id="4" name="Ink 3"/>
              </p:nvPicPr>
              <p:blipFill>
                <a:blip r:embed="rId2"/>
              </p:blipFill>
              <p:spPr>
                <a:xfrm>
                  <a:off x="855377" y="1468212"/>
                  <a:ext cx="185040" cy="36165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201257" y="1878972"/>
                <a:ext cx="4974120" cy="360"/>
              </p14:xfrm>
            </p:contentPart>
          </mc:Choice>
          <mc:Fallback xmlns="">
            <p:pic>
              <p:nvPicPr>
                <p:cNvPr id="5" name="Ink 4"/>
              </p:nvPicPr>
              <p:blipFill>
                <a:blip r:embed="rId4"/>
              </p:blipFill>
              <p:spPr>
                <a:xfrm>
                  <a:off x="201257" y="1878972"/>
                  <a:ext cx="497412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336977" y="2055012"/>
                <a:ext cx="106560" cy="270360"/>
              </p14:xfrm>
            </p:contentPart>
          </mc:Choice>
          <mc:Fallback xmlns="">
            <p:pic>
              <p:nvPicPr>
                <p:cNvPr id="7" name="Ink 6"/>
              </p:nvPicPr>
              <p:blipFill>
                <a:blip r:embed="rId6"/>
              </p:blipFill>
              <p:spPr>
                <a:xfrm>
                  <a:off x="336977" y="2055012"/>
                  <a:ext cx="106560" cy="270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285137" y="2191092"/>
                <a:ext cx="176760" cy="6840"/>
              </p14:xfrm>
            </p:contentPart>
          </mc:Choice>
          <mc:Fallback xmlns="">
            <p:pic>
              <p:nvPicPr>
                <p:cNvPr id="8" name="Ink 7"/>
              </p:nvPicPr>
              <p:blipFill>
                <a:blip r:embed="rId8"/>
              </p:blipFill>
              <p:spPr>
                <a:xfrm>
                  <a:off x="285137" y="2191092"/>
                  <a:ext cx="176760" cy="6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602657" y="2155812"/>
                <a:ext cx="9720" cy="158760"/>
              </p14:xfrm>
            </p:contentPart>
          </mc:Choice>
          <mc:Fallback xmlns="">
            <p:pic>
              <p:nvPicPr>
                <p:cNvPr id="9" name="Ink 8"/>
              </p:nvPicPr>
              <p:blipFill>
                <a:blip r:embed="rId10"/>
              </p:blipFill>
              <p:spPr>
                <a:xfrm>
                  <a:off x="602657" y="2155812"/>
                  <a:ext cx="9720" cy="1587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461177" y="2466132"/>
                <a:ext cx="142560" cy="293760"/>
              </p14:xfrm>
            </p:contentPart>
          </mc:Choice>
          <mc:Fallback xmlns="">
            <p:pic>
              <p:nvPicPr>
                <p:cNvPr id="10" name="Ink 9"/>
              </p:nvPicPr>
              <p:blipFill>
                <a:blip r:embed="rId12"/>
              </p:blipFill>
              <p:spPr>
                <a:xfrm>
                  <a:off x="461177" y="2466132"/>
                  <a:ext cx="142560" cy="2937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452897" y="2609052"/>
                <a:ext cx="117720" cy="16920"/>
              </p14:xfrm>
            </p:contentPart>
          </mc:Choice>
          <mc:Fallback xmlns="">
            <p:pic>
              <p:nvPicPr>
                <p:cNvPr id="11" name="Ink 10"/>
              </p:nvPicPr>
              <p:blipFill>
                <a:blip r:embed="rId14"/>
              </p:blipFill>
              <p:spPr>
                <a:xfrm>
                  <a:off x="452897" y="2609052"/>
                  <a:ext cx="117720" cy="169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679697" y="2576652"/>
                <a:ext cx="67320" cy="149760"/>
              </p14:xfrm>
            </p:contentPart>
          </mc:Choice>
          <mc:Fallback xmlns="">
            <p:pic>
              <p:nvPicPr>
                <p:cNvPr id="12" name="Ink 11"/>
              </p:nvPicPr>
              <p:blipFill>
                <a:blip r:embed="rId16"/>
              </p:blipFill>
              <p:spPr>
                <a:xfrm>
                  <a:off x="679697" y="2576652"/>
                  <a:ext cx="67320" cy="1497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410777" y="3011532"/>
                <a:ext cx="185400" cy="262440"/>
              </p14:xfrm>
            </p:contentPart>
          </mc:Choice>
          <mc:Fallback xmlns="">
            <p:pic>
              <p:nvPicPr>
                <p:cNvPr id="13" name="Ink 12"/>
              </p:nvPicPr>
              <p:blipFill>
                <a:blip r:embed="rId18"/>
              </p:blipFill>
              <p:spPr>
                <a:xfrm>
                  <a:off x="410777" y="3011532"/>
                  <a:ext cx="185400" cy="2624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352097" y="3140052"/>
                <a:ext cx="204480" cy="90000"/>
              </p14:xfrm>
            </p:contentPart>
          </mc:Choice>
          <mc:Fallback xmlns="">
            <p:pic>
              <p:nvPicPr>
                <p:cNvPr id="14" name="Ink 13"/>
              </p:nvPicPr>
              <p:blipFill>
                <a:blip r:embed="rId20"/>
              </p:blipFill>
              <p:spPr>
                <a:xfrm>
                  <a:off x="352097" y="3140052"/>
                  <a:ext cx="204480" cy="900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632537" y="3089292"/>
                <a:ext cx="73800" cy="231120"/>
              </p14:xfrm>
            </p:contentPart>
          </mc:Choice>
          <mc:Fallback xmlns="">
            <p:pic>
              <p:nvPicPr>
                <p:cNvPr id="15" name="Ink 14"/>
              </p:nvPicPr>
              <p:blipFill>
                <a:blip r:embed="rId22"/>
              </p:blipFill>
              <p:spPr>
                <a:xfrm>
                  <a:off x="632537" y="3089292"/>
                  <a:ext cx="73800" cy="2311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Ink 15"/>
                <p14:cNvContentPartPr/>
                <p14:nvPr/>
              </p14:nvContentPartPr>
              <p14:xfrm>
                <a:off x="486377" y="3456132"/>
                <a:ext cx="3600" cy="20160"/>
              </p14:xfrm>
            </p:contentPart>
          </mc:Choice>
          <mc:Fallback xmlns="">
            <p:pic>
              <p:nvPicPr>
                <p:cNvPr id="16" name="Ink 15"/>
              </p:nvPicPr>
              <p:blipFill>
                <a:blip r:embed="rId24"/>
              </p:blipFill>
              <p:spPr>
                <a:xfrm>
                  <a:off x="486377" y="3456132"/>
                  <a:ext cx="3600" cy="201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Ink 16"/>
                <p14:cNvContentPartPr/>
                <p14:nvPr/>
              </p14:nvContentPartPr>
              <p14:xfrm>
                <a:off x="503297" y="3959412"/>
                <a:ext cx="25920" cy="628560"/>
              </p14:xfrm>
            </p:contentPart>
          </mc:Choice>
          <mc:Fallback xmlns="">
            <p:pic>
              <p:nvPicPr>
                <p:cNvPr id="17" name="Ink 16"/>
              </p:nvPicPr>
              <p:blipFill>
                <a:blip r:embed="rId26"/>
              </p:blipFill>
              <p:spPr>
                <a:xfrm>
                  <a:off x="503297" y="3959412"/>
                  <a:ext cx="25920" cy="6285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Ink 17"/>
                <p14:cNvContentPartPr/>
                <p14:nvPr/>
              </p14:nvContentPartPr>
              <p14:xfrm>
                <a:off x="469457" y="4974252"/>
                <a:ext cx="17280" cy="367920"/>
              </p14:xfrm>
            </p:contentPart>
          </mc:Choice>
          <mc:Fallback xmlns="">
            <p:pic>
              <p:nvPicPr>
                <p:cNvPr id="18" name="Ink 17"/>
              </p:nvPicPr>
              <p:blipFill>
                <a:blip r:embed="rId28"/>
              </p:blipFill>
              <p:spPr>
                <a:xfrm>
                  <a:off x="469457" y="4974252"/>
                  <a:ext cx="17280" cy="36792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1" name="Ink 20"/>
                <p14:cNvContentPartPr/>
                <p14:nvPr/>
              </p14:nvContentPartPr>
              <p14:xfrm>
                <a:off x="2139137" y="1358772"/>
                <a:ext cx="125640" cy="267120"/>
              </p14:xfrm>
            </p:contentPart>
          </mc:Choice>
          <mc:Fallback xmlns="">
            <p:pic>
              <p:nvPicPr>
                <p:cNvPr id="21" name="Ink 20"/>
              </p:nvPicPr>
              <p:blipFill>
                <a:blip r:embed="rId30"/>
              </p:blipFill>
              <p:spPr>
                <a:xfrm>
                  <a:off x="2139137" y="1358772"/>
                  <a:ext cx="125640" cy="26712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Ink 21"/>
                <p14:cNvContentPartPr/>
                <p14:nvPr/>
              </p14:nvContentPartPr>
              <p14:xfrm>
                <a:off x="2139137" y="1476132"/>
                <a:ext cx="108000" cy="9000"/>
              </p14:xfrm>
            </p:contentPart>
          </mc:Choice>
          <mc:Fallback xmlns="">
            <p:pic>
              <p:nvPicPr>
                <p:cNvPr id="22" name="Ink 21"/>
              </p:nvPicPr>
              <p:blipFill>
                <a:blip r:embed="rId32"/>
              </p:blipFill>
              <p:spPr>
                <a:xfrm>
                  <a:off x="2139137" y="1476132"/>
                  <a:ext cx="108000" cy="90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4" name="Ink 23"/>
                <p14:cNvContentPartPr/>
                <p14:nvPr/>
              </p14:nvContentPartPr>
              <p14:xfrm>
                <a:off x="2340377" y="1451292"/>
                <a:ext cx="236880" cy="203760"/>
              </p14:xfrm>
            </p:contentPart>
          </mc:Choice>
          <mc:Fallback xmlns="">
            <p:pic>
              <p:nvPicPr>
                <p:cNvPr id="24" name="Ink 23"/>
              </p:nvPicPr>
              <p:blipFill>
                <a:blip r:embed="rId34"/>
              </p:blipFill>
              <p:spPr>
                <a:xfrm>
                  <a:off x="2340377" y="1451292"/>
                  <a:ext cx="236880" cy="2037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Ink 24"/>
                <p14:cNvContentPartPr/>
                <p14:nvPr/>
              </p14:nvContentPartPr>
              <p14:xfrm>
                <a:off x="2651777" y="1333572"/>
                <a:ext cx="50040" cy="282960"/>
              </p14:xfrm>
            </p:contentPart>
          </mc:Choice>
          <mc:Fallback xmlns="">
            <p:pic>
              <p:nvPicPr>
                <p:cNvPr id="25" name="Ink 24"/>
              </p:nvPicPr>
              <p:blipFill>
                <a:blip r:embed="rId36"/>
              </p:blipFill>
              <p:spPr>
                <a:xfrm>
                  <a:off x="2651777" y="1333572"/>
                  <a:ext cx="50040" cy="2829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6" name="Ink 25"/>
                <p14:cNvContentPartPr/>
                <p14:nvPr/>
              </p14:nvContentPartPr>
              <p14:xfrm>
                <a:off x="2625497" y="1417812"/>
                <a:ext cx="160560" cy="206640"/>
              </p14:xfrm>
            </p:contentPart>
          </mc:Choice>
          <mc:Fallback xmlns="">
            <p:pic>
              <p:nvPicPr>
                <p:cNvPr id="26" name="Ink 25"/>
              </p:nvPicPr>
              <p:blipFill>
                <a:blip r:embed="rId38"/>
              </p:blipFill>
              <p:spPr>
                <a:xfrm>
                  <a:off x="2625497" y="1417812"/>
                  <a:ext cx="160560" cy="20664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7" name="Ink 26"/>
                <p14:cNvContentPartPr/>
                <p14:nvPr/>
              </p14:nvContentPartPr>
              <p14:xfrm>
                <a:off x="2986217" y="1333572"/>
                <a:ext cx="215640" cy="286200"/>
              </p14:xfrm>
            </p:contentPart>
          </mc:Choice>
          <mc:Fallback xmlns="">
            <p:pic>
              <p:nvPicPr>
                <p:cNvPr id="27" name="Ink 26"/>
              </p:nvPicPr>
              <p:blipFill>
                <a:blip r:embed="rId40"/>
              </p:blipFill>
              <p:spPr>
                <a:xfrm>
                  <a:off x="2986217" y="1333572"/>
                  <a:ext cx="215640" cy="2862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8" name="Ink 27"/>
                <p14:cNvContentPartPr/>
                <p14:nvPr/>
              </p14:nvContentPartPr>
              <p14:xfrm>
                <a:off x="2977937" y="1450572"/>
                <a:ext cx="209160" cy="9000"/>
              </p14:xfrm>
            </p:contentPart>
          </mc:Choice>
          <mc:Fallback xmlns="">
            <p:pic>
              <p:nvPicPr>
                <p:cNvPr id="28" name="Ink 27"/>
              </p:nvPicPr>
              <p:blipFill>
                <a:blip r:embed="rId42"/>
              </p:blipFill>
              <p:spPr>
                <a:xfrm>
                  <a:off x="2977937" y="1450572"/>
                  <a:ext cx="209160" cy="90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9" name="Ink 28"/>
                <p14:cNvContentPartPr/>
                <p14:nvPr/>
              </p14:nvContentPartPr>
              <p14:xfrm>
                <a:off x="1317977" y="2005332"/>
                <a:ext cx="3399480" cy="446400"/>
              </p14:xfrm>
            </p:contentPart>
          </mc:Choice>
          <mc:Fallback xmlns="">
            <p:pic>
              <p:nvPicPr>
                <p:cNvPr id="29" name="Ink 28"/>
              </p:nvPicPr>
              <p:blipFill>
                <a:blip r:embed="rId44"/>
              </p:blipFill>
              <p:spPr>
                <a:xfrm>
                  <a:off x="1317977" y="2005332"/>
                  <a:ext cx="3399480" cy="446400"/>
                </a:xfrm>
                <a:prstGeom prst="rect"/>
              </p:spPr>
            </p:pic>
          </mc:Fallback>
        </mc:AlternateContent>
      </p:grpSp>
      <mc:AlternateContent xmlns:mc="http://schemas.openxmlformats.org/markup-compatibility/2006" xmlns:p14="http://schemas.microsoft.com/office/powerpoint/2010/main">
        <mc:Choice Requires="p14">
          <p:contentPart r:id="rId45" p14:bwMode="auto">
            <p14:nvContentPartPr>
              <p14:cNvPr id="31" name="Ink 30"/>
              <p14:cNvContentPartPr/>
              <p14:nvPr/>
            </p14:nvContentPartPr>
            <p14:xfrm>
              <a:off x="5360417" y="3472692"/>
              <a:ext cx="1123200" cy="360"/>
            </p14:xfrm>
          </p:contentPart>
        </mc:Choice>
        <mc:Fallback xmlns="">
          <p:pic>
            <p:nvPicPr>
              <p:cNvPr id="31" name="Ink 30"/>
            </p:nvPicPr>
            <p:blipFill>
              <a:blip r:embed="rId46"/>
            </p:blipFill>
            <p:spPr>
              <a:xfrm>
                <a:off x="5360417" y="3472692"/>
                <a:ext cx="1123200" cy="3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2" name="Ink 31"/>
              <p14:cNvContentPartPr/>
              <p14:nvPr/>
            </p14:nvContentPartPr>
            <p14:xfrm>
              <a:off x="5310377" y="3321852"/>
              <a:ext cx="1087920" cy="27360"/>
            </p14:xfrm>
          </p:contentPart>
        </mc:Choice>
        <mc:Fallback xmlns="">
          <p:pic>
            <p:nvPicPr>
              <p:cNvPr id="32" name="Ink 31"/>
            </p:nvPicPr>
            <p:blipFill>
              <a:blip r:embed="rId48"/>
            </p:blipFill>
            <p:spPr>
              <a:xfrm>
                <a:off x="5310377" y="3321852"/>
                <a:ext cx="1087920" cy="27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3" name="Ink 32"/>
              <p14:cNvContentPartPr/>
              <p14:nvPr/>
            </p14:nvContentPartPr>
            <p14:xfrm>
              <a:off x="5997977" y="2944572"/>
              <a:ext cx="682560" cy="958680"/>
            </p14:xfrm>
          </p:contentPart>
        </mc:Choice>
        <mc:Fallback xmlns="">
          <p:pic>
            <p:nvPicPr>
              <p:cNvPr id="33" name="Ink 32"/>
            </p:nvPicPr>
            <p:blipFill>
              <a:blip r:embed="rId50"/>
            </p:blipFill>
            <p:spPr>
              <a:xfrm>
                <a:off x="5997977" y="2944572"/>
                <a:ext cx="682560" cy="958680"/>
              </a:xfrm>
              <a:prstGeom prst="rect"/>
            </p:spPr>
          </p:pic>
        </mc:Fallback>
      </mc:AlternateContent>
      <p:grpSp>
        <p:nvGrpSpPr>
          <p:cNvPr id="70" name="Group 69"/>
          <p:cNvGrpSpPr/>
          <p:nvPr/>
        </p:nvGrpSpPr>
        <p:grpSpPr>
          <a:xfrm>
            <a:off x="6836777" y="1098852"/>
            <a:ext cx="5209920" cy="4604040"/>
            <a:chOff x="6836777" y="1098852"/>
            <a:chExt cx="5209920" cy="4604040"/>
          </a:xfrm>
        </p:grpSpPr>
        <mc:AlternateContent xmlns:mc="http://schemas.openxmlformats.org/markup-compatibility/2006" xmlns:p14="http://schemas.microsoft.com/office/powerpoint/2010/main">
          <mc:Choice Requires="p14">
            <p:contentPart r:id="rId51" p14:bwMode="auto">
              <p14:nvContentPartPr>
                <p14:cNvPr id="35" name="Ink 34"/>
                <p14:cNvContentPartPr/>
                <p14:nvPr/>
              </p14:nvContentPartPr>
              <p14:xfrm>
                <a:off x="7851977" y="1249692"/>
                <a:ext cx="106200" cy="3920400"/>
              </p14:xfrm>
            </p:contentPart>
          </mc:Choice>
          <mc:Fallback xmlns="">
            <p:pic>
              <p:nvPicPr>
                <p:cNvPr id="35" name="Ink 34"/>
              </p:nvPicPr>
              <p:blipFill>
                <a:blip r:embed="rId52"/>
              </p:blipFill>
              <p:spPr>
                <a:xfrm>
                  <a:off x="7851977" y="1249692"/>
                  <a:ext cx="106200" cy="39204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6" name="Ink 35"/>
                <p14:cNvContentPartPr/>
                <p14:nvPr/>
              </p14:nvContentPartPr>
              <p14:xfrm>
                <a:off x="6836777" y="1870332"/>
                <a:ext cx="4713840" cy="9360"/>
              </p14:xfrm>
            </p:contentPart>
          </mc:Choice>
          <mc:Fallback xmlns="">
            <p:pic>
              <p:nvPicPr>
                <p:cNvPr id="36" name="Ink 35"/>
              </p:nvPicPr>
              <p:blipFill>
                <a:blip r:embed="rId54"/>
              </p:blipFill>
              <p:spPr>
                <a:xfrm>
                  <a:off x="6836777" y="1870332"/>
                  <a:ext cx="4713840" cy="9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8" name="Ink 37"/>
                <p14:cNvContentPartPr/>
                <p14:nvPr/>
              </p14:nvContentPartPr>
              <p14:xfrm>
                <a:off x="7390457" y="2004612"/>
                <a:ext cx="197280" cy="330120"/>
              </p14:xfrm>
            </p:contentPart>
          </mc:Choice>
          <mc:Fallback xmlns="">
            <p:pic>
              <p:nvPicPr>
                <p:cNvPr id="38" name="Ink 37"/>
              </p:nvPicPr>
              <p:blipFill>
                <a:blip r:embed="rId56"/>
              </p:blipFill>
              <p:spPr>
                <a:xfrm>
                  <a:off x="7390457" y="2004612"/>
                  <a:ext cx="197280" cy="33012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9" name="Ink 38"/>
                <p14:cNvContentPartPr/>
                <p14:nvPr/>
              </p14:nvContentPartPr>
              <p14:xfrm>
                <a:off x="7298297" y="2180292"/>
                <a:ext cx="159840" cy="17640"/>
              </p14:xfrm>
            </p:contentPart>
          </mc:Choice>
          <mc:Fallback xmlns="">
            <p:pic>
              <p:nvPicPr>
                <p:cNvPr id="39" name="Ink 38"/>
              </p:nvPicPr>
              <p:blipFill>
                <a:blip r:embed="rId58"/>
              </p:blipFill>
              <p:spPr>
                <a:xfrm>
                  <a:off x="7298297" y="2180292"/>
                  <a:ext cx="159840" cy="1764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0" name="Ink 39"/>
                <p14:cNvContentPartPr/>
                <p14:nvPr/>
              </p14:nvContentPartPr>
              <p14:xfrm>
                <a:off x="7692497" y="2130612"/>
                <a:ext cx="33120" cy="228240"/>
              </p14:xfrm>
            </p:contentPart>
          </mc:Choice>
          <mc:Fallback xmlns="">
            <p:pic>
              <p:nvPicPr>
                <p:cNvPr id="40" name="Ink 39"/>
              </p:nvPicPr>
              <p:blipFill>
                <a:blip r:embed="rId60"/>
              </p:blipFill>
              <p:spPr>
                <a:xfrm>
                  <a:off x="7692497" y="2130612"/>
                  <a:ext cx="33120" cy="22824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1" name="Ink 40"/>
                <p14:cNvContentPartPr/>
                <p14:nvPr/>
              </p14:nvContentPartPr>
              <p14:xfrm>
                <a:off x="7466057" y="2550012"/>
                <a:ext cx="182880" cy="347760"/>
              </p14:xfrm>
            </p:contentPart>
          </mc:Choice>
          <mc:Fallback xmlns="">
            <p:pic>
              <p:nvPicPr>
                <p:cNvPr id="41" name="Ink 40"/>
              </p:nvPicPr>
              <p:blipFill>
                <a:blip r:embed="rId62"/>
              </p:blipFill>
              <p:spPr>
                <a:xfrm>
                  <a:off x="7466057" y="2550012"/>
                  <a:ext cx="182880" cy="3477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2" name="Ink 41"/>
                <p14:cNvContentPartPr/>
                <p14:nvPr/>
              </p14:nvContentPartPr>
              <p14:xfrm>
                <a:off x="7415657" y="2701932"/>
                <a:ext cx="162360" cy="50040"/>
              </p14:xfrm>
            </p:contentPart>
          </mc:Choice>
          <mc:Fallback xmlns="">
            <p:pic>
              <p:nvPicPr>
                <p:cNvPr id="42" name="Ink 41"/>
              </p:nvPicPr>
              <p:blipFill>
                <a:blip r:embed="rId64"/>
              </p:blipFill>
              <p:spPr>
                <a:xfrm>
                  <a:off x="7415657" y="2701932"/>
                  <a:ext cx="162360" cy="5004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3" name="Ink 42"/>
                <p14:cNvContentPartPr/>
                <p14:nvPr/>
              </p14:nvContentPartPr>
              <p14:xfrm>
                <a:off x="7709057" y="2614452"/>
                <a:ext cx="131040" cy="257400"/>
              </p14:xfrm>
            </p:contentPart>
          </mc:Choice>
          <mc:Fallback xmlns="">
            <p:pic>
              <p:nvPicPr>
                <p:cNvPr id="43" name="Ink 42"/>
              </p:nvPicPr>
              <p:blipFill>
                <a:blip r:embed="rId66"/>
              </p:blipFill>
              <p:spPr>
                <a:xfrm>
                  <a:off x="7709057" y="2614452"/>
                  <a:ext cx="131040" cy="2574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4" name="Ink 43"/>
                <p14:cNvContentPartPr/>
                <p14:nvPr/>
              </p14:nvContentPartPr>
              <p14:xfrm>
                <a:off x="7700777" y="3212772"/>
                <a:ext cx="360" cy="360"/>
              </p14:xfrm>
            </p:contentPart>
          </mc:Choice>
          <mc:Fallback xmlns="">
            <p:pic>
              <p:nvPicPr>
                <p:cNvPr id="44" name="Ink 43"/>
              </p:nvPicPr>
              <p:blipFill>
                <a:blip r:embed="rId68"/>
              </p:blipFill>
              <p:spPr>
                <a:xfrm>
                  <a:off x="7700777" y="3212772"/>
                  <a:ext cx="360" cy="36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5" name="Ink 44"/>
                <p14:cNvContentPartPr/>
                <p14:nvPr/>
              </p14:nvContentPartPr>
              <p14:xfrm>
                <a:off x="7717697" y="3691212"/>
                <a:ext cx="360" cy="122400"/>
              </p14:xfrm>
            </p:contentPart>
          </mc:Choice>
          <mc:Fallback xmlns="">
            <p:pic>
              <p:nvPicPr>
                <p:cNvPr id="45" name="Ink 44"/>
              </p:nvPicPr>
              <p:blipFill>
                <a:blip r:embed="rId70"/>
              </p:blipFill>
              <p:spPr>
                <a:xfrm>
                  <a:off x="7717697" y="3691212"/>
                  <a:ext cx="360" cy="1224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6" name="Ink 45"/>
                <p14:cNvContentPartPr/>
                <p14:nvPr/>
              </p14:nvContentPartPr>
              <p14:xfrm>
                <a:off x="7700777" y="4152372"/>
                <a:ext cx="25560" cy="1010520"/>
              </p14:xfrm>
            </p:contentPart>
          </mc:Choice>
          <mc:Fallback xmlns="">
            <p:pic>
              <p:nvPicPr>
                <p:cNvPr id="46" name="Ink 45"/>
              </p:nvPicPr>
              <p:blipFill>
                <a:blip r:embed="rId72"/>
              </p:blipFill>
              <p:spPr>
                <a:xfrm>
                  <a:off x="7700777" y="4152372"/>
                  <a:ext cx="25560" cy="101052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7" name="Ink 46"/>
                <p14:cNvContentPartPr/>
                <p14:nvPr/>
              </p14:nvContentPartPr>
              <p14:xfrm>
                <a:off x="7692497" y="5334972"/>
                <a:ext cx="25560" cy="367920"/>
              </p14:xfrm>
            </p:contentPart>
          </mc:Choice>
          <mc:Fallback xmlns="">
            <p:pic>
              <p:nvPicPr>
                <p:cNvPr id="47" name="Ink 46"/>
              </p:nvPicPr>
              <p:blipFill>
                <a:blip r:embed="rId74"/>
              </p:blipFill>
              <p:spPr>
                <a:xfrm>
                  <a:off x="7692497" y="5334972"/>
                  <a:ext cx="25560" cy="36792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50" name="Ink 49"/>
                <p14:cNvContentPartPr/>
                <p14:nvPr/>
              </p14:nvContentPartPr>
              <p14:xfrm>
                <a:off x="8053217" y="1299732"/>
                <a:ext cx="489960" cy="351720"/>
              </p14:xfrm>
            </p:contentPart>
          </mc:Choice>
          <mc:Fallback xmlns="">
            <p:pic>
              <p:nvPicPr>
                <p:cNvPr id="50" name="Ink 49"/>
              </p:nvPicPr>
              <p:blipFill>
                <a:blip r:embed="rId76"/>
              </p:blipFill>
              <p:spPr>
                <a:xfrm>
                  <a:off x="8053217" y="1299732"/>
                  <a:ext cx="489960" cy="35172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51" name="Ink 50"/>
                <p14:cNvContentPartPr/>
                <p14:nvPr/>
              </p14:nvContentPartPr>
              <p14:xfrm>
                <a:off x="8539937" y="1333572"/>
                <a:ext cx="63000" cy="282960"/>
              </p14:xfrm>
            </p:contentPart>
          </mc:Choice>
          <mc:Fallback xmlns="">
            <p:pic>
              <p:nvPicPr>
                <p:cNvPr id="51" name="Ink 50"/>
              </p:nvPicPr>
              <p:blipFill>
                <a:blip r:embed="rId78"/>
              </p:blipFill>
              <p:spPr>
                <a:xfrm>
                  <a:off x="8539937" y="1333572"/>
                  <a:ext cx="63000" cy="2829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53" name="Ink 52"/>
                <p14:cNvContentPartPr/>
                <p14:nvPr/>
              </p14:nvContentPartPr>
              <p14:xfrm>
                <a:off x="8732897" y="1491972"/>
                <a:ext cx="26640" cy="271800"/>
              </p14:xfrm>
            </p:contentPart>
          </mc:Choice>
          <mc:Fallback xmlns="">
            <p:pic>
              <p:nvPicPr>
                <p:cNvPr id="53" name="Ink 52"/>
              </p:nvPicPr>
              <p:blipFill>
                <a:blip r:embed="rId80"/>
              </p:blipFill>
              <p:spPr>
                <a:xfrm>
                  <a:off x="8732897" y="1491972"/>
                  <a:ext cx="26640" cy="2718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4" name="Ink 53"/>
                <p14:cNvContentPartPr/>
                <p14:nvPr/>
              </p14:nvContentPartPr>
              <p14:xfrm>
                <a:off x="8707697" y="1761612"/>
                <a:ext cx="118080" cy="9000"/>
              </p14:xfrm>
            </p:contentPart>
          </mc:Choice>
          <mc:Fallback xmlns="">
            <p:pic>
              <p:nvPicPr>
                <p:cNvPr id="54" name="Ink 53"/>
              </p:nvPicPr>
              <p:blipFill>
                <a:blip r:embed="rId82"/>
              </p:blipFill>
              <p:spPr>
                <a:xfrm>
                  <a:off x="8707697" y="1761612"/>
                  <a:ext cx="118080" cy="90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5" name="Ink 54"/>
                <p14:cNvContentPartPr/>
                <p14:nvPr/>
              </p14:nvContentPartPr>
              <p14:xfrm>
                <a:off x="9144017" y="1098852"/>
                <a:ext cx="269280" cy="4332240"/>
              </p14:xfrm>
            </p:contentPart>
          </mc:Choice>
          <mc:Fallback xmlns="">
            <p:pic>
              <p:nvPicPr>
                <p:cNvPr id="55" name="Ink 54"/>
              </p:nvPicPr>
              <p:blipFill>
                <a:blip r:embed="rId84"/>
              </p:blipFill>
              <p:spPr>
                <a:xfrm>
                  <a:off x="9144017" y="1098852"/>
                  <a:ext cx="269280" cy="433224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6" name="Ink 55"/>
                <p14:cNvContentPartPr/>
                <p14:nvPr/>
              </p14:nvContentPartPr>
              <p14:xfrm>
                <a:off x="9578177" y="1417812"/>
                <a:ext cx="439920" cy="265320"/>
              </p14:xfrm>
            </p:contentPart>
          </mc:Choice>
          <mc:Fallback xmlns="">
            <p:pic>
              <p:nvPicPr>
                <p:cNvPr id="56" name="Ink 55"/>
              </p:nvPicPr>
              <p:blipFill>
                <a:blip r:embed="rId86"/>
              </p:blipFill>
              <p:spPr>
                <a:xfrm>
                  <a:off x="9578177" y="1417812"/>
                  <a:ext cx="439920" cy="26532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7" name="Ink 56"/>
                <p14:cNvContentPartPr/>
                <p14:nvPr/>
              </p14:nvContentPartPr>
              <p14:xfrm>
                <a:off x="10149857" y="1364892"/>
                <a:ext cx="142560" cy="297360"/>
              </p14:xfrm>
            </p:contentPart>
          </mc:Choice>
          <mc:Fallback xmlns="">
            <p:pic>
              <p:nvPicPr>
                <p:cNvPr id="57" name="Ink 56"/>
              </p:nvPicPr>
              <p:blipFill>
                <a:blip r:embed="rId88"/>
              </p:blipFill>
              <p:spPr>
                <a:xfrm>
                  <a:off x="10149857" y="1364892"/>
                  <a:ext cx="142560" cy="29736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8" name="Ink 57"/>
                <p14:cNvContentPartPr/>
                <p14:nvPr/>
              </p14:nvContentPartPr>
              <p14:xfrm>
                <a:off x="10519577" y="1207572"/>
                <a:ext cx="47880" cy="3405960"/>
              </p14:xfrm>
            </p:contentPart>
          </mc:Choice>
          <mc:Fallback xmlns="">
            <p:pic>
              <p:nvPicPr>
                <p:cNvPr id="58" name="Ink 57"/>
              </p:nvPicPr>
              <p:blipFill>
                <a:blip r:embed="rId90"/>
              </p:blipFill>
              <p:spPr>
                <a:xfrm>
                  <a:off x="10519577" y="1207572"/>
                  <a:ext cx="47880" cy="34059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9" name="Ink 58"/>
                <p14:cNvContentPartPr/>
                <p14:nvPr/>
              </p14:nvContentPartPr>
              <p14:xfrm>
                <a:off x="10695977" y="1333572"/>
                <a:ext cx="192960" cy="282240"/>
              </p14:xfrm>
            </p:contentPart>
          </mc:Choice>
          <mc:Fallback xmlns="">
            <p:pic>
              <p:nvPicPr>
                <p:cNvPr id="59" name="Ink 58"/>
              </p:nvPicPr>
              <p:blipFill>
                <a:blip r:embed="rId92"/>
              </p:blipFill>
              <p:spPr>
                <a:xfrm>
                  <a:off x="10695977" y="1333572"/>
                  <a:ext cx="192960" cy="28224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60" name="Ink 59"/>
                <p14:cNvContentPartPr/>
                <p14:nvPr/>
              </p14:nvContentPartPr>
              <p14:xfrm>
                <a:off x="10930697" y="1425732"/>
                <a:ext cx="287640" cy="324000"/>
              </p14:xfrm>
            </p:contentPart>
          </mc:Choice>
          <mc:Fallback xmlns="">
            <p:pic>
              <p:nvPicPr>
                <p:cNvPr id="60" name="Ink 59"/>
              </p:nvPicPr>
              <p:blipFill>
                <a:blip r:embed="rId94"/>
              </p:blipFill>
              <p:spPr>
                <a:xfrm>
                  <a:off x="10930697" y="1425732"/>
                  <a:ext cx="287640" cy="32400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61" name="Ink 60"/>
                <p14:cNvContentPartPr/>
                <p14:nvPr/>
              </p14:nvContentPartPr>
              <p14:xfrm>
                <a:off x="11341457" y="1291812"/>
                <a:ext cx="17640" cy="3108600"/>
              </p14:xfrm>
            </p:contentPart>
          </mc:Choice>
          <mc:Fallback xmlns="">
            <p:pic>
              <p:nvPicPr>
                <p:cNvPr id="61" name="Ink 60"/>
              </p:nvPicPr>
              <p:blipFill>
                <a:blip r:embed="rId96"/>
              </p:blipFill>
              <p:spPr>
                <a:xfrm>
                  <a:off x="11341457" y="1291812"/>
                  <a:ext cx="17640" cy="31086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62" name="Ink 61"/>
                <p14:cNvContentPartPr/>
                <p14:nvPr/>
              </p14:nvContentPartPr>
              <p14:xfrm>
                <a:off x="11551697" y="1635612"/>
                <a:ext cx="360" cy="360"/>
              </p14:xfrm>
            </p:contentPart>
          </mc:Choice>
          <mc:Fallback xmlns="">
            <p:pic>
              <p:nvPicPr>
                <p:cNvPr id="62" name="Ink 61"/>
              </p:nvPicPr>
              <p:blipFill>
                <a:blip r:embed="rId98"/>
              </p:blipFill>
              <p:spPr>
                <a:xfrm>
                  <a:off x="11551697" y="1635612"/>
                  <a:ext cx="360" cy="36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63" name="Ink 62"/>
                <p14:cNvContentPartPr/>
                <p14:nvPr/>
              </p14:nvContentPartPr>
              <p14:xfrm>
                <a:off x="11652497" y="1635612"/>
                <a:ext cx="360" cy="360"/>
              </p14:xfrm>
            </p:contentPart>
          </mc:Choice>
          <mc:Fallback xmlns="">
            <p:pic>
              <p:nvPicPr>
                <p:cNvPr id="63" name="Ink 62"/>
              </p:nvPicPr>
              <p:blipFill>
                <a:blip r:embed="rId68"/>
              </p:blipFill>
              <p:spPr>
                <a:xfrm>
                  <a:off x="11652497" y="1635612"/>
                  <a:ext cx="360" cy="36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64" name="Ink 63"/>
                <p14:cNvContentPartPr/>
                <p14:nvPr/>
              </p14:nvContentPartPr>
              <p14:xfrm>
                <a:off x="11719457" y="1635612"/>
                <a:ext cx="11880" cy="360"/>
              </p14:xfrm>
            </p:contentPart>
          </mc:Choice>
          <mc:Fallback xmlns="">
            <p:pic>
              <p:nvPicPr>
                <p:cNvPr id="64" name="Ink 63"/>
              </p:nvPicPr>
              <p:blipFill>
                <a:blip r:embed="rId101"/>
              </p:blipFill>
              <p:spPr>
                <a:xfrm>
                  <a:off x="11719457" y="1635612"/>
                  <a:ext cx="11880" cy="36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65" name="Ink 64"/>
                <p14:cNvContentPartPr/>
                <p14:nvPr/>
              </p14:nvContentPartPr>
              <p14:xfrm>
                <a:off x="11786417" y="1635612"/>
                <a:ext cx="185040" cy="360"/>
              </p14:xfrm>
            </p:contentPart>
          </mc:Choice>
          <mc:Fallback xmlns="">
            <p:pic>
              <p:nvPicPr>
                <p:cNvPr id="65" name="Ink 64"/>
              </p:nvPicPr>
              <p:blipFill>
                <a:blip r:embed="rId103"/>
              </p:blipFill>
              <p:spPr>
                <a:xfrm>
                  <a:off x="11786417" y="1635612"/>
                  <a:ext cx="185040" cy="36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66" name="Ink 65"/>
                <p14:cNvContentPartPr/>
                <p14:nvPr/>
              </p14:nvContentPartPr>
              <p14:xfrm>
                <a:off x="11979377" y="1635612"/>
                <a:ext cx="67320" cy="8640"/>
              </p14:xfrm>
            </p:contentPart>
          </mc:Choice>
          <mc:Fallback xmlns="">
            <p:pic>
              <p:nvPicPr>
                <p:cNvPr id="66" name="Ink 65"/>
              </p:nvPicPr>
              <p:blipFill>
                <a:blip r:embed="rId105"/>
              </p:blipFill>
              <p:spPr>
                <a:xfrm>
                  <a:off x="11979377" y="1635612"/>
                  <a:ext cx="67320" cy="8640"/>
                </a:xfrm>
                <a:prstGeom prst="rect"/>
              </p:spPr>
            </p:pic>
          </mc:Fallback>
        </mc:AlternateContent>
      </p:grpSp>
      <mc:AlternateContent xmlns:mc="http://schemas.openxmlformats.org/markup-compatibility/2006" xmlns:p14="http://schemas.microsoft.com/office/powerpoint/2010/main">
        <mc:Choice Requires="p14">
          <p:contentPart r:id="rId106" p14:bwMode="auto">
            <p14:nvContentPartPr>
              <p14:cNvPr id="71" name="Ink 70"/>
              <p14:cNvContentPartPr/>
              <p14:nvPr/>
            </p14:nvContentPartPr>
            <p14:xfrm>
              <a:off x="8505737" y="2222052"/>
              <a:ext cx="183960" cy="163440"/>
            </p14:xfrm>
          </p:contentPart>
        </mc:Choice>
        <mc:Fallback xmlns="">
          <p:pic>
            <p:nvPicPr>
              <p:cNvPr id="71" name="Ink 70"/>
            </p:nvPicPr>
            <p:blipFill>
              <a:blip r:embed="rId107"/>
            </p:blipFill>
            <p:spPr>
              <a:xfrm>
                <a:off x="8505737" y="2222052"/>
                <a:ext cx="183960" cy="16344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72" name="Ink 71"/>
              <p14:cNvContentPartPr/>
              <p14:nvPr/>
            </p14:nvContentPartPr>
            <p14:xfrm>
              <a:off x="9848537" y="2069052"/>
              <a:ext cx="200880" cy="222120"/>
            </p14:xfrm>
          </p:contentPart>
        </mc:Choice>
        <mc:Fallback xmlns="">
          <p:pic>
            <p:nvPicPr>
              <p:cNvPr id="72" name="Ink 71"/>
            </p:nvPicPr>
            <p:blipFill>
              <a:blip r:embed="rId109"/>
            </p:blipFill>
            <p:spPr>
              <a:xfrm>
                <a:off x="9848537" y="2069052"/>
                <a:ext cx="200880" cy="222120"/>
              </a:xfrm>
              <a:prstGeom prst="rect"/>
            </p:spPr>
          </p:pic>
        </mc:Fallback>
      </mc:AlternateContent>
      <p:grpSp>
        <p:nvGrpSpPr>
          <p:cNvPr id="75" name="Group 74"/>
          <p:cNvGrpSpPr/>
          <p:nvPr/>
        </p:nvGrpSpPr>
        <p:grpSpPr>
          <a:xfrm>
            <a:off x="10787777" y="1951692"/>
            <a:ext cx="217800" cy="431280"/>
            <a:chOff x="10787777" y="1951692"/>
            <a:chExt cx="217800" cy="431280"/>
          </a:xfrm>
        </p:grpSpPr>
        <mc:AlternateContent xmlns:mc="http://schemas.openxmlformats.org/markup-compatibility/2006" xmlns:p14="http://schemas.microsoft.com/office/powerpoint/2010/main">
          <mc:Choice Requires="p14">
            <p:contentPart r:id="rId110" p14:bwMode="auto">
              <p14:nvContentPartPr>
                <p14:cNvPr id="73" name="Ink 72"/>
                <p14:cNvContentPartPr/>
                <p14:nvPr/>
              </p14:nvContentPartPr>
              <p14:xfrm>
                <a:off x="10787777" y="1951692"/>
                <a:ext cx="129960" cy="414720"/>
              </p14:xfrm>
            </p:contentPart>
          </mc:Choice>
          <mc:Fallback xmlns="">
            <p:pic>
              <p:nvPicPr>
                <p:cNvPr id="73" name="Ink 72"/>
              </p:nvPicPr>
              <p:blipFill>
                <a:blip r:embed="rId111"/>
              </p:blipFill>
              <p:spPr>
                <a:xfrm>
                  <a:off x="10787777" y="1951692"/>
                  <a:ext cx="129960" cy="41472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74" name="Ink 73"/>
                <p14:cNvContentPartPr/>
                <p14:nvPr/>
              </p14:nvContentPartPr>
              <p14:xfrm>
                <a:off x="10846817" y="2373972"/>
                <a:ext cx="158760" cy="9000"/>
              </p14:xfrm>
            </p:contentPart>
          </mc:Choice>
          <mc:Fallback xmlns="">
            <p:pic>
              <p:nvPicPr>
                <p:cNvPr id="74" name="Ink 73"/>
              </p:nvPicPr>
              <p:blipFill>
                <a:blip r:embed="rId113"/>
              </p:blipFill>
              <p:spPr>
                <a:xfrm>
                  <a:off x="10846817" y="2373972"/>
                  <a:ext cx="158760" cy="9000"/>
                </a:xfrm>
                <a:prstGeom prst="rect"/>
              </p:spPr>
            </p:pic>
          </mc:Fallback>
        </mc:AlternateContent>
      </p:grpSp>
      <p:sp>
        <p:nvSpPr>
          <p:cNvPr id="76" name="TextBox 75"/>
          <p:cNvSpPr txBox="1"/>
          <p:nvPr/>
        </p:nvSpPr>
        <p:spPr>
          <a:xfrm>
            <a:off x="5427677" y="4587972"/>
            <a:ext cx="2120581" cy="923330"/>
          </a:xfrm>
          <a:prstGeom prst="rect">
            <a:avLst/>
          </a:prstGeom>
          <a:noFill/>
        </p:spPr>
        <p:txBody>
          <a:bodyPr wrap="none" rtlCol="0">
            <a:spAutoFit/>
          </a:bodyPr>
          <a:lstStyle/>
          <a:p>
            <a:r>
              <a:rPr lang="en-US" dirty="0"/>
              <a:t>Feature Modeling </a:t>
            </a:r>
            <a:endParaRPr lang="en-US" dirty="0"/>
          </a:p>
          <a:p>
            <a:r>
              <a:rPr lang="en-US" dirty="0"/>
              <a:t>Or </a:t>
            </a:r>
            <a:endParaRPr lang="en-US" dirty="0"/>
          </a:p>
          <a:p>
            <a:r>
              <a:rPr lang="en-US" dirty="0"/>
              <a:t>Feature Engineering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86377" y="1535172"/>
            <a:ext cx="6328800" cy="4312080"/>
            <a:chOff x="486377" y="1535172"/>
            <a:chExt cx="6328800" cy="4312080"/>
          </a:xfrm>
        </p:grpSpPr>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861937" y="1535172"/>
                <a:ext cx="34920" cy="4312080"/>
              </p14:xfrm>
            </p:contentPart>
          </mc:Choice>
          <mc:Fallback xmlns="">
            <p:pic>
              <p:nvPicPr>
                <p:cNvPr id="4" name="Ink 3"/>
              </p:nvPicPr>
              <p:blipFill>
                <a:blip r:embed="rId2"/>
              </p:blipFill>
              <p:spPr>
                <a:xfrm>
                  <a:off x="1861937" y="1535172"/>
                  <a:ext cx="34920" cy="43120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486377" y="1887252"/>
                <a:ext cx="6328800" cy="33840"/>
              </p14:xfrm>
            </p:contentPart>
          </mc:Choice>
          <mc:Fallback xmlns="">
            <p:pic>
              <p:nvPicPr>
                <p:cNvPr id="5" name="Ink 4"/>
              </p:nvPicPr>
              <p:blipFill>
                <a:blip r:embed="rId4"/>
              </p:blipFill>
              <p:spPr>
                <a:xfrm>
                  <a:off x="486377" y="1887252"/>
                  <a:ext cx="6328800" cy="338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1392497" y="2049252"/>
                <a:ext cx="153000" cy="148680"/>
              </p14:xfrm>
            </p:contentPart>
          </mc:Choice>
          <mc:Fallback xmlns="">
            <p:pic>
              <p:nvPicPr>
                <p:cNvPr id="7" name="Ink 6"/>
              </p:nvPicPr>
              <p:blipFill>
                <a:blip r:embed="rId6"/>
              </p:blipFill>
              <p:spPr>
                <a:xfrm>
                  <a:off x="1392497" y="2049252"/>
                  <a:ext cx="153000" cy="1486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1434617" y="2323932"/>
                <a:ext cx="24120" cy="92160"/>
              </p14:xfrm>
            </p:contentPart>
          </mc:Choice>
          <mc:Fallback xmlns="">
            <p:pic>
              <p:nvPicPr>
                <p:cNvPr id="8" name="Ink 7"/>
              </p:nvPicPr>
              <p:blipFill>
                <a:blip r:embed="rId8"/>
              </p:blipFill>
              <p:spPr>
                <a:xfrm>
                  <a:off x="1434617" y="2323932"/>
                  <a:ext cx="24120" cy="921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Ink 9"/>
                <p14:cNvContentPartPr/>
                <p14:nvPr/>
              </p14:nvContentPartPr>
              <p14:xfrm>
                <a:off x="1459457" y="2658372"/>
                <a:ext cx="150840" cy="160560"/>
              </p14:xfrm>
            </p:contentPart>
          </mc:Choice>
          <mc:Fallback xmlns="">
            <p:pic>
              <p:nvPicPr>
                <p:cNvPr id="10" name="Ink 9"/>
              </p:nvPicPr>
              <p:blipFill>
                <a:blip r:embed="rId10"/>
              </p:blipFill>
              <p:spPr>
                <a:xfrm>
                  <a:off x="1459457" y="2658372"/>
                  <a:ext cx="150840" cy="1605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1505177" y="2986332"/>
                <a:ext cx="204480" cy="235440"/>
              </p14:xfrm>
            </p:contentPart>
          </mc:Choice>
          <mc:Fallback xmlns="">
            <p:pic>
              <p:nvPicPr>
                <p:cNvPr id="11" name="Ink 10"/>
              </p:nvPicPr>
              <p:blipFill>
                <a:blip r:embed="rId12"/>
              </p:blipFill>
              <p:spPr>
                <a:xfrm>
                  <a:off x="1505177" y="2986332"/>
                  <a:ext cx="204480" cy="2354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Ink 11"/>
                <p14:cNvContentPartPr/>
                <p14:nvPr/>
              </p14:nvContentPartPr>
              <p14:xfrm>
                <a:off x="1526417" y="3380892"/>
                <a:ext cx="360" cy="50400"/>
              </p14:xfrm>
            </p:contentPart>
          </mc:Choice>
          <mc:Fallback xmlns="">
            <p:pic>
              <p:nvPicPr>
                <p:cNvPr id="12" name="Ink 11"/>
              </p:nvPicPr>
              <p:blipFill>
                <a:blip r:embed="rId14"/>
              </p:blipFill>
              <p:spPr>
                <a:xfrm>
                  <a:off x="1526417" y="3380892"/>
                  <a:ext cx="360" cy="504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Ink 12"/>
                <p14:cNvContentPartPr/>
                <p14:nvPr/>
              </p14:nvContentPartPr>
              <p14:xfrm>
                <a:off x="1434257" y="3900732"/>
                <a:ext cx="92520" cy="955800"/>
              </p14:xfrm>
            </p:contentPart>
          </mc:Choice>
          <mc:Fallback xmlns="">
            <p:pic>
              <p:nvPicPr>
                <p:cNvPr id="13" name="Ink 12"/>
              </p:nvPicPr>
              <p:blipFill>
                <a:blip r:embed="rId16"/>
              </p:blipFill>
              <p:spPr>
                <a:xfrm>
                  <a:off x="1434257" y="3900732"/>
                  <a:ext cx="92520" cy="955800"/>
                </a:xfrm>
                <a:prstGeom prst="rect"/>
              </p:spPr>
            </p:pic>
          </mc:Fallback>
        </mc:AlternateContent>
      </p:grpSp>
      <p:grpSp>
        <p:nvGrpSpPr>
          <p:cNvPr id="29" name="Group 28"/>
          <p:cNvGrpSpPr/>
          <p:nvPr/>
        </p:nvGrpSpPr>
        <p:grpSpPr>
          <a:xfrm>
            <a:off x="2139857" y="1551012"/>
            <a:ext cx="375840" cy="165960"/>
            <a:chOff x="2139857" y="1551012"/>
            <a:chExt cx="375840" cy="165960"/>
          </a:xfrm>
        </p:grpSpPr>
        <mc:AlternateContent xmlns:mc="http://schemas.openxmlformats.org/markup-compatibility/2006" xmlns:p14="http://schemas.microsoft.com/office/powerpoint/2010/main">
          <mc:Choice Requires="p14">
            <p:contentPart r:id="rId17" p14:bwMode="auto">
              <p14:nvContentPartPr>
                <p14:cNvPr id="15" name="Ink 14"/>
                <p14:cNvContentPartPr/>
                <p14:nvPr/>
              </p14:nvContentPartPr>
              <p14:xfrm>
                <a:off x="2139857" y="1551012"/>
                <a:ext cx="217800" cy="112680"/>
              </p14:xfrm>
            </p:contentPart>
          </mc:Choice>
          <mc:Fallback xmlns="">
            <p:pic>
              <p:nvPicPr>
                <p:cNvPr id="15" name="Ink 14"/>
              </p:nvPicPr>
              <p:blipFill>
                <a:blip r:embed="rId18"/>
              </p:blipFill>
              <p:spPr>
                <a:xfrm>
                  <a:off x="2139857" y="1551012"/>
                  <a:ext cx="217800" cy="1126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6" name="Ink 15"/>
                <p14:cNvContentPartPr/>
                <p14:nvPr/>
              </p14:nvContentPartPr>
              <p14:xfrm>
                <a:off x="2482937" y="1585572"/>
                <a:ext cx="32760" cy="131400"/>
              </p14:xfrm>
            </p:contentPart>
          </mc:Choice>
          <mc:Fallback xmlns="">
            <p:pic>
              <p:nvPicPr>
                <p:cNvPr id="16" name="Ink 15"/>
              </p:nvPicPr>
              <p:blipFill>
                <a:blip r:embed="rId20"/>
              </p:blipFill>
              <p:spPr>
                <a:xfrm>
                  <a:off x="2482937" y="1585572"/>
                  <a:ext cx="32760" cy="131400"/>
                </a:xfrm>
                <a:prstGeom prst="rect"/>
              </p:spPr>
            </p:pic>
          </mc:Fallback>
        </mc:AlternateContent>
      </p:grpSp>
      <p:grpSp>
        <p:nvGrpSpPr>
          <p:cNvPr id="28" name="Group 27"/>
          <p:cNvGrpSpPr/>
          <p:nvPr/>
        </p:nvGrpSpPr>
        <p:grpSpPr>
          <a:xfrm>
            <a:off x="3092777" y="1489092"/>
            <a:ext cx="1496520" cy="240840"/>
            <a:chOff x="3092777" y="1489092"/>
            <a:chExt cx="1496520" cy="240840"/>
          </a:xfrm>
        </p:grpSpPr>
        <mc:AlternateContent xmlns:mc="http://schemas.openxmlformats.org/markup-compatibility/2006" xmlns:p14="http://schemas.microsoft.com/office/powerpoint/2010/main">
          <mc:Choice Requires="p14">
            <p:contentPart r:id="rId21" p14:bwMode="auto">
              <p14:nvContentPartPr>
                <p14:cNvPr id="17" name="Ink 16"/>
                <p14:cNvContentPartPr/>
                <p14:nvPr/>
              </p14:nvContentPartPr>
              <p14:xfrm>
                <a:off x="3092777" y="1489092"/>
                <a:ext cx="119880" cy="179280"/>
              </p14:xfrm>
            </p:contentPart>
          </mc:Choice>
          <mc:Fallback xmlns="">
            <p:pic>
              <p:nvPicPr>
                <p:cNvPr id="17" name="Ink 16"/>
              </p:nvPicPr>
              <p:blipFill>
                <a:blip r:embed="rId22"/>
              </p:blipFill>
              <p:spPr>
                <a:xfrm>
                  <a:off x="3092777" y="1489092"/>
                  <a:ext cx="119880" cy="1792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Ink 17"/>
                <p14:cNvContentPartPr/>
                <p14:nvPr/>
              </p14:nvContentPartPr>
              <p14:xfrm>
                <a:off x="3321737" y="1585212"/>
                <a:ext cx="180360" cy="144720"/>
              </p14:xfrm>
            </p:contentPart>
          </mc:Choice>
          <mc:Fallback xmlns="">
            <p:pic>
              <p:nvPicPr>
                <p:cNvPr id="18" name="Ink 17"/>
              </p:nvPicPr>
              <p:blipFill>
                <a:blip r:embed="rId24"/>
              </p:blipFill>
              <p:spPr>
                <a:xfrm>
                  <a:off x="3321737" y="1585212"/>
                  <a:ext cx="180360" cy="14472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9" name="Ink 18"/>
                <p14:cNvContentPartPr/>
                <p14:nvPr/>
              </p14:nvContentPartPr>
              <p14:xfrm>
                <a:off x="3632057" y="1643892"/>
                <a:ext cx="59040" cy="360"/>
              </p14:xfrm>
            </p:contentPart>
          </mc:Choice>
          <mc:Fallback xmlns="">
            <p:pic>
              <p:nvPicPr>
                <p:cNvPr id="19" name="Ink 18"/>
              </p:nvPicPr>
              <p:blipFill>
                <a:blip r:embed="rId26"/>
              </p:blipFill>
              <p:spPr>
                <a:xfrm>
                  <a:off x="3632057" y="1643892"/>
                  <a:ext cx="5904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Ink 19"/>
                <p14:cNvContentPartPr/>
                <p14:nvPr/>
              </p14:nvContentPartPr>
              <p14:xfrm>
                <a:off x="3959657" y="1643892"/>
                <a:ext cx="629640" cy="360"/>
              </p14:xfrm>
            </p:contentPart>
          </mc:Choice>
          <mc:Fallback xmlns="">
            <p:pic>
              <p:nvPicPr>
                <p:cNvPr id="20" name="Ink 19"/>
              </p:nvPicPr>
              <p:blipFill>
                <a:blip r:embed="rId28"/>
              </p:blipFill>
              <p:spPr>
                <a:xfrm>
                  <a:off x="3959657" y="1643892"/>
                  <a:ext cx="629640" cy="360"/>
                </a:xfrm>
                <a:prstGeom prst="rect"/>
              </p:spPr>
            </p:pic>
          </mc:Fallback>
        </mc:AlternateContent>
      </p:grpSp>
      <mc:AlternateContent xmlns:mc="http://schemas.openxmlformats.org/markup-compatibility/2006" xmlns:p14="http://schemas.microsoft.com/office/powerpoint/2010/main">
        <mc:Choice Requires="p14">
          <p:contentPart r:id="rId29" p14:bwMode="auto">
            <p14:nvContentPartPr>
              <p14:cNvPr id="21" name="Ink 20"/>
              <p14:cNvContentPartPr/>
              <p14:nvPr/>
            </p14:nvContentPartPr>
            <p14:xfrm>
              <a:off x="5142257" y="1643892"/>
              <a:ext cx="693000" cy="360"/>
            </p14:xfrm>
          </p:contentPart>
        </mc:Choice>
        <mc:Fallback xmlns="">
          <p:pic>
            <p:nvPicPr>
              <p:cNvPr id="21" name="Ink 20"/>
            </p:nvPicPr>
            <p:blipFill>
              <a:blip r:embed="rId30"/>
            </p:blipFill>
            <p:spPr>
              <a:xfrm>
                <a:off x="5142257" y="1643892"/>
                <a:ext cx="69300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Ink 21"/>
              <p14:cNvContentPartPr/>
              <p14:nvPr/>
            </p14:nvContentPartPr>
            <p14:xfrm>
              <a:off x="6476417" y="1635612"/>
              <a:ext cx="360" cy="360"/>
            </p14:xfrm>
          </p:contentPart>
        </mc:Choice>
        <mc:Fallback xmlns="">
          <p:pic>
            <p:nvPicPr>
              <p:cNvPr id="22" name="Ink 21"/>
            </p:nvPicPr>
            <p:blipFill>
              <a:blip r:embed="rId32"/>
            </p:blipFill>
            <p:spPr>
              <a:xfrm>
                <a:off x="6476417" y="1635612"/>
                <a:ext cx="360" cy="360"/>
              </a:xfrm>
              <a:prstGeom prst="rect"/>
            </p:spPr>
          </p:pic>
        </mc:Fallback>
      </mc:AlternateContent>
      <p:grpSp>
        <p:nvGrpSpPr>
          <p:cNvPr id="27" name="Group 26"/>
          <p:cNvGrpSpPr/>
          <p:nvPr/>
        </p:nvGrpSpPr>
        <p:grpSpPr>
          <a:xfrm>
            <a:off x="6750737" y="1474692"/>
            <a:ext cx="860040" cy="239040"/>
            <a:chOff x="6750737" y="1474692"/>
            <a:chExt cx="860040" cy="239040"/>
          </a:xfrm>
        </p:grpSpPr>
        <mc:AlternateContent xmlns:mc="http://schemas.openxmlformats.org/markup-compatibility/2006" xmlns:p14="http://schemas.microsoft.com/office/powerpoint/2010/main">
          <mc:Choice Requires="p14">
            <p:contentPart r:id="rId33" p14:bwMode="auto">
              <p14:nvContentPartPr>
                <p14:cNvPr id="23" name="Ink 22"/>
                <p14:cNvContentPartPr/>
                <p14:nvPr/>
              </p14:nvContentPartPr>
              <p14:xfrm>
                <a:off x="6750737" y="1474692"/>
                <a:ext cx="311760" cy="196560"/>
              </p14:xfrm>
            </p:contentPart>
          </mc:Choice>
          <mc:Fallback xmlns="">
            <p:pic>
              <p:nvPicPr>
                <p:cNvPr id="23" name="Ink 22"/>
              </p:nvPicPr>
              <p:blipFill>
                <a:blip r:embed="rId34"/>
              </p:blipFill>
              <p:spPr>
                <a:xfrm>
                  <a:off x="6750737" y="1474692"/>
                  <a:ext cx="311760" cy="1965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4" name="Ink 23"/>
                <p14:cNvContentPartPr/>
                <p14:nvPr/>
              </p14:nvContentPartPr>
              <p14:xfrm>
                <a:off x="7105337" y="1543452"/>
                <a:ext cx="168120" cy="119160"/>
              </p14:xfrm>
            </p:contentPart>
          </mc:Choice>
          <mc:Fallback xmlns="">
            <p:pic>
              <p:nvPicPr>
                <p:cNvPr id="24" name="Ink 23"/>
              </p:nvPicPr>
              <p:blipFill>
                <a:blip r:embed="rId36"/>
              </p:blipFill>
              <p:spPr>
                <a:xfrm>
                  <a:off x="7105337" y="1543452"/>
                  <a:ext cx="168120" cy="1191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5" name="Ink 24"/>
                <p14:cNvContentPartPr/>
                <p14:nvPr/>
              </p14:nvContentPartPr>
              <p14:xfrm>
                <a:off x="7264457" y="1560012"/>
                <a:ext cx="36000" cy="141840"/>
              </p14:xfrm>
            </p:contentPart>
          </mc:Choice>
          <mc:Fallback xmlns="">
            <p:pic>
              <p:nvPicPr>
                <p:cNvPr id="25" name="Ink 24"/>
              </p:nvPicPr>
              <p:blipFill>
                <a:blip r:embed="rId38"/>
              </p:blipFill>
              <p:spPr>
                <a:xfrm>
                  <a:off x="7264457" y="1560012"/>
                  <a:ext cx="36000" cy="14184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6" name="Ink 25"/>
                <p14:cNvContentPartPr/>
                <p14:nvPr/>
              </p14:nvContentPartPr>
              <p14:xfrm>
                <a:off x="7434377" y="1576572"/>
                <a:ext cx="176400" cy="137160"/>
              </p14:xfrm>
            </p:contentPart>
          </mc:Choice>
          <mc:Fallback xmlns="">
            <p:pic>
              <p:nvPicPr>
                <p:cNvPr id="26" name="Ink 25"/>
              </p:nvPicPr>
              <p:blipFill>
                <a:blip r:embed="rId40"/>
              </p:blipFill>
              <p:spPr>
                <a:xfrm>
                  <a:off x="7434377" y="1576572"/>
                  <a:ext cx="176400" cy="137160"/>
                </a:xfrm>
                <a:prstGeom prst="rect"/>
              </p:spPr>
            </p:pic>
          </mc:Fallback>
        </mc:AlternateContent>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Outline</a:t>
            </a:r>
            <a:endParaRPr lang="de-DE" dirty="0"/>
          </a:p>
        </p:txBody>
      </p:sp>
      <p:sp>
        <p:nvSpPr>
          <p:cNvPr id="3" name="Inhaltsplatzhalter 2"/>
          <p:cNvSpPr>
            <a:spLocks noGrp="1"/>
          </p:cNvSpPr>
          <p:nvPr>
            <p:ph idx="1"/>
          </p:nvPr>
        </p:nvSpPr>
        <p:spPr/>
        <p:txBody>
          <a:bodyPr/>
          <a:lstStyle/>
          <a:p>
            <a:r>
              <a:rPr lang="de-DE" dirty="0" err="1"/>
              <a:t>Generic</a:t>
            </a:r>
            <a:r>
              <a:rPr lang="de-DE" dirty="0"/>
              <a:t> </a:t>
            </a:r>
            <a:r>
              <a:rPr lang="de-DE" dirty="0" err="1"/>
              <a:t>Process</a:t>
            </a:r>
            <a:r>
              <a:rPr lang="de-DE" dirty="0"/>
              <a:t> Model</a:t>
            </a:r>
            <a:endParaRPr lang="de-DE" dirty="0"/>
          </a:p>
          <a:p>
            <a:endParaRPr lang="de-DE" dirty="0"/>
          </a:p>
          <a:p>
            <a:r>
              <a:rPr lang="de-DE" dirty="0" err="1"/>
              <a:t>Roles</a:t>
            </a:r>
            <a:endParaRPr lang="de-DE" dirty="0"/>
          </a:p>
          <a:p>
            <a:endParaRPr lang="de-DE" dirty="0"/>
          </a:p>
          <a:p>
            <a:r>
              <a:rPr lang="de-DE" dirty="0"/>
              <a:t>Core </a:t>
            </a:r>
            <a:r>
              <a:rPr lang="de-DE" dirty="0" err="1"/>
              <a:t>Deliverables</a:t>
            </a:r>
            <a:endParaRPr lang="de-DE" dirty="0"/>
          </a:p>
          <a:p>
            <a:endParaRPr lang="de-DE" dirty="0"/>
          </a:p>
          <a:p>
            <a:r>
              <a:rPr lang="de-DE" dirty="0"/>
              <a:t>Summary</a:t>
            </a:r>
            <a:endParaRPr lang="de-DE" dirty="0"/>
          </a:p>
          <a:p>
            <a:endParaRPr lang="de-DE" dirty="0"/>
          </a:p>
          <a:p>
            <a:endParaRPr lang="de-DE" dirty="0"/>
          </a:p>
          <a:p>
            <a:endParaRPr lang="de-DE" dirty="0"/>
          </a:p>
          <a:p>
            <a:endParaRPr lang="de-DE" dirty="0">
              <a:solidFill>
                <a:srgbClr val="002060"/>
              </a:solidFill>
            </a:endParaRPr>
          </a:p>
        </p:txBody>
      </p:sp>
      <p:sp>
        <p:nvSpPr>
          <p:cNvPr id="4" name="Fußzeilenplatzhalter 3"/>
          <p:cNvSpPr>
            <a:spLocks noGrp="1"/>
          </p:cNvSpPr>
          <p:nvPr>
            <p:ph type="ftr" sz="quarter" idx="11"/>
          </p:nvPr>
        </p:nvSpPr>
        <p:spPr/>
        <p:txBody>
          <a:bodyPr/>
          <a:lstStyle/>
          <a:p>
            <a:pPr>
              <a:defRPr/>
            </a:pPr>
            <a:r>
              <a:rPr lang="en-US" dirty="0"/>
              <a:t>Introduction to Data Science https://sherbold.github.io/intro-to-data-science</a:t>
            </a:r>
            <a:endParaRPr lang="de-D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Spilt </a:t>
            </a:r>
            <a:endParaRPr lang="en-US" dirty="0"/>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1602017" y="1936212"/>
              <a:ext cx="1620720" cy="4056840"/>
            </p14:xfrm>
          </p:contentPart>
        </mc:Choice>
        <mc:Fallback xmlns="">
          <p:pic>
            <p:nvPicPr>
              <p:cNvPr id="6" name="Ink 5"/>
            </p:nvPicPr>
            <p:blipFill>
              <a:blip r:embed="rId2"/>
            </p:blipFill>
            <p:spPr>
              <a:xfrm>
                <a:off x="1602017" y="1936212"/>
                <a:ext cx="1620720" cy="40568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Ink 6"/>
              <p14:cNvContentPartPr/>
              <p14:nvPr/>
            </p14:nvContentPartPr>
            <p14:xfrm>
              <a:off x="1644497" y="1350492"/>
              <a:ext cx="285120" cy="367200"/>
            </p14:xfrm>
          </p:contentPart>
        </mc:Choice>
        <mc:Fallback xmlns="">
          <p:pic>
            <p:nvPicPr>
              <p:cNvPr id="7" name="Ink 6"/>
            </p:nvPicPr>
            <p:blipFill>
              <a:blip r:embed="rId4"/>
            </p:blipFill>
            <p:spPr>
              <a:xfrm>
                <a:off x="1644497" y="1350492"/>
                <a:ext cx="285120" cy="367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Ink 7"/>
              <p14:cNvContentPartPr/>
              <p14:nvPr/>
            </p14:nvContentPartPr>
            <p14:xfrm>
              <a:off x="2072177" y="1509252"/>
              <a:ext cx="135720" cy="167760"/>
            </p14:xfrm>
          </p:contentPart>
        </mc:Choice>
        <mc:Fallback xmlns="">
          <p:pic>
            <p:nvPicPr>
              <p:cNvPr id="8" name="Ink 7"/>
            </p:nvPicPr>
            <p:blipFill>
              <a:blip r:embed="rId6"/>
            </p:blipFill>
            <p:spPr>
              <a:xfrm>
                <a:off x="2072177" y="1509252"/>
                <a:ext cx="135720" cy="167760"/>
              </a:xfrm>
              <a:prstGeom prst="rect"/>
            </p:spPr>
          </p:pic>
        </mc:Fallback>
      </mc:AlternateContent>
      <p:grpSp>
        <p:nvGrpSpPr>
          <p:cNvPr id="18" name="Group 17"/>
          <p:cNvGrpSpPr/>
          <p:nvPr/>
        </p:nvGrpSpPr>
        <p:grpSpPr>
          <a:xfrm>
            <a:off x="2616137" y="1148892"/>
            <a:ext cx="801360" cy="597240"/>
            <a:chOff x="2616137" y="1148892"/>
            <a:chExt cx="801360" cy="597240"/>
          </a:xfrm>
        </p:grpSpPr>
        <mc:AlternateContent xmlns:mc="http://schemas.openxmlformats.org/markup-compatibility/2006" xmlns:p14="http://schemas.microsoft.com/office/powerpoint/2010/main">
          <mc:Choice Requires="p14">
            <p:contentPart r:id="rId7" p14:bwMode="auto">
              <p14:nvContentPartPr>
                <p14:cNvPr id="9" name="Ink 8"/>
                <p14:cNvContentPartPr/>
                <p14:nvPr/>
              </p14:nvContentPartPr>
              <p14:xfrm>
                <a:off x="2616137" y="1493412"/>
                <a:ext cx="137160" cy="252720"/>
              </p14:xfrm>
            </p:contentPart>
          </mc:Choice>
          <mc:Fallback xmlns="">
            <p:pic>
              <p:nvPicPr>
                <p:cNvPr id="9" name="Ink 8"/>
              </p:nvPicPr>
              <p:blipFill>
                <a:blip r:embed="rId8"/>
              </p:blipFill>
              <p:spPr>
                <a:xfrm>
                  <a:off x="2616137" y="1493412"/>
                  <a:ext cx="137160" cy="2527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Ink 9"/>
                <p14:cNvContentPartPr/>
                <p14:nvPr/>
              </p14:nvContentPartPr>
              <p14:xfrm>
                <a:off x="2868857" y="1593852"/>
                <a:ext cx="58320" cy="142920"/>
              </p14:xfrm>
            </p:contentPart>
          </mc:Choice>
          <mc:Fallback xmlns="">
            <p:pic>
              <p:nvPicPr>
                <p:cNvPr id="10" name="Ink 9"/>
              </p:nvPicPr>
              <p:blipFill>
                <a:blip r:embed="rId10"/>
              </p:blipFill>
              <p:spPr>
                <a:xfrm>
                  <a:off x="2868857" y="1593852"/>
                  <a:ext cx="58320" cy="1429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2882177" y="1494132"/>
                <a:ext cx="55080" cy="116640"/>
              </p14:xfrm>
            </p:contentPart>
          </mc:Choice>
          <mc:Fallback xmlns="">
            <p:pic>
              <p:nvPicPr>
                <p:cNvPr id="11" name="Ink 10"/>
              </p:nvPicPr>
              <p:blipFill>
                <a:blip r:embed="rId12"/>
              </p:blipFill>
              <p:spPr>
                <a:xfrm>
                  <a:off x="2882177" y="1494132"/>
                  <a:ext cx="55080" cy="1166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Ink 11"/>
                <p14:cNvContentPartPr/>
                <p14:nvPr/>
              </p14:nvContentPartPr>
              <p14:xfrm>
                <a:off x="3019697" y="1358772"/>
                <a:ext cx="60120" cy="234360"/>
              </p14:xfrm>
            </p:contentPart>
          </mc:Choice>
          <mc:Fallback xmlns="">
            <p:pic>
              <p:nvPicPr>
                <p:cNvPr id="12" name="Ink 11"/>
              </p:nvPicPr>
              <p:blipFill>
                <a:blip r:embed="rId14"/>
              </p:blipFill>
              <p:spPr>
                <a:xfrm>
                  <a:off x="3019697" y="1358772"/>
                  <a:ext cx="60120" cy="234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Ink 12"/>
                <p14:cNvContentPartPr/>
                <p14:nvPr/>
              </p14:nvContentPartPr>
              <p14:xfrm>
                <a:off x="3221297" y="1375692"/>
                <a:ext cx="360" cy="13680"/>
              </p14:xfrm>
            </p:contentPart>
          </mc:Choice>
          <mc:Fallback xmlns="">
            <p:pic>
              <p:nvPicPr>
                <p:cNvPr id="13" name="Ink 12"/>
              </p:nvPicPr>
              <p:blipFill>
                <a:blip r:embed="rId16"/>
              </p:blipFill>
              <p:spPr>
                <a:xfrm>
                  <a:off x="3221297" y="1375692"/>
                  <a:ext cx="360" cy="1368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4" name="Ink 13"/>
                <p14:cNvContentPartPr/>
                <p14:nvPr/>
              </p14:nvContentPartPr>
              <p14:xfrm>
                <a:off x="3196097" y="1148892"/>
                <a:ext cx="193680" cy="449640"/>
              </p14:xfrm>
            </p:contentPart>
          </mc:Choice>
          <mc:Fallback xmlns="">
            <p:pic>
              <p:nvPicPr>
                <p:cNvPr id="14" name="Ink 13"/>
              </p:nvPicPr>
              <p:blipFill>
                <a:blip r:embed="rId18"/>
              </p:blipFill>
              <p:spPr>
                <a:xfrm>
                  <a:off x="3196097" y="1148892"/>
                  <a:ext cx="193680" cy="4496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Ink 14"/>
                <p14:cNvContentPartPr/>
                <p14:nvPr/>
              </p14:nvContentPartPr>
              <p14:xfrm>
                <a:off x="3246497" y="1471452"/>
                <a:ext cx="171000" cy="5400"/>
              </p14:xfrm>
            </p:contentPart>
          </mc:Choice>
          <mc:Fallback xmlns="">
            <p:pic>
              <p:nvPicPr>
                <p:cNvPr id="15" name="Ink 14"/>
              </p:nvPicPr>
              <p:blipFill>
                <a:blip r:embed="rId20"/>
              </p:blipFill>
              <p:spPr>
                <a:xfrm>
                  <a:off x="3246497" y="1471452"/>
                  <a:ext cx="171000" cy="54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Ink 15"/>
                <p14:cNvContentPartPr/>
                <p14:nvPr/>
              </p14:nvContentPartPr>
              <p14:xfrm>
                <a:off x="3137057" y="1426092"/>
                <a:ext cx="47520" cy="133920"/>
              </p14:xfrm>
            </p:contentPart>
          </mc:Choice>
          <mc:Fallback xmlns="">
            <p:pic>
              <p:nvPicPr>
                <p:cNvPr id="16" name="Ink 15"/>
              </p:nvPicPr>
              <p:blipFill>
                <a:blip r:embed="rId22"/>
              </p:blipFill>
              <p:spPr>
                <a:xfrm>
                  <a:off x="3137057" y="1426092"/>
                  <a:ext cx="47520" cy="1339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Ink 16"/>
                <p14:cNvContentPartPr/>
                <p14:nvPr/>
              </p14:nvContentPartPr>
              <p14:xfrm>
                <a:off x="3146057" y="1350492"/>
                <a:ext cx="360" cy="8640"/>
              </p14:xfrm>
            </p:contentPart>
          </mc:Choice>
          <mc:Fallback xmlns="">
            <p:pic>
              <p:nvPicPr>
                <p:cNvPr id="17" name="Ink 16"/>
              </p:nvPicPr>
              <p:blipFill>
                <a:blip r:embed="rId24"/>
              </p:blipFill>
              <p:spPr>
                <a:xfrm>
                  <a:off x="3146057" y="1350492"/>
                  <a:ext cx="360" cy="8640"/>
                </a:xfrm>
                <a:prstGeom prst="rect"/>
              </p:spPr>
            </p:pic>
          </mc:Fallback>
        </mc:AlternateContent>
      </p:grpSp>
      <p:grpSp>
        <p:nvGrpSpPr>
          <p:cNvPr id="30" name="Group 29"/>
          <p:cNvGrpSpPr/>
          <p:nvPr/>
        </p:nvGrpSpPr>
        <p:grpSpPr>
          <a:xfrm>
            <a:off x="1827737" y="3219972"/>
            <a:ext cx="1824840" cy="641880"/>
            <a:chOff x="1827737" y="3219972"/>
            <a:chExt cx="1824840" cy="641880"/>
          </a:xfrm>
        </p:grpSpPr>
        <mc:AlternateContent xmlns:mc="http://schemas.openxmlformats.org/markup-compatibility/2006" xmlns:p14="http://schemas.microsoft.com/office/powerpoint/2010/main">
          <mc:Choice Requires="p14">
            <p:contentPart r:id="rId25" p14:bwMode="auto">
              <p14:nvContentPartPr>
                <p14:cNvPr id="19" name="Ink 18"/>
                <p14:cNvContentPartPr/>
                <p14:nvPr/>
              </p14:nvContentPartPr>
              <p14:xfrm>
                <a:off x="1827737" y="3219972"/>
                <a:ext cx="703080" cy="641880"/>
              </p14:xfrm>
            </p:contentPart>
          </mc:Choice>
          <mc:Fallback xmlns="">
            <p:pic>
              <p:nvPicPr>
                <p:cNvPr id="19" name="Ink 18"/>
              </p:nvPicPr>
              <p:blipFill>
                <a:blip r:embed="rId26"/>
              </p:blipFill>
              <p:spPr>
                <a:xfrm>
                  <a:off x="1827737" y="3219972"/>
                  <a:ext cx="703080" cy="6418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Ink 19"/>
                <p14:cNvContentPartPr/>
                <p14:nvPr/>
              </p14:nvContentPartPr>
              <p14:xfrm>
                <a:off x="2607857" y="3349932"/>
                <a:ext cx="392760" cy="416520"/>
              </p14:xfrm>
            </p:contentPart>
          </mc:Choice>
          <mc:Fallback xmlns="">
            <p:pic>
              <p:nvPicPr>
                <p:cNvPr id="20" name="Ink 19"/>
              </p:nvPicPr>
              <p:blipFill>
                <a:blip r:embed="rId28"/>
              </p:blipFill>
              <p:spPr>
                <a:xfrm>
                  <a:off x="2607857" y="3349932"/>
                  <a:ext cx="392760" cy="41652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2" name="Ink 21"/>
                <p14:cNvContentPartPr/>
                <p14:nvPr/>
              </p14:nvContentPartPr>
              <p14:xfrm>
                <a:off x="2860577" y="3547932"/>
                <a:ext cx="210960" cy="9000"/>
              </p14:xfrm>
            </p:contentPart>
          </mc:Choice>
          <mc:Fallback xmlns="">
            <p:pic>
              <p:nvPicPr>
                <p:cNvPr id="22" name="Ink 21"/>
              </p:nvPicPr>
              <p:blipFill>
                <a:blip r:embed="rId30"/>
              </p:blipFill>
              <p:spPr>
                <a:xfrm>
                  <a:off x="2860577" y="3547932"/>
                  <a:ext cx="210960" cy="90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3" name="Ink 22"/>
                <p14:cNvContentPartPr/>
                <p14:nvPr/>
              </p14:nvContentPartPr>
              <p14:xfrm>
                <a:off x="3071537" y="3540732"/>
                <a:ext cx="116280" cy="102600"/>
              </p14:xfrm>
            </p:contentPart>
          </mc:Choice>
          <mc:Fallback xmlns="">
            <p:pic>
              <p:nvPicPr>
                <p:cNvPr id="23" name="Ink 22"/>
              </p:nvPicPr>
              <p:blipFill>
                <a:blip r:embed="rId32"/>
              </p:blipFill>
              <p:spPr>
                <a:xfrm>
                  <a:off x="3071537" y="3540732"/>
                  <a:ext cx="116280" cy="102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4" name="Ink 23"/>
                <p14:cNvContentPartPr/>
                <p14:nvPr/>
              </p14:nvContentPartPr>
              <p14:xfrm>
                <a:off x="3271697" y="3575292"/>
                <a:ext cx="261360" cy="32040"/>
              </p14:xfrm>
            </p:contentPart>
          </mc:Choice>
          <mc:Fallback xmlns="">
            <p:pic>
              <p:nvPicPr>
                <p:cNvPr id="24" name="Ink 23"/>
              </p:nvPicPr>
              <p:blipFill>
                <a:blip r:embed="rId34"/>
              </p:blipFill>
              <p:spPr>
                <a:xfrm>
                  <a:off x="3271697" y="3575292"/>
                  <a:ext cx="261360" cy="3204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Ink 24"/>
                <p14:cNvContentPartPr/>
                <p14:nvPr/>
              </p14:nvContentPartPr>
              <p14:xfrm>
                <a:off x="3533057" y="3419052"/>
                <a:ext cx="119520" cy="249120"/>
              </p14:xfrm>
            </p:contentPart>
          </mc:Choice>
          <mc:Fallback xmlns="">
            <p:pic>
              <p:nvPicPr>
                <p:cNvPr id="25" name="Ink 24"/>
              </p:nvPicPr>
              <p:blipFill>
                <a:blip r:embed="rId36"/>
              </p:blipFill>
              <p:spPr>
                <a:xfrm>
                  <a:off x="3533057" y="3419052"/>
                  <a:ext cx="119520" cy="249120"/>
                </a:xfrm>
                <a:prstGeom prst="rect"/>
              </p:spPr>
            </p:pic>
          </mc:Fallback>
        </mc:AlternateContent>
      </p:grpSp>
      <p:grpSp>
        <p:nvGrpSpPr>
          <p:cNvPr id="29" name="Group 28"/>
          <p:cNvGrpSpPr/>
          <p:nvPr/>
        </p:nvGrpSpPr>
        <p:grpSpPr>
          <a:xfrm>
            <a:off x="3996017" y="3145452"/>
            <a:ext cx="1465920" cy="831240"/>
            <a:chOff x="3996017" y="3145452"/>
            <a:chExt cx="1465920" cy="831240"/>
          </a:xfrm>
        </p:grpSpPr>
        <mc:AlternateContent xmlns:mc="http://schemas.openxmlformats.org/markup-compatibility/2006" xmlns:p14="http://schemas.microsoft.com/office/powerpoint/2010/main">
          <mc:Choice Requires="p14">
            <p:contentPart r:id="rId37" p14:bwMode="auto">
              <p14:nvContentPartPr>
                <p14:cNvPr id="26" name="Ink 25"/>
                <p14:cNvContentPartPr/>
                <p14:nvPr/>
              </p14:nvContentPartPr>
              <p14:xfrm>
                <a:off x="4219577" y="3356412"/>
                <a:ext cx="348480" cy="238320"/>
              </p14:xfrm>
            </p:contentPart>
          </mc:Choice>
          <mc:Fallback xmlns="">
            <p:pic>
              <p:nvPicPr>
                <p:cNvPr id="26" name="Ink 25"/>
              </p:nvPicPr>
              <p:blipFill>
                <a:blip r:embed="rId38"/>
              </p:blipFill>
              <p:spPr>
                <a:xfrm>
                  <a:off x="4219577" y="3356412"/>
                  <a:ext cx="348480" cy="2383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7" name="Ink 26"/>
                <p14:cNvContentPartPr/>
                <p14:nvPr/>
              </p14:nvContentPartPr>
              <p14:xfrm>
                <a:off x="4664177" y="3338772"/>
                <a:ext cx="329040" cy="311760"/>
              </p14:xfrm>
            </p:contentPart>
          </mc:Choice>
          <mc:Fallback xmlns="">
            <p:pic>
              <p:nvPicPr>
                <p:cNvPr id="27" name="Ink 26"/>
              </p:nvPicPr>
              <p:blipFill>
                <a:blip r:embed="rId40"/>
              </p:blipFill>
              <p:spPr>
                <a:xfrm>
                  <a:off x="4664177" y="3338772"/>
                  <a:ext cx="329040" cy="3117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8" name="Ink 27"/>
                <p14:cNvContentPartPr/>
                <p14:nvPr/>
              </p14:nvContentPartPr>
              <p14:xfrm>
                <a:off x="3996017" y="3145452"/>
                <a:ext cx="1465920" cy="831240"/>
              </p14:xfrm>
            </p:contentPart>
          </mc:Choice>
          <mc:Fallback xmlns="">
            <p:pic>
              <p:nvPicPr>
                <p:cNvPr id="28" name="Ink 27"/>
              </p:nvPicPr>
              <p:blipFill>
                <a:blip r:embed="rId42"/>
              </p:blipFill>
              <p:spPr>
                <a:xfrm>
                  <a:off x="3996017" y="3145452"/>
                  <a:ext cx="1465920" cy="831240"/>
                </a:xfrm>
                <a:prstGeom prst="rect"/>
              </p:spPr>
            </p:pic>
          </mc:Fallback>
        </mc:AlternateContent>
      </p:grpSp>
      <mc:AlternateContent xmlns:mc="http://schemas.openxmlformats.org/markup-compatibility/2006" xmlns:p14="http://schemas.microsoft.com/office/powerpoint/2010/main">
        <mc:Choice Requires="p14">
          <p:contentPart r:id="rId43" p14:bwMode="auto">
            <p14:nvContentPartPr>
              <p14:cNvPr id="57" name="Ink 56"/>
              <p14:cNvContentPartPr/>
              <p14:nvPr/>
            </p14:nvContentPartPr>
            <p14:xfrm>
              <a:off x="7826777" y="4813332"/>
              <a:ext cx="652680" cy="188280"/>
            </p14:xfrm>
          </p:contentPart>
        </mc:Choice>
        <mc:Fallback xmlns="">
          <p:pic>
            <p:nvPicPr>
              <p:cNvPr id="57" name="Ink 56"/>
            </p:nvPicPr>
            <p:blipFill>
              <a:blip r:embed="rId44"/>
            </p:blipFill>
            <p:spPr>
              <a:xfrm>
                <a:off x="7826777" y="4813332"/>
                <a:ext cx="652680" cy="1882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08" name="Ink 107"/>
              <p14:cNvContentPartPr/>
              <p14:nvPr/>
            </p14:nvContentPartPr>
            <p14:xfrm>
              <a:off x="6324137" y="1786452"/>
              <a:ext cx="2015280" cy="2107080"/>
            </p14:xfrm>
          </p:contentPart>
        </mc:Choice>
        <mc:Fallback xmlns="">
          <p:pic>
            <p:nvPicPr>
              <p:cNvPr id="108" name="Ink 107"/>
            </p:nvPicPr>
            <p:blipFill>
              <a:blip r:embed="rId46"/>
            </p:blipFill>
            <p:spPr>
              <a:xfrm>
                <a:off x="6324137" y="1786452"/>
                <a:ext cx="2015280" cy="210708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10" name="Ink 109"/>
              <p14:cNvContentPartPr/>
              <p14:nvPr/>
            </p14:nvContentPartPr>
            <p14:xfrm>
              <a:off x="6434297" y="3854652"/>
              <a:ext cx="1284840" cy="1702800"/>
            </p14:xfrm>
          </p:contentPart>
        </mc:Choice>
        <mc:Fallback xmlns="">
          <p:pic>
            <p:nvPicPr>
              <p:cNvPr id="110" name="Ink 109"/>
            </p:nvPicPr>
            <p:blipFill>
              <a:blip r:embed="rId48"/>
            </p:blipFill>
            <p:spPr>
              <a:xfrm>
                <a:off x="6434297" y="3854652"/>
                <a:ext cx="1284840" cy="17028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9" name="Ink 58"/>
              <p14:cNvContentPartPr/>
              <p14:nvPr/>
            </p14:nvContentPartPr>
            <p14:xfrm>
              <a:off x="8925497" y="3578532"/>
              <a:ext cx="354240" cy="339480"/>
            </p14:xfrm>
          </p:contentPart>
        </mc:Choice>
        <mc:Fallback xmlns="">
          <p:pic>
            <p:nvPicPr>
              <p:cNvPr id="59" name="Ink 58"/>
            </p:nvPicPr>
            <p:blipFill>
              <a:blip r:embed="rId50"/>
            </p:blipFill>
            <p:spPr>
              <a:xfrm>
                <a:off x="8925497" y="3578532"/>
                <a:ext cx="354240" cy="33948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0" name="Ink 59"/>
              <p14:cNvContentPartPr/>
              <p14:nvPr/>
            </p14:nvContentPartPr>
            <p14:xfrm>
              <a:off x="9411857" y="3447852"/>
              <a:ext cx="181440" cy="347040"/>
            </p14:xfrm>
          </p:contentPart>
        </mc:Choice>
        <mc:Fallback xmlns="">
          <p:pic>
            <p:nvPicPr>
              <p:cNvPr id="60" name="Ink 59"/>
            </p:nvPicPr>
            <p:blipFill>
              <a:blip r:embed="rId52"/>
            </p:blipFill>
            <p:spPr>
              <a:xfrm>
                <a:off x="9411857" y="3447852"/>
                <a:ext cx="181440" cy="34704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1" name="Ink 60"/>
              <p14:cNvContentPartPr/>
              <p14:nvPr/>
            </p14:nvContentPartPr>
            <p14:xfrm>
              <a:off x="9001097" y="3962652"/>
              <a:ext cx="203040" cy="349560"/>
            </p14:xfrm>
          </p:contentPart>
        </mc:Choice>
        <mc:Fallback xmlns="">
          <p:pic>
            <p:nvPicPr>
              <p:cNvPr id="61" name="Ink 60"/>
            </p:nvPicPr>
            <p:blipFill>
              <a:blip r:embed="rId54"/>
            </p:blipFill>
            <p:spPr>
              <a:xfrm>
                <a:off x="9001097" y="3962652"/>
                <a:ext cx="203040" cy="3495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62" name="Ink 61"/>
              <p14:cNvContentPartPr/>
              <p14:nvPr/>
            </p14:nvContentPartPr>
            <p14:xfrm>
              <a:off x="9394217" y="4024212"/>
              <a:ext cx="197280" cy="237600"/>
            </p14:xfrm>
          </p:contentPart>
        </mc:Choice>
        <mc:Fallback xmlns="">
          <p:pic>
            <p:nvPicPr>
              <p:cNvPr id="62" name="Ink 61"/>
            </p:nvPicPr>
            <p:blipFill>
              <a:blip r:embed="rId56"/>
            </p:blipFill>
            <p:spPr>
              <a:xfrm>
                <a:off x="9394217" y="4024212"/>
                <a:ext cx="197280" cy="2376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3" name="Ink 62"/>
              <p14:cNvContentPartPr/>
              <p14:nvPr/>
            </p14:nvContentPartPr>
            <p14:xfrm>
              <a:off x="9722177" y="3899292"/>
              <a:ext cx="268200" cy="423000"/>
            </p14:xfrm>
          </p:contentPart>
        </mc:Choice>
        <mc:Fallback xmlns="">
          <p:pic>
            <p:nvPicPr>
              <p:cNvPr id="63" name="Ink 62"/>
            </p:nvPicPr>
            <p:blipFill>
              <a:blip r:embed="rId58"/>
            </p:blipFill>
            <p:spPr>
              <a:xfrm>
                <a:off x="9722177" y="3899292"/>
                <a:ext cx="268200" cy="4230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4" name="Ink 63"/>
              <p14:cNvContentPartPr/>
              <p14:nvPr/>
            </p14:nvContentPartPr>
            <p14:xfrm>
              <a:off x="10099457" y="4103052"/>
              <a:ext cx="136440" cy="109440"/>
            </p14:xfrm>
          </p:contentPart>
        </mc:Choice>
        <mc:Fallback xmlns="">
          <p:pic>
            <p:nvPicPr>
              <p:cNvPr id="64" name="Ink 63"/>
            </p:nvPicPr>
            <p:blipFill>
              <a:blip r:embed="rId60"/>
            </p:blipFill>
            <p:spPr>
              <a:xfrm>
                <a:off x="10099457" y="4103052"/>
                <a:ext cx="136440" cy="10944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5" name="Ink 64"/>
              <p14:cNvContentPartPr/>
              <p14:nvPr/>
            </p14:nvContentPartPr>
            <p14:xfrm>
              <a:off x="9955817" y="4001532"/>
              <a:ext cx="324360" cy="378360"/>
            </p14:xfrm>
          </p:contentPart>
        </mc:Choice>
        <mc:Fallback xmlns="">
          <p:pic>
            <p:nvPicPr>
              <p:cNvPr id="65" name="Ink 64"/>
            </p:nvPicPr>
            <p:blipFill>
              <a:blip r:embed="rId62"/>
            </p:blipFill>
            <p:spPr>
              <a:xfrm>
                <a:off x="9955817" y="4001532"/>
                <a:ext cx="324360" cy="378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6" name="Ink 65"/>
              <p14:cNvContentPartPr/>
              <p14:nvPr/>
            </p14:nvContentPartPr>
            <p14:xfrm>
              <a:off x="10334897" y="3749892"/>
              <a:ext cx="312120" cy="555480"/>
            </p14:xfrm>
          </p:contentPart>
        </mc:Choice>
        <mc:Fallback xmlns="">
          <p:pic>
            <p:nvPicPr>
              <p:cNvPr id="66" name="Ink 65"/>
            </p:nvPicPr>
            <p:blipFill>
              <a:blip r:embed="rId64"/>
            </p:blipFill>
            <p:spPr>
              <a:xfrm>
                <a:off x="10334897" y="3749892"/>
                <a:ext cx="312120" cy="55548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8" name="Ink 67"/>
              <p14:cNvContentPartPr/>
              <p14:nvPr/>
            </p14:nvContentPartPr>
            <p14:xfrm>
              <a:off x="8848817" y="3082812"/>
              <a:ext cx="2133360" cy="1533240"/>
            </p14:xfrm>
          </p:contentPart>
        </mc:Choice>
        <mc:Fallback xmlns="">
          <p:pic>
            <p:nvPicPr>
              <p:cNvPr id="68" name="Ink 67"/>
            </p:nvPicPr>
            <p:blipFill>
              <a:blip r:embed="rId66"/>
            </p:blipFill>
            <p:spPr>
              <a:xfrm>
                <a:off x="8848817" y="3082812"/>
                <a:ext cx="2133360" cy="153324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0" name="Ink 69"/>
              <p14:cNvContentPartPr/>
              <p14:nvPr/>
            </p14:nvContentPartPr>
            <p14:xfrm>
              <a:off x="9612377" y="4663932"/>
              <a:ext cx="672480" cy="594720"/>
            </p14:xfrm>
          </p:contentPart>
        </mc:Choice>
        <mc:Fallback xmlns="">
          <p:pic>
            <p:nvPicPr>
              <p:cNvPr id="70" name="Ink 69"/>
            </p:nvPicPr>
            <p:blipFill>
              <a:blip r:embed="rId68"/>
            </p:blipFill>
            <p:spPr>
              <a:xfrm>
                <a:off x="9612377" y="4663932"/>
                <a:ext cx="672480" cy="59472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1" name="Ink 70"/>
              <p14:cNvContentPartPr/>
              <p14:nvPr/>
            </p14:nvContentPartPr>
            <p14:xfrm>
              <a:off x="9311777" y="5427492"/>
              <a:ext cx="16920" cy="317520"/>
            </p14:xfrm>
          </p:contentPart>
        </mc:Choice>
        <mc:Fallback xmlns="">
          <p:pic>
            <p:nvPicPr>
              <p:cNvPr id="71" name="Ink 70"/>
            </p:nvPicPr>
            <p:blipFill>
              <a:blip r:embed="rId70"/>
            </p:blipFill>
            <p:spPr>
              <a:xfrm>
                <a:off x="9311777" y="5427492"/>
                <a:ext cx="16920" cy="31752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2" name="Ink 71"/>
              <p14:cNvContentPartPr/>
              <p14:nvPr/>
            </p14:nvContentPartPr>
            <p14:xfrm>
              <a:off x="9110177" y="5417772"/>
              <a:ext cx="425520" cy="18360"/>
            </p14:xfrm>
          </p:contentPart>
        </mc:Choice>
        <mc:Fallback xmlns="">
          <p:pic>
            <p:nvPicPr>
              <p:cNvPr id="72" name="Ink 71"/>
            </p:nvPicPr>
            <p:blipFill>
              <a:blip r:embed="rId72"/>
            </p:blipFill>
            <p:spPr>
              <a:xfrm>
                <a:off x="9110177" y="5417772"/>
                <a:ext cx="425520" cy="183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3" name="Ink 72"/>
              <p14:cNvContentPartPr/>
              <p14:nvPr/>
            </p14:nvContentPartPr>
            <p14:xfrm>
              <a:off x="9551897" y="5576892"/>
              <a:ext cx="266760" cy="117000"/>
            </p14:xfrm>
          </p:contentPart>
        </mc:Choice>
        <mc:Fallback xmlns="">
          <p:pic>
            <p:nvPicPr>
              <p:cNvPr id="73" name="Ink 72"/>
            </p:nvPicPr>
            <p:blipFill>
              <a:blip r:embed="rId74"/>
            </p:blipFill>
            <p:spPr>
              <a:xfrm>
                <a:off x="9551897" y="5576892"/>
                <a:ext cx="266760" cy="1170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6" name="Ink 75"/>
              <p14:cNvContentPartPr/>
              <p14:nvPr/>
            </p14:nvContentPartPr>
            <p14:xfrm>
              <a:off x="9822257" y="5578332"/>
              <a:ext cx="222120" cy="164520"/>
            </p14:xfrm>
          </p:contentPart>
        </mc:Choice>
        <mc:Fallback xmlns="">
          <p:pic>
            <p:nvPicPr>
              <p:cNvPr id="76" name="Ink 75"/>
            </p:nvPicPr>
            <p:blipFill>
              <a:blip r:embed="rId76"/>
            </p:blipFill>
            <p:spPr>
              <a:xfrm>
                <a:off x="9822257" y="5578332"/>
                <a:ext cx="222120" cy="16452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7" name="Ink 76"/>
              <p14:cNvContentPartPr/>
              <p14:nvPr/>
            </p14:nvContentPartPr>
            <p14:xfrm>
              <a:off x="10074977" y="5612172"/>
              <a:ext cx="30960" cy="78840"/>
            </p14:xfrm>
          </p:contentPart>
        </mc:Choice>
        <mc:Fallback xmlns="">
          <p:pic>
            <p:nvPicPr>
              <p:cNvPr id="77" name="Ink 76"/>
            </p:nvPicPr>
            <p:blipFill>
              <a:blip r:embed="rId78"/>
            </p:blipFill>
            <p:spPr>
              <a:xfrm>
                <a:off x="10074977" y="5612172"/>
                <a:ext cx="30960" cy="7884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78" name="Ink 77"/>
              <p14:cNvContentPartPr/>
              <p14:nvPr/>
            </p14:nvContentPartPr>
            <p14:xfrm>
              <a:off x="10050137" y="5511372"/>
              <a:ext cx="6840" cy="50760"/>
            </p14:xfrm>
          </p:contentPart>
        </mc:Choice>
        <mc:Fallback xmlns="">
          <p:pic>
            <p:nvPicPr>
              <p:cNvPr id="78" name="Ink 77"/>
            </p:nvPicPr>
            <p:blipFill>
              <a:blip r:embed="rId80"/>
            </p:blipFill>
            <p:spPr>
              <a:xfrm>
                <a:off x="10050137" y="5511372"/>
                <a:ext cx="6840" cy="5076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79" name="Ink 78"/>
              <p14:cNvContentPartPr/>
              <p14:nvPr/>
            </p14:nvContentPartPr>
            <p14:xfrm>
              <a:off x="10225817" y="5574012"/>
              <a:ext cx="119160" cy="70560"/>
            </p14:xfrm>
          </p:contentPart>
        </mc:Choice>
        <mc:Fallback xmlns="">
          <p:pic>
            <p:nvPicPr>
              <p:cNvPr id="79" name="Ink 78"/>
            </p:nvPicPr>
            <p:blipFill>
              <a:blip r:embed="rId82"/>
            </p:blipFill>
            <p:spPr>
              <a:xfrm>
                <a:off x="10225817" y="5574012"/>
                <a:ext cx="119160" cy="7056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0" name="Ink 79"/>
              <p14:cNvContentPartPr/>
              <p14:nvPr/>
            </p14:nvContentPartPr>
            <p14:xfrm>
              <a:off x="10351817" y="4924932"/>
              <a:ext cx="1150560" cy="323640"/>
            </p14:xfrm>
          </p:contentPart>
        </mc:Choice>
        <mc:Fallback xmlns="">
          <p:pic>
            <p:nvPicPr>
              <p:cNvPr id="80" name="Ink 79"/>
            </p:nvPicPr>
            <p:blipFill>
              <a:blip r:embed="rId84"/>
            </p:blipFill>
            <p:spPr>
              <a:xfrm>
                <a:off x="10351817" y="4924932"/>
                <a:ext cx="1150560" cy="32364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1" name="Ink 80"/>
              <p14:cNvContentPartPr/>
              <p14:nvPr/>
            </p14:nvContentPartPr>
            <p14:xfrm>
              <a:off x="11482577" y="5140572"/>
              <a:ext cx="144000" cy="246600"/>
            </p14:xfrm>
          </p:contentPart>
        </mc:Choice>
        <mc:Fallback xmlns="">
          <p:pic>
            <p:nvPicPr>
              <p:cNvPr id="81" name="Ink 80"/>
            </p:nvPicPr>
            <p:blipFill>
              <a:blip r:embed="rId86"/>
            </p:blipFill>
            <p:spPr>
              <a:xfrm>
                <a:off x="11482577" y="5140572"/>
                <a:ext cx="144000" cy="2466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2" name="Ink 81"/>
              <p14:cNvContentPartPr/>
              <p14:nvPr/>
            </p14:nvContentPartPr>
            <p14:xfrm>
              <a:off x="9550457" y="5116812"/>
              <a:ext cx="246960" cy="151560"/>
            </p14:xfrm>
          </p:contentPart>
        </mc:Choice>
        <mc:Fallback xmlns="">
          <p:pic>
            <p:nvPicPr>
              <p:cNvPr id="82" name="Ink 81"/>
            </p:nvPicPr>
            <p:blipFill>
              <a:blip r:embed="rId88"/>
            </p:blipFill>
            <p:spPr>
              <a:xfrm>
                <a:off x="9550457" y="5116812"/>
                <a:ext cx="246960" cy="15156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3" name="Ink 82"/>
              <p14:cNvContentPartPr/>
              <p14:nvPr/>
            </p14:nvContentPartPr>
            <p14:xfrm>
              <a:off x="11148857" y="5805132"/>
              <a:ext cx="9000" cy="259920"/>
            </p14:xfrm>
          </p:contentPart>
        </mc:Choice>
        <mc:Fallback xmlns="">
          <p:pic>
            <p:nvPicPr>
              <p:cNvPr id="83" name="Ink 82"/>
            </p:nvPicPr>
            <p:blipFill>
              <a:blip r:embed="rId90"/>
            </p:blipFill>
            <p:spPr>
              <a:xfrm>
                <a:off x="11148857" y="5805132"/>
                <a:ext cx="9000" cy="25992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4" name="Ink 83"/>
              <p14:cNvContentPartPr/>
              <p14:nvPr/>
            </p14:nvContentPartPr>
            <p14:xfrm>
              <a:off x="11132297" y="5646372"/>
              <a:ext cx="152280" cy="313560"/>
            </p14:xfrm>
          </p:contentPart>
        </mc:Choice>
        <mc:Fallback xmlns="">
          <p:pic>
            <p:nvPicPr>
              <p:cNvPr id="84" name="Ink 83"/>
            </p:nvPicPr>
            <p:blipFill>
              <a:blip r:embed="rId92"/>
            </p:blipFill>
            <p:spPr>
              <a:xfrm>
                <a:off x="11132297" y="5646372"/>
                <a:ext cx="152280" cy="31356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85" name="Ink 84"/>
              <p14:cNvContentPartPr/>
              <p14:nvPr/>
            </p14:nvContentPartPr>
            <p14:xfrm>
              <a:off x="11341457" y="5765172"/>
              <a:ext cx="304200" cy="150120"/>
            </p14:xfrm>
          </p:contentPart>
        </mc:Choice>
        <mc:Fallback xmlns="">
          <p:pic>
            <p:nvPicPr>
              <p:cNvPr id="85" name="Ink 84"/>
            </p:nvPicPr>
            <p:blipFill>
              <a:blip r:embed="rId94"/>
            </p:blipFill>
            <p:spPr>
              <a:xfrm>
                <a:off x="11341457" y="5765172"/>
                <a:ext cx="304200" cy="15012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86" name="Ink 85"/>
              <p14:cNvContentPartPr/>
              <p14:nvPr/>
            </p14:nvContentPartPr>
            <p14:xfrm>
              <a:off x="11532617" y="5523972"/>
              <a:ext cx="311400" cy="407520"/>
            </p14:xfrm>
          </p:contentPart>
        </mc:Choice>
        <mc:Fallback xmlns="">
          <p:pic>
            <p:nvPicPr>
              <p:cNvPr id="86" name="Ink 85"/>
            </p:nvPicPr>
            <p:blipFill>
              <a:blip r:embed="rId96"/>
            </p:blipFill>
            <p:spPr>
              <a:xfrm>
                <a:off x="11532617" y="5523972"/>
                <a:ext cx="311400" cy="40752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87" name="Ink 86"/>
              <p14:cNvContentPartPr/>
              <p14:nvPr/>
            </p14:nvContentPartPr>
            <p14:xfrm>
              <a:off x="11895137" y="5719812"/>
              <a:ext cx="9360" cy="224280"/>
            </p14:xfrm>
          </p:contentPart>
        </mc:Choice>
        <mc:Fallback xmlns="">
          <p:pic>
            <p:nvPicPr>
              <p:cNvPr id="87" name="Ink 86"/>
            </p:nvPicPr>
            <p:blipFill>
              <a:blip r:embed="rId98"/>
            </p:blipFill>
            <p:spPr>
              <a:xfrm>
                <a:off x="11895137" y="5719812"/>
                <a:ext cx="9360" cy="22428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88" name="Ink 87"/>
              <p14:cNvContentPartPr/>
              <p14:nvPr/>
            </p14:nvContentPartPr>
            <p14:xfrm>
              <a:off x="11895137" y="5578332"/>
              <a:ext cx="360" cy="360"/>
            </p14:xfrm>
          </p:contentPart>
        </mc:Choice>
        <mc:Fallback xmlns="">
          <p:pic>
            <p:nvPicPr>
              <p:cNvPr id="88" name="Ink 87"/>
            </p:nvPicPr>
            <p:blipFill>
              <a:blip r:embed="rId100"/>
            </p:blipFill>
            <p:spPr>
              <a:xfrm>
                <a:off x="11895137" y="5578332"/>
                <a:ext cx="360" cy="36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89" name="Ink 88"/>
              <p14:cNvContentPartPr/>
              <p14:nvPr/>
            </p14:nvContentPartPr>
            <p14:xfrm>
              <a:off x="11985137" y="5786412"/>
              <a:ext cx="137160" cy="155520"/>
            </p14:xfrm>
          </p:contentPart>
        </mc:Choice>
        <mc:Fallback xmlns="">
          <p:pic>
            <p:nvPicPr>
              <p:cNvPr id="89" name="Ink 88"/>
            </p:nvPicPr>
            <p:blipFill>
              <a:blip r:embed="rId102"/>
            </p:blipFill>
            <p:spPr>
              <a:xfrm>
                <a:off x="11985137" y="5786412"/>
                <a:ext cx="137160" cy="15552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0" name="Ink 89"/>
              <p14:cNvContentPartPr/>
              <p14:nvPr/>
            </p14:nvContentPartPr>
            <p14:xfrm>
              <a:off x="12088457" y="5612172"/>
              <a:ext cx="32760" cy="278640"/>
            </p14:xfrm>
          </p:contentPart>
        </mc:Choice>
        <mc:Fallback xmlns="">
          <p:pic>
            <p:nvPicPr>
              <p:cNvPr id="90" name="Ink 89"/>
            </p:nvPicPr>
            <p:blipFill>
              <a:blip r:embed="rId104"/>
            </p:blipFill>
            <p:spPr>
              <a:xfrm>
                <a:off x="12088457" y="5612172"/>
                <a:ext cx="32760" cy="27864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1" name="Ink 90"/>
              <p14:cNvContentPartPr/>
              <p14:nvPr/>
            </p14:nvContentPartPr>
            <p14:xfrm>
              <a:off x="11971097" y="5662572"/>
              <a:ext cx="226080" cy="360"/>
            </p14:xfrm>
          </p:contentPart>
        </mc:Choice>
        <mc:Fallback xmlns="">
          <p:pic>
            <p:nvPicPr>
              <p:cNvPr id="91" name="Ink 90"/>
            </p:nvPicPr>
            <p:blipFill>
              <a:blip r:embed="rId106"/>
            </p:blipFill>
            <p:spPr>
              <a:xfrm>
                <a:off x="11971097" y="5662572"/>
                <a:ext cx="226080" cy="36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3" name="Ink 92"/>
              <p14:cNvContentPartPr/>
              <p14:nvPr/>
            </p14:nvContentPartPr>
            <p14:xfrm>
              <a:off x="9119897" y="5930772"/>
              <a:ext cx="276120" cy="437760"/>
            </p14:xfrm>
          </p:contentPart>
        </mc:Choice>
        <mc:Fallback xmlns="">
          <p:pic>
            <p:nvPicPr>
              <p:cNvPr id="93" name="Ink 92"/>
            </p:nvPicPr>
            <p:blipFill>
              <a:blip r:embed="rId108"/>
            </p:blipFill>
            <p:spPr>
              <a:xfrm>
                <a:off x="9119897" y="5930772"/>
                <a:ext cx="276120" cy="43776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4" name="Ink 93"/>
              <p14:cNvContentPartPr/>
              <p14:nvPr/>
            </p14:nvContentPartPr>
            <p14:xfrm>
              <a:off x="9051497" y="5947692"/>
              <a:ext cx="342720" cy="325800"/>
            </p14:xfrm>
          </p:contentPart>
        </mc:Choice>
        <mc:Fallback xmlns="">
          <p:pic>
            <p:nvPicPr>
              <p:cNvPr id="94" name="Ink 93"/>
            </p:nvPicPr>
            <p:blipFill>
              <a:blip r:embed="rId110"/>
            </p:blipFill>
            <p:spPr>
              <a:xfrm>
                <a:off x="9051497" y="5947692"/>
                <a:ext cx="342720" cy="3258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5" name="Ink 94"/>
              <p14:cNvContentPartPr/>
              <p14:nvPr/>
            </p14:nvContentPartPr>
            <p14:xfrm>
              <a:off x="9547577" y="6241092"/>
              <a:ext cx="49680" cy="102240"/>
            </p14:xfrm>
          </p:contentPart>
        </mc:Choice>
        <mc:Fallback xmlns="">
          <p:pic>
            <p:nvPicPr>
              <p:cNvPr id="95" name="Ink 94"/>
            </p:nvPicPr>
            <p:blipFill>
              <a:blip r:embed="rId112"/>
            </p:blipFill>
            <p:spPr>
              <a:xfrm>
                <a:off x="9547577" y="6241092"/>
                <a:ext cx="49680" cy="10224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96" name="Ink 95"/>
              <p14:cNvContentPartPr/>
              <p14:nvPr/>
            </p14:nvContentPartPr>
            <p14:xfrm>
              <a:off x="9720377" y="6135972"/>
              <a:ext cx="153720" cy="333000"/>
            </p14:xfrm>
          </p:contentPart>
        </mc:Choice>
        <mc:Fallback xmlns="">
          <p:pic>
            <p:nvPicPr>
              <p:cNvPr id="96" name="Ink 95"/>
            </p:nvPicPr>
            <p:blipFill>
              <a:blip r:embed="rId114"/>
            </p:blipFill>
            <p:spPr>
              <a:xfrm>
                <a:off x="9720377" y="6135972"/>
                <a:ext cx="153720" cy="33300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98" name="Ink 97"/>
              <p14:cNvContentPartPr/>
              <p14:nvPr/>
            </p14:nvContentPartPr>
            <p14:xfrm>
              <a:off x="11559257" y="6207972"/>
              <a:ext cx="319680" cy="510840"/>
            </p14:xfrm>
          </p:contentPart>
        </mc:Choice>
        <mc:Fallback xmlns="">
          <p:pic>
            <p:nvPicPr>
              <p:cNvPr id="98" name="Ink 97"/>
            </p:nvPicPr>
            <p:blipFill>
              <a:blip r:embed="rId116"/>
            </p:blipFill>
            <p:spPr>
              <a:xfrm>
                <a:off x="11559257" y="6207972"/>
                <a:ext cx="319680" cy="51084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99" name="Ink 98"/>
              <p14:cNvContentPartPr/>
              <p14:nvPr/>
            </p14:nvContentPartPr>
            <p14:xfrm>
              <a:off x="11534777" y="6308412"/>
              <a:ext cx="344160" cy="338760"/>
            </p14:xfrm>
          </p:contentPart>
        </mc:Choice>
        <mc:Fallback xmlns="">
          <p:pic>
            <p:nvPicPr>
              <p:cNvPr id="99" name="Ink 98"/>
            </p:nvPicPr>
            <p:blipFill>
              <a:blip r:embed="rId118"/>
            </p:blipFill>
            <p:spPr>
              <a:xfrm>
                <a:off x="11534777" y="6308412"/>
                <a:ext cx="344160" cy="3387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35" name="Ink 34"/>
              <p14:cNvContentPartPr/>
              <p14:nvPr/>
            </p14:nvContentPartPr>
            <p14:xfrm>
              <a:off x="6526097" y="1896972"/>
              <a:ext cx="1317240" cy="3581280"/>
            </p14:xfrm>
          </p:contentPart>
        </mc:Choice>
        <mc:Fallback xmlns="">
          <p:pic>
            <p:nvPicPr>
              <p:cNvPr id="35" name="Ink 34"/>
            </p:nvPicPr>
            <p:blipFill>
              <a:blip r:embed="rId120"/>
            </p:blipFill>
            <p:spPr>
              <a:xfrm>
                <a:off x="6526097" y="1896972"/>
                <a:ext cx="1317240" cy="358128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37" name="Ink 36"/>
              <p14:cNvContentPartPr/>
              <p14:nvPr/>
            </p14:nvContentPartPr>
            <p14:xfrm>
              <a:off x="6509537" y="3956172"/>
              <a:ext cx="1158480" cy="13320"/>
            </p14:xfrm>
          </p:contentPart>
        </mc:Choice>
        <mc:Fallback xmlns="">
          <p:pic>
            <p:nvPicPr>
              <p:cNvPr id="37" name="Ink 36"/>
            </p:nvPicPr>
            <p:blipFill>
              <a:blip r:embed="rId122"/>
            </p:blipFill>
            <p:spPr>
              <a:xfrm>
                <a:off x="6509537" y="3956172"/>
                <a:ext cx="1158480" cy="1332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38" name="Ink 37"/>
              <p14:cNvContentPartPr/>
              <p14:nvPr/>
            </p14:nvContentPartPr>
            <p14:xfrm>
              <a:off x="6811217" y="2575572"/>
              <a:ext cx="9360" cy="445680"/>
            </p14:xfrm>
          </p:contentPart>
        </mc:Choice>
        <mc:Fallback xmlns="">
          <p:pic>
            <p:nvPicPr>
              <p:cNvPr id="38" name="Ink 37"/>
            </p:nvPicPr>
            <p:blipFill>
              <a:blip r:embed="rId124"/>
            </p:blipFill>
            <p:spPr>
              <a:xfrm>
                <a:off x="6811217" y="2575572"/>
                <a:ext cx="9360" cy="44568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39" name="Ink 38"/>
              <p14:cNvContentPartPr/>
              <p14:nvPr/>
            </p14:nvContentPartPr>
            <p14:xfrm>
              <a:off x="6660377" y="2685732"/>
              <a:ext cx="175680" cy="74160"/>
            </p14:xfrm>
          </p:contentPart>
        </mc:Choice>
        <mc:Fallback xmlns="">
          <p:pic>
            <p:nvPicPr>
              <p:cNvPr id="39" name="Ink 38"/>
            </p:nvPicPr>
            <p:blipFill>
              <a:blip r:embed="rId126"/>
            </p:blipFill>
            <p:spPr>
              <a:xfrm>
                <a:off x="6660377" y="2685732"/>
                <a:ext cx="175680" cy="7416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40" name="Ink 39"/>
              <p14:cNvContentPartPr/>
              <p14:nvPr/>
            </p14:nvContentPartPr>
            <p14:xfrm>
              <a:off x="6971417" y="2843772"/>
              <a:ext cx="150480" cy="195480"/>
            </p14:xfrm>
          </p:contentPart>
        </mc:Choice>
        <mc:Fallback xmlns="">
          <p:pic>
            <p:nvPicPr>
              <p:cNvPr id="40" name="Ink 39"/>
            </p:nvPicPr>
            <p:blipFill>
              <a:blip r:embed="rId128"/>
            </p:blipFill>
            <p:spPr>
              <a:xfrm>
                <a:off x="6971417" y="2843772"/>
                <a:ext cx="150480" cy="19548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41" name="Ink 40"/>
              <p14:cNvContentPartPr/>
              <p14:nvPr/>
            </p14:nvContentPartPr>
            <p14:xfrm>
              <a:off x="7263737" y="2869332"/>
              <a:ext cx="157680" cy="152280"/>
            </p14:xfrm>
          </p:contentPart>
        </mc:Choice>
        <mc:Fallback xmlns="">
          <p:pic>
            <p:nvPicPr>
              <p:cNvPr id="41" name="Ink 40"/>
            </p:nvPicPr>
            <p:blipFill>
              <a:blip r:embed="rId130"/>
            </p:blipFill>
            <p:spPr>
              <a:xfrm>
                <a:off x="7263737" y="2869332"/>
                <a:ext cx="157680" cy="15228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42" name="Ink 41"/>
              <p14:cNvContentPartPr/>
              <p14:nvPr/>
            </p14:nvContentPartPr>
            <p14:xfrm>
              <a:off x="7457417" y="2860332"/>
              <a:ext cx="55080" cy="177840"/>
            </p14:xfrm>
          </p:contentPart>
        </mc:Choice>
        <mc:Fallback xmlns="">
          <p:pic>
            <p:nvPicPr>
              <p:cNvPr id="42" name="Ink 41"/>
            </p:nvPicPr>
            <p:blipFill>
              <a:blip r:embed="rId132"/>
            </p:blipFill>
            <p:spPr>
              <a:xfrm>
                <a:off x="7457417" y="2860332"/>
                <a:ext cx="55080" cy="17784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43" name="Ink 42"/>
              <p14:cNvContentPartPr/>
              <p14:nvPr/>
            </p14:nvContentPartPr>
            <p14:xfrm>
              <a:off x="7407377" y="2759892"/>
              <a:ext cx="360" cy="360"/>
            </p14:xfrm>
          </p:contentPart>
        </mc:Choice>
        <mc:Fallback xmlns="">
          <p:pic>
            <p:nvPicPr>
              <p:cNvPr id="43" name="Ink 42"/>
            </p:nvPicPr>
            <p:blipFill>
              <a:blip r:embed="rId134"/>
            </p:blipFill>
            <p:spPr>
              <a:xfrm>
                <a:off x="7407377" y="2759892"/>
                <a:ext cx="360" cy="36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44" name="Ink 43"/>
              <p14:cNvContentPartPr/>
              <p14:nvPr/>
            </p14:nvContentPartPr>
            <p14:xfrm>
              <a:off x="7549937" y="2800572"/>
              <a:ext cx="178920" cy="144360"/>
            </p14:xfrm>
          </p:contentPart>
        </mc:Choice>
        <mc:Fallback xmlns="">
          <p:pic>
            <p:nvPicPr>
              <p:cNvPr id="44" name="Ink 43"/>
            </p:nvPicPr>
            <p:blipFill>
              <a:blip r:embed="rId136"/>
            </p:blipFill>
            <p:spPr>
              <a:xfrm>
                <a:off x="7549937" y="2800572"/>
                <a:ext cx="178920" cy="1443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45" name="Ink 44"/>
              <p14:cNvContentPartPr/>
              <p14:nvPr/>
            </p14:nvContentPartPr>
            <p14:xfrm>
              <a:off x="7541657" y="2742972"/>
              <a:ext cx="243720" cy="305280"/>
            </p14:xfrm>
          </p:contentPart>
        </mc:Choice>
        <mc:Fallback xmlns="">
          <p:pic>
            <p:nvPicPr>
              <p:cNvPr id="45" name="Ink 44"/>
            </p:nvPicPr>
            <p:blipFill>
              <a:blip r:embed="rId138"/>
            </p:blipFill>
            <p:spPr>
              <a:xfrm>
                <a:off x="7541657" y="2742972"/>
                <a:ext cx="243720" cy="30528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54" name="Ink 53"/>
              <p14:cNvContentPartPr/>
              <p14:nvPr/>
            </p14:nvContentPartPr>
            <p14:xfrm>
              <a:off x="7843697" y="3018372"/>
              <a:ext cx="612000" cy="10440"/>
            </p14:xfrm>
          </p:contentPart>
        </mc:Choice>
        <mc:Fallback xmlns="">
          <p:pic>
            <p:nvPicPr>
              <p:cNvPr id="54" name="Ink 53"/>
            </p:nvPicPr>
            <p:blipFill>
              <a:blip r:embed="rId140"/>
            </p:blipFill>
            <p:spPr>
              <a:xfrm>
                <a:off x="7843697" y="3018372"/>
                <a:ext cx="612000" cy="1044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55" name="Ink 54"/>
              <p14:cNvContentPartPr/>
              <p14:nvPr/>
            </p14:nvContentPartPr>
            <p14:xfrm>
              <a:off x="8341217" y="2916132"/>
              <a:ext cx="248400" cy="224280"/>
            </p14:xfrm>
          </p:contentPart>
        </mc:Choice>
        <mc:Fallback xmlns="">
          <p:pic>
            <p:nvPicPr>
              <p:cNvPr id="55" name="Ink 54"/>
            </p:nvPicPr>
            <p:blipFill>
              <a:blip r:embed="rId142"/>
            </p:blipFill>
            <p:spPr>
              <a:xfrm>
                <a:off x="8341217" y="2916132"/>
                <a:ext cx="248400" cy="22428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47" name="Ink 46"/>
              <p14:cNvContentPartPr/>
              <p14:nvPr/>
            </p14:nvContentPartPr>
            <p14:xfrm>
              <a:off x="6937577" y="4337052"/>
              <a:ext cx="196200" cy="468000"/>
            </p14:xfrm>
          </p:contentPart>
        </mc:Choice>
        <mc:Fallback xmlns="">
          <p:pic>
            <p:nvPicPr>
              <p:cNvPr id="47" name="Ink 46"/>
            </p:nvPicPr>
            <p:blipFill>
              <a:blip r:embed="rId144"/>
            </p:blipFill>
            <p:spPr>
              <a:xfrm>
                <a:off x="6937577" y="4337052"/>
                <a:ext cx="196200" cy="46800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48" name="Ink 47"/>
              <p14:cNvContentPartPr/>
              <p14:nvPr/>
            </p14:nvContentPartPr>
            <p14:xfrm>
              <a:off x="6761177" y="4565652"/>
              <a:ext cx="260640" cy="40680"/>
            </p14:xfrm>
          </p:contentPart>
        </mc:Choice>
        <mc:Fallback xmlns="">
          <p:pic>
            <p:nvPicPr>
              <p:cNvPr id="48" name="Ink 47"/>
            </p:nvPicPr>
            <p:blipFill>
              <a:blip r:embed="rId146"/>
            </p:blipFill>
            <p:spPr>
              <a:xfrm>
                <a:off x="6761177" y="4565652"/>
                <a:ext cx="260640" cy="4068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49" name="Ink 48"/>
              <p14:cNvContentPartPr/>
              <p14:nvPr/>
            </p14:nvContentPartPr>
            <p14:xfrm>
              <a:off x="7197497" y="4563852"/>
              <a:ext cx="235440" cy="146880"/>
            </p14:xfrm>
          </p:contentPart>
        </mc:Choice>
        <mc:Fallback xmlns="">
          <p:pic>
            <p:nvPicPr>
              <p:cNvPr id="49" name="Ink 48"/>
            </p:nvPicPr>
            <p:blipFill>
              <a:blip r:embed="rId148"/>
            </p:blipFill>
            <p:spPr>
              <a:xfrm>
                <a:off x="7197497" y="4563852"/>
                <a:ext cx="235440" cy="14688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50" name="Ink 49"/>
              <p14:cNvContentPartPr/>
              <p14:nvPr/>
            </p14:nvContentPartPr>
            <p14:xfrm>
              <a:off x="7397297" y="4446132"/>
              <a:ext cx="163440" cy="294480"/>
            </p14:xfrm>
          </p:contentPart>
        </mc:Choice>
        <mc:Fallback xmlns="">
          <p:pic>
            <p:nvPicPr>
              <p:cNvPr id="50" name="Ink 49"/>
            </p:nvPicPr>
            <p:blipFill>
              <a:blip r:embed="rId150"/>
            </p:blipFill>
            <p:spPr>
              <a:xfrm>
                <a:off x="7397297" y="4446132"/>
                <a:ext cx="163440" cy="29448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51" name="Ink 50"/>
              <p14:cNvContentPartPr/>
              <p14:nvPr/>
            </p14:nvContentPartPr>
            <p14:xfrm>
              <a:off x="7592057" y="4286652"/>
              <a:ext cx="9000" cy="361080"/>
            </p14:xfrm>
          </p:contentPart>
        </mc:Choice>
        <mc:Fallback xmlns="">
          <p:pic>
            <p:nvPicPr>
              <p:cNvPr id="51" name="Ink 50"/>
            </p:nvPicPr>
            <p:blipFill>
              <a:blip r:embed="rId152"/>
            </p:blipFill>
            <p:spPr>
              <a:xfrm>
                <a:off x="7592057" y="4286652"/>
                <a:ext cx="9000" cy="36108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52" name="Ink 51"/>
              <p14:cNvContentPartPr/>
              <p14:nvPr/>
            </p14:nvContentPartPr>
            <p14:xfrm>
              <a:off x="7558217" y="4459812"/>
              <a:ext cx="136800" cy="87120"/>
            </p14:xfrm>
          </p:contentPart>
        </mc:Choice>
        <mc:Fallback xmlns="">
          <p:pic>
            <p:nvPicPr>
              <p:cNvPr id="52" name="Ink 51"/>
            </p:nvPicPr>
            <p:blipFill>
              <a:blip r:embed="rId154"/>
            </p:blipFill>
            <p:spPr>
              <a:xfrm>
                <a:off x="7558217" y="4459812"/>
                <a:ext cx="136800" cy="8712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01" name="Ink 100"/>
              <p14:cNvContentPartPr/>
              <p14:nvPr/>
            </p14:nvContentPartPr>
            <p14:xfrm>
              <a:off x="7709057" y="1795092"/>
              <a:ext cx="393480" cy="3758400"/>
            </p14:xfrm>
          </p:contentPart>
        </mc:Choice>
        <mc:Fallback xmlns="">
          <p:pic>
            <p:nvPicPr>
              <p:cNvPr id="101" name="Ink 100"/>
            </p:nvPicPr>
            <p:blipFill>
              <a:blip r:embed="rId156"/>
            </p:blipFill>
            <p:spPr>
              <a:xfrm>
                <a:off x="7709057" y="1795092"/>
                <a:ext cx="393480" cy="375840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03" name="Ink 102"/>
              <p14:cNvContentPartPr/>
              <p14:nvPr/>
            </p14:nvContentPartPr>
            <p14:xfrm>
              <a:off x="7776737" y="1233132"/>
              <a:ext cx="259560" cy="421200"/>
            </p14:xfrm>
          </p:contentPart>
        </mc:Choice>
        <mc:Fallback xmlns="">
          <p:pic>
            <p:nvPicPr>
              <p:cNvPr id="103" name="Ink 102"/>
            </p:nvPicPr>
            <p:blipFill>
              <a:blip r:embed="rId158"/>
            </p:blipFill>
            <p:spPr>
              <a:xfrm>
                <a:off x="7776737" y="1233132"/>
                <a:ext cx="259560" cy="42120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12" name="Ink 111"/>
              <p14:cNvContentPartPr/>
              <p14:nvPr/>
            </p14:nvContentPartPr>
            <p14:xfrm>
              <a:off x="7765217" y="6527292"/>
              <a:ext cx="3719520" cy="277560"/>
            </p14:xfrm>
          </p:contentPart>
        </mc:Choice>
        <mc:Fallback xmlns="">
          <p:pic>
            <p:nvPicPr>
              <p:cNvPr id="112" name="Ink 111"/>
            </p:nvPicPr>
            <p:blipFill>
              <a:blip r:embed="rId160"/>
            </p:blipFill>
            <p:spPr>
              <a:xfrm>
                <a:off x="7765217" y="6527292"/>
                <a:ext cx="3719520" cy="27756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13" name="Ink 112"/>
              <p14:cNvContentPartPr/>
              <p14:nvPr/>
            </p14:nvContentPartPr>
            <p14:xfrm>
              <a:off x="7675217" y="6389412"/>
              <a:ext cx="194400" cy="166320"/>
            </p14:xfrm>
          </p:contentPart>
        </mc:Choice>
        <mc:Fallback xmlns="">
          <p:pic>
            <p:nvPicPr>
              <p:cNvPr id="113" name="Ink 112"/>
            </p:nvPicPr>
            <p:blipFill>
              <a:blip r:embed="rId162"/>
            </p:blipFill>
            <p:spPr>
              <a:xfrm>
                <a:off x="7675217" y="6389412"/>
                <a:ext cx="194400" cy="16632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14" name="Ink 113"/>
              <p14:cNvContentPartPr/>
              <p14:nvPr/>
            </p14:nvContentPartPr>
            <p14:xfrm>
              <a:off x="7640657" y="6024012"/>
              <a:ext cx="187560" cy="412920"/>
            </p14:xfrm>
          </p:contentPart>
        </mc:Choice>
        <mc:Fallback xmlns="">
          <p:pic>
            <p:nvPicPr>
              <p:cNvPr id="114" name="Ink 113"/>
            </p:nvPicPr>
            <p:blipFill>
              <a:blip r:embed="rId164"/>
            </p:blipFill>
            <p:spPr>
              <a:xfrm>
                <a:off x="7640657" y="6024012"/>
                <a:ext cx="187560" cy="41292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16" name="Ink 115"/>
              <p14:cNvContentPartPr/>
              <p14:nvPr/>
            </p14:nvContentPartPr>
            <p14:xfrm>
              <a:off x="7872137" y="4345332"/>
              <a:ext cx="332280" cy="1370160"/>
            </p14:xfrm>
          </p:contentPart>
        </mc:Choice>
        <mc:Fallback xmlns="">
          <p:pic>
            <p:nvPicPr>
              <p:cNvPr id="116" name="Ink 115"/>
            </p:nvPicPr>
            <p:blipFill>
              <a:blip r:embed="rId166"/>
            </p:blipFill>
            <p:spPr>
              <a:xfrm>
                <a:off x="7872137" y="4345332"/>
                <a:ext cx="332280" cy="137016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17" name="Ink 116"/>
              <p14:cNvContentPartPr/>
              <p14:nvPr/>
            </p14:nvContentPartPr>
            <p14:xfrm>
              <a:off x="7696817" y="5639172"/>
              <a:ext cx="331560" cy="213120"/>
            </p14:xfrm>
          </p:contentPart>
        </mc:Choice>
        <mc:Fallback xmlns="">
          <p:pic>
            <p:nvPicPr>
              <p:cNvPr id="117" name="Ink 116"/>
            </p:nvPicPr>
            <p:blipFill>
              <a:blip r:embed="rId168"/>
            </p:blipFill>
            <p:spPr>
              <a:xfrm>
                <a:off x="7696817" y="5639172"/>
                <a:ext cx="331560" cy="213120"/>
              </a:xfrm>
              <a:prstGeom prst="rect"/>
            </p:spPr>
          </p:pic>
        </mc:Fallback>
      </mc:AlternateContent>
      <p:grpSp>
        <p:nvGrpSpPr>
          <p:cNvPr id="120" name="Group 119"/>
          <p:cNvGrpSpPr/>
          <p:nvPr/>
        </p:nvGrpSpPr>
        <p:grpSpPr>
          <a:xfrm>
            <a:off x="6031457" y="1089492"/>
            <a:ext cx="1106640" cy="749160"/>
            <a:chOff x="6031457" y="1089492"/>
            <a:chExt cx="1106640" cy="749160"/>
          </a:xfrm>
        </p:grpSpPr>
        <mc:AlternateContent xmlns:mc="http://schemas.openxmlformats.org/markup-compatibility/2006" xmlns:p14="http://schemas.microsoft.com/office/powerpoint/2010/main">
          <mc:Choice Requires="p14">
            <p:contentPart r:id="rId169" p14:bwMode="auto">
              <p14:nvContentPartPr>
                <p14:cNvPr id="31" name="Ink 30"/>
                <p14:cNvContentPartPr/>
                <p14:nvPr/>
              </p14:nvContentPartPr>
              <p14:xfrm>
                <a:off x="6056657" y="1266612"/>
                <a:ext cx="326880" cy="285840"/>
              </p14:xfrm>
            </p:contentPart>
          </mc:Choice>
          <mc:Fallback xmlns="">
            <p:pic>
              <p:nvPicPr>
                <p:cNvPr id="31" name="Ink 30"/>
              </p:nvPicPr>
              <p:blipFill>
                <a:blip r:embed="rId170"/>
              </p:blipFill>
              <p:spPr>
                <a:xfrm>
                  <a:off x="6056657" y="1266612"/>
                  <a:ext cx="326880" cy="28584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32" name="Ink 31"/>
                <p14:cNvContentPartPr/>
                <p14:nvPr/>
              </p14:nvContentPartPr>
              <p14:xfrm>
                <a:off x="6534737" y="1207572"/>
                <a:ext cx="73800" cy="313920"/>
              </p14:xfrm>
            </p:contentPart>
          </mc:Choice>
          <mc:Fallback xmlns="">
            <p:pic>
              <p:nvPicPr>
                <p:cNvPr id="32" name="Ink 31"/>
              </p:nvPicPr>
              <p:blipFill>
                <a:blip r:embed="rId172"/>
              </p:blipFill>
              <p:spPr>
                <a:xfrm>
                  <a:off x="6534737" y="1207572"/>
                  <a:ext cx="73800" cy="31392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33" name="Ink 32"/>
                <p14:cNvContentPartPr/>
                <p14:nvPr/>
              </p14:nvContentPartPr>
              <p14:xfrm>
                <a:off x="6594497" y="1089492"/>
                <a:ext cx="159840" cy="212760"/>
              </p14:xfrm>
            </p:contentPart>
          </mc:Choice>
          <mc:Fallback xmlns="">
            <p:pic>
              <p:nvPicPr>
                <p:cNvPr id="33" name="Ink 32"/>
              </p:nvPicPr>
              <p:blipFill>
                <a:blip r:embed="rId174"/>
              </p:blipFill>
              <p:spPr>
                <a:xfrm>
                  <a:off x="6594497" y="1089492"/>
                  <a:ext cx="159840" cy="21276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05" name="Ink 104"/>
                <p14:cNvContentPartPr/>
                <p14:nvPr/>
              </p14:nvContentPartPr>
              <p14:xfrm>
                <a:off x="6889337" y="1266612"/>
                <a:ext cx="132480" cy="572040"/>
              </p14:xfrm>
            </p:contentPart>
          </mc:Choice>
          <mc:Fallback xmlns="">
            <p:pic>
              <p:nvPicPr>
                <p:cNvPr id="105" name="Ink 104"/>
              </p:nvPicPr>
              <p:blipFill>
                <a:blip r:embed="rId176"/>
              </p:blipFill>
              <p:spPr>
                <a:xfrm>
                  <a:off x="6889337" y="1266612"/>
                  <a:ext cx="132480" cy="57204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06" name="Ink 105"/>
                <p14:cNvContentPartPr/>
                <p14:nvPr/>
              </p14:nvContentPartPr>
              <p14:xfrm>
                <a:off x="6820217" y="1325292"/>
                <a:ext cx="317880" cy="512640"/>
              </p14:xfrm>
            </p:contentPart>
          </mc:Choice>
          <mc:Fallback xmlns="">
            <p:pic>
              <p:nvPicPr>
                <p:cNvPr id="106" name="Ink 105"/>
              </p:nvPicPr>
              <p:blipFill>
                <a:blip r:embed="rId178"/>
              </p:blipFill>
              <p:spPr>
                <a:xfrm>
                  <a:off x="6820217" y="1325292"/>
                  <a:ext cx="317880" cy="51264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19" name="Ink 118"/>
                <p14:cNvContentPartPr/>
                <p14:nvPr/>
              </p14:nvContentPartPr>
              <p14:xfrm>
                <a:off x="6031457" y="1601412"/>
                <a:ext cx="764280" cy="10080"/>
              </p14:xfrm>
            </p:contentPart>
          </mc:Choice>
          <mc:Fallback xmlns="">
            <p:pic>
              <p:nvPicPr>
                <p:cNvPr id="119" name="Ink 118"/>
              </p:nvPicPr>
              <p:blipFill>
                <a:blip r:embed="rId180"/>
              </p:blipFill>
              <p:spPr>
                <a:xfrm>
                  <a:off x="6031457" y="1601412"/>
                  <a:ext cx="764280" cy="10080"/>
                </a:xfrm>
                <a:prstGeom prst="rect"/>
              </p:spPr>
            </p:pic>
          </mc:Fallback>
        </mc:AlternateContent>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5662457" y="551903"/>
              <a:ext cx="295200" cy="430560"/>
            </p14:xfrm>
          </p:contentPart>
        </mc:Choice>
        <mc:Fallback xmlns="">
          <p:pic>
            <p:nvPicPr>
              <p:cNvPr id="4" name="Ink 3"/>
            </p:nvPicPr>
            <p:blipFill>
              <a:blip r:embed="rId2"/>
            </p:blipFill>
            <p:spPr>
              <a:xfrm>
                <a:off x="5662457" y="551903"/>
                <a:ext cx="295200" cy="430560"/>
              </a:xfrm>
              <a:prstGeom prst="rect"/>
            </p:spPr>
          </p:pic>
        </mc:Fallback>
      </mc:AlternateContent>
      <p:grpSp>
        <p:nvGrpSpPr>
          <p:cNvPr id="12" name="Group 11"/>
          <p:cNvGrpSpPr/>
          <p:nvPr/>
        </p:nvGrpSpPr>
        <p:grpSpPr>
          <a:xfrm>
            <a:off x="6261137" y="429503"/>
            <a:ext cx="1208160" cy="479160"/>
            <a:chOff x="6261137" y="429503"/>
            <a:chExt cx="1208160" cy="479160"/>
          </a:xfrm>
        </p:grpSpPr>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6261137" y="628943"/>
                <a:ext cx="5760" cy="276840"/>
              </p14:xfrm>
            </p:contentPart>
          </mc:Choice>
          <mc:Fallback xmlns="">
            <p:pic>
              <p:nvPicPr>
                <p:cNvPr id="5" name="Ink 4"/>
              </p:nvPicPr>
              <p:blipFill>
                <a:blip r:embed="rId4"/>
              </p:blipFill>
              <p:spPr>
                <a:xfrm>
                  <a:off x="6261137" y="628943"/>
                  <a:ext cx="5760" cy="2768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6274817" y="429503"/>
                <a:ext cx="261720" cy="328320"/>
              </p14:xfrm>
            </p:contentPart>
          </mc:Choice>
          <mc:Fallback xmlns="">
            <p:pic>
              <p:nvPicPr>
                <p:cNvPr id="6" name="Ink 5"/>
              </p:nvPicPr>
              <p:blipFill>
                <a:blip r:embed="rId6"/>
              </p:blipFill>
              <p:spPr>
                <a:xfrm>
                  <a:off x="6274817" y="429503"/>
                  <a:ext cx="261720" cy="3283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6575057" y="694463"/>
                <a:ext cx="254160" cy="214200"/>
              </p14:xfrm>
            </p:contentPart>
          </mc:Choice>
          <mc:Fallback xmlns="">
            <p:pic>
              <p:nvPicPr>
                <p:cNvPr id="8" name="Ink 7"/>
              </p:nvPicPr>
              <p:blipFill>
                <a:blip r:embed="rId8"/>
              </p:blipFill>
              <p:spPr>
                <a:xfrm>
                  <a:off x="6575057" y="694463"/>
                  <a:ext cx="254160" cy="2142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6903737" y="644423"/>
                <a:ext cx="220320" cy="174240"/>
              </p14:xfrm>
            </p:contentPart>
          </mc:Choice>
          <mc:Fallback xmlns="">
            <p:pic>
              <p:nvPicPr>
                <p:cNvPr id="9" name="Ink 8"/>
              </p:nvPicPr>
              <p:blipFill>
                <a:blip r:embed="rId10"/>
              </p:blipFill>
              <p:spPr>
                <a:xfrm>
                  <a:off x="6903737" y="644423"/>
                  <a:ext cx="220320" cy="17424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7281737" y="444263"/>
                <a:ext cx="17640" cy="354240"/>
              </p14:xfrm>
            </p:contentPart>
          </mc:Choice>
          <mc:Fallback xmlns="">
            <p:pic>
              <p:nvPicPr>
                <p:cNvPr id="10" name="Ink 9"/>
              </p:nvPicPr>
              <p:blipFill>
                <a:blip r:embed="rId12"/>
              </p:blipFill>
              <p:spPr>
                <a:xfrm>
                  <a:off x="7281737" y="444263"/>
                  <a:ext cx="17640" cy="3542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7130537" y="586823"/>
                <a:ext cx="338760" cy="360"/>
              </p14:xfrm>
            </p:contentPart>
          </mc:Choice>
          <mc:Fallback xmlns="">
            <p:pic>
              <p:nvPicPr>
                <p:cNvPr id="11" name="Ink 10"/>
              </p:nvPicPr>
              <p:blipFill>
                <a:blip r:embed="rId14"/>
              </p:blipFill>
              <p:spPr>
                <a:xfrm>
                  <a:off x="7130537" y="586823"/>
                  <a:ext cx="338760" cy="360"/>
                </a:xfrm>
                <a:prstGeom prst="rect"/>
              </p:spPr>
            </p:pic>
          </mc:Fallback>
        </mc:AlternateContent>
      </p:grpSp>
      <mc:AlternateContent xmlns:mc="http://schemas.openxmlformats.org/markup-compatibility/2006" xmlns:p14="http://schemas.microsoft.com/office/powerpoint/2010/main">
        <mc:Choice Requires="p14">
          <p:contentPart r:id="rId15" p14:bwMode="auto">
            <p14:nvContentPartPr>
              <p14:cNvPr id="45" name="Ink 44"/>
              <p14:cNvContentPartPr/>
              <p14:nvPr/>
            </p14:nvContentPartPr>
            <p14:xfrm>
              <a:off x="4467257" y="4043292"/>
              <a:ext cx="686520" cy="893880"/>
            </p14:xfrm>
          </p:contentPart>
        </mc:Choice>
        <mc:Fallback xmlns="">
          <p:pic>
            <p:nvPicPr>
              <p:cNvPr id="45" name="Ink 44"/>
            </p:nvPicPr>
            <p:blipFill>
              <a:blip r:embed="rId16"/>
            </p:blipFill>
            <p:spPr>
              <a:xfrm>
                <a:off x="4467257" y="4043292"/>
                <a:ext cx="686520" cy="893880"/>
              </a:xfrm>
              <a:prstGeom prst="rect"/>
            </p:spPr>
          </p:pic>
        </mc:Fallback>
      </mc:AlternateContent>
      <p:grpSp>
        <p:nvGrpSpPr>
          <p:cNvPr id="61" name="Group 60"/>
          <p:cNvGrpSpPr/>
          <p:nvPr/>
        </p:nvGrpSpPr>
        <p:grpSpPr>
          <a:xfrm>
            <a:off x="8741177" y="1903812"/>
            <a:ext cx="1855800" cy="2411640"/>
            <a:chOff x="8741177" y="1903812"/>
            <a:chExt cx="1855800" cy="2411640"/>
          </a:xfrm>
        </p:grpSpPr>
        <mc:AlternateContent xmlns:mc="http://schemas.openxmlformats.org/markup-compatibility/2006" xmlns:p14="http://schemas.microsoft.com/office/powerpoint/2010/main">
          <mc:Choice Requires="p14">
            <p:contentPart r:id="rId17" p14:bwMode="auto">
              <p14:nvContentPartPr>
                <p14:cNvPr id="47" name="Ink 46"/>
                <p14:cNvContentPartPr/>
                <p14:nvPr/>
              </p14:nvContentPartPr>
              <p14:xfrm>
                <a:off x="8741177" y="1903812"/>
                <a:ext cx="404640" cy="630000"/>
              </p14:xfrm>
            </p:contentPart>
          </mc:Choice>
          <mc:Fallback xmlns="">
            <p:pic>
              <p:nvPicPr>
                <p:cNvPr id="47" name="Ink 46"/>
              </p:nvPicPr>
              <p:blipFill>
                <a:blip r:embed="rId18"/>
              </p:blipFill>
              <p:spPr>
                <a:xfrm>
                  <a:off x="8741177" y="1903812"/>
                  <a:ext cx="404640" cy="6300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48" name="Ink 47"/>
                <p14:cNvContentPartPr/>
                <p14:nvPr/>
              </p14:nvContentPartPr>
              <p14:xfrm>
                <a:off x="8858537" y="2348772"/>
                <a:ext cx="300240" cy="59040"/>
              </p14:xfrm>
            </p:contentPart>
          </mc:Choice>
          <mc:Fallback xmlns="">
            <p:pic>
              <p:nvPicPr>
                <p:cNvPr id="48" name="Ink 47"/>
              </p:nvPicPr>
              <p:blipFill>
                <a:blip r:embed="rId20"/>
              </p:blipFill>
              <p:spPr>
                <a:xfrm>
                  <a:off x="8858537" y="2348772"/>
                  <a:ext cx="300240" cy="5904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49" name="Ink 48"/>
                <p14:cNvContentPartPr/>
                <p14:nvPr/>
              </p14:nvContentPartPr>
              <p14:xfrm>
                <a:off x="9320057" y="1921092"/>
                <a:ext cx="287280" cy="537480"/>
              </p14:xfrm>
            </p:contentPart>
          </mc:Choice>
          <mc:Fallback xmlns="">
            <p:pic>
              <p:nvPicPr>
                <p:cNvPr id="49" name="Ink 48"/>
              </p:nvPicPr>
              <p:blipFill>
                <a:blip r:embed="rId22"/>
              </p:blipFill>
              <p:spPr>
                <a:xfrm>
                  <a:off x="9320057" y="1921092"/>
                  <a:ext cx="287280" cy="5374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0" name="Ink 49"/>
                <p14:cNvContentPartPr/>
                <p14:nvPr/>
              </p14:nvContentPartPr>
              <p14:xfrm>
                <a:off x="9577097" y="2273892"/>
                <a:ext cx="415800" cy="759240"/>
              </p14:xfrm>
            </p:contentPart>
          </mc:Choice>
          <mc:Fallback xmlns="">
            <p:pic>
              <p:nvPicPr>
                <p:cNvPr id="50" name="Ink 49"/>
              </p:nvPicPr>
              <p:blipFill>
                <a:blip r:embed="rId24"/>
              </p:blipFill>
              <p:spPr>
                <a:xfrm>
                  <a:off x="9577097" y="2273892"/>
                  <a:ext cx="415800" cy="7592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1" name="Ink 50"/>
                <p14:cNvContentPartPr/>
                <p14:nvPr/>
              </p14:nvContentPartPr>
              <p14:xfrm>
                <a:off x="10217537" y="1986972"/>
                <a:ext cx="64440" cy="608760"/>
              </p14:xfrm>
            </p:contentPart>
          </mc:Choice>
          <mc:Fallback xmlns="">
            <p:pic>
              <p:nvPicPr>
                <p:cNvPr id="51" name="Ink 50"/>
              </p:nvPicPr>
              <p:blipFill>
                <a:blip r:embed="rId26"/>
              </p:blipFill>
              <p:spPr>
                <a:xfrm>
                  <a:off x="10217537" y="1986972"/>
                  <a:ext cx="64440" cy="6087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2" name="Ink 51"/>
                <p14:cNvContentPartPr/>
                <p14:nvPr/>
              </p14:nvContentPartPr>
              <p14:xfrm>
                <a:off x="10142297" y="2642532"/>
                <a:ext cx="324720" cy="8640"/>
              </p14:xfrm>
            </p:contentPart>
          </mc:Choice>
          <mc:Fallback xmlns="">
            <p:pic>
              <p:nvPicPr>
                <p:cNvPr id="52" name="Ink 51"/>
              </p:nvPicPr>
              <p:blipFill>
                <a:blip r:embed="rId28"/>
              </p:blipFill>
              <p:spPr>
                <a:xfrm>
                  <a:off x="10142297" y="2642532"/>
                  <a:ext cx="324720" cy="864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4" name="Ink 53"/>
                <p14:cNvContentPartPr/>
                <p14:nvPr/>
              </p14:nvContentPartPr>
              <p14:xfrm>
                <a:off x="9059777" y="3187932"/>
                <a:ext cx="421200" cy="529560"/>
              </p14:xfrm>
            </p:contentPart>
          </mc:Choice>
          <mc:Fallback xmlns="">
            <p:pic>
              <p:nvPicPr>
                <p:cNvPr id="54" name="Ink 53"/>
              </p:nvPicPr>
              <p:blipFill>
                <a:blip r:embed="rId30"/>
              </p:blipFill>
              <p:spPr>
                <a:xfrm>
                  <a:off x="9059777" y="3187932"/>
                  <a:ext cx="421200" cy="5295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5" name="Ink 54"/>
                <p14:cNvContentPartPr/>
                <p14:nvPr/>
              </p14:nvContentPartPr>
              <p14:xfrm>
                <a:off x="9236177" y="3592212"/>
                <a:ext cx="282240" cy="23400"/>
              </p14:xfrm>
            </p:contentPart>
          </mc:Choice>
          <mc:Fallback xmlns="">
            <p:pic>
              <p:nvPicPr>
                <p:cNvPr id="55" name="Ink 54"/>
              </p:nvPicPr>
              <p:blipFill>
                <a:blip r:embed="rId32"/>
              </p:blipFill>
              <p:spPr>
                <a:xfrm>
                  <a:off x="9236177" y="3592212"/>
                  <a:ext cx="282240" cy="234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6" name="Ink 55"/>
                <p14:cNvContentPartPr/>
                <p14:nvPr/>
              </p14:nvContentPartPr>
              <p14:xfrm>
                <a:off x="9605177" y="3053292"/>
                <a:ext cx="270360" cy="558360"/>
              </p14:xfrm>
            </p:contentPart>
          </mc:Choice>
          <mc:Fallback xmlns="">
            <p:pic>
              <p:nvPicPr>
                <p:cNvPr id="56" name="Ink 55"/>
              </p:nvPicPr>
              <p:blipFill>
                <a:blip r:embed="rId34"/>
              </p:blipFill>
              <p:spPr>
                <a:xfrm>
                  <a:off x="9605177" y="3053292"/>
                  <a:ext cx="270360" cy="558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7" name="Ink 56"/>
                <p14:cNvContentPartPr/>
                <p14:nvPr/>
              </p14:nvContentPartPr>
              <p14:xfrm>
                <a:off x="9924137" y="3398892"/>
                <a:ext cx="331560" cy="916560"/>
              </p14:xfrm>
            </p:contentPart>
          </mc:Choice>
          <mc:Fallback xmlns="">
            <p:pic>
              <p:nvPicPr>
                <p:cNvPr id="57" name="Ink 56"/>
              </p:nvPicPr>
              <p:blipFill>
                <a:blip r:embed="rId36"/>
              </p:blipFill>
              <p:spPr>
                <a:xfrm>
                  <a:off x="9924137" y="3398892"/>
                  <a:ext cx="331560" cy="9165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58" name="Ink 57"/>
                <p14:cNvContentPartPr/>
                <p14:nvPr/>
              </p14:nvContentPartPr>
              <p14:xfrm>
                <a:off x="10428137" y="3379812"/>
                <a:ext cx="168840" cy="365040"/>
              </p14:xfrm>
            </p:contentPart>
          </mc:Choice>
          <mc:Fallback xmlns="">
            <p:pic>
              <p:nvPicPr>
                <p:cNvPr id="58" name="Ink 57"/>
              </p:nvPicPr>
              <p:blipFill>
                <a:blip r:embed="rId38"/>
              </p:blipFill>
              <p:spPr>
                <a:xfrm>
                  <a:off x="10428137" y="3379812"/>
                  <a:ext cx="168840" cy="36504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59" name="Ink 58"/>
                <p14:cNvContentPartPr/>
                <p14:nvPr/>
              </p14:nvContentPartPr>
              <p14:xfrm>
                <a:off x="10469177" y="2139252"/>
                <a:ext cx="360" cy="360"/>
              </p14:xfrm>
            </p:contentPart>
          </mc:Choice>
          <mc:Fallback xmlns="">
            <p:pic>
              <p:nvPicPr>
                <p:cNvPr id="59" name="Ink 58"/>
              </p:nvPicPr>
              <p:blipFill>
                <a:blip r:embed="rId40"/>
              </p:blipFill>
              <p:spPr>
                <a:xfrm>
                  <a:off x="10469177" y="2139252"/>
                  <a:ext cx="360"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0" name="Ink 59"/>
                <p14:cNvContentPartPr/>
                <p14:nvPr/>
              </p14:nvContentPartPr>
              <p14:xfrm>
                <a:off x="10486097" y="2365332"/>
                <a:ext cx="3960" cy="12240"/>
              </p14:xfrm>
            </p:contentPart>
          </mc:Choice>
          <mc:Fallback xmlns="">
            <p:pic>
              <p:nvPicPr>
                <p:cNvPr id="60" name="Ink 59"/>
              </p:nvPicPr>
              <p:blipFill>
                <a:blip r:embed="rId42"/>
              </p:blipFill>
              <p:spPr>
                <a:xfrm>
                  <a:off x="10486097" y="2365332"/>
                  <a:ext cx="3960" cy="12240"/>
                </a:xfrm>
                <a:prstGeom prst="rect"/>
              </p:spPr>
            </p:pic>
          </mc:Fallback>
        </mc:AlternateContent>
      </p:grpSp>
      <p:grpSp>
        <p:nvGrpSpPr>
          <p:cNvPr id="68" name="Group 67"/>
          <p:cNvGrpSpPr/>
          <p:nvPr/>
        </p:nvGrpSpPr>
        <p:grpSpPr>
          <a:xfrm>
            <a:off x="10922417" y="1921092"/>
            <a:ext cx="261000" cy="411120"/>
            <a:chOff x="10922417" y="1921092"/>
            <a:chExt cx="261000" cy="411120"/>
          </a:xfrm>
        </p:grpSpPr>
        <mc:AlternateContent xmlns:mc="http://schemas.openxmlformats.org/markup-compatibility/2006" xmlns:p14="http://schemas.microsoft.com/office/powerpoint/2010/main">
          <mc:Choice Requires="p14">
            <p:contentPart r:id="rId43" p14:bwMode="auto">
              <p14:nvContentPartPr>
                <p14:cNvPr id="62" name="Ink 61"/>
                <p14:cNvContentPartPr/>
                <p14:nvPr/>
              </p14:nvContentPartPr>
              <p14:xfrm>
                <a:off x="10922417" y="1921092"/>
                <a:ext cx="74160" cy="411120"/>
              </p14:xfrm>
            </p:contentPart>
          </mc:Choice>
          <mc:Fallback xmlns="">
            <p:pic>
              <p:nvPicPr>
                <p:cNvPr id="62" name="Ink 61"/>
              </p:nvPicPr>
              <p:blipFill>
                <a:blip r:embed="rId44"/>
              </p:blipFill>
              <p:spPr>
                <a:xfrm>
                  <a:off x="10922417" y="1921092"/>
                  <a:ext cx="74160" cy="41112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3" name="Ink 62"/>
                <p14:cNvContentPartPr/>
                <p14:nvPr/>
              </p14:nvContentPartPr>
              <p14:xfrm>
                <a:off x="10936097" y="1971492"/>
                <a:ext cx="247320" cy="240840"/>
              </p14:xfrm>
            </p:contentPart>
          </mc:Choice>
          <mc:Fallback xmlns="">
            <p:pic>
              <p:nvPicPr>
                <p:cNvPr id="63" name="Ink 62"/>
              </p:nvPicPr>
              <p:blipFill>
                <a:blip r:embed="rId46"/>
              </p:blipFill>
              <p:spPr>
                <a:xfrm>
                  <a:off x="10936097" y="1971492"/>
                  <a:ext cx="247320" cy="240840"/>
                </a:xfrm>
                <a:prstGeom prst="rect"/>
              </p:spPr>
            </p:pic>
          </mc:Fallback>
        </mc:AlternateContent>
      </p:grpSp>
      <p:grpSp>
        <p:nvGrpSpPr>
          <p:cNvPr id="71" name="Group 70"/>
          <p:cNvGrpSpPr/>
          <p:nvPr/>
        </p:nvGrpSpPr>
        <p:grpSpPr>
          <a:xfrm>
            <a:off x="10905497" y="961583"/>
            <a:ext cx="1090800" cy="406549"/>
            <a:chOff x="10905497" y="961583"/>
            <a:chExt cx="1090800" cy="406549"/>
          </a:xfrm>
        </p:grpSpPr>
        <mc:AlternateContent xmlns:mc="http://schemas.openxmlformats.org/markup-compatibility/2006" xmlns:p14="http://schemas.microsoft.com/office/powerpoint/2010/main">
          <mc:Choice Requires="p14">
            <p:contentPart r:id="rId47" p14:bwMode="auto">
              <p14:nvContentPartPr>
                <p14:cNvPr id="64" name="Ink 63"/>
                <p14:cNvContentPartPr/>
                <p14:nvPr/>
              </p14:nvContentPartPr>
              <p14:xfrm>
                <a:off x="10905497" y="961583"/>
                <a:ext cx="261000" cy="324000"/>
              </p14:xfrm>
            </p:contentPart>
          </mc:Choice>
          <mc:Fallback xmlns="">
            <p:pic>
              <p:nvPicPr>
                <p:cNvPr id="64" name="Ink 63"/>
              </p:nvPicPr>
              <p:blipFill>
                <a:blip r:embed="rId48"/>
              </p:blipFill>
              <p:spPr>
                <a:xfrm>
                  <a:off x="10905497" y="961583"/>
                  <a:ext cx="261000" cy="3240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5" name="Ink 64"/>
                <p14:cNvContentPartPr/>
                <p14:nvPr/>
              </p14:nvContentPartPr>
              <p14:xfrm>
                <a:off x="11321657" y="1208183"/>
                <a:ext cx="12240" cy="154800"/>
              </p14:xfrm>
            </p:contentPart>
          </mc:Choice>
          <mc:Fallback xmlns="">
            <p:pic>
              <p:nvPicPr>
                <p:cNvPr id="65" name="Ink 64"/>
              </p:nvPicPr>
              <p:blipFill>
                <a:blip r:embed="rId50"/>
              </p:blipFill>
              <p:spPr>
                <a:xfrm>
                  <a:off x="11321657" y="1208183"/>
                  <a:ext cx="12240" cy="1548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6" name="Ink 65"/>
                <p14:cNvContentPartPr/>
                <p14:nvPr/>
              </p14:nvContentPartPr>
              <p14:xfrm>
                <a:off x="11467817" y="985812"/>
                <a:ext cx="236160" cy="382320"/>
              </p14:xfrm>
            </p:contentPart>
          </mc:Choice>
          <mc:Fallback xmlns="">
            <p:pic>
              <p:nvPicPr>
                <p:cNvPr id="66" name="Ink 65"/>
              </p:nvPicPr>
              <p:blipFill>
                <a:blip r:embed="rId52"/>
              </p:blipFill>
              <p:spPr>
                <a:xfrm>
                  <a:off x="11467817" y="985812"/>
                  <a:ext cx="236160" cy="38232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9" name="Ink 68"/>
                <p14:cNvContentPartPr/>
                <p14:nvPr/>
              </p14:nvContentPartPr>
              <p14:xfrm>
                <a:off x="11862017" y="1006332"/>
                <a:ext cx="115200" cy="246600"/>
              </p14:xfrm>
            </p:contentPart>
          </mc:Choice>
          <mc:Fallback xmlns="">
            <p:pic>
              <p:nvPicPr>
                <p:cNvPr id="69" name="Ink 68"/>
              </p:nvPicPr>
              <p:blipFill>
                <a:blip r:embed="rId54"/>
              </p:blipFill>
              <p:spPr>
                <a:xfrm>
                  <a:off x="11862017" y="1006332"/>
                  <a:ext cx="115200" cy="246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0" name="Ink 69"/>
                <p14:cNvContentPartPr/>
                <p14:nvPr/>
              </p14:nvContentPartPr>
              <p14:xfrm>
                <a:off x="11995937" y="1073652"/>
                <a:ext cx="360" cy="226440"/>
              </p14:xfrm>
            </p:contentPart>
          </mc:Choice>
          <mc:Fallback xmlns="">
            <p:pic>
              <p:nvPicPr>
                <p:cNvPr id="70" name="Ink 69"/>
              </p:nvPicPr>
              <p:blipFill>
                <a:blip r:embed="rId56"/>
              </p:blipFill>
              <p:spPr>
                <a:xfrm>
                  <a:off x="11995937" y="1073652"/>
                  <a:ext cx="360" cy="226440"/>
                </a:xfrm>
                <a:prstGeom prst="rect"/>
              </p:spPr>
            </p:pic>
          </mc:Fallback>
        </mc:AlternateContent>
      </p:grpSp>
      <p:grpSp>
        <p:nvGrpSpPr>
          <p:cNvPr id="74" name="Group 73"/>
          <p:cNvGrpSpPr/>
          <p:nvPr/>
        </p:nvGrpSpPr>
        <p:grpSpPr>
          <a:xfrm>
            <a:off x="10746377" y="3498252"/>
            <a:ext cx="360" cy="136080"/>
            <a:chOff x="10746377" y="3498252"/>
            <a:chExt cx="360" cy="136080"/>
          </a:xfrm>
        </p:grpSpPr>
        <mc:AlternateContent xmlns:mc="http://schemas.openxmlformats.org/markup-compatibility/2006" xmlns:p14="http://schemas.microsoft.com/office/powerpoint/2010/main">
          <mc:Choice Requires="p14">
            <p:contentPart r:id="rId57" p14:bwMode="auto">
              <p14:nvContentPartPr>
                <p14:cNvPr id="72" name="Ink 71"/>
                <p14:cNvContentPartPr/>
                <p14:nvPr/>
              </p14:nvContentPartPr>
              <p14:xfrm>
                <a:off x="10746377" y="3498252"/>
                <a:ext cx="360" cy="360"/>
              </p14:xfrm>
            </p:contentPart>
          </mc:Choice>
          <mc:Fallback xmlns="">
            <p:pic>
              <p:nvPicPr>
                <p:cNvPr id="72" name="Ink 71"/>
              </p:nvPicPr>
              <p:blipFill>
                <a:blip r:embed="rId58"/>
              </p:blipFill>
              <p:spPr>
                <a:xfrm>
                  <a:off x="10746377" y="3498252"/>
                  <a:ext cx="360" cy="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3" name="Ink 72"/>
                <p14:cNvContentPartPr/>
                <p14:nvPr/>
              </p14:nvContentPartPr>
              <p14:xfrm>
                <a:off x="10746377" y="3632532"/>
                <a:ext cx="360" cy="1800"/>
              </p14:xfrm>
            </p:contentPart>
          </mc:Choice>
          <mc:Fallback xmlns="">
            <p:pic>
              <p:nvPicPr>
                <p:cNvPr id="73" name="Ink 72"/>
              </p:nvPicPr>
              <p:blipFill>
                <a:blip r:embed="rId60"/>
              </p:blipFill>
              <p:spPr>
                <a:xfrm>
                  <a:off x="10746377" y="3632532"/>
                  <a:ext cx="360" cy="1800"/>
                </a:xfrm>
                <a:prstGeom prst="rect"/>
              </p:spPr>
            </p:pic>
          </mc:Fallback>
        </mc:AlternateContent>
      </p:grpSp>
      <p:grpSp>
        <p:nvGrpSpPr>
          <p:cNvPr id="80" name="Group 79"/>
          <p:cNvGrpSpPr/>
          <p:nvPr/>
        </p:nvGrpSpPr>
        <p:grpSpPr>
          <a:xfrm>
            <a:off x="11046617" y="3363612"/>
            <a:ext cx="461160" cy="531360"/>
            <a:chOff x="11046617" y="3363612"/>
            <a:chExt cx="461160" cy="531360"/>
          </a:xfrm>
        </p:grpSpPr>
        <mc:AlternateContent xmlns:mc="http://schemas.openxmlformats.org/markup-compatibility/2006" xmlns:p14="http://schemas.microsoft.com/office/powerpoint/2010/main">
          <mc:Choice Requires="p14">
            <p:contentPart r:id="rId61" p14:bwMode="auto">
              <p14:nvContentPartPr>
                <p14:cNvPr id="75" name="Ink 74"/>
                <p14:cNvContentPartPr/>
                <p14:nvPr/>
              </p14:nvContentPartPr>
              <p14:xfrm>
                <a:off x="11046617" y="3363612"/>
                <a:ext cx="243000" cy="390600"/>
              </p14:xfrm>
            </p:contentPart>
          </mc:Choice>
          <mc:Fallback xmlns="">
            <p:pic>
              <p:nvPicPr>
                <p:cNvPr id="75" name="Ink 74"/>
              </p:nvPicPr>
              <p:blipFill>
                <a:blip r:embed="rId62"/>
              </p:blipFill>
              <p:spPr>
                <a:xfrm>
                  <a:off x="11046617" y="3363612"/>
                  <a:ext cx="243000" cy="3906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6" name="Ink 75"/>
                <p14:cNvContentPartPr/>
                <p14:nvPr/>
              </p14:nvContentPartPr>
              <p14:xfrm>
                <a:off x="11498057" y="3582132"/>
                <a:ext cx="9720" cy="312840"/>
              </p14:xfrm>
            </p:contentPart>
          </mc:Choice>
          <mc:Fallback xmlns="">
            <p:pic>
              <p:nvPicPr>
                <p:cNvPr id="76" name="Ink 75"/>
              </p:nvPicPr>
              <p:blipFill>
                <a:blip r:embed="rId64"/>
              </p:blipFill>
              <p:spPr>
                <a:xfrm>
                  <a:off x="11498057" y="3582132"/>
                  <a:ext cx="9720" cy="312840"/>
                </a:xfrm>
                <a:prstGeom prst="rect"/>
              </p:spPr>
            </p:pic>
          </mc:Fallback>
        </mc:AlternateContent>
      </p:grpSp>
      <p:grpSp>
        <p:nvGrpSpPr>
          <p:cNvPr id="79" name="Group 78"/>
          <p:cNvGrpSpPr/>
          <p:nvPr/>
        </p:nvGrpSpPr>
        <p:grpSpPr>
          <a:xfrm>
            <a:off x="11744297" y="3234372"/>
            <a:ext cx="186840" cy="744120"/>
            <a:chOff x="11744297" y="3234372"/>
            <a:chExt cx="186840" cy="744120"/>
          </a:xfrm>
        </p:grpSpPr>
        <mc:AlternateContent xmlns:mc="http://schemas.openxmlformats.org/markup-compatibility/2006" xmlns:p14="http://schemas.microsoft.com/office/powerpoint/2010/main">
          <mc:Choice Requires="p14">
            <p:contentPart r:id="rId65" p14:bwMode="auto">
              <p14:nvContentPartPr>
                <p14:cNvPr id="77" name="Ink 76"/>
                <p14:cNvContentPartPr/>
                <p14:nvPr/>
              </p14:nvContentPartPr>
              <p14:xfrm>
                <a:off x="11744297" y="3338772"/>
                <a:ext cx="68040" cy="639720"/>
              </p14:xfrm>
            </p:contentPart>
          </mc:Choice>
          <mc:Fallback xmlns="">
            <p:pic>
              <p:nvPicPr>
                <p:cNvPr id="77" name="Ink 76"/>
              </p:nvPicPr>
              <p:blipFill>
                <a:blip r:embed="rId66"/>
              </p:blipFill>
              <p:spPr>
                <a:xfrm>
                  <a:off x="11744297" y="3338772"/>
                  <a:ext cx="68040" cy="63972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8" name="Ink 77"/>
                <p14:cNvContentPartPr/>
                <p14:nvPr/>
              </p14:nvContentPartPr>
              <p14:xfrm>
                <a:off x="11785337" y="3234372"/>
                <a:ext cx="145800" cy="417240"/>
              </p14:xfrm>
            </p:contentPart>
          </mc:Choice>
          <mc:Fallback xmlns="">
            <p:pic>
              <p:nvPicPr>
                <p:cNvPr id="78" name="Ink 77"/>
              </p:nvPicPr>
              <p:blipFill>
                <a:blip r:embed="rId68"/>
              </p:blipFill>
              <p:spPr>
                <a:xfrm>
                  <a:off x="11785337" y="3234372"/>
                  <a:ext cx="145800" cy="417240"/>
                </a:xfrm>
                <a:prstGeom prst="rect"/>
              </p:spPr>
            </p:pic>
          </mc:Fallback>
        </mc:AlternateContent>
      </p:grpSp>
      <p:grpSp>
        <p:nvGrpSpPr>
          <p:cNvPr id="87" name="Group 86"/>
          <p:cNvGrpSpPr/>
          <p:nvPr/>
        </p:nvGrpSpPr>
        <p:grpSpPr>
          <a:xfrm>
            <a:off x="10816937" y="4127172"/>
            <a:ext cx="1071360" cy="415440"/>
            <a:chOff x="10816937" y="4127172"/>
            <a:chExt cx="1071360" cy="415440"/>
          </a:xfrm>
        </p:grpSpPr>
        <mc:AlternateContent xmlns:mc="http://schemas.openxmlformats.org/markup-compatibility/2006" xmlns:p14="http://schemas.microsoft.com/office/powerpoint/2010/main">
          <mc:Choice Requires="p14">
            <p:contentPart r:id="rId69" p14:bwMode="auto">
              <p14:nvContentPartPr>
                <p14:cNvPr id="81" name="Ink 80"/>
                <p14:cNvContentPartPr/>
                <p14:nvPr/>
              </p14:nvContentPartPr>
              <p14:xfrm>
                <a:off x="10816937" y="4127172"/>
                <a:ext cx="312480" cy="415440"/>
              </p14:xfrm>
            </p:contentPart>
          </mc:Choice>
          <mc:Fallback xmlns="">
            <p:pic>
              <p:nvPicPr>
                <p:cNvPr id="81" name="Ink 80"/>
              </p:nvPicPr>
              <p:blipFill>
                <a:blip r:embed="rId70"/>
              </p:blipFill>
              <p:spPr>
                <a:xfrm>
                  <a:off x="10816937" y="4127172"/>
                  <a:ext cx="312480" cy="41544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82" name="Ink 81"/>
                <p14:cNvContentPartPr/>
                <p14:nvPr/>
              </p14:nvContentPartPr>
              <p14:xfrm>
                <a:off x="11122577" y="4276212"/>
                <a:ext cx="142560" cy="137520"/>
              </p14:xfrm>
            </p:contentPart>
          </mc:Choice>
          <mc:Fallback xmlns="">
            <p:pic>
              <p:nvPicPr>
                <p:cNvPr id="82" name="Ink 81"/>
              </p:nvPicPr>
              <p:blipFill>
                <a:blip r:embed="rId72"/>
              </p:blipFill>
              <p:spPr>
                <a:xfrm>
                  <a:off x="11122577" y="4276212"/>
                  <a:ext cx="142560" cy="13752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3" name="Ink 82"/>
                <p14:cNvContentPartPr/>
                <p14:nvPr/>
              </p14:nvContentPartPr>
              <p14:xfrm>
                <a:off x="11409137" y="4350372"/>
                <a:ext cx="71280" cy="3600"/>
              </p14:xfrm>
            </p:contentPart>
          </mc:Choice>
          <mc:Fallback xmlns="">
            <p:pic>
              <p:nvPicPr>
                <p:cNvPr id="83" name="Ink 82"/>
              </p:nvPicPr>
              <p:blipFill>
                <a:blip r:embed="rId74"/>
              </p:blipFill>
              <p:spPr>
                <a:xfrm>
                  <a:off x="11409137" y="4350372"/>
                  <a:ext cx="71280" cy="36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4" name="Ink 83"/>
                <p14:cNvContentPartPr/>
                <p14:nvPr/>
              </p14:nvContentPartPr>
              <p14:xfrm>
                <a:off x="11652497" y="4214292"/>
                <a:ext cx="35280" cy="231120"/>
              </p14:xfrm>
            </p:contentPart>
          </mc:Choice>
          <mc:Fallback xmlns="">
            <p:pic>
              <p:nvPicPr>
                <p:cNvPr id="84" name="Ink 83"/>
              </p:nvPicPr>
              <p:blipFill>
                <a:blip r:embed="rId76"/>
              </p:blipFill>
              <p:spPr>
                <a:xfrm>
                  <a:off x="11652497" y="4214292"/>
                  <a:ext cx="35280" cy="23112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5" name="Ink 84"/>
                <p14:cNvContentPartPr/>
                <p14:nvPr/>
              </p14:nvContentPartPr>
              <p14:xfrm>
                <a:off x="11610377" y="4422732"/>
                <a:ext cx="139320" cy="23760"/>
              </p14:xfrm>
            </p:contentPart>
          </mc:Choice>
          <mc:Fallback xmlns="">
            <p:pic>
              <p:nvPicPr>
                <p:cNvPr id="85" name="Ink 84"/>
              </p:nvPicPr>
              <p:blipFill>
                <a:blip r:embed="rId78"/>
              </p:blipFill>
              <p:spPr>
                <a:xfrm>
                  <a:off x="11610377" y="4422732"/>
                  <a:ext cx="139320" cy="237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6" name="Ink 85"/>
                <p14:cNvContentPartPr/>
                <p14:nvPr/>
              </p14:nvContentPartPr>
              <p14:xfrm>
                <a:off x="11710817" y="4136892"/>
                <a:ext cx="177480" cy="318600"/>
              </p14:xfrm>
            </p:contentPart>
          </mc:Choice>
          <mc:Fallback xmlns="">
            <p:pic>
              <p:nvPicPr>
                <p:cNvPr id="86" name="Ink 85"/>
              </p:nvPicPr>
              <p:blipFill>
                <a:blip r:embed="rId80"/>
              </p:blipFill>
              <p:spPr>
                <a:xfrm>
                  <a:off x="11710817" y="4136892"/>
                  <a:ext cx="177480" cy="318600"/>
                </a:xfrm>
                <a:prstGeom prst="rect"/>
              </p:spPr>
            </p:pic>
          </mc:Fallback>
        </mc:AlternateContent>
      </p:grpSp>
      <p:grpSp>
        <p:nvGrpSpPr>
          <p:cNvPr id="89" name="Group 88"/>
          <p:cNvGrpSpPr/>
          <p:nvPr/>
        </p:nvGrpSpPr>
        <p:grpSpPr>
          <a:xfrm>
            <a:off x="5115617" y="1970412"/>
            <a:ext cx="3096720" cy="4439160"/>
            <a:chOff x="5115617" y="1970412"/>
            <a:chExt cx="3096720" cy="4439160"/>
          </a:xfrm>
        </p:grpSpPr>
        <mc:AlternateContent xmlns:mc="http://schemas.openxmlformats.org/markup-compatibility/2006" xmlns:p14="http://schemas.microsoft.com/office/powerpoint/2010/main">
          <mc:Choice Requires="p14">
            <p:contentPart r:id="rId81" p14:bwMode="auto">
              <p14:nvContentPartPr>
                <p14:cNvPr id="13" name="Ink 12"/>
                <p14:cNvContentPartPr/>
                <p14:nvPr/>
              </p14:nvContentPartPr>
              <p14:xfrm>
                <a:off x="5115617" y="1970412"/>
                <a:ext cx="2376720" cy="4439160"/>
              </p14:xfrm>
            </p:contentPart>
          </mc:Choice>
          <mc:Fallback xmlns="">
            <p:pic>
              <p:nvPicPr>
                <p:cNvPr id="13" name="Ink 12"/>
              </p:nvPicPr>
              <p:blipFill>
                <a:blip r:embed="rId82"/>
              </p:blipFill>
              <p:spPr>
                <a:xfrm>
                  <a:off x="5115617" y="1970412"/>
                  <a:ext cx="2376720" cy="443916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14" name="Ink 13"/>
                <p14:cNvContentPartPr/>
                <p14:nvPr/>
              </p14:nvContentPartPr>
              <p14:xfrm>
                <a:off x="5293097" y="4580412"/>
                <a:ext cx="2130480" cy="9000"/>
              </p14:xfrm>
            </p:contentPart>
          </mc:Choice>
          <mc:Fallback xmlns="">
            <p:pic>
              <p:nvPicPr>
                <p:cNvPr id="14" name="Ink 13"/>
              </p:nvPicPr>
              <p:blipFill>
                <a:blip r:embed="rId84"/>
              </p:blipFill>
              <p:spPr>
                <a:xfrm>
                  <a:off x="5293097" y="4580412"/>
                  <a:ext cx="2130480" cy="90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15" name="Ink 14"/>
                <p14:cNvContentPartPr/>
                <p14:nvPr/>
              </p14:nvContentPartPr>
              <p14:xfrm>
                <a:off x="5343497" y="2541732"/>
                <a:ext cx="170280" cy="581760"/>
              </p14:xfrm>
            </p:contentPart>
          </mc:Choice>
          <mc:Fallback xmlns="">
            <p:pic>
              <p:nvPicPr>
                <p:cNvPr id="15" name="Ink 14"/>
              </p:nvPicPr>
              <p:blipFill>
                <a:blip r:embed="rId86"/>
              </p:blipFill>
              <p:spPr>
                <a:xfrm>
                  <a:off x="5343497" y="2541732"/>
                  <a:ext cx="170280" cy="58176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16" name="Ink 15"/>
                <p14:cNvContentPartPr/>
                <p14:nvPr/>
              </p14:nvContentPartPr>
              <p14:xfrm>
                <a:off x="5259617" y="2500692"/>
                <a:ext cx="485280" cy="74880"/>
              </p14:xfrm>
            </p:contentPart>
          </mc:Choice>
          <mc:Fallback xmlns="">
            <p:pic>
              <p:nvPicPr>
                <p:cNvPr id="16" name="Ink 15"/>
              </p:nvPicPr>
              <p:blipFill>
                <a:blip r:embed="rId88"/>
              </p:blipFill>
              <p:spPr>
                <a:xfrm>
                  <a:off x="5259617" y="2500692"/>
                  <a:ext cx="485280" cy="7488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17" name="Ink 16"/>
                <p14:cNvContentPartPr/>
                <p14:nvPr/>
              </p14:nvContentPartPr>
              <p14:xfrm>
                <a:off x="5754617" y="2768172"/>
                <a:ext cx="270360" cy="165600"/>
              </p14:xfrm>
            </p:contentPart>
          </mc:Choice>
          <mc:Fallback xmlns="">
            <p:pic>
              <p:nvPicPr>
                <p:cNvPr id="17" name="Ink 16"/>
              </p:nvPicPr>
              <p:blipFill>
                <a:blip r:embed="rId90"/>
              </p:blipFill>
              <p:spPr>
                <a:xfrm>
                  <a:off x="5754617" y="2768172"/>
                  <a:ext cx="270360" cy="16560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18" name="Ink 17"/>
                <p14:cNvContentPartPr/>
                <p14:nvPr/>
              </p14:nvContentPartPr>
              <p14:xfrm>
                <a:off x="6004457" y="2835132"/>
                <a:ext cx="308520" cy="155160"/>
              </p14:xfrm>
            </p:contentPart>
          </mc:Choice>
          <mc:Fallback xmlns="">
            <p:pic>
              <p:nvPicPr>
                <p:cNvPr id="18" name="Ink 17"/>
              </p:nvPicPr>
              <p:blipFill>
                <a:blip r:embed="rId92"/>
              </p:blipFill>
              <p:spPr>
                <a:xfrm>
                  <a:off x="6004457" y="2835132"/>
                  <a:ext cx="308520" cy="15516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9" name="Ink 18"/>
                <p14:cNvContentPartPr/>
                <p14:nvPr/>
              </p14:nvContentPartPr>
              <p14:xfrm>
                <a:off x="6341777" y="2852052"/>
                <a:ext cx="53280" cy="123120"/>
              </p14:xfrm>
            </p:contentPart>
          </mc:Choice>
          <mc:Fallback xmlns="">
            <p:pic>
              <p:nvPicPr>
                <p:cNvPr id="19" name="Ink 18"/>
              </p:nvPicPr>
              <p:blipFill>
                <a:blip r:embed="rId94"/>
              </p:blipFill>
              <p:spPr>
                <a:xfrm>
                  <a:off x="6341777" y="2852052"/>
                  <a:ext cx="53280" cy="12312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20" name="Ink 19"/>
                <p14:cNvContentPartPr/>
                <p14:nvPr/>
              </p14:nvContentPartPr>
              <p14:xfrm>
                <a:off x="6283097" y="2726412"/>
                <a:ext cx="360" cy="360"/>
              </p14:xfrm>
            </p:contentPart>
          </mc:Choice>
          <mc:Fallback xmlns="">
            <p:pic>
              <p:nvPicPr>
                <p:cNvPr id="20" name="Ink 19"/>
              </p:nvPicPr>
              <p:blipFill>
                <a:blip r:embed="rId40"/>
              </p:blipFill>
              <p:spPr>
                <a:xfrm>
                  <a:off x="6283097" y="2726412"/>
                  <a:ext cx="360" cy="36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21" name="Ink 20"/>
                <p14:cNvContentPartPr/>
                <p14:nvPr/>
              </p14:nvContentPartPr>
              <p14:xfrm>
                <a:off x="6467777" y="2809932"/>
                <a:ext cx="186840" cy="178200"/>
              </p14:xfrm>
            </p:contentPart>
          </mc:Choice>
          <mc:Fallback xmlns="">
            <p:pic>
              <p:nvPicPr>
                <p:cNvPr id="21" name="Ink 20"/>
              </p:nvPicPr>
              <p:blipFill>
                <a:blip r:embed="rId97"/>
              </p:blipFill>
              <p:spPr>
                <a:xfrm>
                  <a:off x="6467777" y="2809932"/>
                  <a:ext cx="186840" cy="17820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23" name="Ink 22"/>
                <p14:cNvContentPartPr/>
                <p14:nvPr/>
              </p14:nvContentPartPr>
              <p14:xfrm>
                <a:off x="5461217" y="4647372"/>
                <a:ext cx="370800" cy="309960"/>
              </p14:xfrm>
            </p:contentPart>
          </mc:Choice>
          <mc:Fallback xmlns="">
            <p:pic>
              <p:nvPicPr>
                <p:cNvPr id="23" name="Ink 22"/>
              </p:nvPicPr>
              <p:blipFill>
                <a:blip r:embed="rId99"/>
              </p:blipFill>
              <p:spPr>
                <a:xfrm>
                  <a:off x="5461217" y="4647372"/>
                  <a:ext cx="370800" cy="30996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24" name="Ink 23"/>
                <p14:cNvContentPartPr/>
                <p14:nvPr/>
              </p14:nvContentPartPr>
              <p14:xfrm>
                <a:off x="5911577" y="4864812"/>
                <a:ext cx="382320" cy="200880"/>
              </p14:xfrm>
            </p:contentPart>
          </mc:Choice>
          <mc:Fallback xmlns="">
            <p:pic>
              <p:nvPicPr>
                <p:cNvPr id="24" name="Ink 23"/>
              </p:nvPicPr>
              <p:blipFill>
                <a:blip r:embed="rId101"/>
              </p:blipFill>
              <p:spPr>
                <a:xfrm>
                  <a:off x="5911577" y="4864812"/>
                  <a:ext cx="382320" cy="20088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25" name="Ink 24"/>
                <p14:cNvContentPartPr/>
                <p14:nvPr/>
              </p14:nvContentPartPr>
              <p14:xfrm>
                <a:off x="6283097" y="4639092"/>
                <a:ext cx="263160" cy="407160"/>
              </p14:xfrm>
            </p:contentPart>
          </mc:Choice>
          <mc:Fallback xmlns="">
            <p:pic>
              <p:nvPicPr>
                <p:cNvPr id="25" name="Ink 24"/>
              </p:nvPicPr>
              <p:blipFill>
                <a:blip r:embed="rId103"/>
              </p:blipFill>
              <p:spPr>
                <a:xfrm>
                  <a:off x="6283097" y="4639092"/>
                  <a:ext cx="263160" cy="40716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26" name="Ink 25"/>
                <p14:cNvContentPartPr/>
                <p14:nvPr/>
              </p14:nvContentPartPr>
              <p14:xfrm>
                <a:off x="6627257" y="4831692"/>
                <a:ext cx="54720" cy="171720"/>
              </p14:xfrm>
            </p:contentPart>
          </mc:Choice>
          <mc:Fallback xmlns="">
            <p:pic>
              <p:nvPicPr>
                <p:cNvPr id="26" name="Ink 25"/>
              </p:nvPicPr>
              <p:blipFill>
                <a:blip r:embed="rId105"/>
              </p:blipFill>
              <p:spPr>
                <a:xfrm>
                  <a:off x="6627257" y="4831692"/>
                  <a:ext cx="54720" cy="17172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27" name="Ink 26"/>
                <p14:cNvContentPartPr/>
                <p14:nvPr/>
              </p14:nvContentPartPr>
              <p14:xfrm>
                <a:off x="6593417" y="4722612"/>
                <a:ext cx="360" cy="360"/>
              </p14:xfrm>
            </p:contentPart>
          </mc:Choice>
          <mc:Fallback xmlns="">
            <p:pic>
              <p:nvPicPr>
                <p:cNvPr id="27" name="Ink 26"/>
              </p:nvPicPr>
              <p:blipFill>
                <a:blip r:embed="rId40"/>
              </p:blipFill>
              <p:spPr>
                <a:xfrm>
                  <a:off x="6593417" y="4722612"/>
                  <a:ext cx="360" cy="36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28" name="Ink 27"/>
                <p14:cNvContentPartPr/>
                <p14:nvPr/>
              </p14:nvContentPartPr>
              <p14:xfrm>
                <a:off x="6728057" y="4589052"/>
                <a:ext cx="243000" cy="410400"/>
              </p14:xfrm>
            </p:contentPart>
          </mc:Choice>
          <mc:Fallback xmlns="">
            <p:pic>
              <p:nvPicPr>
                <p:cNvPr id="28" name="Ink 27"/>
              </p:nvPicPr>
              <p:blipFill>
                <a:blip r:embed="rId108"/>
              </p:blipFill>
              <p:spPr>
                <a:xfrm>
                  <a:off x="6728057" y="4589052"/>
                  <a:ext cx="243000" cy="41040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30" name="Ink 29"/>
                <p14:cNvContentPartPr/>
                <p14:nvPr/>
              </p14:nvContentPartPr>
              <p14:xfrm>
                <a:off x="7037297" y="4688052"/>
                <a:ext cx="221040" cy="362160"/>
              </p14:xfrm>
            </p:contentPart>
          </mc:Choice>
          <mc:Fallback xmlns="">
            <p:pic>
              <p:nvPicPr>
                <p:cNvPr id="30" name="Ink 29"/>
              </p:nvPicPr>
              <p:blipFill>
                <a:blip r:embed="rId110"/>
              </p:blipFill>
              <p:spPr>
                <a:xfrm>
                  <a:off x="7037297" y="4688052"/>
                  <a:ext cx="221040" cy="36216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31" name="Ink 30"/>
                <p14:cNvContentPartPr/>
                <p14:nvPr/>
              </p14:nvContentPartPr>
              <p14:xfrm>
                <a:off x="7038377" y="4815132"/>
                <a:ext cx="177840" cy="360"/>
              </p14:xfrm>
            </p:contentPart>
          </mc:Choice>
          <mc:Fallback xmlns="">
            <p:pic>
              <p:nvPicPr>
                <p:cNvPr id="31" name="Ink 30"/>
              </p:nvPicPr>
              <p:blipFill>
                <a:blip r:embed="rId112"/>
              </p:blipFill>
              <p:spPr>
                <a:xfrm>
                  <a:off x="7038377" y="4815132"/>
                  <a:ext cx="177840" cy="36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32" name="Ink 31"/>
                <p14:cNvContentPartPr/>
                <p14:nvPr/>
              </p14:nvContentPartPr>
              <p14:xfrm>
                <a:off x="7302977" y="4825212"/>
                <a:ext cx="231120" cy="372960"/>
              </p14:xfrm>
            </p:contentPart>
          </mc:Choice>
          <mc:Fallback xmlns="">
            <p:pic>
              <p:nvPicPr>
                <p:cNvPr id="32" name="Ink 31"/>
              </p:nvPicPr>
              <p:blipFill>
                <a:blip r:embed="rId114"/>
              </p:blipFill>
              <p:spPr>
                <a:xfrm>
                  <a:off x="7302977" y="4825212"/>
                  <a:ext cx="231120" cy="37296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34" name="Ink 33"/>
                <p14:cNvContentPartPr/>
                <p14:nvPr/>
              </p14:nvContentPartPr>
              <p14:xfrm>
                <a:off x="5393897" y="5468532"/>
                <a:ext cx="2271600" cy="9360"/>
              </p14:xfrm>
            </p:contentPart>
          </mc:Choice>
          <mc:Fallback xmlns="">
            <p:pic>
              <p:nvPicPr>
                <p:cNvPr id="34" name="Ink 33"/>
              </p:nvPicPr>
              <p:blipFill>
                <a:blip r:embed="rId116"/>
              </p:blipFill>
              <p:spPr>
                <a:xfrm>
                  <a:off x="5393897" y="5468532"/>
                  <a:ext cx="2271600" cy="936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35" name="Ink 34"/>
                <p14:cNvContentPartPr/>
                <p14:nvPr/>
              </p14:nvContentPartPr>
              <p14:xfrm>
                <a:off x="5746337" y="5670852"/>
                <a:ext cx="352440" cy="354600"/>
              </p14:xfrm>
            </p:contentPart>
          </mc:Choice>
          <mc:Fallback xmlns="">
            <p:pic>
              <p:nvPicPr>
                <p:cNvPr id="35" name="Ink 34"/>
              </p:nvPicPr>
              <p:blipFill>
                <a:blip r:embed="rId118"/>
              </p:blipFill>
              <p:spPr>
                <a:xfrm>
                  <a:off x="5746337" y="5670852"/>
                  <a:ext cx="352440" cy="35460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37" name="Ink 36"/>
                <p14:cNvContentPartPr/>
                <p14:nvPr/>
              </p14:nvContentPartPr>
              <p14:xfrm>
                <a:off x="5712857" y="5806572"/>
                <a:ext cx="277560" cy="57600"/>
              </p14:xfrm>
            </p:contentPart>
          </mc:Choice>
          <mc:Fallback xmlns="">
            <p:pic>
              <p:nvPicPr>
                <p:cNvPr id="37" name="Ink 36"/>
              </p:nvPicPr>
              <p:blipFill>
                <a:blip r:embed="rId120"/>
              </p:blipFill>
              <p:spPr>
                <a:xfrm>
                  <a:off x="5712857" y="5806572"/>
                  <a:ext cx="277560" cy="5760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38" name="Ink 37"/>
                <p14:cNvContentPartPr/>
                <p14:nvPr/>
              </p14:nvContentPartPr>
              <p14:xfrm>
                <a:off x="6249617" y="5878572"/>
                <a:ext cx="472680" cy="305280"/>
              </p14:xfrm>
            </p:contentPart>
          </mc:Choice>
          <mc:Fallback xmlns="">
            <p:pic>
              <p:nvPicPr>
                <p:cNvPr id="38" name="Ink 37"/>
              </p:nvPicPr>
              <p:blipFill>
                <a:blip r:embed="rId122"/>
              </p:blipFill>
              <p:spPr>
                <a:xfrm>
                  <a:off x="6249617" y="5878572"/>
                  <a:ext cx="472680" cy="30528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39" name="Ink 38"/>
                <p14:cNvContentPartPr/>
                <p14:nvPr/>
              </p14:nvContentPartPr>
              <p14:xfrm>
                <a:off x="6581897" y="5778132"/>
                <a:ext cx="299520" cy="306000"/>
              </p14:xfrm>
            </p:contentPart>
          </mc:Choice>
          <mc:Fallback xmlns="">
            <p:pic>
              <p:nvPicPr>
                <p:cNvPr id="39" name="Ink 38"/>
              </p:nvPicPr>
              <p:blipFill>
                <a:blip r:embed="rId124"/>
              </p:blipFill>
              <p:spPr>
                <a:xfrm>
                  <a:off x="6581897" y="5778132"/>
                  <a:ext cx="299520" cy="30600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40" name="Ink 39"/>
                <p14:cNvContentPartPr/>
                <p14:nvPr/>
              </p14:nvContentPartPr>
              <p14:xfrm>
                <a:off x="7038377" y="5603892"/>
                <a:ext cx="126720" cy="452880"/>
              </p14:xfrm>
            </p:contentPart>
          </mc:Choice>
          <mc:Fallback xmlns="">
            <p:pic>
              <p:nvPicPr>
                <p:cNvPr id="40" name="Ink 39"/>
              </p:nvPicPr>
              <p:blipFill>
                <a:blip r:embed="rId126"/>
              </p:blipFill>
              <p:spPr>
                <a:xfrm>
                  <a:off x="7038377" y="5603892"/>
                  <a:ext cx="126720" cy="45288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41" name="Ink 40"/>
                <p14:cNvContentPartPr/>
                <p14:nvPr/>
              </p14:nvContentPartPr>
              <p14:xfrm>
                <a:off x="6945857" y="5786772"/>
                <a:ext cx="283320" cy="110880"/>
              </p14:xfrm>
            </p:contentPart>
          </mc:Choice>
          <mc:Fallback xmlns="">
            <p:pic>
              <p:nvPicPr>
                <p:cNvPr id="41" name="Ink 40"/>
              </p:nvPicPr>
              <p:blipFill>
                <a:blip r:embed="rId128"/>
              </p:blipFill>
              <p:spPr>
                <a:xfrm>
                  <a:off x="6945857" y="5786772"/>
                  <a:ext cx="283320" cy="11088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43" name="Ink 42"/>
                <p14:cNvContentPartPr/>
                <p14:nvPr/>
              </p14:nvContentPartPr>
              <p14:xfrm>
                <a:off x="7205057" y="2777892"/>
                <a:ext cx="463680" cy="603000"/>
              </p14:xfrm>
            </p:contentPart>
          </mc:Choice>
          <mc:Fallback xmlns="">
            <p:pic>
              <p:nvPicPr>
                <p:cNvPr id="43" name="Ink 42"/>
              </p:nvPicPr>
              <p:blipFill>
                <a:blip r:embed="rId130"/>
              </p:blipFill>
              <p:spPr>
                <a:xfrm>
                  <a:off x="7205057" y="2777892"/>
                  <a:ext cx="463680" cy="60300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44" name="Ink 43"/>
                <p14:cNvContentPartPr/>
                <p14:nvPr/>
              </p14:nvContentPartPr>
              <p14:xfrm>
                <a:off x="7382177" y="5292492"/>
                <a:ext cx="830160" cy="834840"/>
              </p14:xfrm>
            </p:contentPart>
          </mc:Choice>
          <mc:Fallback xmlns="">
            <p:pic>
              <p:nvPicPr>
                <p:cNvPr id="44" name="Ink 43"/>
              </p:nvPicPr>
              <p:blipFill>
                <a:blip r:embed="rId132"/>
              </p:blipFill>
              <p:spPr>
                <a:xfrm>
                  <a:off x="7382177" y="5292492"/>
                  <a:ext cx="830160" cy="83484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88" name="Ink 87"/>
                <p14:cNvContentPartPr/>
                <p14:nvPr/>
              </p14:nvContentPartPr>
              <p14:xfrm>
                <a:off x="7314857" y="4571412"/>
                <a:ext cx="420480" cy="916920"/>
              </p14:xfrm>
            </p:contentPart>
          </mc:Choice>
          <mc:Fallback xmlns="">
            <p:pic>
              <p:nvPicPr>
                <p:cNvPr id="88" name="Ink 87"/>
              </p:nvPicPr>
              <p:blipFill>
                <a:blip r:embed="rId134"/>
              </p:blipFill>
              <p:spPr>
                <a:xfrm>
                  <a:off x="7314857" y="4571412"/>
                  <a:ext cx="420480" cy="916920"/>
                </a:xfrm>
                <a:prstGeom prst="rect"/>
              </p:spPr>
            </p:pic>
          </mc:Fallback>
        </mc:AlternateContent>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 Building</a:t>
            </a:r>
            <a:endParaRPr lang="en-US" dirty="0"/>
          </a:p>
        </p:txBody>
      </p:sp>
      <p:sp>
        <p:nvSpPr>
          <p:cNvPr id="3" name="Inhaltsplatzhalter 2"/>
          <p:cNvSpPr>
            <a:spLocks noGrp="1"/>
          </p:cNvSpPr>
          <p:nvPr>
            <p:ph idx="1"/>
          </p:nvPr>
        </p:nvSpPr>
        <p:spPr/>
        <p:txBody>
          <a:bodyPr/>
          <a:lstStyle/>
          <a:p>
            <a:r>
              <a:rPr lang="de-DE" dirty="0" err="1"/>
              <a:t>Perform</a:t>
            </a:r>
            <a:r>
              <a:rPr lang="de-DE" dirty="0"/>
              <a:t> </a:t>
            </a:r>
            <a:r>
              <a:rPr lang="de-DE" dirty="0" err="1"/>
              <a:t>the</a:t>
            </a:r>
            <a:r>
              <a:rPr lang="de-DE" dirty="0"/>
              <a:t> </a:t>
            </a:r>
            <a:r>
              <a:rPr lang="de-DE" dirty="0" err="1"/>
              <a:t>analysis</a:t>
            </a:r>
            <a:r>
              <a:rPr lang="de-DE" dirty="0"/>
              <a:t> </a:t>
            </a:r>
            <a:r>
              <a:rPr lang="de-DE" dirty="0" err="1"/>
              <a:t>using</a:t>
            </a:r>
            <a:r>
              <a:rPr lang="de-DE" dirty="0"/>
              <a:t> </a:t>
            </a:r>
            <a:r>
              <a:rPr lang="de-DE" dirty="0" err="1"/>
              <a:t>the</a:t>
            </a:r>
            <a:r>
              <a:rPr lang="de-DE" dirty="0"/>
              <a:t> </a:t>
            </a:r>
            <a:r>
              <a:rPr lang="de-DE" dirty="0" err="1"/>
              <a:t>planned</a:t>
            </a:r>
            <a:r>
              <a:rPr lang="de-DE" dirty="0"/>
              <a:t> </a:t>
            </a:r>
            <a:r>
              <a:rPr lang="de-DE" dirty="0" err="1"/>
              <a:t>methods</a:t>
            </a:r>
            <a:endParaRPr lang="de-DE" dirty="0"/>
          </a:p>
          <a:p>
            <a:pPr lvl="1"/>
            <a:r>
              <a:rPr lang="de-DE" dirty="0" err="1"/>
              <a:t>Often</a:t>
            </a:r>
            <a:r>
              <a:rPr lang="de-DE" dirty="0"/>
              <a:t> iterative </a:t>
            </a:r>
            <a:r>
              <a:rPr lang="de-DE" dirty="0" err="1"/>
              <a:t>process</a:t>
            </a:r>
            <a:r>
              <a:rPr lang="de-DE" dirty="0"/>
              <a:t>!</a:t>
            </a:r>
            <a:endParaRPr lang="de-DE" dirty="0"/>
          </a:p>
          <a:p>
            <a:endParaRPr lang="de-DE" dirty="0"/>
          </a:p>
          <a:p>
            <a:r>
              <a:rPr lang="de-DE" dirty="0"/>
              <a:t>Separate </a:t>
            </a:r>
            <a:r>
              <a:rPr lang="de-DE" dirty="0" err="1"/>
              <a:t>phase</a:t>
            </a:r>
            <a:r>
              <a:rPr lang="de-DE" dirty="0"/>
              <a:t>, </a:t>
            </a:r>
            <a:r>
              <a:rPr lang="de-DE" dirty="0" err="1"/>
              <a:t>because</a:t>
            </a:r>
            <a:r>
              <a:rPr lang="de-DE" dirty="0"/>
              <a:t> </a:t>
            </a:r>
            <a:r>
              <a:rPr lang="de-DE" dirty="0" err="1"/>
              <a:t>this</a:t>
            </a:r>
            <a:r>
              <a:rPr lang="de-DE" dirty="0"/>
              <a:t> </a:t>
            </a:r>
            <a:r>
              <a:rPr lang="de-DE" dirty="0" err="1"/>
              <a:t>can</a:t>
            </a:r>
            <a:r>
              <a:rPr lang="de-DE" dirty="0"/>
              <a:t> </a:t>
            </a:r>
            <a:r>
              <a:rPr lang="de-DE" dirty="0" err="1"/>
              <a:t>be</a:t>
            </a:r>
            <a:r>
              <a:rPr lang="de-DE" dirty="0"/>
              <a:t> VERY time </a:t>
            </a:r>
            <a:r>
              <a:rPr lang="de-DE" dirty="0" err="1"/>
              <a:t>consuming</a:t>
            </a:r>
            <a:endParaRPr lang="de-DE" dirty="0"/>
          </a:p>
          <a:p>
            <a:pPr lvl="1"/>
            <a:r>
              <a:rPr lang="de-DE" dirty="0" err="1"/>
              <a:t>Use</a:t>
            </a:r>
            <a:r>
              <a:rPr lang="de-DE" dirty="0"/>
              <a:t> </a:t>
            </a:r>
            <a:r>
              <a:rPr lang="de-DE" dirty="0" err="1"/>
              <a:t>toy</a:t>
            </a:r>
            <a:r>
              <a:rPr lang="de-DE" dirty="0"/>
              <a:t> </a:t>
            </a:r>
            <a:r>
              <a:rPr lang="de-DE" dirty="0" err="1"/>
              <a:t>examples</a:t>
            </a:r>
            <a:r>
              <a:rPr lang="de-DE" dirty="0"/>
              <a:t> </a:t>
            </a:r>
            <a:r>
              <a:rPr lang="de-DE" dirty="0" err="1"/>
              <a:t>for</a:t>
            </a:r>
            <a:r>
              <a:rPr lang="de-DE" dirty="0"/>
              <a:t> </a:t>
            </a:r>
            <a:r>
              <a:rPr lang="de-DE" dirty="0" err="1"/>
              <a:t>model</a:t>
            </a:r>
            <a:r>
              <a:rPr lang="de-DE" dirty="0"/>
              <a:t> </a:t>
            </a:r>
            <a:r>
              <a:rPr lang="de-DE" dirty="0" err="1"/>
              <a:t>planning</a:t>
            </a:r>
            <a:endParaRPr lang="de-DE" dirty="0"/>
          </a:p>
          <a:p>
            <a:pPr lvl="1"/>
            <a:r>
              <a:rPr lang="de-DE" dirty="0" err="1"/>
              <a:t>Use</a:t>
            </a:r>
            <a:r>
              <a:rPr lang="de-DE" dirty="0"/>
              <a:t> real </a:t>
            </a:r>
            <a:r>
              <a:rPr lang="de-DE" dirty="0" err="1"/>
              <a:t>big</a:t>
            </a:r>
            <a:r>
              <a:rPr lang="de-DE" dirty="0"/>
              <a:t> </a:t>
            </a:r>
            <a:r>
              <a:rPr lang="de-DE" dirty="0" err="1"/>
              <a:t>data</a:t>
            </a:r>
            <a:r>
              <a:rPr lang="de-DE" dirty="0"/>
              <a:t> </a:t>
            </a:r>
            <a:r>
              <a:rPr lang="de-DE" dirty="0" err="1"/>
              <a:t>set</a:t>
            </a:r>
            <a:r>
              <a:rPr lang="de-DE" dirty="0"/>
              <a:t> </a:t>
            </a:r>
            <a:r>
              <a:rPr lang="de-DE" dirty="0" err="1"/>
              <a:t>with</a:t>
            </a:r>
            <a:r>
              <a:rPr lang="de-DE" dirty="0"/>
              <a:t> </a:t>
            </a:r>
            <a:r>
              <a:rPr lang="de-DE" dirty="0" err="1"/>
              <a:t>potentially</a:t>
            </a:r>
            <a:r>
              <a:rPr lang="de-DE" dirty="0"/>
              <a:t> lots </a:t>
            </a:r>
            <a:r>
              <a:rPr lang="de-DE" dirty="0" err="1"/>
              <a:t>of</a:t>
            </a:r>
            <a:r>
              <a:rPr lang="de-DE" dirty="0"/>
              <a:t> </a:t>
            </a:r>
            <a:r>
              <a:rPr lang="de-DE" dirty="0" err="1"/>
              <a:t>hyper</a:t>
            </a:r>
            <a:r>
              <a:rPr lang="de-DE" dirty="0"/>
              <a:t> </a:t>
            </a:r>
            <a:r>
              <a:rPr lang="de-DE" dirty="0" err="1"/>
              <a:t>parameters</a:t>
            </a:r>
            <a:r>
              <a:rPr lang="de-DE" dirty="0"/>
              <a:t> </a:t>
            </a:r>
            <a:r>
              <a:rPr lang="de-DE" dirty="0" err="1"/>
              <a:t>for</a:t>
            </a:r>
            <a:r>
              <a:rPr lang="de-DE" dirty="0"/>
              <a:t> </a:t>
            </a:r>
            <a:r>
              <a:rPr lang="de-DE" dirty="0" err="1"/>
              <a:t>tuning</a:t>
            </a:r>
            <a:r>
              <a:rPr lang="de-DE" dirty="0"/>
              <a:t> </a:t>
            </a:r>
            <a:r>
              <a:rPr lang="de-DE" dirty="0" err="1"/>
              <a:t>during</a:t>
            </a:r>
            <a:r>
              <a:rPr lang="de-DE" dirty="0"/>
              <a:t> </a:t>
            </a:r>
            <a:r>
              <a:rPr lang="de-DE" dirty="0" err="1"/>
              <a:t>model</a:t>
            </a:r>
            <a:r>
              <a:rPr lang="de-DE" dirty="0"/>
              <a:t> </a:t>
            </a:r>
            <a:r>
              <a:rPr lang="de-DE" dirty="0" err="1"/>
              <a:t>building</a:t>
            </a:r>
            <a:endParaRPr lang="de-DE" dirty="0"/>
          </a:p>
          <a:p>
            <a:pPr lvl="1"/>
            <a:endParaRPr lang="de-DE" dirty="0"/>
          </a:p>
          <a:p>
            <a:r>
              <a:rPr lang="de-DE" dirty="0" err="1"/>
              <a:t>Includes</a:t>
            </a:r>
            <a:r>
              <a:rPr lang="de-DE" dirty="0"/>
              <a:t> </a:t>
            </a:r>
            <a:r>
              <a:rPr lang="de-DE" dirty="0" err="1"/>
              <a:t>the</a:t>
            </a:r>
            <a:r>
              <a:rPr lang="de-DE" dirty="0"/>
              <a:t> </a:t>
            </a:r>
            <a:r>
              <a:rPr lang="de-DE" dirty="0" err="1"/>
              <a:t>calculation</a:t>
            </a:r>
            <a:r>
              <a:rPr lang="de-DE" dirty="0"/>
              <a:t> </a:t>
            </a:r>
            <a:r>
              <a:rPr lang="de-DE" dirty="0" err="1"/>
              <a:t>of</a:t>
            </a:r>
            <a:r>
              <a:rPr lang="de-DE" dirty="0"/>
              <a:t> </a:t>
            </a:r>
            <a:r>
              <a:rPr lang="de-DE" dirty="0" err="1"/>
              <a:t>performance</a:t>
            </a:r>
            <a:r>
              <a:rPr lang="de-DE" dirty="0"/>
              <a:t> </a:t>
            </a:r>
            <a:r>
              <a:rPr lang="de-DE" dirty="0" err="1"/>
              <a:t>indicators</a:t>
            </a:r>
            <a:endParaRPr lang="en-US"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8832304" y="1413909"/>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9730817" y="4697772"/>
              <a:ext cx="18000" cy="1921680"/>
            </p14:xfrm>
          </p:contentPart>
        </mc:Choice>
        <mc:Fallback xmlns="">
          <p:pic>
            <p:nvPicPr>
              <p:cNvPr id="5" name="Ink 4"/>
            </p:nvPicPr>
            <p:blipFill>
              <a:blip r:embed="rId3"/>
            </p:blipFill>
            <p:spPr>
              <a:xfrm>
                <a:off x="9730817" y="4697772"/>
                <a:ext cx="18000" cy="192168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8884097" y="5142372"/>
              <a:ext cx="2469960" cy="360"/>
            </p14:xfrm>
          </p:contentPart>
        </mc:Choice>
        <mc:Fallback xmlns="">
          <p:pic>
            <p:nvPicPr>
              <p:cNvPr id="6" name="Ink 5"/>
            </p:nvPicPr>
            <p:blipFill>
              <a:blip r:embed="rId5"/>
            </p:blipFill>
            <p:spPr>
              <a:xfrm>
                <a:off x="8884097" y="5142372"/>
                <a:ext cx="246996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Ink 7"/>
              <p14:cNvContentPartPr/>
              <p14:nvPr/>
            </p14:nvContentPartPr>
            <p14:xfrm>
              <a:off x="8967617" y="5274852"/>
              <a:ext cx="307800" cy="258480"/>
            </p14:xfrm>
          </p:contentPart>
        </mc:Choice>
        <mc:Fallback xmlns="">
          <p:pic>
            <p:nvPicPr>
              <p:cNvPr id="8" name="Ink 7"/>
            </p:nvPicPr>
            <p:blipFill>
              <a:blip r:embed="rId7"/>
            </p:blipFill>
            <p:spPr>
              <a:xfrm>
                <a:off x="8967617" y="5274852"/>
                <a:ext cx="307800" cy="25848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Ink 8"/>
              <p14:cNvContentPartPr/>
              <p14:nvPr/>
            </p14:nvContentPartPr>
            <p14:xfrm>
              <a:off x="9462617" y="5334972"/>
              <a:ext cx="9000" cy="227520"/>
            </p14:xfrm>
          </p:contentPart>
        </mc:Choice>
        <mc:Fallback xmlns="">
          <p:pic>
            <p:nvPicPr>
              <p:cNvPr id="9" name="Ink 8"/>
            </p:nvPicPr>
            <p:blipFill>
              <a:blip r:embed="rId9"/>
            </p:blipFill>
            <p:spPr>
              <a:xfrm>
                <a:off x="9462617" y="5334972"/>
                <a:ext cx="9000" cy="22752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9168497" y="5859132"/>
              <a:ext cx="261000" cy="365760"/>
            </p14:xfrm>
          </p:contentPart>
        </mc:Choice>
        <mc:Fallback xmlns="">
          <p:pic>
            <p:nvPicPr>
              <p:cNvPr id="10" name="Ink 9"/>
            </p:nvPicPr>
            <p:blipFill>
              <a:blip r:embed="rId11"/>
            </p:blipFill>
            <p:spPr>
              <a:xfrm>
                <a:off x="9168497" y="5859132"/>
                <a:ext cx="261000" cy="3657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Ink 10"/>
              <p14:cNvContentPartPr/>
              <p14:nvPr/>
            </p14:nvContentPartPr>
            <p14:xfrm>
              <a:off x="9609497" y="5893332"/>
              <a:ext cx="112320" cy="332640"/>
            </p14:xfrm>
          </p:contentPart>
        </mc:Choice>
        <mc:Fallback xmlns="">
          <p:pic>
            <p:nvPicPr>
              <p:cNvPr id="11" name="Ink 10"/>
            </p:nvPicPr>
            <p:blipFill>
              <a:blip r:embed="rId13"/>
            </p:blipFill>
            <p:spPr>
              <a:xfrm>
                <a:off x="9609497" y="5893332"/>
                <a:ext cx="112320" cy="332640"/>
              </a:xfrm>
              <a:prstGeom prst="rect"/>
            </p:spPr>
          </p:pic>
        </mc:Fallback>
      </mc:AlternateContent>
      <p:grpSp>
        <p:nvGrpSpPr>
          <p:cNvPr id="30" name="Group 29"/>
          <p:cNvGrpSpPr/>
          <p:nvPr/>
        </p:nvGrpSpPr>
        <p:grpSpPr>
          <a:xfrm>
            <a:off x="10084697" y="4429212"/>
            <a:ext cx="2088360" cy="561960"/>
            <a:chOff x="10084697" y="4429212"/>
            <a:chExt cx="2088360" cy="561960"/>
          </a:xfrm>
        </p:grpSpPr>
        <mc:AlternateContent xmlns:mc="http://schemas.openxmlformats.org/markup-compatibility/2006" xmlns:p14="http://schemas.microsoft.com/office/powerpoint/2010/main">
          <mc:Choice Requires="p14">
            <p:contentPart r:id="rId14" p14:bwMode="auto">
              <p14:nvContentPartPr>
                <p14:cNvPr id="14" name="Ink 13"/>
                <p14:cNvContentPartPr/>
                <p14:nvPr/>
              </p14:nvContentPartPr>
              <p14:xfrm>
                <a:off x="10100177" y="4605612"/>
                <a:ext cx="33840" cy="385560"/>
              </p14:xfrm>
            </p:contentPart>
          </mc:Choice>
          <mc:Fallback xmlns="">
            <p:pic>
              <p:nvPicPr>
                <p:cNvPr id="14" name="Ink 13"/>
              </p:nvPicPr>
              <p:blipFill>
                <a:blip r:embed="rId15"/>
              </p:blipFill>
              <p:spPr>
                <a:xfrm>
                  <a:off x="10100177" y="4605612"/>
                  <a:ext cx="33840" cy="3855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Ink 14"/>
                <p14:cNvContentPartPr/>
                <p14:nvPr/>
              </p14:nvContentPartPr>
              <p14:xfrm>
                <a:off x="10084697" y="4494732"/>
                <a:ext cx="142920" cy="220680"/>
              </p14:xfrm>
            </p:contentPart>
          </mc:Choice>
          <mc:Fallback xmlns="">
            <p:pic>
              <p:nvPicPr>
                <p:cNvPr id="15" name="Ink 14"/>
              </p:nvPicPr>
              <p:blipFill>
                <a:blip r:embed="rId17"/>
              </p:blipFill>
              <p:spPr>
                <a:xfrm>
                  <a:off x="10084697" y="4494732"/>
                  <a:ext cx="142920" cy="22068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6" name="Ink 15"/>
                <p14:cNvContentPartPr/>
                <p14:nvPr/>
              </p14:nvContentPartPr>
              <p14:xfrm>
                <a:off x="10283417" y="4735932"/>
                <a:ext cx="240120" cy="198000"/>
              </p14:xfrm>
            </p:contentPart>
          </mc:Choice>
          <mc:Fallback xmlns="">
            <p:pic>
              <p:nvPicPr>
                <p:cNvPr id="16" name="Ink 15"/>
              </p:nvPicPr>
              <p:blipFill>
                <a:blip r:embed="rId19"/>
              </p:blipFill>
              <p:spPr>
                <a:xfrm>
                  <a:off x="10283417" y="4735932"/>
                  <a:ext cx="240120" cy="1980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 name="Ink 16"/>
                <p14:cNvContentPartPr/>
                <p14:nvPr/>
              </p14:nvContentPartPr>
              <p14:xfrm>
                <a:off x="10536137" y="4702812"/>
                <a:ext cx="146880" cy="190440"/>
              </p14:xfrm>
            </p:contentPart>
          </mc:Choice>
          <mc:Fallback xmlns="">
            <p:pic>
              <p:nvPicPr>
                <p:cNvPr id="17" name="Ink 16"/>
              </p:nvPicPr>
              <p:blipFill>
                <a:blip r:embed="rId21"/>
              </p:blipFill>
              <p:spPr>
                <a:xfrm>
                  <a:off x="10536137" y="4702812"/>
                  <a:ext cx="146880" cy="19044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8" name="Ink 17"/>
                <p14:cNvContentPartPr/>
                <p14:nvPr/>
              </p14:nvContentPartPr>
              <p14:xfrm>
                <a:off x="10600937" y="4429212"/>
                <a:ext cx="151560" cy="446040"/>
              </p14:xfrm>
            </p:contentPart>
          </mc:Choice>
          <mc:Fallback xmlns="">
            <p:pic>
              <p:nvPicPr>
                <p:cNvPr id="18" name="Ink 17"/>
              </p:nvPicPr>
              <p:blipFill>
                <a:blip r:embed="rId23"/>
              </p:blipFill>
              <p:spPr>
                <a:xfrm>
                  <a:off x="10600937" y="4429212"/>
                  <a:ext cx="151560" cy="44604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9" name="Ink 18"/>
                <p14:cNvContentPartPr/>
                <p14:nvPr/>
              </p14:nvContentPartPr>
              <p14:xfrm>
                <a:off x="10578257" y="4647372"/>
                <a:ext cx="293040" cy="360"/>
              </p14:xfrm>
            </p:contentPart>
          </mc:Choice>
          <mc:Fallback xmlns="">
            <p:pic>
              <p:nvPicPr>
                <p:cNvPr id="19" name="Ink 18"/>
              </p:nvPicPr>
              <p:blipFill>
                <a:blip r:embed="rId25"/>
              </p:blipFill>
              <p:spPr>
                <a:xfrm>
                  <a:off x="10578257" y="4647372"/>
                  <a:ext cx="29304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0" name="Ink 19"/>
                <p14:cNvContentPartPr/>
                <p14:nvPr/>
              </p14:nvContentPartPr>
              <p14:xfrm>
                <a:off x="10888937" y="4711452"/>
                <a:ext cx="179280" cy="194760"/>
              </p14:xfrm>
            </p:contentPart>
          </mc:Choice>
          <mc:Fallback xmlns="">
            <p:pic>
              <p:nvPicPr>
                <p:cNvPr id="20" name="Ink 19"/>
              </p:nvPicPr>
              <p:blipFill>
                <a:blip r:embed="rId27"/>
              </p:blipFill>
              <p:spPr>
                <a:xfrm>
                  <a:off x="10888937" y="4711452"/>
                  <a:ext cx="179280" cy="1947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1" name="Ink 20"/>
                <p14:cNvContentPartPr/>
                <p14:nvPr/>
              </p14:nvContentPartPr>
              <p14:xfrm>
                <a:off x="11115377" y="4663932"/>
                <a:ext cx="192240" cy="267840"/>
              </p14:xfrm>
            </p:contentPart>
          </mc:Choice>
          <mc:Fallback xmlns="">
            <p:pic>
              <p:nvPicPr>
                <p:cNvPr id="21" name="Ink 20"/>
              </p:nvPicPr>
              <p:blipFill>
                <a:blip r:embed="rId29"/>
              </p:blipFill>
              <p:spPr>
                <a:xfrm>
                  <a:off x="11115377" y="4663932"/>
                  <a:ext cx="192240" cy="26784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2" name="Ink 21"/>
                <p14:cNvContentPartPr/>
                <p14:nvPr/>
              </p14:nvContentPartPr>
              <p14:xfrm>
                <a:off x="11282777" y="4630452"/>
                <a:ext cx="203040" cy="282600"/>
              </p14:xfrm>
            </p:contentPart>
          </mc:Choice>
          <mc:Fallback xmlns="">
            <p:pic>
              <p:nvPicPr>
                <p:cNvPr id="22" name="Ink 21"/>
              </p:nvPicPr>
              <p:blipFill>
                <a:blip r:embed="rId31"/>
              </p:blipFill>
              <p:spPr>
                <a:xfrm>
                  <a:off x="11282777" y="4630452"/>
                  <a:ext cx="203040" cy="2826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6" name="Ink 25"/>
                <p14:cNvContentPartPr/>
                <p14:nvPr/>
              </p14:nvContentPartPr>
              <p14:xfrm>
                <a:off x="11608937" y="4781292"/>
                <a:ext cx="225360" cy="114120"/>
              </p14:xfrm>
            </p:contentPart>
          </mc:Choice>
          <mc:Fallback xmlns="">
            <p:pic>
              <p:nvPicPr>
                <p:cNvPr id="26" name="Ink 25"/>
              </p:nvPicPr>
              <p:blipFill>
                <a:blip r:embed="rId33"/>
              </p:blipFill>
              <p:spPr>
                <a:xfrm>
                  <a:off x="11608937" y="4781292"/>
                  <a:ext cx="225360" cy="11412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7" name="Ink 26"/>
                <p14:cNvContentPartPr/>
                <p14:nvPr/>
              </p14:nvContentPartPr>
              <p14:xfrm>
                <a:off x="11836457" y="4773012"/>
                <a:ext cx="142920" cy="151920"/>
              </p14:xfrm>
            </p:contentPart>
          </mc:Choice>
          <mc:Fallback xmlns="">
            <p:pic>
              <p:nvPicPr>
                <p:cNvPr id="27" name="Ink 26"/>
              </p:nvPicPr>
              <p:blipFill>
                <a:blip r:embed="rId35"/>
              </p:blipFill>
              <p:spPr>
                <a:xfrm>
                  <a:off x="11836457" y="4773012"/>
                  <a:ext cx="142920" cy="15192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8" name="Ink 27"/>
                <p14:cNvContentPartPr/>
                <p14:nvPr/>
              </p14:nvContentPartPr>
              <p14:xfrm>
                <a:off x="11994137" y="4789932"/>
                <a:ext cx="84960" cy="141120"/>
              </p14:xfrm>
            </p:contentPart>
          </mc:Choice>
          <mc:Fallback xmlns="">
            <p:pic>
              <p:nvPicPr>
                <p:cNvPr id="28" name="Ink 27"/>
              </p:nvPicPr>
              <p:blipFill>
                <a:blip r:embed="rId37"/>
              </p:blipFill>
              <p:spPr>
                <a:xfrm>
                  <a:off x="11994137" y="4789932"/>
                  <a:ext cx="84960" cy="14112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9" name="Ink 28"/>
                <p14:cNvContentPartPr/>
                <p14:nvPr/>
              </p14:nvContentPartPr>
              <p14:xfrm>
                <a:off x="12096377" y="4827012"/>
                <a:ext cx="76680" cy="140760"/>
              </p14:xfrm>
            </p:contentPart>
          </mc:Choice>
          <mc:Fallback xmlns="">
            <p:pic>
              <p:nvPicPr>
                <p:cNvPr id="29" name="Ink 28"/>
              </p:nvPicPr>
              <p:blipFill>
                <a:blip r:embed="rId39"/>
              </p:blipFill>
              <p:spPr>
                <a:xfrm>
                  <a:off x="12096377" y="4827012"/>
                  <a:ext cx="76680" cy="140760"/>
                </a:xfrm>
                <a:prstGeom prst="rect"/>
              </p:spPr>
            </p:pic>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Communicate</a:t>
            </a:r>
            <a:r>
              <a:rPr lang="de-DE" dirty="0"/>
              <a:t> </a:t>
            </a:r>
            <a:r>
              <a:rPr lang="de-DE" dirty="0" err="1"/>
              <a:t>Results</a:t>
            </a:r>
            <a:endParaRPr lang="en-US" dirty="0"/>
          </a:p>
        </p:txBody>
      </p:sp>
      <p:sp>
        <p:nvSpPr>
          <p:cNvPr id="3" name="Inhaltsplatzhalter 2"/>
          <p:cNvSpPr>
            <a:spLocks noGrp="1"/>
          </p:cNvSpPr>
          <p:nvPr>
            <p:ph idx="1"/>
          </p:nvPr>
        </p:nvSpPr>
        <p:spPr/>
        <p:txBody>
          <a:bodyPr>
            <a:normAutofit fontScale="92500" lnSpcReduction="20000"/>
          </a:bodyPr>
          <a:lstStyle/>
          <a:p>
            <a:r>
              <a:rPr lang="de-DE" dirty="0"/>
              <a:t>Main question: Was the project successful? UA: User acceptance </a:t>
            </a:r>
            <a:endParaRPr lang="de-DE" dirty="0"/>
          </a:p>
          <a:p>
            <a:endParaRPr lang="de-DE" dirty="0"/>
          </a:p>
          <a:p>
            <a:r>
              <a:rPr lang="de-DE" dirty="0" err="1"/>
              <a:t>Compare</a:t>
            </a:r>
            <a:r>
              <a:rPr lang="de-DE" dirty="0"/>
              <a:t> </a:t>
            </a:r>
            <a:r>
              <a:rPr lang="de-DE" dirty="0" err="1"/>
              <a:t>results</a:t>
            </a:r>
            <a:r>
              <a:rPr lang="de-DE" dirty="0"/>
              <a:t> </a:t>
            </a:r>
            <a:r>
              <a:rPr lang="de-DE" dirty="0" err="1"/>
              <a:t>to</a:t>
            </a:r>
            <a:r>
              <a:rPr lang="de-DE" dirty="0"/>
              <a:t> </a:t>
            </a:r>
            <a:r>
              <a:rPr lang="de-DE" dirty="0" err="1"/>
              <a:t>hypothesis</a:t>
            </a:r>
            <a:r>
              <a:rPr lang="de-DE" dirty="0"/>
              <a:t> </a:t>
            </a:r>
            <a:r>
              <a:rPr lang="de-DE" dirty="0" err="1"/>
              <a:t>from</a:t>
            </a:r>
            <a:r>
              <a:rPr lang="de-DE" dirty="0"/>
              <a:t> </a:t>
            </a:r>
            <a:r>
              <a:rPr lang="de-DE" dirty="0" err="1"/>
              <a:t>the</a:t>
            </a:r>
            <a:r>
              <a:rPr lang="de-DE" dirty="0"/>
              <a:t> </a:t>
            </a:r>
            <a:r>
              <a:rPr lang="de-DE" dirty="0" err="1"/>
              <a:t>discovery</a:t>
            </a:r>
            <a:r>
              <a:rPr lang="de-DE" dirty="0"/>
              <a:t> </a:t>
            </a:r>
            <a:r>
              <a:rPr lang="de-DE" dirty="0" err="1"/>
              <a:t>phase</a:t>
            </a:r>
            <a:endParaRPr lang="de-DE" dirty="0"/>
          </a:p>
          <a:p>
            <a:endParaRPr lang="de-DE" dirty="0"/>
          </a:p>
          <a:p>
            <a:r>
              <a:rPr lang="de-DE" dirty="0" err="1"/>
              <a:t>Identify</a:t>
            </a:r>
            <a:r>
              <a:rPr lang="de-DE" dirty="0"/>
              <a:t> </a:t>
            </a:r>
            <a:r>
              <a:rPr lang="de-DE" dirty="0" err="1"/>
              <a:t>the</a:t>
            </a:r>
            <a:r>
              <a:rPr lang="de-DE" dirty="0"/>
              <a:t> </a:t>
            </a:r>
            <a:r>
              <a:rPr lang="de-DE" dirty="0" err="1"/>
              <a:t>key</a:t>
            </a:r>
            <a:r>
              <a:rPr lang="de-DE" dirty="0"/>
              <a:t> </a:t>
            </a:r>
            <a:r>
              <a:rPr lang="de-DE" dirty="0" err="1"/>
              <a:t>findings</a:t>
            </a:r>
            <a:endParaRPr lang="de-DE" dirty="0"/>
          </a:p>
          <a:p>
            <a:endParaRPr lang="de-DE" dirty="0"/>
          </a:p>
          <a:p>
            <a:r>
              <a:rPr lang="de-DE" dirty="0"/>
              <a:t>Try </a:t>
            </a:r>
            <a:r>
              <a:rPr lang="de-DE" dirty="0" err="1"/>
              <a:t>to</a:t>
            </a:r>
            <a:r>
              <a:rPr lang="de-DE" dirty="0"/>
              <a:t> </a:t>
            </a:r>
            <a:r>
              <a:rPr lang="de-DE" dirty="0" err="1"/>
              <a:t>quantify</a:t>
            </a:r>
            <a:r>
              <a:rPr lang="de-DE" dirty="0"/>
              <a:t> </a:t>
            </a:r>
            <a:r>
              <a:rPr lang="de-DE" dirty="0" err="1"/>
              <a:t>the</a:t>
            </a:r>
            <a:r>
              <a:rPr lang="de-DE" dirty="0"/>
              <a:t> </a:t>
            </a:r>
            <a:r>
              <a:rPr lang="de-DE" dirty="0" err="1"/>
              <a:t>value</a:t>
            </a:r>
            <a:r>
              <a:rPr lang="de-DE" dirty="0"/>
              <a:t> </a:t>
            </a:r>
            <a:r>
              <a:rPr lang="de-DE" dirty="0" err="1"/>
              <a:t>of</a:t>
            </a:r>
            <a:r>
              <a:rPr lang="de-DE" dirty="0"/>
              <a:t> </a:t>
            </a:r>
            <a:r>
              <a:rPr lang="de-DE" dirty="0" err="1"/>
              <a:t>your</a:t>
            </a:r>
            <a:r>
              <a:rPr lang="de-DE" dirty="0"/>
              <a:t> </a:t>
            </a:r>
            <a:r>
              <a:rPr lang="de-DE" dirty="0" err="1"/>
              <a:t>results</a:t>
            </a:r>
            <a:endParaRPr lang="de-DE" dirty="0"/>
          </a:p>
          <a:p>
            <a:pPr lvl="1"/>
            <a:r>
              <a:rPr lang="de-DE" dirty="0"/>
              <a:t>Business </a:t>
            </a:r>
            <a:r>
              <a:rPr lang="de-DE" dirty="0" err="1"/>
              <a:t>value</a:t>
            </a:r>
            <a:r>
              <a:rPr lang="de-DE" dirty="0"/>
              <a:t>, e.g., </a:t>
            </a:r>
            <a:r>
              <a:rPr lang="de-DE" dirty="0" err="1"/>
              <a:t>the</a:t>
            </a:r>
            <a:r>
              <a:rPr lang="de-DE" dirty="0"/>
              <a:t> </a:t>
            </a:r>
            <a:r>
              <a:rPr lang="de-DE" dirty="0" err="1"/>
              <a:t>expected</a:t>
            </a:r>
            <a:r>
              <a:rPr lang="de-DE" dirty="0"/>
              <a:t> Return On Investment (ROI)</a:t>
            </a:r>
            <a:endParaRPr lang="de-DE" dirty="0"/>
          </a:p>
          <a:p>
            <a:pPr lvl="1"/>
            <a:r>
              <a:rPr lang="de-DE" dirty="0" err="1"/>
              <a:t>Advancement</a:t>
            </a:r>
            <a:r>
              <a:rPr lang="de-DE" dirty="0"/>
              <a:t> </a:t>
            </a:r>
            <a:r>
              <a:rPr lang="de-DE" dirty="0" err="1"/>
              <a:t>of</a:t>
            </a:r>
            <a:r>
              <a:rPr lang="de-DE" dirty="0"/>
              <a:t> </a:t>
            </a:r>
            <a:r>
              <a:rPr lang="de-DE" dirty="0" err="1"/>
              <a:t>the</a:t>
            </a:r>
            <a:r>
              <a:rPr lang="de-DE" dirty="0"/>
              <a:t> </a:t>
            </a:r>
            <a:r>
              <a:rPr lang="de-DE" dirty="0" err="1"/>
              <a:t>state</a:t>
            </a:r>
            <a:r>
              <a:rPr lang="de-DE" dirty="0"/>
              <a:t> </a:t>
            </a:r>
            <a:r>
              <a:rPr lang="de-DE" dirty="0" err="1"/>
              <a:t>of</a:t>
            </a:r>
            <a:r>
              <a:rPr lang="de-DE" dirty="0"/>
              <a:t> </a:t>
            </a:r>
            <a:r>
              <a:rPr lang="de-DE" dirty="0" err="1"/>
              <a:t>the</a:t>
            </a:r>
            <a:r>
              <a:rPr lang="de-DE" dirty="0"/>
              <a:t> </a:t>
            </a:r>
            <a:r>
              <a:rPr lang="de-DE" dirty="0" err="1"/>
              <a:t>art</a:t>
            </a:r>
            <a:endParaRPr lang="de-DE" dirty="0"/>
          </a:p>
          <a:p>
            <a:pPr lvl="1"/>
            <a:endParaRPr lang="de-DE" dirty="0"/>
          </a:p>
          <a:p>
            <a:r>
              <a:rPr lang="de-DE" dirty="0"/>
              <a:t>Summarize findings for different audiences (technical &amp; non-technical) </a:t>
            </a:r>
            <a:endParaRPr lang="en-US"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8112224" y="1027907"/>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r:id="rId1" p14:bwMode="auto">
            <p14:nvContentPartPr>
              <p14:cNvPr id="20" name="Ink 19"/>
              <p14:cNvContentPartPr/>
              <p14:nvPr/>
            </p14:nvContentPartPr>
            <p14:xfrm>
              <a:off x="4823297" y="1853772"/>
              <a:ext cx="101880" cy="3833640"/>
            </p14:xfrm>
          </p:contentPart>
        </mc:Choice>
        <mc:Fallback xmlns="">
          <p:pic>
            <p:nvPicPr>
              <p:cNvPr id="20" name="Ink 19"/>
            </p:nvPicPr>
            <p:blipFill>
              <a:blip r:embed="rId2"/>
            </p:blipFill>
            <p:spPr>
              <a:xfrm>
                <a:off x="4823297" y="1853772"/>
                <a:ext cx="101880" cy="38336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4" name="Ink 23"/>
              <p14:cNvContentPartPr/>
              <p14:nvPr/>
            </p14:nvContentPartPr>
            <p14:xfrm>
              <a:off x="5805017" y="2434812"/>
              <a:ext cx="119160" cy="553680"/>
            </p14:xfrm>
          </p:contentPart>
        </mc:Choice>
        <mc:Fallback xmlns="">
          <p:pic>
            <p:nvPicPr>
              <p:cNvPr id="24" name="Ink 23"/>
            </p:nvPicPr>
            <p:blipFill>
              <a:blip r:embed="rId4"/>
            </p:blipFill>
            <p:spPr>
              <a:xfrm>
                <a:off x="5805017" y="2434812"/>
                <a:ext cx="119160" cy="5536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25" name="Ink 24"/>
              <p14:cNvContentPartPr/>
              <p14:nvPr/>
            </p14:nvContentPartPr>
            <p14:xfrm>
              <a:off x="5821937" y="2952852"/>
              <a:ext cx="171720" cy="25920"/>
            </p14:xfrm>
          </p:contentPart>
        </mc:Choice>
        <mc:Fallback xmlns="">
          <p:pic>
            <p:nvPicPr>
              <p:cNvPr id="25" name="Ink 24"/>
            </p:nvPicPr>
            <p:blipFill>
              <a:blip r:embed="rId6"/>
            </p:blipFill>
            <p:spPr>
              <a:xfrm>
                <a:off x="5821937" y="2952852"/>
                <a:ext cx="171720" cy="259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26" name="Ink 25"/>
              <p14:cNvContentPartPr/>
              <p14:nvPr/>
            </p14:nvContentPartPr>
            <p14:xfrm>
              <a:off x="6145937" y="2764932"/>
              <a:ext cx="276120" cy="210600"/>
            </p14:xfrm>
          </p:contentPart>
        </mc:Choice>
        <mc:Fallback xmlns="">
          <p:pic>
            <p:nvPicPr>
              <p:cNvPr id="26" name="Ink 25"/>
            </p:nvPicPr>
            <p:blipFill>
              <a:blip r:embed="rId8"/>
            </p:blipFill>
            <p:spPr>
              <a:xfrm>
                <a:off x="6145937" y="2764932"/>
                <a:ext cx="276120" cy="2106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7" name="Ink 26"/>
              <p14:cNvContentPartPr/>
              <p14:nvPr/>
            </p14:nvContentPartPr>
            <p14:xfrm>
              <a:off x="6399377" y="2775732"/>
              <a:ext cx="428040" cy="345960"/>
            </p14:xfrm>
          </p:contentPart>
        </mc:Choice>
        <mc:Fallback xmlns="">
          <p:pic>
            <p:nvPicPr>
              <p:cNvPr id="27" name="Ink 26"/>
            </p:nvPicPr>
            <p:blipFill>
              <a:blip r:embed="rId10"/>
            </p:blipFill>
            <p:spPr>
              <a:xfrm>
                <a:off x="6399377" y="2775732"/>
                <a:ext cx="428040" cy="3459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9" name="Ink 28"/>
              <p14:cNvContentPartPr/>
              <p14:nvPr/>
            </p14:nvContentPartPr>
            <p14:xfrm>
              <a:off x="6876017" y="2692212"/>
              <a:ext cx="366480" cy="295560"/>
            </p14:xfrm>
          </p:contentPart>
        </mc:Choice>
        <mc:Fallback xmlns="">
          <p:pic>
            <p:nvPicPr>
              <p:cNvPr id="29" name="Ink 28"/>
            </p:nvPicPr>
            <p:blipFill>
              <a:blip r:embed="rId12"/>
            </p:blipFill>
            <p:spPr>
              <a:xfrm>
                <a:off x="6876017" y="2692212"/>
                <a:ext cx="366480" cy="2955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1" name="Ink 20"/>
              <p14:cNvContentPartPr/>
              <p14:nvPr/>
            </p14:nvContentPartPr>
            <p14:xfrm>
              <a:off x="5746337" y="1788612"/>
              <a:ext cx="437040" cy="467280"/>
            </p14:xfrm>
          </p:contentPart>
        </mc:Choice>
        <mc:Fallback xmlns="">
          <p:pic>
            <p:nvPicPr>
              <p:cNvPr id="21" name="Ink 20"/>
            </p:nvPicPr>
            <p:blipFill>
              <a:blip r:embed="rId14"/>
            </p:blipFill>
            <p:spPr>
              <a:xfrm>
                <a:off x="5746337" y="1788612"/>
                <a:ext cx="437040" cy="46728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2" name="Ink 21"/>
              <p14:cNvContentPartPr/>
              <p14:nvPr/>
            </p14:nvContentPartPr>
            <p14:xfrm>
              <a:off x="6425657" y="1602023"/>
              <a:ext cx="565200" cy="594000"/>
            </p14:xfrm>
          </p:contentPart>
        </mc:Choice>
        <mc:Fallback xmlns="">
          <p:pic>
            <p:nvPicPr>
              <p:cNvPr id="22" name="Ink 21"/>
            </p:nvPicPr>
            <p:blipFill>
              <a:blip r:embed="rId16"/>
            </p:blipFill>
            <p:spPr>
              <a:xfrm>
                <a:off x="6425657" y="1602023"/>
                <a:ext cx="565200" cy="5940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31" name="Ink 30"/>
              <p14:cNvContentPartPr/>
              <p14:nvPr/>
            </p14:nvContentPartPr>
            <p14:xfrm>
              <a:off x="5620697" y="2273532"/>
              <a:ext cx="1509480" cy="16920"/>
            </p14:xfrm>
          </p:contentPart>
        </mc:Choice>
        <mc:Fallback xmlns="">
          <p:pic>
            <p:nvPicPr>
              <p:cNvPr id="31" name="Ink 30"/>
            </p:nvPicPr>
            <p:blipFill>
              <a:blip r:embed="rId18"/>
            </p:blipFill>
            <p:spPr>
              <a:xfrm>
                <a:off x="5620697" y="2273532"/>
                <a:ext cx="1509480" cy="169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3" name="Ink 32"/>
              <p14:cNvContentPartPr/>
              <p14:nvPr/>
            </p14:nvContentPartPr>
            <p14:xfrm>
              <a:off x="8657297" y="1992732"/>
              <a:ext cx="278280" cy="506160"/>
            </p14:xfrm>
          </p:contentPart>
        </mc:Choice>
        <mc:Fallback xmlns="">
          <p:pic>
            <p:nvPicPr>
              <p:cNvPr id="33" name="Ink 32"/>
            </p:nvPicPr>
            <p:blipFill>
              <a:blip r:embed="rId20"/>
            </p:blipFill>
            <p:spPr>
              <a:xfrm>
                <a:off x="8657297" y="1992732"/>
                <a:ext cx="278280" cy="5061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4" name="Ink 33"/>
              <p14:cNvContentPartPr/>
              <p14:nvPr/>
            </p14:nvContentPartPr>
            <p14:xfrm>
              <a:off x="8783297" y="2289732"/>
              <a:ext cx="295200" cy="34200"/>
            </p14:xfrm>
          </p:contentPart>
        </mc:Choice>
        <mc:Fallback xmlns="">
          <p:pic>
            <p:nvPicPr>
              <p:cNvPr id="34" name="Ink 33"/>
            </p:nvPicPr>
            <p:blipFill>
              <a:blip r:embed="rId22"/>
            </p:blipFill>
            <p:spPr>
              <a:xfrm>
                <a:off x="8783297" y="2289732"/>
                <a:ext cx="295200" cy="342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5" name="Ink 34"/>
              <p14:cNvContentPartPr/>
              <p14:nvPr/>
            </p14:nvContentPartPr>
            <p14:xfrm>
              <a:off x="9351017" y="2169132"/>
              <a:ext cx="154440" cy="153720"/>
            </p14:xfrm>
          </p:contentPart>
        </mc:Choice>
        <mc:Fallback xmlns="">
          <p:pic>
            <p:nvPicPr>
              <p:cNvPr id="35" name="Ink 34"/>
            </p:nvPicPr>
            <p:blipFill>
              <a:blip r:embed="rId24"/>
            </p:blipFill>
            <p:spPr>
              <a:xfrm>
                <a:off x="9351017" y="2169132"/>
                <a:ext cx="154440" cy="15372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6" name="Ink 35"/>
              <p14:cNvContentPartPr/>
              <p14:nvPr/>
            </p14:nvContentPartPr>
            <p14:xfrm>
              <a:off x="9855737" y="1862052"/>
              <a:ext cx="245160" cy="513720"/>
            </p14:xfrm>
          </p:contentPart>
        </mc:Choice>
        <mc:Fallback xmlns="">
          <p:pic>
            <p:nvPicPr>
              <p:cNvPr id="36" name="Ink 35"/>
            </p:nvPicPr>
            <p:blipFill>
              <a:blip r:embed="rId26"/>
            </p:blipFill>
            <p:spPr>
              <a:xfrm>
                <a:off x="9855737" y="1862052"/>
                <a:ext cx="245160" cy="51372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7" name="Ink 36"/>
              <p14:cNvContentPartPr/>
              <p14:nvPr/>
            </p14:nvContentPartPr>
            <p14:xfrm>
              <a:off x="10100177" y="2273532"/>
              <a:ext cx="360" cy="360"/>
            </p14:xfrm>
          </p:contentPart>
        </mc:Choice>
        <mc:Fallback xmlns="">
          <p:pic>
            <p:nvPicPr>
              <p:cNvPr id="37" name="Ink 36"/>
            </p:nvPicPr>
            <p:blipFill>
              <a:blip r:embed="rId28"/>
            </p:blipFill>
            <p:spPr>
              <a:xfrm>
                <a:off x="10100177" y="2273532"/>
                <a:ext cx="36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8" name="Ink 37"/>
              <p14:cNvContentPartPr/>
              <p14:nvPr/>
            </p14:nvContentPartPr>
            <p14:xfrm>
              <a:off x="9923777" y="2004612"/>
              <a:ext cx="360" cy="360"/>
            </p14:xfrm>
          </p:contentPart>
        </mc:Choice>
        <mc:Fallback xmlns="">
          <p:pic>
            <p:nvPicPr>
              <p:cNvPr id="38" name="Ink 37"/>
            </p:nvPicPr>
            <p:blipFill>
              <a:blip r:embed="rId30"/>
            </p:blipFill>
            <p:spPr>
              <a:xfrm>
                <a:off x="9923777" y="2004612"/>
                <a:ext cx="360" cy="360"/>
              </a:xfrm>
              <a:prstGeom prst="rect"/>
            </p:spPr>
          </p:pic>
        </mc:Fallback>
      </mc:AlternateContent>
      <p:grpSp>
        <p:nvGrpSpPr>
          <p:cNvPr id="48" name="Group 47"/>
          <p:cNvGrpSpPr/>
          <p:nvPr/>
        </p:nvGrpSpPr>
        <p:grpSpPr>
          <a:xfrm>
            <a:off x="6685937" y="3204492"/>
            <a:ext cx="2048760" cy="1511640"/>
            <a:chOff x="6685937" y="3204492"/>
            <a:chExt cx="2048760" cy="1511640"/>
          </a:xfrm>
        </p:grpSpPr>
        <mc:AlternateContent xmlns:mc="http://schemas.openxmlformats.org/markup-compatibility/2006" xmlns:p14="http://schemas.microsoft.com/office/powerpoint/2010/main">
          <mc:Choice Requires="p14">
            <p:contentPart r:id="rId31" p14:bwMode="auto">
              <p14:nvContentPartPr>
                <p14:cNvPr id="41" name="Ink 40"/>
                <p14:cNvContentPartPr/>
                <p14:nvPr/>
              </p14:nvContentPartPr>
              <p14:xfrm>
                <a:off x="6685937" y="3204492"/>
                <a:ext cx="1222560" cy="860760"/>
              </p14:xfrm>
            </p:contentPart>
          </mc:Choice>
          <mc:Fallback xmlns="">
            <p:pic>
              <p:nvPicPr>
                <p:cNvPr id="41" name="Ink 40"/>
              </p:nvPicPr>
              <p:blipFill>
                <a:blip r:embed="rId32"/>
              </p:blipFill>
              <p:spPr>
                <a:xfrm>
                  <a:off x="6685937" y="3204492"/>
                  <a:ext cx="1222560" cy="8607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2" name="Ink 41"/>
                <p14:cNvContentPartPr/>
                <p14:nvPr/>
              </p14:nvContentPartPr>
              <p14:xfrm>
                <a:off x="7798337" y="3892452"/>
                <a:ext cx="223920" cy="348480"/>
              </p14:xfrm>
            </p:contentPart>
          </mc:Choice>
          <mc:Fallback xmlns="">
            <p:pic>
              <p:nvPicPr>
                <p:cNvPr id="42" name="Ink 41"/>
              </p:nvPicPr>
              <p:blipFill>
                <a:blip r:embed="rId34"/>
              </p:blipFill>
              <p:spPr>
                <a:xfrm>
                  <a:off x="7798337" y="3892452"/>
                  <a:ext cx="223920" cy="3484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3" name="Ink 42"/>
                <p14:cNvContentPartPr/>
                <p14:nvPr/>
              </p14:nvContentPartPr>
              <p14:xfrm>
                <a:off x="7776737" y="4381332"/>
                <a:ext cx="279000" cy="333720"/>
              </p14:xfrm>
            </p:contentPart>
          </mc:Choice>
          <mc:Fallback xmlns="">
            <p:pic>
              <p:nvPicPr>
                <p:cNvPr id="43" name="Ink 42"/>
              </p:nvPicPr>
              <p:blipFill>
                <a:blip r:embed="rId36"/>
              </p:blipFill>
              <p:spPr>
                <a:xfrm>
                  <a:off x="7776737" y="4381332"/>
                  <a:ext cx="279000" cy="33372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4" name="Ink 43"/>
                <p14:cNvContentPartPr/>
                <p14:nvPr/>
              </p14:nvContentPartPr>
              <p14:xfrm>
                <a:off x="7877177" y="4562772"/>
                <a:ext cx="393120" cy="26280"/>
              </p14:xfrm>
            </p:contentPart>
          </mc:Choice>
          <mc:Fallback xmlns="">
            <p:pic>
              <p:nvPicPr>
                <p:cNvPr id="44" name="Ink 43"/>
              </p:nvPicPr>
              <p:blipFill>
                <a:blip r:embed="rId38"/>
              </p:blipFill>
              <p:spPr>
                <a:xfrm>
                  <a:off x="7877177" y="4562772"/>
                  <a:ext cx="393120" cy="2628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6" name="Ink 45"/>
                <p14:cNvContentPartPr/>
                <p14:nvPr/>
              </p14:nvContentPartPr>
              <p14:xfrm>
                <a:off x="8311697" y="4536132"/>
                <a:ext cx="146880" cy="180000"/>
              </p14:xfrm>
            </p:contentPart>
          </mc:Choice>
          <mc:Fallback xmlns="">
            <p:pic>
              <p:nvPicPr>
                <p:cNvPr id="46" name="Ink 45"/>
              </p:nvPicPr>
              <p:blipFill>
                <a:blip r:embed="rId40"/>
              </p:blipFill>
              <p:spPr>
                <a:xfrm>
                  <a:off x="8311697" y="4536132"/>
                  <a:ext cx="146880" cy="1800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7" name="Ink 46"/>
                <p14:cNvContentPartPr/>
                <p14:nvPr/>
              </p14:nvContentPartPr>
              <p14:xfrm>
                <a:off x="8556137" y="4477452"/>
                <a:ext cx="178560" cy="188280"/>
              </p14:xfrm>
            </p:contentPart>
          </mc:Choice>
          <mc:Fallback xmlns="">
            <p:pic>
              <p:nvPicPr>
                <p:cNvPr id="47" name="Ink 46"/>
              </p:nvPicPr>
              <p:blipFill>
                <a:blip r:embed="rId42"/>
              </p:blipFill>
              <p:spPr>
                <a:xfrm>
                  <a:off x="8556137" y="4477452"/>
                  <a:ext cx="178560" cy="188280"/>
                </a:xfrm>
                <a:prstGeom prst="rect"/>
              </p:spPr>
            </p:pic>
          </mc:Fallback>
        </mc:AlternateContent>
      </p:grpSp>
      <p:grpSp>
        <p:nvGrpSpPr>
          <p:cNvPr id="61" name="Group 60"/>
          <p:cNvGrpSpPr/>
          <p:nvPr/>
        </p:nvGrpSpPr>
        <p:grpSpPr>
          <a:xfrm>
            <a:off x="612017" y="1962492"/>
            <a:ext cx="2014560" cy="3071160"/>
            <a:chOff x="612017" y="1962492"/>
            <a:chExt cx="2014560" cy="3071160"/>
          </a:xfrm>
        </p:grpSpPr>
        <mc:AlternateContent xmlns:mc="http://schemas.openxmlformats.org/markup-compatibility/2006" xmlns:p14="http://schemas.microsoft.com/office/powerpoint/2010/main">
          <mc:Choice Requires="p14">
            <p:contentPart r:id="rId43" p14:bwMode="auto">
              <p14:nvContentPartPr>
                <p14:cNvPr id="4" name="Ink 3"/>
                <p14:cNvContentPartPr/>
                <p14:nvPr/>
              </p14:nvContentPartPr>
              <p14:xfrm>
                <a:off x="1241657" y="2241852"/>
                <a:ext cx="210240" cy="589680"/>
              </p14:xfrm>
            </p:contentPart>
          </mc:Choice>
          <mc:Fallback xmlns="">
            <p:pic>
              <p:nvPicPr>
                <p:cNvPr id="4" name="Ink 3"/>
              </p:nvPicPr>
              <p:blipFill>
                <a:blip r:embed="rId44"/>
              </p:blipFill>
              <p:spPr>
                <a:xfrm>
                  <a:off x="1241657" y="2241852"/>
                  <a:ext cx="210240" cy="5896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 name="Ink 4"/>
                <p14:cNvContentPartPr/>
                <p14:nvPr/>
              </p14:nvContentPartPr>
              <p14:xfrm>
                <a:off x="1350377" y="2852052"/>
                <a:ext cx="210240" cy="360"/>
              </p14:xfrm>
            </p:contentPart>
          </mc:Choice>
          <mc:Fallback xmlns="">
            <p:pic>
              <p:nvPicPr>
                <p:cNvPr id="5" name="Ink 4"/>
              </p:nvPicPr>
              <p:blipFill>
                <a:blip r:embed="rId46"/>
              </p:blipFill>
              <p:spPr>
                <a:xfrm>
                  <a:off x="1350377" y="2852052"/>
                  <a:ext cx="210240" cy="3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 name="Ink 5"/>
                <p14:cNvContentPartPr/>
                <p14:nvPr/>
              </p14:nvContentPartPr>
              <p14:xfrm>
                <a:off x="1635497" y="2581332"/>
                <a:ext cx="315720" cy="309600"/>
              </p14:xfrm>
            </p:contentPart>
          </mc:Choice>
          <mc:Fallback xmlns="">
            <p:pic>
              <p:nvPicPr>
                <p:cNvPr id="6" name="Ink 5"/>
              </p:nvPicPr>
              <p:blipFill>
                <a:blip r:embed="rId48"/>
              </p:blipFill>
              <p:spPr>
                <a:xfrm>
                  <a:off x="1635497" y="2581332"/>
                  <a:ext cx="315720" cy="3096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8" name="Ink 7"/>
                <p14:cNvContentPartPr/>
                <p14:nvPr/>
              </p14:nvContentPartPr>
              <p14:xfrm>
                <a:off x="2231297" y="2306652"/>
                <a:ext cx="3960" cy="564840"/>
              </p14:xfrm>
            </p:contentPart>
          </mc:Choice>
          <mc:Fallback xmlns="">
            <p:pic>
              <p:nvPicPr>
                <p:cNvPr id="8" name="Ink 7"/>
              </p:nvPicPr>
              <p:blipFill>
                <a:blip r:embed="rId50"/>
              </p:blipFill>
              <p:spPr>
                <a:xfrm>
                  <a:off x="2231297" y="2306652"/>
                  <a:ext cx="3960" cy="56484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9" name="Ink 8"/>
                <p14:cNvContentPartPr/>
                <p14:nvPr/>
              </p14:nvContentPartPr>
              <p14:xfrm>
                <a:off x="2223017" y="2399172"/>
                <a:ext cx="220320" cy="353160"/>
              </p14:xfrm>
            </p:contentPart>
          </mc:Choice>
          <mc:Fallback xmlns="">
            <p:pic>
              <p:nvPicPr>
                <p:cNvPr id="9" name="Ink 8"/>
              </p:nvPicPr>
              <p:blipFill>
                <a:blip r:embed="rId52"/>
              </p:blipFill>
              <p:spPr>
                <a:xfrm>
                  <a:off x="2223017" y="2399172"/>
                  <a:ext cx="220320" cy="3531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11" name="Ink 10"/>
                <p14:cNvContentPartPr/>
                <p14:nvPr/>
              </p14:nvContentPartPr>
              <p14:xfrm>
                <a:off x="1400777" y="4020612"/>
                <a:ext cx="51480" cy="601560"/>
              </p14:xfrm>
            </p:contentPart>
          </mc:Choice>
          <mc:Fallback xmlns="">
            <p:pic>
              <p:nvPicPr>
                <p:cNvPr id="11" name="Ink 10"/>
              </p:nvPicPr>
              <p:blipFill>
                <a:blip r:embed="rId54"/>
              </p:blipFill>
              <p:spPr>
                <a:xfrm>
                  <a:off x="1400777" y="4020612"/>
                  <a:ext cx="51480" cy="6015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12" name="Ink 11"/>
                <p14:cNvContentPartPr/>
                <p14:nvPr/>
              </p14:nvContentPartPr>
              <p14:xfrm>
                <a:off x="1350377" y="4622172"/>
                <a:ext cx="226800" cy="360"/>
              </p14:xfrm>
            </p:contentPart>
          </mc:Choice>
          <mc:Fallback xmlns="">
            <p:pic>
              <p:nvPicPr>
                <p:cNvPr id="12" name="Ink 11"/>
              </p:nvPicPr>
              <p:blipFill>
                <a:blip r:embed="rId56"/>
              </p:blipFill>
              <p:spPr>
                <a:xfrm>
                  <a:off x="1350377" y="4622172"/>
                  <a:ext cx="226800" cy="36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13" name="Ink 12"/>
                <p14:cNvContentPartPr/>
                <p14:nvPr/>
              </p14:nvContentPartPr>
              <p14:xfrm>
                <a:off x="1682657" y="4335612"/>
                <a:ext cx="308160" cy="213840"/>
              </p14:xfrm>
            </p:contentPart>
          </mc:Choice>
          <mc:Fallback xmlns="">
            <p:pic>
              <p:nvPicPr>
                <p:cNvPr id="13" name="Ink 12"/>
              </p:nvPicPr>
              <p:blipFill>
                <a:blip r:embed="rId58"/>
              </p:blipFill>
              <p:spPr>
                <a:xfrm>
                  <a:off x="1682657" y="4335612"/>
                  <a:ext cx="308160" cy="21384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14" name="Ink 13"/>
                <p14:cNvContentPartPr/>
                <p14:nvPr/>
              </p14:nvContentPartPr>
              <p14:xfrm>
                <a:off x="723977" y="3975972"/>
                <a:ext cx="512640" cy="690840"/>
              </p14:xfrm>
            </p:contentPart>
          </mc:Choice>
          <mc:Fallback xmlns="">
            <p:pic>
              <p:nvPicPr>
                <p:cNvPr id="14" name="Ink 13"/>
              </p:nvPicPr>
              <p:blipFill>
                <a:blip r:embed="rId60"/>
              </p:blipFill>
              <p:spPr>
                <a:xfrm>
                  <a:off x="723977" y="3975972"/>
                  <a:ext cx="512640" cy="69084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15" name="Ink 14"/>
                <p14:cNvContentPartPr/>
                <p14:nvPr/>
              </p14:nvContentPartPr>
              <p14:xfrm>
                <a:off x="955817" y="3842052"/>
                <a:ext cx="101880" cy="917640"/>
              </p14:xfrm>
            </p:contentPart>
          </mc:Choice>
          <mc:Fallback xmlns="">
            <p:pic>
              <p:nvPicPr>
                <p:cNvPr id="15" name="Ink 14"/>
              </p:nvPicPr>
              <p:blipFill>
                <a:blip r:embed="rId62"/>
              </p:blipFill>
              <p:spPr>
                <a:xfrm>
                  <a:off x="955817" y="3842052"/>
                  <a:ext cx="101880" cy="91764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17" name="Ink 16"/>
                <p14:cNvContentPartPr/>
                <p14:nvPr/>
              </p14:nvContentPartPr>
              <p14:xfrm>
                <a:off x="2122217" y="4001532"/>
                <a:ext cx="42480" cy="805680"/>
              </p14:xfrm>
            </p:contentPart>
          </mc:Choice>
          <mc:Fallback xmlns="">
            <p:pic>
              <p:nvPicPr>
                <p:cNvPr id="17" name="Ink 16"/>
              </p:nvPicPr>
              <p:blipFill>
                <a:blip r:embed="rId64"/>
              </p:blipFill>
              <p:spPr>
                <a:xfrm>
                  <a:off x="2122217" y="4001532"/>
                  <a:ext cx="42480" cy="80568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18" name="Ink 17"/>
                <p14:cNvContentPartPr/>
                <p14:nvPr/>
              </p14:nvContentPartPr>
              <p14:xfrm>
                <a:off x="2086577" y="4283052"/>
                <a:ext cx="378360" cy="360000"/>
              </p14:xfrm>
            </p:contentPart>
          </mc:Choice>
          <mc:Fallback xmlns="">
            <p:pic>
              <p:nvPicPr>
                <p:cNvPr id="18" name="Ink 17"/>
              </p:nvPicPr>
              <p:blipFill>
                <a:blip r:embed="rId66"/>
              </p:blipFill>
              <p:spPr>
                <a:xfrm>
                  <a:off x="2086577" y="4283052"/>
                  <a:ext cx="378360" cy="3600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0" name="Ink 59"/>
                <p14:cNvContentPartPr/>
                <p14:nvPr/>
              </p14:nvContentPartPr>
              <p14:xfrm>
                <a:off x="612017" y="1962492"/>
                <a:ext cx="2014560" cy="3071160"/>
              </p14:xfrm>
            </p:contentPart>
          </mc:Choice>
          <mc:Fallback xmlns="">
            <p:pic>
              <p:nvPicPr>
                <p:cNvPr id="60" name="Ink 59"/>
              </p:nvPicPr>
              <p:blipFill>
                <a:blip r:embed="rId68"/>
              </p:blipFill>
              <p:spPr>
                <a:xfrm>
                  <a:off x="612017" y="1962492"/>
                  <a:ext cx="2014560" cy="3071160"/>
                </a:xfrm>
                <a:prstGeom prst="rect"/>
              </p:spPr>
            </p:pic>
          </mc:Fallback>
        </mc:AlternateContent>
      </p:grpSp>
      <p:grpSp>
        <p:nvGrpSpPr>
          <p:cNvPr id="66" name="Group 65"/>
          <p:cNvGrpSpPr/>
          <p:nvPr/>
        </p:nvGrpSpPr>
        <p:grpSpPr>
          <a:xfrm>
            <a:off x="1159577" y="5609652"/>
            <a:ext cx="1719720" cy="619200"/>
            <a:chOff x="1159577" y="5609652"/>
            <a:chExt cx="1719720" cy="619200"/>
          </a:xfrm>
        </p:grpSpPr>
        <mc:AlternateContent xmlns:mc="http://schemas.openxmlformats.org/markup-compatibility/2006" xmlns:p14="http://schemas.microsoft.com/office/powerpoint/2010/main">
          <mc:Choice Requires="p14">
            <p:contentPart r:id="rId69" p14:bwMode="auto">
              <p14:nvContentPartPr>
                <p14:cNvPr id="62" name="Ink 61"/>
                <p14:cNvContentPartPr/>
                <p14:nvPr/>
              </p14:nvContentPartPr>
              <p14:xfrm>
                <a:off x="1159577" y="5609652"/>
                <a:ext cx="427320" cy="516960"/>
              </p14:xfrm>
            </p:contentPart>
          </mc:Choice>
          <mc:Fallback xmlns="">
            <p:pic>
              <p:nvPicPr>
                <p:cNvPr id="62" name="Ink 61"/>
              </p:nvPicPr>
              <p:blipFill>
                <a:blip r:embed="rId70"/>
              </p:blipFill>
              <p:spPr>
                <a:xfrm>
                  <a:off x="1159577" y="5609652"/>
                  <a:ext cx="427320" cy="51696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63" name="Ink 62"/>
                <p14:cNvContentPartPr/>
                <p14:nvPr/>
              </p14:nvContentPartPr>
              <p14:xfrm>
                <a:off x="1752497" y="5860932"/>
                <a:ext cx="339120" cy="272880"/>
              </p14:xfrm>
            </p:contentPart>
          </mc:Choice>
          <mc:Fallback xmlns="">
            <p:pic>
              <p:nvPicPr>
                <p:cNvPr id="63" name="Ink 62"/>
              </p:nvPicPr>
              <p:blipFill>
                <a:blip r:embed="rId72"/>
              </p:blipFill>
              <p:spPr>
                <a:xfrm>
                  <a:off x="1752497" y="5860932"/>
                  <a:ext cx="339120" cy="27288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64" name="Ink 63"/>
                <p14:cNvContentPartPr/>
                <p14:nvPr/>
              </p14:nvContentPartPr>
              <p14:xfrm>
                <a:off x="2163257" y="5930772"/>
                <a:ext cx="322560" cy="204120"/>
              </p14:xfrm>
            </p:contentPart>
          </mc:Choice>
          <mc:Fallback xmlns="">
            <p:pic>
              <p:nvPicPr>
                <p:cNvPr id="64" name="Ink 63"/>
              </p:nvPicPr>
              <p:blipFill>
                <a:blip r:embed="rId74"/>
              </p:blipFill>
              <p:spPr>
                <a:xfrm>
                  <a:off x="2163257" y="5930772"/>
                  <a:ext cx="322560" cy="20412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65" name="Ink 64"/>
                <p14:cNvContentPartPr/>
                <p14:nvPr/>
              </p14:nvContentPartPr>
              <p14:xfrm>
                <a:off x="2614697" y="5931132"/>
                <a:ext cx="264600" cy="297720"/>
              </p14:xfrm>
            </p:contentPart>
          </mc:Choice>
          <mc:Fallback xmlns="">
            <p:pic>
              <p:nvPicPr>
                <p:cNvPr id="65" name="Ink 64"/>
              </p:nvPicPr>
              <p:blipFill>
                <a:blip r:embed="rId76"/>
              </p:blipFill>
              <p:spPr>
                <a:xfrm>
                  <a:off x="2614697" y="5931132"/>
                  <a:ext cx="264600" cy="297720"/>
                </a:xfrm>
                <a:prstGeom prst="rect"/>
              </p:spPr>
            </p:pic>
          </mc:Fallback>
        </mc:AlternateContent>
      </p:grpSp>
      <p:grpSp>
        <p:nvGrpSpPr>
          <p:cNvPr id="69" name="Group 68"/>
          <p:cNvGrpSpPr/>
          <p:nvPr/>
        </p:nvGrpSpPr>
        <p:grpSpPr>
          <a:xfrm>
            <a:off x="750977" y="5460972"/>
            <a:ext cx="283680" cy="604800"/>
            <a:chOff x="750977" y="5460972"/>
            <a:chExt cx="283680" cy="604800"/>
          </a:xfrm>
        </p:grpSpPr>
        <mc:AlternateContent xmlns:mc="http://schemas.openxmlformats.org/markup-compatibility/2006" xmlns:p14="http://schemas.microsoft.com/office/powerpoint/2010/main">
          <mc:Choice Requires="p14">
            <p:contentPart r:id="rId77" p14:bwMode="auto">
              <p14:nvContentPartPr>
                <p14:cNvPr id="67" name="Ink 66"/>
                <p14:cNvContentPartPr/>
                <p14:nvPr/>
              </p14:nvContentPartPr>
              <p14:xfrm>
                <a:off x="750977" y="5586612"/>
                <a:ext cx="283680" cy="404280"/>
              </p14:xfrm>
            </p:contentPart>
          </mc:Choice>
          <mc:Fallback xmlns="">
            <p:pic>
              <p:nvPicPr>
                <p:cNvPr id="67" name="Ink 66"/>
              </p:nvPicPr>
              <p:blipFill>
                <a:blip r:embed="rId78"/>
              </p:blipFill>
              <p:spPr>
                <a:xfrm>
                  <a:off x="750977" y="5586612"/>
                  <a:ext cx="283680" cy="40428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68" name="Ink 67"/>
                <p14:cNvContentPartPr/>
                <p14:nvPr/>
              </p14:nvContentPartPr>
              <p14:xfrm>
                <a:off x="931337" y="5460972"/>
                <a:ext cx="360" cy="604800"/>
              </p14:xfrm>
            </p:contentPart>
          </mc:Choice>
          <mc:Fallback xmlns="">
            <p:pic>
              <p:nvPicPr>
                <p:cNvPr id="68" name="Ink 67"/>
              </p:nvPicPr>
              <p:blipFill>
                <a:blip r:embed="rId80"/>
              </p:blipFill>
              <p:spPr>
                <a:xfrm>
                  <a:off x="931337" y="5460972"/>
                  <a:ext cx="360" cy="604800"/>
                </a:xfrm>
                <a:prstGeom prst="rect"/>
              </p:spPr>
            </p:pic>
          </mc:Fallback>
        </mc:AlternateContent>
      </p:grpSp>
      <p:grpSp>
        <p:nvGrpSpPr>
          <p:cNvPr id="71" name="Group 70"/>
          <p:cNvGrpSpPr/>
          <p:nvPr/>
        </p:nvGrpSpPr>
        <p:grpSpPr>
          <a:xfrm>
            <a:off x="4953617" y="3556572"/>
            <a:ext cx="1971000" cy="1882440"/>
            <a:chOff x="4953617" y="3556572"/>
            <a:chExt cx="1971000" cy="1882440"/>
          </a:xfrm>
        </p:grpSpPr>
        <mc:AlternateContent xmlns:mc="http://schemas.openxmlformats.org/markup-compatibility/2006" xmlns:p14="http://schemas.microsoft.com/office/powerpoint/2010/main">
          <mc:Choice Requires="p14">
            <p:contentPart r:id="rId81" p14:bwMode="auto">
              <p14:nvContentPartPr>
                <p14:cNvPr id="49" name="Ink 48"/>
                <p14:cNvContentPartPr/>
                <p14:nvPr/>
              </p14:nvContentPartPr>
              <p14:xfrm>
                <a:off x="5519177" y="3556572"/>
                <a:ext cx="1116720" cy="428400"/>
              </p14:xfrm>
            </p:contentPart>
          </mc:Choice>
          <mc:Fallback xmlns="">
            <p:pic>
              <p:nvPicPr>
                <p:cNvPr id="49" name="Ink 48"/>
              </p:nvPicPr>
              <p:blipFill>
                <a:blip r:embed="rId82"/>
              </p:blipFill>
              <p:spPr>
                <a:xfrm>
                  <a:off x="5519177" y="3556572"/>
                  <a:ext cx="1116720" cy="4284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0" name="Ink 49"/>
                <p14:cNvContentPartPr/>
                <p14:nvPr/>
              </p14:nvContentPartPr>
              <p14:xfrm>
                <a:off x="5531417" y="3858612"/>
                <a:ext cx="206280" cy="229680"/>
              </p14:xfrm>
            </p:contentPart>
          </mc:Choice>
          <mc:Fallback xmlns="">
            <p:pic>
              <p:nvPicPr>
                <p:cNvPr id="50" name="Ink 49"/>
              </p:nvPicPr>
              <p:blipFill>
                <a:blip r:embed="rId84"/>
              </p:blipFill>
              <p:spPr>
                <a:xfrm>
                  <a:off x="5531417" y="3858612"/>
                  <a:ext cx="206280" cy="22968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2" name="Ink 51"/>
                <p14:cNvContentPartPr/>
                <p14:nvPr/>
              </p14:nvContentPartPr>
              <p14:xfrm>
                <a:off x="5402177" y="4343172"/>
                <a:ext cx="420840" cy="626400"/>
              </p14:xfrm>
            </p:contentPart>
          </mc:Choice>
          <mc:Fallback xmlns="">
            <p:pic>
              <p:nvPicPr>
                <p:cNvPr id="52" name="Ink 51"/>
              </p:nvPicPr>
              <p:blipFill>
                <a:blip r:embed="rId86"/>
              </p:blipFill>
              <p:spPr>
                <a:xfrm>
                  <a:off x="5402177" y="4343172"/>
                  <a:ext cx="420840" cy="6264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3" name="Ink 52"/>
                <p14:cNvContentPartPr/>
                <p14:nvPr/>
              </p14:nvContentPartPr>
              <p14:xfrm>
                <a:off x="6055577" y="4552692"/>
                <a:ext cx="155160" cy="204840"/>
              </p14:xfrm>
            </p:contentPart>
          </mc:Choice>
          <mc:Fallback xmlns="">
            <p:pic>
              <p:nvPicPr>
                <p:cNvPr id="53" name="Ink 52"/>
              </p:nvPicPr>
              <p:blipFill>
                <a:blip r:embed="rId88"/>
              </p:blipFill>
              <p:spPr>
                <a:xfrm>
                  <a:off x="6055577" y="4552692"/>
                  <a:ext cx="155160" cy="20484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4" name="Ink 53"/>
                <p14:cNvContentPartPr/>
                <p14:nvPr/>
              </p14:nvContentPartPr>
              <p14:xfrm>
                <a:off x="6305777" y="4518132"/>
                <a:ext cx="231120" cy="257760"/>
              </p14:xfrm>
            </p:contentPart>
          </mc:Choice>
          <mc:Fallback xmlns="">
            <p:pic>
              <p:nvPicPr>
                <p:cNvPr id="54" name="Ink 53"/>
              </p:nvPicPr>
              <p:blipFill>
                <a:blip r:embed="rId90"/>
              </p:blipFill>
              <p:spPr>
                <a:xfrm>
                  <a:off x="6305777" y="4518132"/>
                  <a:ext cx="231120" cy="2577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6" name="Ink 55"/>
                <p14:cNvContentPartPr/>
                <p14:nvPr/>
              </p14:nvContentPartPr>
              <p14:xfrm>
                <a:off x="5074577" y="4294572"/>
                <a:ext cx="257040" cy="497160"/>
              </p14:xfrm>
            </p:contentPart>
          </mc:Choice>
          <mc:Fallback xmlns="">
            <p:pic>
              <p:nvPicPr>
                <p:cNvPr id="56" name="Ink 55"/>
              </p:nvPicPr>
              <p:blipFill>
                <a:blip r:embed="rId92"/>
              </p:blipFill>
              <p:spPr>
                <a:xfrm>
                  <a:off x="5074577" y="4294572"/>
                  <a:ext cx="257040" cy="49716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7" name="Ink 56"/>
                <p14:cNvContentPartPr/>
                <p14:nvPr/>
              </p14:nvContentPartPr>
              <p14:xfrm>
                <a:off x="5184377" y="4160652"/>
                <a:ext cx="360" cy="795960"/>
              </p14:xfrm>
            </p:contentPart>
          </mc:Choice>
          <mc:Fallback xmlns="">
            <p:pic>
              <p:nvPicPr>
                <p:cNvPr id="57" name="Ink 56"/>
              </p:nvPicPr>
              <p:blipFill>
                <a:blip r:embed="rId94"/>
              </p:blipFill>
              <p:spPr>
                <a:xfrm>
                  <a:off x="5184377" y="4160652"/>
                  <a:ext cx="360" cy="79596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8" name="Ink 57"/>
                <p14:cNvContentPartPr/>
                <p14:nvPr/>
              </p14:nvContentPartPr>
              <p14:xfrm>
                <a:off x="5217857" y="5125452"/>
                <a:ext cx="1198800" cy="360"/>
              </p14:xfrm>
            </p:contentPart>
          </mc:Choice>
          <mc:Fallback xmlns="">
            <p:pic>
              <p:nvPicPr>
                <p:cNvPr id="58" name="Ink 57"/>
              </p:nvPicPr>
              <p:blipFill>
                <a:blip r:embed="rId96"/>
              </p:blipFill>
              <p:spPr>
                <a:xfrm>
                  <a:off x="5217857" y="5125452"/>
                  <a:ext cx="1198800" cy="36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70" name="Ink 69"/>
                <p14:cNvContentPartPr/>
                <p14:nvPr/>
              </p14:nvContentPartPr>
              <p14:xfrm>
                <a:off x="4953617" y="4021692"/>
                <a:ext cx="1971000" cy="1417320"/>
              </p14:xfrm>
            </p:contentPart>
          </mc:Choice>
          <mc:Fallback xmlns="">
            <p:pic>
              <p:nvPicPr>
                <p:cNvPr id="70" name="Ink 69"/>
              </p:nvPicPr>
              <p:blipFill>
                <a:blip r:embed="rId98"/>
              </p:blipFill>
              <p:spPr>
                <a:xfrm>
                  <a:off x="4953617" y="4021692"/>
                  <a:ext cx="1971000" cy="1417320"/>
                </a:xfrm>
                <a:prstGeom prst="rect"/>
              </p:spPr>
            </p:pic>
          </mc:Fallback>
        </mc:AlternateContent>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Operationalize</a:t>
            </a:r>
            <a:endParaRPr lang="en-US" dirty="0"/>
          </a:p>
        </p:txBody>
      </p:sp>
      <p:sp>
        <p:nvSpPr>
          <p:cNvPr id="3" name="Inhaltsplatzhalter 2"/>
          <p:cNvSpPr>
            <a:spLocks noGrp="1"/>
          </p:cNvSpPr>
          <p:nvPr>
            <p:ph idx="1"/>
          </p:nvPr>
        </p:nvSpPr>
        <p:spPr/>
        <p:txBody>
          <a:bodyPr>
            <a:normAutofit fontScale="92500" lnSpcReduction="20000"/>
          </a:bodyPr>
          <a:lstStyle/>
          <a:p>
            <a:r>
              <a:rPr lang="de-DE" dirty="0" err="1"/>
              <a:t>Implement</a:t>
            </a:r>
            <a:r>
              <a:rPr lang="de-DE" dirty="0"/>
              <a:t> </a:t>
            </a:r>
            <a:r>
              <a:rPr lang="de-DE" dirty="0" err="1"/>
              <a:t>results</a:t>
            </a:r>
            <a:r>
              <a:rPr lang="de-DE" dirty="0"/>
              <a:t> in </a:t>
            </a:r>
            <a:r>
              <a:rPr lang="de-DE" dirty="0" err="1"/>
              <a:t>operation</a:t>
            </a:r>
            <a:endParaRPr lang="de-DE" dirty="0"/>
          </a:p>
          <a:p>
            <a:pPr lvl="1"/>
            <a:r>
              <a:rPr lang="de-DE" dirty="0" err="1"/>
              <a:t>Only</a:t>
            </a:r>
            <a:r>
              <a:rPr lang="de-DE" dirty="0"/>
              <a:t> in </a:t>
            </a:r>
            <a:r>
              <a:rPr lang="de-DE" dirty="0" err="1"/>
              <a:t>case</a:t>
            </a:r>
            <a:r>
              <a:rPr lang="de-DE" dirty="0"/>
              <a:t> </a:t>
            </a:r>
            <a:r>
              <a:rPr lang="de-DE" dirty="0" err="1"/>
              <a:t>of</a:t>
            </a:r>
            <a:r>
              <a:rPr lang="de-DE" dirty="0"/>
              <a:t> </a:t>
            </a:r>
            <a:r>
              <a:rPr lang="de-DE" dirty="0" err="1"/>
              <a:t>successful</a:t>
            </a:r>
            <a:r>
              <a:rPr lang="de-DE" dirty="0"/>
              <a:t> </a:t>
            </a:r>
            <a:r>
              <a:rPr lang="de-DE" dirty="0" err="1"/>
              <a:t>projects</a:t>
            </a:r>
            <a:endParaRPr lang="de-DE" dirty="0"/>
          </a:p>
          <a:p>
            <a:pPr lvl="1"/>
            <a:endParaRPr lang="de-DE" dirty="0"/>
          </a:p>
          <a:p>
            <a:r>
              <a:rPr lang="de-DE" dirty="0" err="1"/>
              <a:t>Should</a:t>
            </a:r>
            <a:r>
              <a:rPr lang="de-DE" dirty="0"/>
              <a:t> </a:t>
            </a:r>
            <a:r>
              <a:rPr lang="de-DE" dirty="0" err="1"/>
              <a:t>run</a:t>
            </a:r>
            <a:r>
              <a:rPr lang="de-DE" dirty="0"/>
              <a:t> a </a:t>
            </a:r>
            <a:r>
              <a:rPr lang="de-DE" dirty="0" err="1"/>
              <a:t>pilot</a:t>
            </a:r>
            <a:r>
              <a:rPr lang="de-DE" dirty="0"/>
              <a:t> </a:t>
            </a:r>
            <a:r>
              <a:rPr lang="de-DE" dirty="0" err="1"/>
              <a:t>first</a:t>
            </a:r>
            <a:endParaRPr lang="de-DE" dirty="0"/>
          </a:p>
          <a:p>
            <a:pPr lvl="1"/>
            <a:r>
              <a:rPr lang="de-DE" dirty="0" err="1"/>
              <a:t>Determine</a:t>
            </a:r>
            <a:r>
              <a:rPr lang="de-DE" dirty="0"/>
              <a:t> </a:t>
            </a:r>
            <a:r>
              <a:rPr lang="de-DE" dirty="0" err="1"/>
              <a:t>if</a:t>
            </a:r>
            <a:r>
              <a:rPr lang="de-DE" dirty="0"/>
              <a:t> </a:t>
            </a:r>
            <a:r>
              <a:rPr lang="de-DE" dirty="0" err="1"/>
              <a:t>expectations</a:t>
            </a:r>
            <a:r>
              <a:rPr lang="de-DE" dirty="0"/>
              <a:t> hold </a:t>
            </a:r>
            <a:r>
              <a:rPr lang="de-DE" dirty="0" err="1"/>
              <a:t>during</a:t>
            </a:r>
            <a:r>
              <a:rPr lang="de-DE" dirty="0"/>
              <a:t> </a:t>
            </a:r>
            <a:r>
              <a:rPr lang="de-DE" dirty="0" err="1"/>
              <a:t>the</a:t>
            </a:r>
            <a:r>
              <a:rPr lang="de-DE" dirty="0"/>
              <a:t> </a:t>
            </a:r>
            <a:r>
              <a:rPr lang="de-DE" dirty="0" err="1"/>
              <a:t>practical</a:t>
            </a:r>
            <a:r>
              <a:rPr lang="de-DE" dirty="0"/>
              <a:t> </a:t>
            </a:r>
            <a:r>
              <a:rPr lang="de-DE" dirty="0" err="1"/>
              <a:t>application</a:t>
            </a:r>
            <a:endParaRPr lang="de-DE" dirty="0"/>
          </a:p>
          <a:p>
            <a:pPr lvl="1"/>
            <a:r>
              <a:rPr lang="de-DE" dirty="0"/>
              <a:t>All </a:t>
            </a:r>
            <a:r>
              <a:rPr lang="de-DE" dirty="0" err="1"/>
              <a:t>kinds</a:t>
            </a:r>
            <a:r>
              <a:rPr lang="de-DE" dirty="0"/>
              <a:t> </a:t>
            </a:r>
            <a:r>
              <a:rPr lang="de-DE" dirty="0" err="1"/>
              <a:t>of</a:t>
            </a:r>
            <a:r>
              <a:rPr lang="de-DE" dirty="0"/>
              <a:t> </a:t>
            </a:r>
            <a:r>
              <a:rPr lang="de-DE" dirty="0" err="1"/>
              <a:t>reasons</a:t>
            </a:r>
            <a:r>
              <a:rPr lang="de-DE" dirty="0"/>
              <a:t> </a:t>
            </a:r>
            <a:r>
              <a:rPr lang="de-DE" dirty="0" err="1"/>
              <a:t>for</a:t>
            </a:r>
            <a:r>
              <a:rPr lang="de-DE" dirty="0"/>
              <a:t> </a:t>
            </a:r>
            <a:r>
              <a:rPr lang="de-DE" dirty="0" err="1"/>
              <a:t>failures</a:t>
            </a:r>
            <a:endParaRPr lang="de-DE" dirty="0"/>
          </a:p>
          <a:p>
            <a:pPr lvl="2"/>
            <a:r>
              <a:rPr lang="de-DE" dirty="0" err="1"/>
              <a:t>Rejection</a:t>
            </a:r>
            <a:r>
              <a:rPr lang="de-DE" dirty="0"/>
              <a:t> </a:t>
            </a:r>
            <a:r>
              <a:rPr lang="de-DE" dirty="0" err="1"/>
              <a:t>by</a:t>
            </a:r>
            <a:r>
              <a:rPr lang="de-DE" dirty="0"/>
              <a:t> </a:t>
            </a:r>
            <a:r>
              <a:rPr lang="de-DE" dirty="0" err="1"/>
              <a:t>users</a:t>
            </a:r>
            <a:r>
              <a:rPr lang="de-DE" dirty="0"/>
              <a:t>, </a:t>
            </a:r>
            <a:r>
              <a:rPr lang="de-DE" dirty="0" err="1"/>
              <a:t>shift</a:t>
            </a:r>
            <a:r>
              <a:rPr lang="de-DE" dirty="0"/>
              <a:t> in </a:t>
            </a:r>
            <a:r>
              <a:rPr lang="de-DE" dirty="0" err="1"/>
              <a:t>data</a:t>
            </a:r>
            <a:r>
              <a:rPr lang="de-DE" dirty="0"/>
              <a:t> </a:t>
            </a:r>
            <a:r>
              <a:rPr lang="de-DE" dirty="0" err="1"/>
              <a:t>reduces</a:t>
            </a:r>
            <a:r>
              <a:rPr lang="de-DE" dirty="0"/>
              <a:t> </a:t>
            </a:r>
            <a:r>
              <a:rPr lang="de-DE" dirty="0" err="1"/>
              <a:t>model</a:t>
            </a:r>
            <a:r>
              <a:rPr lang="de-DE" dirty="0"/>
              <a:t> </a:t>
            </a:r>
            <a:r>
              <a:rPr lang="de-DE" dirty="0" err="1"/>
              <a:t>performance</a:t>
            </a:r>
            <a:r>
              <a:rPr lang="de-DE" dirty="0"/>
              <a:t>, ... </a:t>
            </a:r>
            <a:endParaRPr lang="de-DE" dirty="0"/>
          </a:p>
          <a:p>
            <a:endParaRPr lang="de-DE" dirty="0"/>
          </a:p>
          <a:p>
            <a:r>
              <a:rPr lang="de-DE" dirty="0" err="1"/>
              <a:t>Define</a:t>
            </a:r>
            <a:r>
              <a:rPr lang="de-DE" dirty="0"/>
              <a:t> a </a:t>
            </a:r>
            <a:r>
              <a:rPr lang="de-DE" dirty="0" err="1"/>
              <a:t>process</a:t>
            </a:r>
            <a:r>
              <a:rPr lang="de-DE" dirty="0"/>
              <a:t> </a:t>
            </a:r>
            <a:r>
              <a:rPr lang="de-DE" dirty="0" err="1"/>
              <a:t>to</a:t>
            </a:r>
            <a:r>
              <a:rPr lang="de-DE" dirty="0"/>
              <a:t> update </a:t>
            </a:r>
            <a:r>
              <a:rPr lang="de-DE" dirty="0" err="1"/>
              <a:t>and</a:t>
            </a:r>
            <a:r>
              <a:rPr lang="de-DE" dirty="0"/>
              <a:t> </a:t>
            </a:r>
            <a:r>
              <a:rPr lang="de-DE" dirty="0" err="1"/>
              <a:t>retrain</a:t>
            </a:r>
            <a:r>
              <a:rPr lang="de-DE" dirty="0"/>
              <a:t> </a:t>
            </a:r>
            <a:r>
              <a:rPr lang="de-DE" dirty="0" err="1"/>
              <a:t>model</a:t>
            </a:r>
            <a:endParaRPr lang="de-DE" dirty="0"/>
          </a:p>
          <a:p>
            <a:pPr lvl="1"/>
            <a:r>
              <a:rPr lang="de-DE" dirty="0"/>
              <a:t>Data </a:t>
            </a:r>
            <a:r>
              <a:rPr lang="de-DE" dirty="0" err="1"/>
              <a:t>gets</a:t>
            </a:r>
            <a:r>
              <a:rPr lang="de-DE" dirty="0"/>
              <a:t> </a:t>
            </a:r>
            <a:r>
              <a:rPr lang="de-DE" dirty="0" err="1"/>
              <a:t>older</a:t>
            </a:r>
            <a:r>
              <a:rPr lang="de-DE" dirty="0"/>
              <a:t>, </a:t>
            </a:r>
            <a:r>
              <a:rPr lang="de-DE" dirty="0" err="1"/>
              <a:t>models</a:t>
            </a:r>
            <a:r>
              <a:rPr lang="de-DE" dirty="0"/>
              <a:t> </a:t>
            </a:r>
            <a:r>
              <a:rPr lang="de-DE" dirty="0" err="1"/>
              <a:t>get</a:t>
            </a:r>
            <a:r>
              <a:rPr lang="de-DE" dirty="0"/>
              <a:t> </a:t>
            </a:r>
            <a:r>
              <a:rPr lang="de-DE" dirty="0" err="1"/>
              <a:t>outdated</a:t>
            </a:r>
            <a:endParaRPr lang="de-DE" dirty="0"/>
          </a:p>
          <a:p>
            <a:pPr lvl="1"/>
            <a:r>
              <a:rPr lang="de-DE" dirty="0"/>
              <a:t>Data </a:t>
            </a:r>
            <a:r>
              <a:rPr lang="de-DE" dirty="0" err="1"/>
              <a:t>driven</a:t>
            </a:r>
            <a:r>
              <a:rPr lang="de-DE" dirty="0"/>
              <a:t> </a:t>
            </a:r>
            <a:r>
              <a:rPr lang="de-DE" dirty="0" err="1"/>
              <a:t>models</a:t>
            </a:r>
            <a:r>
              <a:rPr lang="de-DE" dirty="0"/>
              <a:t> </a:t>
            </a:r>
            <a:r>
              <a:rPr lang="de-DE" dirty="0" err="1"/>
              <a:t>should</a:t>
            </a:r>
            <a:r>
              <a:rPr lang="de-DE" dirty="0"/>
              <a:t> </a:t>
            </a:r>
            <a:r>
              <a:rPr lang="de-DE" dirty="0" err="1"/>
              <a:t>be</a:t>
            </a:r>
            <a:r>
              <a:rPr lang="de-DE" dirty="0"/>
              <a:t> </a:t>
            </a:r>
            <a:r>
              <a:rPr lang="de-DE" dirty="0" err="1"/>
              <a:t>updated</a:t>
            </a:r>
            <a:r>
              <a:rPr lang="de-DE" dirty="0"/>
              <a:t> </a:t>
            </a:r>
            <a:r>
              <a:rPr lang="de-DE" dirty="0" err="1"/>
              <a:t>regularly</a:t>
            </a:r>
            <a:endParaRPr lang="de-DE" dirty="0"/>
          </a:p>
          <a:p>
            <a:pPr lvl="1"/>
            <a:r>
              <a:rPr lang="de-DE" dirty="0" err="1"/>
              <a:t>Process</a:t>
            </a:r>
            <a:r>
              <a:rPr lang="de-DE" dirty="0"/>
              <a:t> </a:t>
            </a:r>
            <a:r>
              <a:rPr lang="de-DE" dirty="0" err="1"/>
              <a:t>is</a:t>
            </a:r>
            <a:r>
              <a:rPr lang="de-DE" dirty="0"/>
              <a:t> </a:t>
            </a:r>
            <a:r>
              <a:rPr lang="de-DE" dirty="0" err="1"/>
              <a:t>required</a:t>
            </a:r>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8107462" y="634974"/>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8680337" y="4562772"/>
            <a:ext cx="3090240" cy="1981080"/>
            <a:chOff x="8680337" y="4562772"/>
            <a:chExt cx="3090240" cy="1981080"/>
          </a:xfrm>
        </p:grpSpPr>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8680337" y="4562772"/>
                <a:ext cx="1027440" cy="1060200"/>
              </p14:xfrm>
            </p:contentPart>
          </mc:Choice>
          <mc:Fallback xmlns="">
            <p:pic>
              <p:nvPicPr>
                <p:cNvPr id="5" name="Ink 4"/>
              </p:nvPicPr>
              <p:blipFill>
                <a:blip r:embed="rId3"/>
              </p:blipFill>
              <p:spPr>
                <a:xfrm>
                  <a:off x="8680337" y="4562772"/>
                  <a:ext cx="1027440" cy="10602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8876537" y="4731972"/>
                <a:ext cx="93240" cy="316080"/>
              </p14:xfrm>
            </p:contentPart>
          </mc:Choice>
          <mc:Fallback xmlns="">
            <p:pic>
              <p:nvPicPr>
                <p:cNvPr id="6" name="Ink 5"/>
              </p:nvPicPr>
              <p:blipFill>
                <a:blip r:embed="rId5"/>
              </p:blipFill>
              <p:spPr>
                <a:xfrm>
                  <a:off x="8876537" y="4731972"/>
                  <a:ext cx="93240" cy="31608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Ink 6"/>
                <p14:cNvContentPartPr/>
                <p14:nvPr/>
              </p14:nvContentPartPr>
              <p14:xfrm>
                <a:off x="9009377" y="4865532"/>
                <a:ext cx="119520" cy="234720"/>
              </p14:xfrm>
            </p:contentPart>
          </mc:Choice>
          <mc:Fallback xmlns="">
            <p:pic>
              <p:nvPicPr>
                <p:cNvPr id="7" name="Ink 6"/>
              </p:nvPicPr>
              <p:blipFill>
                <a:blip r:embed="rId7"/>
              </p:blipFill>
              <p:spPr>
                <a:xfrm>
                  <a:off x="9009377" y="4865532"/>
                  <a:ext cx="119520" cy="23472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Ink 7"/>
                <p14:cNvContentPartPr/>
                <p14:nvPr/>
              </p14:nvContentPartPr>
              <p14:xfrm>
                <a:off x="9160577" y="4697772"/>
                <a:ext cx="24120" cy="299160"/>
              </p14:xfrm>
            </p:contentPart>
          </mc:Choice>
          <mc:Fallback xmlns="">
            <p:pic>
              <p:nvPicPr>
                <p:cNvPr id="8" name="Ink 7"/>
              </p:nvPicPr>
              <p:blipFill>
                <a:blip r:embed="rId9"/>
              </p:blipFill>
              <p:spPr>
                <a:xfrm>
                  <a:off x="9160577" y="4697772"/>
                  <a:ext cx="24120" cy="2991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9101897" y="4840332"/>
                <a:ext cx="183960" cy="9000"/>
              </p14:xfrm>
            </p:contentPart>
          </mc:Choice>
          <mc:Fallback xmlns="">
            <p:pic>
              <p:nvPicPr>
                <p:cNvPr id="10" name="Ink 9"/>
              </p:nvPicPr>
              <p:blipFill>
                <a:blip r:embed="rId11"/>
              </p:blipFill>
              <p:spPr>
                <a:xfrm>
                  <a:off x="9101897" y="4840332"/>
                  <a:ext cx="183960" cy="90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Ink 10"/>
                <p14:cNvContentPartPr/>
                <p14:nvPr/>
              </p14:nvContentPartPr>
              <p14:xfrm>
                <a:off x="9237617" y="4865532"/>
                <a:ext cx="213840" cy="222480"/>
              </p14:xfrm>
            </p:contentPart>
          </mc:Choice>
          <mc:Fallback xmlns="">
            <p:pic>
              <p:nvPicPr>
                <p:cNvPr id="11" name="Ink 10"/>
              </p:nvPicPr>
              <p:blipFill>
                <a:blip r:embed="rId13"/>
              </p:blipFill>
              <p:spPr>
                <a:xfrm>
                  <a:off x="9237617" y="4865532"/>
                  <a:ext cx="213840" cy="22248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Ink 11"/>
                <p14:cNvContentPartPr/>
                <p14:nvPr/>
              </p14:nvContentPartPr>
              <p14:xfrm>
                <a:off x="9630377" y="5058132"/>
                <a:ext cx="579240" cy="9000"/>
              </p14:xfrm>
            </p:contentPart>
          </mc:Choice>
          <mc:Fallback xmlns="">
            <p:pic>
              <p:nvPicPr>
                <p:cNvPr id="12" name="Ink 11"/>
              </p:nvPicPr>
              <p:blipFill>
                <a:blip r:embed="rId15"/>
              </p:blipFill>
              <p:spPr>
                <a:xfrm>
                  <a:off x="9630377" y="5058132"/>
                  <a:ext cx="579240" cy="90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Ink 12"/>
                <p14:cNvContentPartPr/>
                <p14:nvPr/>
              </p14:nvContentPartPr>
              <p14:xfrm>
                <a:off x="10156697" y="4915932"/>
                <a:ext cx="288720" cy="312480"/>
              </p14:xfrm>
            </p:contentPart>
          </mc:Choice>
          <mc:Fallback xmlns="">
            <p:pic>
              <p:nvPicPr>
                <p:cNvPr id="13" name="Ink 12"/>
              </p:nvPicPr>
              <p:blipFill>
                <a:blip r:embed="rId17"/>
              </p:blipFill>
              <p:spPr>
                <a:xfrm>
                  <a:off x="10156697" y="4915932"/>
                  <a:ext cx="288720" cy="31248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Ink 13"/>
                <p14:cNvContentPartPr/>
                <p14:nvPr/>
              </p14:nvContentPartPr>
              <p14:xfrm>
                <a:off x="9949337" y="4613892"/>
                <a:ext cx="360" cy="193320"/>
              </p14:xfrm>
            </p:contentPart>
          </mc:Choice>
          <mc:Fallback xmlns="">
            <p:pic>
              <p:nvPicPr>
                <p:cNvPr id="14" name="Ink 13"/>
              </p:nvPicPr>
              <p:blipFill>
                <a:blip r:embed="rId19"/>
              </p:blipFill>
              <p:spPr>
                <a:xfrm>
                  <a:off x="9949337" y="4613892"/>
                  <a:ext cx="360" cy="19332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Ink 14"/>
                <p14:cNvContentPartPr/>
                <p14:nvPr/>
              </p14:nvContentPartPr>
              <p14:xfrm>
                <a:off x="9806777" y="4572492"/>
                <a:ext cx="231120" cy="66960"/>
              </p14:xfrm>
            </p:contentPart>
          </mc:Choice>
          <mc:Fallback xmlns="">
            <p:pic>
              <p:nvPicPr>
                <p:cNvPr id="15" name="Ink 14"/>
              </p:nvPicPr>
              <p:blipFill>
                <a:blip r:embed="rId21"/>
              </p:blipFill>
              <p:spPr>
                <a:xfrm>
                  <a:off x="9806777" y="4572492"/>
                  <a:ext cx="231120" cy="669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Ink 15"/>
                <p14:cNvContentPartPr/>
                <p14:nvPr/>
              </p14:nvContentPartPr>
              <p14:xfrm>
                <a:off x="9991457" y="4739892"/>
                <a:ext cx="165240" cy="128880"/>
              </p14:xfrm>
            </p:contentPart>
          </mc:Choice>
          <mc:Fallback xmlns="">
            <p:pic>
              <p:nvPicPr>
                <p:cNvPr id="16" name="Ink 15"/>
              </p:nvPicPr>
              <p:blipFill>
                <a:blip r:embed="rId23"/>
              </p:blipFill>
              <p:spPr>
                <a:xfrm>
                  <a:off x="9991457" y="4739892"/>
                  <a:ext cx="165240" cy="12888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Ink 16"/>
                <p14:cNvContentPartPr/>
                <p14:nvPr/>
              </p14:nvContentPartPr>
              <p14:xfrm>
                <a:off x="10099097" y="4722612"/>
                <a:ext cx="309600" cy="146880"/>
              </p14:xfrm>
            </p:contentPart>
          </mc:Choice>
          <mc:Fallback xmlns="">
            <p:pic>
              <p:nvPicPr>
                <p:cNvPr id="17" name="Ink 16"/>
              </p:nvPicPr>
              <p:blipFill>
                <a:blip r:embed="rId25"/>
              </p:blipFill>
              <p:spPr>
                <a:xfrm>
                  <a:off x="10099097" y="4722612"/>
                  <a:ext cx="309600" cy="14688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Ink 17"/>
                <p14:cNvContentPartPr/>
                <p14:nvPr/>
              </p14:nvContentPartPr>
              <p14:xfrm>
                <a:off x="10318337" y="4622172"/>
                <a:ext cx="360" cy="360"/>
              </p14:xfrm>
            </p:contentPart>
          </mc:Choice>
          <mc:Fallback xmlns="">
            <p:pic>
              <p:nvPicPr>
                <p:cNvPr id="18" name="Ink 17"/>
              </p:nvPicPr>
              <p:blipFill>
                <a:blip r:embed="rId27"/>
              </p:blipFill>
              <p:spPr>
                <a:xfrm>
                  <a:off x="10318337" y="4622172"/>
                  <a:ext cx="36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Ink 18"/>
                <p14:cNvContentPartPr/>
                <p14:nvPr/>
              </p14:nvContentPartPr>
              <p14:xfrm>
                <a:off x="10485737" y="4701372"/>
                <a:ext cx="106200" cy="80640"/>
              </p14:xfrm>
            </p:contentPart>
          </mc:Choice>
          <mc:Fallback xmlns="">
            <p:pic>
              <p:nvPicPr>
                <p:cNvPr id="19" name="Ink 18"/>
              </p:nvPicPr>
              <p:blipFill>
                <a:blip r:embed="rId29"/>
              </p:blipFill>
              <p:spPr>
                <a:xfrm>
                  <a:off x="10485737" y="4701372"/>
                  <a:ext cx="106200" cy="8064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Ink 19"/>
                <p14:cNvContentPartPr/>
                <p14:nvPr/>
              </p14:nvContentPartPr>
              <p14:xfrm>
                <a:off x="11022857" y="4622892"/>
                <a:ext cx="344880" cy="477720"/>
              </p14:xfrm>
            </p:contentPart>
          </mc:Choice>
          <mc:Fallback xmlns="">
            <p:pic>
              <p:nvPicPr>
                <p:cNvPr id="20" name="Ink 19"/>
              </p:nvPicPr>
              <p:blipFill>
                <a:blip r:embed="rId31"/>
              </p:blipFill>
              <p:spPr>
                <a:xfrm>
                  <a:off x="11022857" y="4622892"/>
                  <a:ext cx="344880" cy="47772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Ink 20"/>
                <p14:cNvContentPartPr/>
                <p14:nvPr/>
              </p14:nvContentPartPr>
              <p14:xfrm>
                <a:off x="11433977" y="4580052"/>
                <a:ext cx="336600" cy="388440"/>
              </p14:xfrm>
            </p:contentPart>
          </mc:Choice>
          <mc:Fallback xmlns="">
            <p:pic>
              <p:nvPicPr>
                <p:cNvPr id="21" name="Ink 20"/>
              </p:nvPicPr>
              <p:blipFill>
                <a:blip r:embed="rId33"/>
              </p:blipFill>
              <p:spPr>
                <a:xfrm>
                  <a:off x="11433977" y="4580052"/>
                  <a:ext cx="336600" cy="38844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Ink 21"/>
                <p14:cNvContentPartPr/>
                <p14:nvPr/>
              </p14:nvContentPartPr>
              <p14:xfrm>
                <a:off x="10914137" y="5214372"/>
                <a:ext cx="777960" cy="11880"/>
              </p14:xfrm>
            </p:contentPart>
          </mc:Choice>
          <mc:Fallback xmlns="">
            <p:pic>
              <p:nvPicPr>
                <p:cNvPr id="22" name="Ink 21"/>
              </p:nvPicPr>
              <p:blipFill>
                <a:blip r:embed="rId35"/>
              </p:blipFill>
              <p:spPr>
                <a:xfrm>
                  <a:off x="10914137" y="5214372"/>
                  <a:ext cx="777960" cy="1188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7" name="Ink 26"/>
                <p14:cNvContentPartPr/>
                <p14:nvPr/>
              </p14:nvContentPartPr>
              <p14:xfrm>
                <a:off x="8780417" y="5779572"/>
                <a:ext cx="1026720" cy="764280"/>
              </p14:xfrm>
            </p:contentPart>
          </mc:Choice>
          <mc:Fallback xmlns="">
            <p:pic>
              <p:nvPicPr>
                <p:cNvPr id="27" name="Ink 26"/>
              </p:nvPicPr>
              <p:blipFill>
                <a:blip r:embed="rId37"/>
              </p:blipFill>
              <p:spPr>
                <a:xfrm>
                  <a:off x="8780417" y="5779572"/>
                  <a:ext cx="1026720" cy="76428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8" name="Ink 27"/>
                <p14:cNvContentPartPr/>
                <p14:nvPr/>
              </p14:nvContentPartPr>
              <p14:xfrm>
                <a:off x="9370097" y="5360532"/>
                <a:ext cx="25560" cy="639360"/>
              </p14:xfrm>
            </p:contentPart>
          </mc:Choice>
          <mc:Fallback xmlns="">
            <p:pic>
              <p:nvPicPr>
                <p:cNvPr id="28" name="Ink 27"/>
              </p:nvPicPr>
              <p:blipFill>
                <a:blip r:embed="rId39"/>
              </p:blipFill>
              <p:spPr>
                <a:xfrm>
                  <a:off x="9370097" y="5360532"/>
                  <a:ext cx="25560" cy="6393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9" name="Ink 28"/>
                <p14:cNvContentPartPr/>
                <p14:nvPr/>
              </p14:nvContentPartPr>
              <p14:xfrm>
                <a:off x="9324017" y="5795772"/>
                <a:ext cx="147240" cy="282240"/>
              </p14:xfrm>
            </p:contentPart>
          </mc:Choice>
          <mc:Fallback xmlns="">
            <p:pic>
              <p:nvPicPr>
                <p:cNvPr id="29" name="Ink 28"/>
              </p:nvPicPr>
              <p:blipFill>
                <a:blip r:embed="rId41"/>
              </p:blipFill>
              <p:spPr>
                <a:xfrm>
                  <a:off x="9324017" y="5795772"/>
                  <a:ext cx="147240" cy="28224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0" name="Ink 29"/>
                <p14:cNvContentPartPr/>
                <p14:nvPr/>
              </p14:nvContentPartPr>
              <p14:xfrm>
                <a:off x="9297017" y="5251452"/>
                <a:ext cx="160560" cy="245160"/>
              </p14:xfrm>
            </p:contentPart>
          </mc:Choice>
          <mc:Fallback xmlns="">
            <p:pic>
              <p:nvPicPr>
                <p:cNvPr id="30" name="Ink 29"/>
              </p:nvPicPr>
              <p:blipFill>
                <a:blip r:embed="rId43"/>
              </p:blipFill>
              <p:spPr>
                <a:xfrm>
                  <a:off x="9297017" y="5251452"/>
                  <a:ext cx="160560" cy="2451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1" name="Ink 30"/>
                <p14:cNvContentPartPr/>
                <p14:nvPr/>
              </p14:nvContentPartPr>
              <p14:xfrm>
                <a:off x="9789857" y="5998092"/>
                <a:ext cx="764280" cy="360"/>
              </p14:xfrm>
            </p:contentPart>
          </mc:Choice>
          <mc:Fallback xmlns="">
            <p:pic>
              <p:nvPicPr>
                <p:cNvPr id="31" name="Ink 30"/>
              </p:nvPicPr>
              <p:blipFill>
                <a:blip r:embed="rId45"/>
              </p:blipFill>
              <p:spPr>
                <a:xfrm>
                  <a:off x="9789857" y="5998092"/>
                  <a:ext cx="764280" cy="36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2" name="Ink 31"/>
                <p14:cNvContentPartPr/>
                <p14:nvPr/>
              </p14:nvContentPartPr>
              <p14:xfrm>
                <a:off x="10476377" y="5860572"/>
                <a:ext cx="459000" cy="263880"/>
              </p14:xfrm>
            </p:contentPart>
          </mc:Choice>
          <mc:Fallback xmlns="">
            <p:pic>
              <p:nvPicPr>
                <p:cNvPr id="32" name="Ink 31"/>
              </p:nvPicPr>
              <p:blipFill>
                <a:blip r:embed="rId47"/>
              </p:blipFill>
              <p:spPr>
                <a:xfrm>
                  <a:off x="10476377" y="5860572"/>
                  <a:ext cx="459000" cy="263880"/>
                </a:xfrm>
                <a:prstGeom prst="rect"/>
              </p:spPr>
            </p:pic>
          </mc:Fallback>
        </mc:AlternateContent>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dirty="0"/>
              <a:t>Data Science Process – detailed steps </a:t>
            </a:r>
            <a:endParaRPr lang="en-US" dirty="0"/>
          </a:p>
        </p:txBody>
      </p:sp>
      <p:graphicFrame>
        <p:nvGraphicFramePr>
          <p:cNvPr id="4" name="Content Placeholder 3"/>
          <p:cNvGraphicFramePr>
            <a:graphicFrameLocks noGrp="1"/>
          </p:cNvGraphicFramePr>
          <p:nvPr>
            <p:ph idx="1"/>
          </p:nvPr>
        </p:nvGraphicFramePr>
        <p:xfrm>
          <a:off x="0" y="973394"/>
          <a:ext cx="12034684" cy="57715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Outline</a:t>
            </a:r>
            <a:endParaRPr lang="de-DE" dirty="0"/>
          </a:p>
        </p:txBody>
      </p:sp>
      <p:sp>
        <p:nvSpPr>
          <p:cNvPr id="3" name="Inhaltsplatzhalter 2"/>
          <p:cNvSpPr>
            <a:spLocks noGrp="1"/>
          </p:cNvSpPr>
          <p:nvPr>
            <p:ph idx="1"/>
          </p:nvPr>
        </p:nvSpPr>
        <p:spPr/>
        <p:txBody>
          <a:bodyPr/>
          <a:lstStyle/>
          <a:p>
            <a:r>
              <a:rPr lang="de-DE" dirty="0" err="1"/>
              <a:t>Generic</a:t>
            </a:r>
            <a:r>
              <a:rPr lang="de-DE" dirty="0"/>
              <a:t> </a:t>
            </a:r>
            <a:r>
              <a:rPr lang="de-DE" dirty="0" err="1"/>
              <a:t>Process</a:t>
            </a:r>
            <a:r>
              <a:rPr lang="de-DE" dirty="0"/>
              <a:t> Model</a:t>
            </a:r>
            <a:endParaRPr lang="de-DE" dirty="0"/>
          </a:p>
          <a:p>
            <a:endParaRPr lang="de-DE" dirty="0"/>
          </a:p>
          <a:p>
            <a:r>
              <a:rPr lang="de-DE" b="1" dirty="0" err="1"/>
              <a:t>Roles</a:t>
            </a:r>
            <a:endParaRPr lang="de-DE" b="1" dirty="0"/>
          </a:p>
          <a:p>
            <a:endParaRPr lang="de-DE" dirty="0"/>
          </a:p>
          <a:p>
            <a:r>
              <a:rPr lang="de-DE" dirty="0"/>
              <a:t>Core </a:t>
            </a:r>
            <a:r>
              <a:rPr lang="de-DE" dirty="0" err="1"/>
              <a:t>Deliverables</a:t>
            </a:r>
            <a:endParaRPr lang="de-DE" dirty="0"/>
          </a:p>
          <a:p>
            <a:endParaRPr lang="de-DE" dirty="0"/>
          </a:p>
          <a:p>
            <a:r>
              <a:rPr lang="de-DE" dirty="0"/>
              <a:t>Summary</a:t>
            </a:r>
            <a:endParaRPr lang="de-DE" dirty="0"/>
          </a:p>
          <a:p>
            <a:endParaRPr lang="de-DE" dirty="0"/>
          </a:p>
          <a:p>
            <a:endParaRPr lang="de-DE" dirty="0"/>
          </a:p>
          <a:p>
            <a:endParaRPr lang="de-DE" dirty="0"/>
          </a:p>
          <a:p>
            <a:endParaRPr lang="de-DE" dirty="0">
              <a:solidFill>
                <a:srgbClr val="002060"/>
              </a:solidFill>
            </a:endParaRPr>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Roles</a:t>
            </a:r>
            <a:r>
              <a:rPr lang="de-DE" dirty="0"/>
              <a:t> </a:t>
            </a:r>
            <a:r>
              <a:rPr lang="de-DE" dirty="0" err="1"/>
              <a:t>within</a:t>
            </a:r>
            <a:r>
              <a:rPr lang="de-DE" dirty="0"/>
              <a:t> Projects</a:t>
            </a:r>
            <a:endParaRPr lang="en-US"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lnSpcReduction="10000"/>
              </a:bodyPr>
              <a:lstStyle/>
              <a:p>
                <a:r>
                  <a:rPr lang="de-DE" dirty="0"/>
                  <a:t>A </a:t>
                </a:r>
                <a:r>
                  <a:rPr lang="de-DE" dirty="0" err="1"/>
                  <a:t>role</a:t>
                </a:r>
                <a:r>
                  <a:rPr lang="de-DE" dirty="0"/>
                  <a:t> </a:t>
                </a:r>
                <a:r>
                  <a:rPr lang="de-DE" dirty="0" err="1"/>
                  <a:t>is</a:t>
                </a:r>
                <a:r>
                  <a:rPr lang="de-DE" dirty="0"/>
                  <a:t> „</a:t>
                </a:r>
                <a:r>
                  <a:rPr lang="en-US" dirty="0"/>
                  <a:t>a function or part performed especially in a particular operation or process” (Merriam-Webster)</a:t>
                </a:r>
                <a:endParaRPr lang="en-US" dirty="0"/>
              </a:p>
              <a:p>
                <a:endParaRPr lang="en-US" dirty="0"/>
              </a:p>
              <a:p>
                <a:r>
                  <a:rPr lang="de-DE" dirty="0" err="1"/>
                  <a:t>Role</a:t>
                </a:r>
                <a:r>
                  <a:rPr lang="de-DE" dirty="0"/>
                  <a:t> </a:t>
                </a:r>
                <a14:m>
                  <m:oMath xmlns:m="http://schemas.openxmlformats.org/officeDocument/2006/math">
                    <m:r>
                      <a:rPr lang="de-DE" b="0" i="1" smtClean="0">
                        <a:latin typeface="Cambria Math" panose="02040503050406030204" pitchFamily="18" charset="0"/>
                      </a:rPr>
                      <m:t>≠</m:t>
                    </m:r>
                  </m:oMath>
                </a14:m>
                <a:r>
                  <a:rPr lang="en-US" dirty="0"/>
                  <a:t> Person</a:t>
                </a:r>
                <a:endParaRPr lang="en-US" dirty="0"/>
              </a:p>
              <a:p>
                <a:pPr lvl="1"/>
                <a:r>
                  <a:rPr lang="de-DE" dirty="0" err="1"/>
                  <a:t>One</a:t>
                </a:r>
                <a:r>
                  <a:rPr lang="de-DE" dirty="0"/>
                  <a:t> </a:t>
                </a:r>
                <a:r>
                  <a:rPr lang="de-DE" dirty="0" err="1"/>
                  <a:t>role</a:t>
                </a:r>
                <a:r>
                  <a:rPr lang="de-DE" dirty="0"/>
                  <a:t> </a:t>
                </a:r>
                <a:r>
                  <a:rPr lang="de-DE" dirty="0" err="1"/>
                  <a:t>can</a:t>
                </a:r>
                <a:r>
                  <a:rPr lang="de-DE" dirty="0"/>
                  <a:t> </a:t>
                </a:r>
                <a:r>
                  <a:rPr lang="de-DE" dirty="0" err="1"/>
                  <a:t>be</a:t>
                </a:r>
                <a:r>
                  <a:rPr lang="de-DE" dirty="0"/>
                  <a:t> </a:t>
                </a:r>
                <a:r>
                  <a:rPr lang="de-DE" dirty="0" err="1"/>
                  <a:t>fulfilled</a:t>
                </a:r>
                <a:r>
                  <a:rPr lang="de-DE" dirty="0"/>
                  <a:t> </a:t>
                </a:r>
                <a:r>
                  <a:rPr lang="de-DE" dirty="0" err="1"/>
                  <a:t>by</a:t>
                </a:r>
                <a:r>
                  <a:rPr lang="de-DE" dirty="0"/>
                  <a:t> multiple </a:t>
                </a:r>
                <a:r>
                  <a:rPr lang="de-DE" dirty="0" err="1"/>
                  <a:t>persons</a:t>
                </a:r>
                <a:endParaRPr lang="de-DE" dirty="0"/>
              </a:p>
              <a:p>
                <a:pPr lvl="1"/>
                <a:r>
                  <a:rPr lang="de-DE" dirty="0" err="1"/>
                  <a:t>One</a:t>
                </a:r>
                <a:r>
                  <a:rPr lang="de-DE" dirty="0"/>
                  <a:t> </a:t>
                </a:r>
                <a:r>
                  <a:rPr lang="de-DE" dirty="0" err="1"/>
                  <a:t>person</a:t>
                </a:r>
                <a:r>
                  <a:rPr lang="de-DE" dirty="0"/>
                  <a:t> </a:t>
                </a:r>
                <a:r>
                  <a:rPr lang="de-DE" dirty="0" err="1"/>
                  <a:t>can</a:t>
                </a:r>
                <a:r>
                  <a:rPr lang="de-DE" dirty="0"/>
                  <a:t> </a:t>
                </a:r>
                <a:r>
                  <a:rPr lang="de-DE" dirty="0" err="1"/>
                  <a:t>fulfill</a:t>
                </a:r>
                <a:r>
                  <a:rPr lang="de-DE" dirty="0"/>
                  <a:t> multiple </a:t>
                </a:r>
                <a:r>
                  <a:rPr lang="de-DE" dirty="0" err="1"/>
                  <a:t>roles</a:t>
                </a:r>
                <a:endParaRPr lang="de-DE" dirty="0"/>
              </a:p>
              <a:p>
                <a:endParaRPr lang="de-DE" dirty="0"/>
              </a:p>
              <a:p>
                <a:r>
                  <a:rPr lang="de-DE" dirty="0" err="1"/>
                  <a:t>Roles</a:t>
                </a:r>
                <a:r>
                  <a:rPr lang="de-DE" dirty="0"/>
                  <a:t> </a:t>
                </a:r>
                <a:r>
                  <a:rPr lang="de-DE" dirty="0" err="1"/>
                  <a:t>assign</a:t>
                </a:r>
                <a:r>
                  <a:rPr lang="de-DE" dirty="0"/>
                  <a:t> </a:t>
                </a:r>
                <a:r>
                  <a:rPr lang="de-DE" dirty="0" err="1"/>
                  <a:t>responsibilities</a:t>
                </a:r>
                <a:r>
                  <a:rPr lang="de-DE" dirty="0"/>
                  <a:t> </a:t>
                </a:r>
                <a:r>
                  <a:rPr lang="de-DE" dirty="0" err="1"/>
                  <a:t>within</a:t>
                </a:r>
                <a:r>
                  <a:rPr lang="de-DE" dirty="0"/>
                  <a:t> </a:t>
                </a:r>
                <a:r>
                  <a:rPr lang="de-DE" dirty="0" err="1"/>
                  <a:t>processes</a:t>
                </a:r>
                <a:endParaRPr lang="de-DE" dirty="0"/>
              </a:p>
              <a:p>
                <a:pPr lvl="1"/>
                <a:r>
                  <a:rPr lang="de-DE" dirty="0"/>
                  <a:t>In </a:t>
                </a:r>
                <a:r>
                  <a:rPr lang="de-DE" dirty="0" err="1"/>
                  <a:t>practice</a:t>
                </a:r>
                <a:r>
                  <a:rPr lang="de-DE" dirty="0"/>
                  <a:t>, </a:t>
                </a:r>
                <a:r>
                  <a:rPr lang="de-DE" dirty="0" err="1"/>
                  <a:t>roles</a:t>
                </a:r>
                <a:r>
                  <a:rPr lang="de-DE" dirty="0"/>
                  <a:t> </a:t>
                </a:r>
                <a:r>
                  <a:rPr lang="de-DE" dirty="0" err="1"/>
                  <a:t>are</a:t>
                </a:r>
                <a:r>
                  <a:rPr lang="de-DE" dirty="0"/>
                  <a:t> </a:t>
                </a:r>
                <a:r>
                  <a:rPr lang="de-DE" dirty="0" err="1"/>
                  <a:t>often</a:t>
                </a:r>
                <a:r>
                  <a:rPr lang="de-DE" dirty="0"/>
                  <a:t> </a:t>
                </a:r>
                <a:r>
                  <a:rPr lang="de-DE" dirty="0" err="1"/>
                  <a:t>related</a:t>
                </a:r>
                <a:r>
                  <a:rPr lang="de-DE" dirty="0"/>
                  <a:t> </a:t>
                </a:r>
                <a:r>
                  <a:rPr lang="de-DE" dirty="0" err="1"/>
                  <a:t>to</a:t>
                </a:r>
                <a:r>
                  <a:rPr lang="de-DE" dirty="0"/>
                  <a:t> </a:t>
                </a:r>
                <a:r>
                  <a:rPr lang="de-DE" dirty="0" err="1"/>
                  <a:t>job</a:t>
                </a:r>
                <a:r>
                  <a:rPr lang="de-DE" dirty="0"/>
                  <a:t> </a:t>
                </a:r>
                <a:r>
                  <a:rPr lang="de-DE" dirty="0" err="1"/>
                  <a:t>titles</a:t>
                </a:r>
                <a:endParaRPr lang="de-DE" dirty="0"/>
              </a:p>
              <a:p>
                <a:pPr lvl="2"/>
                <a:r>
                  <a:rPr lang="de-DE" dirty="0"/>
                  <a:t>„Software Developer“, „Database Administrator“, „Project Manager“, …</a:t>
                </a:r>
                <a:endParaRPr lang="en-US" dirty="0"/>
              </a:p>
            </p:txBody>
          </p:sp>
        </mc:Choice>
        <mc:Fallback>
          <p:sp>
            <p:nvSpPr>
              <p:cNvPr id="3" name="Inhaltsplatzhalter 2"/>
              <p:cNvSpPr>
                <a:spLocks noRot="1" noChangeAspect="1" noMove="1" noResize="1" noEditPoints="1" noAdjustHandles="1" noChangeArrowheads="1" noChangeShapeType="1" noTextEdit="1"/>
              </p:cNvSpPr>
              <p:nvPr>
                <p:ph idx="1"/>
              </p:nvPr>
            </p:nvSpPr>
            <p:spPr>
              <a:blipFill rotWithShape="1">
                <a:blip r:embed="rId1"/>
                <a:stretch>
                  <a:fillRect t="-657" b="7"/>
                </a:stretch>
              </a:blipFill>
            </p:spPr>
            <p:txBody>
              <a:bodyPr/>
              <a:lstStyle/>
              <a:p>
                <a:r>
                  <a:rPr lang="en-US" altLang="en-US">
                    <a:noFill/>
                  </a:rPr>
                  <a:t> </a:t>
                </a:r>
              </a:p>
            </p:txBody>
          </p:sp>
        </mc:Fallback>
      </mc:AlternateContent>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Roles</a:t>
            </a:r>
            <a:r>
              <a:rPr lang="de-DE" dirty="0"/>
              <a:t> </a:t>
            </a:r>
            <a:r>
              <a:rPr lang="de-DE" dirty="0" err="1"/>
              <a:t>for</a:t>
            </a:r>
            <a:r>
              <a:rPr lang="de-DE" dirty="0"/>
              <a:t> Data Science Projects</a:t>
            </a:r>
            <a:endParaRPr lang="en-US"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graphicFrame>
        <p:nvGraphicFramePr>
          <p:cNvPr id="5" name="Content Placeholder 4"/>
          <p:cNvGraphicFramePr>
            <a:graphicFrameLocks noGrp="1"/>
          </p:cNvGraphicFramePr>
          <p:nvPr>
            <p:ph idx="1"/>
          </p:nvPr>
        </p:nvGraphicFramePr>
        <p:xfrm>
          <a:off x="218114" y="1327150"/>
          <a:ext cx="11652308" cy="5242560"/>
        </p:xfrm>
        <a:graphic>
          <a:graphicData uri="http://schemas.openxmlformats.org/drawingml/2006/table">
            <a:tbl>
              <a:tblPr firstRow="1" bandRow="1">
                <a:tableStyleId>{B301B821-A1FF-4177-AEE7-76D212191A09}</a:tableStyleId>
              </a:tblPr>
              <a:tblGrid>
                <a:gridCol w="2399004"/>
                <a:gridCol w="9253304"/>
              </a:tblGrid>
              <a:tr h="311799">
                <a:tc>
                  <a:txBody>
                    <a:bodyPr/>
                    <a:lstStyle/>
                    <a:p>
                      <a:pPr algn="ctr"/>
                      <a:r>
                        <a:rPr lang="en-US" sz="2000" dirty="0"/>
                        <a:t>Role</a:t>
                      </a:r>
                      <a:endParaRPr lang="en-US" sz="2000" dirty="0"/>
                    </a:p>
                  </a:txBody>
                  <a:tcPr anchor="ctr"/>
                </a:tc>
                <a:tc>
                  <a:txBody>
                    <a:bodyPr/>
                    <a:lstStyle/>
                    <a:p>
                      <a:pPr algn="ctr"/>
                      <a:r>
                        <a:rPr lang="en-US" sz="2000" dirty="0"/>
                        <a:t>Description </a:t>
                      </a:r>
                      <a:endParaRPr lang="en-US" sz="2000" dirty="0"/>
                    </a:p>
                  </a:txBody>
                  <a:tcPr anchor="ctr"/>
                </a:tc>
              </a:tr>
              <a:tr h="640080">
                <a:tc>
                  <a:txBody>
                    <a:bodyPr/>
                    <a:lstStyle/>
                    <a:p>
                      <a:r>
                        <a:rPr lang="en-US" sz="1600" dirty="0">
                          <a:solidFill>
                            <a:srgbClr val="002060"/>
                          </a:solidFill>
                        </a:rPr>
                        <a:t>Business User </a:t>
                      </a:r>
                      <a:endParaRPr lang="en-US" sz="1600" dirty="0">
                        <a:solidFill>
                          <a:srgbClr val="002060"/>
                        </a:solidFill>
                      </a:endParaRP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600" dirty="0">
                          <a:solidFill>
                            <a:srgbClr val="002060"/>
                          </a:solidFill>
                        </a:rPr>
                        <a:t>Someone who uses the end results</a:t>
                      </a:r>
                      <a:endParaRPr lang="en-US" sz="1600" dirty="0">
                        <a:solidFill>
                          <a:srgbClr val="002060"/>
                        </a:solidFill>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600" baseline="0" dirty="0">
                          <a:solidFill>
                            <a:srgbClr val="002060"/>
                          </a:solidFill>
                        </a:rPr>
                        <a:t>Can consult and advise project team on value of end results and how these will be operationalized</a:t>
                      </a:r>
                      <a:endParaRPr lang="en-US" sz="1600" dirty="0">
                        <a:solidFill>
                          <a:srgbClr val="002060"/>
                        </a:solidFill>
                      </a:endParaRPr>
                    </a:p>
                  </a:txBody>
                  <a:tcPr anchor="ctr"/>
                </a:tc>
              </a:tr>
              <a:tr h="640080">
                <a:tc>
                  <a:txBody>
                    <a:bodyPr/>
                    <a:lstStyle/>
                    <a:p>
                      <a:r>
                        <a:rPr lang="en-US" sz="1600" dirty="0">
                          <a:solidFill>
                            <a:srgbClr val="002060"/>
                          </a:solidFill>
                        </a:rPr>
                        <a:t>Project Sponsor </a:t>
                      </a:r>
                      <a:endParaRPr lang="en-US" sz="1600" dirty="0">
                        <a:solidFill>
                          <a:srgbClr val="002060"/>
                        </a:solidFill>
                      </a:endParaRPr>
                    </a:p>
                  </a:txBody>
                  <a:tcPr anchor="ctr"/>
                </a:tc>
                <a:tc>
                  <a:txBody>
                    <a:bodyPr/>
                    <a:lstStyle/>
                    <a:p>
                      <a:pPr marL="171450" indent="-171450">
                        <a:buFont typeface="Arial" panose="020B0604020202020204" pitchFamily="34" charset="0"/>
                        <a:buChar char="•"/>
                      </a:pPr>
                      <a:r>
                        <a:rPr lang="en-US" sz="1600" dirty="0">
                          <a:solidFill>
                            <a:srgbClr val="002060"/>
                          </a:solidFill>
                        </a:rPr>
                        <a:t>Responsible for the genesis of the project</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Generally</a:t>
                      </a:r>
                      <a:r>
                        <a:rPr lang="en-US" sz="1600" baseline="0" dirty="0">
                          <a:solidFill>
                            <a:srgbClr val="002060"/>
                          </a:solidFill>
                        </a:rPr>
                        <a:t> provides the </a:t>
                      </a:r>
                      <a:r>
                        <a:rPr lang="en-US" sz="1600" dirty="0">
                          <a:solidFill>
                            <a:srgbClr val="002060"/>
                          </a:solidFill>
                        </a:rPr>
                        <a:t>funding</a:t>
                      </a:r>
                      <a:endParaRPr lang="en-US" sz="1600" dirty="0">
                        <a:solidFill>
                          <a:srgbClr val="002060"/>
                        </a:solidFill>
                      </a:endParaRPr>
                    </a:p>
                    <a:p>
                      <a:pPr marL="171450" indent="-171450">
                        <a:buFont typeface="Arial" panose="020B0604020202020204" pitchFamily="34" charset="0"/>
                        <a:buChar char="•"/>
                      </a:pPr>
                      <a:r>
                        <a:rPr lang="en-US" sz="1600" baseline="0" dirty="0">
                          <a:solidFill>
                            <a:srgbClr val="002060"/>
                          </a:solidFill>
                        </a:rPr>
                        <a:t>Gauge the value from the final outputs</a:t>
                      </a:r>
                      <a:endParaRPr lang="en-US" sz="1600" dirty="0">
                        <a:solidFill>
                          <a:srgbClr val="002060"/>
                        </a:solidFill>
                      </a:endParaRPr>
                    </a:p>
                  </a:txBody>
                  <a:tcPr anchor="ctr"/>
                </a:tc>
              </a:tr>
              <a:tr h="640080">
                <a:tc>
                  <a:txBody>
                    <a:bodyPr/>
                    <a:lstStyle/>
                    <a:p>
                      <a:r>
                        <a:rPr lang="en-US" sz="1600" dirty="0">
                          <a:solidFill>
                            <a:srgbClr val="002060"/>
                          </a:solidFill>
                        </a:rPr>
                        <a:t>Project Manager </a:t>
                      </a:r>
                      <a:endParaRPr lang="en-US" sz="1600" dirty="0">
                        <a:solidFill>
                          <a:srgbClr val="002060"/>
                        </a:solidFill>
                      </a:endParaRPr>
                    </a:p>
                  </a:txBody>
                  <a:tcPr anchor="ctr"/>
                </a:tc>
                <a:tc>
                  <a:txBody>
                    <a:bodyPr/>
                    <a:lstStyle/>
                    <a:p>
                      <a:pPr marL="171450" indent="-171450">
                        <a:buFont typeface="Arial" panose="020B0604020202020204" pitchFamily="34" charset="0"/>
                        <a:buChar char="•"/>
                      </a:pPr>
                      <a:r>
                        <a:rPr lang="en-US" sz="1600" dirty="0">
                          <a:solidFill>
                            <a:srgbClr val="002060"/>
                          </a:solidFill>
                        </a:rPr>
                        <a:t>Ensure key milestones</a:t>
                      </a:r>
                      <a:r>
                        <a:rPr lang="en-US" sz="1600" baseline="0" dirty="0">
                          <a:solidFill>
                            <a:srgbClr val="002060"/>
                          </a:solidFill>
                        </a:rPr>
                        <a:t> and objectives are met on time and at expected quality</a:t>
                      </a:r>
                      <a:endParaRPr lang="en-US" sz="1600" baseline="0" dirty="0">
                        <a:solidFill>
                          <a:srgbClr val="002060"/>
                        </a:solidFill>
                      </a:endParaRPr>
                    </a:p>
                    <a:p>
                      <a:pPr marL="171450" indent="-171450">
                        <a:buFont typeface="Arial" panose="020B0604020202020204" pitchFamily="34" charset="0"/>
                        <a:buChar char="•"/>
                      </a:pPr>
                      <a:r>
                        <a:rPr lang="de-DE" sz="1600" baseline="0" dirty="0">
                          <a:solidFill>
                            <a:srgbClr val="002060"/>
                          </a:solidFill>
                        </a:rPr>
                        <a:t>Plans </a:t>
                      </a:r>
                      <a:r>
                        <a:rPr lang="de-DE" sz="1600" baseline="0" dirty="0" err="1">
                          <a:solidFill>
                            <a:srgbClr val="002060"/>
                          </a:solidFill>
                        </a:rPr>
                        <a:t>and</a:t>
                      </a:r>
                      <a:r>
                        <a:rPr lang="de-DE" sz="1600" baseline="0" dirty="0">
                          <a:solidFill>
                            <a:srgbClr val="002060"/>
                          </a:solidFill>
                        </a:rPr>
                        <a:t> </a:t>
                      </a:r>
                      <a:r>
                        <a:rPr lang="de-DE" sz="1600" baseline="0" dirty="0" err="1">
                          <a:solidFill>
                            <a:srgbClr val="002060"/>
                          </a:solidFill>
                        </a:rPr>
                        <a:t>manages</a:t>
                      </a:r>
                      <a:r>
                        <a:rPr lang="de-DE" sz="1600" baseline="0" dirty="0">
                          <a:solidFill>
                            <a:srgbClr val="002060"/>
                          </a:solidFill>
                        </a:rPr>
                        <a:t> </a:t>
                      </a:r>
                      <a:r>
                        <a:rPr lang="de-DE" sz="1600" baseline="0" dirty="0" err="1">
                          <a:solidFill>
                            <a:srgbClr val="002060"/>
                          </a:solidFill>
                        </a:rPr>
                        <a:t>resources</a:t>
                      </a:r>
                      <a:endParaRPr lang="en-US" sz="1600" dirty="0">
                        <a:solidFill>
                          <a:srgbClr val="002060"/>
                        </a:solidFill>
                      </a:endParaRPr>
                    </a:p>
                  </a:txBody>
                  <a:tcPr anchor="ctr"/>
                </a:tc>
              </a:tr>
              <a:tr h="640080">
                <a:tc>
                  <a:txBody>
                    <a:bodyPr/>
                    <a:lstStyle/>
                    <a:p>
                      <a:r>
                        <a:rPr lang="en-US" sz="1600" dirty="0">
                          <a:solidFill>
                            <a:srgbClr val="002060"/>
                          </a:solidFill>
                        </a:rPr>
                        <a:t>Business</a:t>
                      </a:r>
                      <a:r>
                        <a:rPr lang="en-US" sz="1600" baseline="0" dirty="0">
                          <a:solidFill>
                            <a:srgbClr val="002060"/>
                          </a:solidFill>
                        </a:rPr>
                        <a:t> Intelligence </a:t>
                      </a:r>
                      <a:r>
                        <a:rPr lang="en-US" sz="1600" dirty="0">
                          <a:solidFill>
                            <a:srgbClr val="002060"/>
                          </a:solidFill>
                        </a:rPr>
                        <a:t> Analyst </a:t>
                      </a:r>
                      <a:endParaRPr lang="en-US" sz="1600" dirty="0">
                        <a:solidFill>
                          <a:srgbClr val="002060"/>
                        </a:solidFill>
                      </a:endParaRP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600" dirty="0">
                          <a:solidFill>
                            <a:srgbClr val="002060"/>
                          </a:solidFill>
                        </a:rPr>
                        <a:t>Business</a:t>
                      </a:r>
                      <a:r>
                        <a:rPr lang="en-US" sz="1600" baseline="0" dirty="0">
                          <a:solidFill>
                            <a:srgbClr val="002060"/>
                          </a:solidFill>
                        </a:rPr>
                        <a:t> domain expertise </a:t>
                      </a:r>
                      <a:r>
                        <a:rPr lang="en-US" sz="1600" dirty="0">
                          <a:solidFill>
                            <a:srgbClr val="002060"/>
                          </a:solidFill>
                        </a:rPr>
                        <a:t>with deep understanding of the data</a:t>
                      </a:r>
                      <a:endParaRPr lang="en-US" sz="1600" dirty="0">
                        <a:solidFill>
                          <a:srgbClr val="002060"/>
                        </a:solidFill>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600" dirty="0">
                          <a:solidFill>
                            <a:srgbClr val="002060"/>
                          </a:solidFill>
                        </a:rPr>
                        <a:t>Understands</a:t>
                      </a:r>
                      <a:r>
                        <a:rPr lang="en-US" sz="1600" baseline="0" dirty="0">
                          <a:solidFill>
                            <a:srgbClr val="002060"/>
                          </a:solidFill>
                        </a:rPr>
                        <a:t> reporting in the domain, e.g., Key Performance Indicators (KPIs)</a:t>
                      </a:r>
                      <a:endParaRPr lang="en-US" sz="1600" dirty="0">
                        <a:solidFill>
                          <a:srgbClr val="002060"/>
                        </a:solidFill>
                      </a:endParaRPr>
                    </a:p>
                  </a:txBody>
                  <a:tcPr anchor="ctr"/>
                </a:tc>
              </a:tr>
              <a:tr h="640080">
                <a:tc>
                  <a:txBody>
                    <a:bodyPr/>
                    <a:lstStyle/>
                    <a:p>
                      <a:r>
                        <a:rPr lang="en-US" sz="1600" dirty="0">
                          <a:solidFill>
                            <a:srgbClr val="002060"/>
                          </a:solidFill>
                        </a:rPr>
                        <a:t>Data Engineer </a:t>
                      </a:r>
                      <a:endParaRPr lang="en-US" sz="1600" dirty="0">
                        <a:solidFill>
                          <a:srgbClr val="002060"/>
                        </a:solidFill>
                      </a:endParaRPr>
                    </a:p>
                  </a:txBody>
                  <a:tcPr anchor="ctr"/>
                </a:tc>
                <a:tc>
                  <a:txBody>
                    <a:bodyPr/>
                    <a:lstStyle/>
                    <a:p>
                      <a:pPr marL="171450" indent="-171450">
                        <a:buFont typeface="Arial" panose="020B0604020202020204" pitchFamily="34" charset="0"/>
                        <a:buChar char="•"/>
                      </a:pPr>
                      <a:r>
                        <a:rPr lang="en-US" sz="1600" dirty="0">
                          <a:solidFill>
                            <a:srgbClr val="002060"/>
                          </a:solidFill>
                        </a:rPr>
                        <a:t>Deep technical skills </a:t>
                      </a:r>
                      <a:r>
                        <a:rPr lang="en-US" sz="1600" baseline="0" dirty="0">
                          <a:solidFill>
                            <a:srgbClr val="002060"/>
                          </a:solidFill>
                        </a:rPr>
                        <a:t>to assist with data management and ETL/ELT</a:t>
                      </a:r>
                      <a:endParaRPr lang="en-US" sz="1600" dirty="0">
                        <a:solidFill>
                          <a:srgbClr val="002060"/>
                        </a:solidFill>
                      </a:endParaRPr>
                    </a:p>
                  </a:txBody>
                  <a:tcPr anchor="ctr"/>
                </a:tc>
              </a:tr>
              <a:tr h="640080">
                <a:tc>
                  <a:txBody>
                    <a:bodyPr/>
                    <a:lstStyle/>
                    <a:p>
                      <a:r>
                        <a:rPr lang="en-US" sz="1600" dirty="0">
                          <a:solidFill>
                            <a:srgbClr val="002060"/>
                          </a:solidFill>
                        </a:rPr>
                        <a:t>Database</a:t>
                      </a:r>
                      <a:r>
                        <a:rPr lang="en-US" sz="1600" baseline="0" dirty="0">
                          <a:solidFill>
                            <a:srgbClr val="002060"/>
                          </a:solidFill>
                        </a:rPr>
                        <a:t> Administrator</a:t>
                      </a:r>
                      <a:endParaRPr lang="en-US" sz="1600" dirty="0">
                        <a:solidFill>
                          <a:srgbClr val="002060"/>
                        </a:solidFill>
                      </a:endParaRPr>
                    </a:p>
                  </a:txBody>
                  <a:tcPr anchor="ctr"/>
                </a:tc>
                <a:tc>
                  <a:txBody>
                    <a:bodyPr/>
                    <a:lstStyle/>
                    <a:p>
                      <a:pPr marL="171450" indent="-171450">
                        <a:buFont typeface="Arial" panose="020B0604020202020204" pitchFamily="34" charset="0"/>
                        <a:buChar char="•"/>
                      </a:pPr>
                      <a:r>
                        <a:rPr lang="en-US" sz="1600" baseline="0" dirty="0">
                          <a:solidFill>
                            <a:srgbClr val="002060"/>
                          </a:solidFill>
                        </a:rPr>
                        <a:t>Provisions and configures database environment to support the analytical needs of the project</a:t>
                      </a:r>
                      <a:endParaRPr lang="en-US" sz="1600" dirty="0">
                        <a:solidFill>
                          <a:srgbClr val="002060"/>
                        </a:solidFill>
                      </a:endParaRPr>
                    </a:p>
                  </a:txBody>
                  <a:tcPr anchor="ctr"/>
                </a:tc>
              </a:tr>
              <a:tr h="640080">
                <a:tc>
                  <a:txBody>
                    <a:bodyPr/>
                    <a:lstStyle/>
                    <a:p>
                      <a:r>
                        <a:rPr lang="en-US" sz="1600" dirty="0">
                          <a:solidFill>
                            <a:srgbClr val="002060"/>
                          </a:solidFill>
                        </a:rPr>
                        <a:t>Data Scientist</a:t>
                      </a:r>
                      <a:endParaRPr lang="en-US" sz="1600" dirty="0">
                        <a:solidFill>
                          <a:srgbClr val="002060"/>
                        </a:solidFill>
                      </a:endParaRPr>
                    </a:p>
                  </a:txBody>
                  <a:tcPr anchor="ctr"/>
                </a:tc>
                <a:tc>
                  <a:txBody>
                    <a:bodyPr/>
                    <a:lstStyle/>
                    <a:p>
                      <a:pPr marL="171450" indent="-171450">
                        <a:buFont typeface="Arial" panose="020B0604020202020204" pitchFamily="34" charset="0"/>
                        <a:buChar char="•"/>
                      </a:pPr>
                      <a:r>
                        <a:rPr lang="de-DE" sz="1600" dirty="0">
                          <a:solidFill>
                            <a:srgbClr val="002060"/>
                          </a:solidFill>
                        </a:rPr>
                        <a:t>Expert on </a:t>
                      </a:r>
                      <a:r>
                        <a:rPr lang="de-DE" sz="1600" dirty="0" err="1">
                          <a:solidFill>
                            <a:srgbClr val="002060"/>
                          </a:solidFill>
                        </a:rPr>
                        <a:t>analytical</a:t>
                      </a:r>
                      <a:r>
                        <a:rPr lang="de-DE" sz="1600" dirty="0">
                          <a:solidFill>
                            <a:srgbClr val="002060"/>
                          </a:solidFill>
                        </a:rPr>
                        <a:t> </a:t>
                      </a:r>
                      <a:r>
                        <a:rPr lang="de-DE" sz="1600" dirty="0" err="1">
                          <a:solidFill>
                            <a:srgbClr val="002060"/>
                          </a:solidFill>
                        </a:rPr>
                        <a:t>techniques</a:t>
                      </a:r>
                      <a:r>
                        <a:rPr lang="de-DE" sz="1600" baseline="0" dirty="0">
                          <a:solidFill>
                            <a:srgbClr val="002060"/>
                          </a:solidFill>
                        </a:rPr>
                        <a:t> </a:t>
                      </a:r>
                      <a:r>
                        <a:rPr lang="de-DE" sz="1600" baseline="0" dirty="0" err="1">
                          <a:solidFill>
                            <a:srgbClr val="002060"/>
                          </a:solidFill>
                        </a:rPr>
                        <a:t>and</a:t>
                      </a:r>
                      <a:r>
                        <a:rPr lang="de-DE" sz="1600" dirty="0">
                          <a:solidFill>
                            <a:srgbClr val="002060"/>
                          </a:solidFill>
                        </a:rPr>
                        <a:t> </a:t>
                      </a:r>
                      <a:r>
                        <a:rPr lang="de-DE" sz="1600" dirty="0" err="1">
                          <a:solidFill>
                            <a:srgbClr val="002060"/>
                          </a:solidFill>
                        </a:rPr>
                        <a:t>data</a:t>
                      </a:r>
                      <a:r>
                        <a:rPr lang="de-DE" sz="1600" dirty="0">
                          <a:solidFill>
                            <a:srgbClr val="002060"/>
                          </a:solidFill>
                        </a:rPr>
                        <a:t> </a:t>
                      </a:r>
                      <a:r>
                        <a:rPr lang="de-DE" sz="1600" dirty="0" err="1">
                          <a:solidFill>
                            <a:srgbClr val="002060"/>
                          </a:solidFill>
                        </a:rPr>
                        <a:t>modeling</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Applies</a:t>
                      </a:r>
                      <a:r>
                        <a:rPr lang="en-US" sz="1600" baseline="0" dirty="0">
                          <a:solidFill>
                            <a:srgbClr val="002060"/>
                          </a:solidFill>
                        </a:rPr>
                        <a:t> valid analytical techniques to given business problems</a:t>
                      </a:r>
                      <a:endParaRPr lang="en-US" sz="1600" baseline="0" dirty="0">
                        <a:solidFill>
                          <a:srgbClr val="002060"/>
                        </a:solidFill>
                      </a:endParaRPr>
                    </a:p>
                    <a:p>
                      <a:pPr marL="171450" indent="-171450">
                        <a:buFont typeface="Arial" panose="020B0604020202020204" pitchFamily="34" charset="0"/>
                        <a:buChar char="•"/>
                      </a:pPr>
                      <a:r>
                        <a:rPr lang="en-US" sz="1600" baseline="0" dirty="0">
                          <a:solidFill>
                            <a:srgbClr val="002060"/>
                          </a:solidFill>
                        </a:rPr>
                        <a:t>Ensures analytical objectives are met </a:t>
                      </a:r>
                      <a:endParaRPr lang="en-US" sz="1600" baseline="0" dirty="0">
                        <a:solidFill>
                          <a:srgbClr val="002060"/>
                        </a:solidFill>
                      </a:endParaRPr>
                    </a:p>
                  </a:txBody>
                  <a:tcPr anchor="ctr"/>
                </a:tc>
              </a:tr>
            </a:tbl>
          </a:graphicData>
        </a:graphic>
      </p:graphicFrame>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1040383" y="1576932"/>
              <a:ext cx="360" cy="360"/>
            </p14:xfrm>
          </p:contentPart>
        </mc:Choice>
        <mc:Fallback xmlns="">
          <p:pic>
            <p:nvPicPr>
              <p:cNvPr id="3" name="Ink 2"/>
            </p:nvPicPr>
            <p:blipFill>
              <a:blip r:embed="rId2"/>
            </p:blipFill>
            <p:spPr>
              <a:xfrm>
                <a:off x="-1040383" y="1576932"/>
                <a:ext cx="360" cy="360"/>
              </a:xfrm>
              <a:prstGeom prst="rect"/>
            </p:spPr>
          </p:pic>
        </mc:Fallback>
      </mc:AlternateContent>
      <p:grpSp>
        <p:nvGrpSpPr>
          <p:cNvPr id="23" name="Group 22"/>
          <p:cNvGrpSpPr/>
          <p:nvPr/>
        </p:nvGrpSpPr>
        <p:grpSpPr>
          <a:xfrm>
            <a:off x="8590337" y="-32017"/>
            <a:ext cx="3514320" cy="1406989"/>
            <a:chOff x="8590337" y="-32017"/>
            <a:chExt cx="3514320" cy="1406989"/>
          </a:xfrm>
        </p:grpSpPr>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8875097" y="33252"/>
                <a:ext cx="17640" cy="1341720"/>
              </p14:xfrm>
            </p:contentPart>
          </mc:Choice>
          <mc:Fallback xmlns="">
            <p:pic>
              <p:nvPicPr>
                <p:cNvPr id="6" name="Ink 5"/>
              </p:nvPicPr>
              <p:blipFill>
                <a:blip r:embed="rId4"/>
              </p:blipFill>
              <p:spPr>
                <a:xfrm>
                  <a:off x="8875097" y="33252"/>
                  <a:ext cx="17640" cy="13417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8632457" y="1106772"/>
                <a:ext cx="3295800" cy="9360"/>
              </p14:xfrm>
            </p:contentPart>
          </mc:Choice>
          <mc:Fallback xmlns="">
            <p:pic>
              <p:nvPicPr>
                <p:cNvPr id="7" name="Ink 6"/>
              </p:nvPicPr>
              <p:blipFill>
                <a:blip r:embed="rId6"/>
              </p:blipFill>
              <p:spPr>
                <a:xfrm>
                  <a:off x="8632457" y="1106772"/>
                  <a:ext cx="3295800" cy="9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Ink 8"/>
                <p14:cNvContentPartPr/>
                <p14:nvPr/>
              </p14:nvContentPartPr>
              <p14:xfrm>
                <a:off x="9336977" y="73932"/>
                <a:ext cx="304560" cy="1032840"/>
              </p14:xfrm>
            </p:contentPart>
          </mc:Choice>
          <mc:Fallback xmlns="">
            <p:pic>
              <p:nvPicPr>
                <p:cNvPr id="9" name="Ink 8"/>
              </p:nvPicPr>
              <p:blipFill>
                <a:blip r:embed="rId8"/>
              </p:blipFill>
              <p:spPr>
                <a:xfrm>
                  <a:off x="9336977" y="73932"/>
                  <a:ext cx="304560" cy="1032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Ink 9"/>
                <p14:cNvContentPartPr/>
                <p14:nvPr/>
              </p14:nvContentPartPr>
              <p14:xfrm>
                <a:off x="9915497" y="585132"/>
                <a:ext cx="227520" cy="546480"/>
              </p14:xfrm>
            </p:contentPart>
          </mc:Choice>
          <mc:Fallback xmlns="">
            <p:pic>
              <p:nvPicPr>
                <p:cNvPr id="10" name="Ink 9"/>
              </p:nvPicPr>
              <p:blipFill>
                <a:blip r:embed="rId10"/>
              </p:blipFill>
              <p:spPr>
                <a:xfrm>
                  <a:off x="9915497" y="585132"/>
                  <a:ext cx="227520" cy="5464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10450817" y="24612"/>
                <a:ext cx="189000" cy="1108080"/>
              </p14:xfrm>
            </p:contentPart>
          </mc:Choice>
          <mc:Fallback xmlns="">
            <p:pic>
              <p:nvPicPr>
                <p:cNvPr id="11" name="Ink 10"/>
              </p:nvPicPr>
              <p:blipFill>
                <a:blip r:embed="rId12"/>
              </p:blipFill>
              <p:spPr>
                <a:xfrm>
                  <a:off x="10450817" y="24612"/>
                  <a:ext cx="189000" cy="110808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Ink 12"/>
                <p14:cNvContentPartPr/>
                <p14:nvPr/>
              </p14:nvContentPartPr>
              <p14:xfrm>
                <a:off x="10922057" y="225743"/>
                <a:ext cx="228600" cy="915480"/>
              </p14:xfrm>
            </p:contentPart>
          </mc:Choice>
          <mc:Fallback xmlns="">
            <p:pic>
              <p:nvPicPr>
                <p:cNvPr id="13" name="Ink 12"/>
              </p:nvPicPr>
              <p:blipFill>
                <a:blip r:embed="rId14"/>
              </p:blipFill>
              <p:spPr>
                <a:xfrm>
                  <a:off x="10922057" y="225743"/>
                  <a:ext cx="228600" cy="91548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Ink 13"/>
                <p14:cNvContentPartPr/>
                <p14:nvPr/>
              </p14:nvContentPartPr>
              <p14:xfrm>
                <a:off x="9957617" y="1258223"/>
                <a:ext cx="158760" cy="360"/>
              </p14:xfrm>
            </p:contentPart>
          </mc:Choice>
          <mc:Fallback xmlns="">
            <p:pic>
              <p:nvPicPr>
                <p:cNvPr id="14" name="Ink 13"/>
              </p:nvPicPr>
              <p:blipFill>
                <a:blip r:embed="rId16"/>
              </p:blipFill>
              <p:spPr>
                <a:xfrm>
                  <a:off x="9957617" y="1258223"/>
                  <a:ext cx="15876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Ink 15"/>
                <p14:cNvContentPartPr/>
                <p14:nvPr/>
              </p14:nvContentPartPr>
              <p14:xfrm>
                <a:off x="8590337" y="310343"/>
                <a:ext cx="3514320" cy="16920"/>
              </p14:xfrm>
            </p:contentPart>
          </mc:Choice>
          <mc:Fallback xmlns="">
            <p:pic>
              <p:nvPicPr>
                <p:cNvPr id="16" name="Ink 15"/>
              </p:nvPicPr>
              <p:blipFill>
                <a:blip r:embed="rId18"/>
              </p:blipFill>
              <p:spPr>
                <a:xfrm>
                  <a:off x="8590337" y="310343"/>
                  <a:ext cx="3514320" cy="169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7" name="Ink 16"/>
                <p14:cNvContentPartPr/>
                <p14:nvPr/>
              </p14:nvContentPartPr>
              <p14:xfrm>
                <a:off x="9110177" y="326903"/>
                <a:ext cx="9720" cy="410760"/>
              </p14:xfrm>
            </p:contentPart>
          </mc:Choice>
          <mc:Fallback xmlns="">
            <p:pic>
              <p:nvPicPr>
                <p:cNvPr id="17" name="Ink 16"/>
              </p:nvPicPr>
              <p:blipFill>
                <a:blip r:embed="rId20"/>
              </p:blipFill>
              <p:spPr>
                <a:xfrm>
                  <a:off x="9110177" y="326903"/>
                  <a:ext cx="9720" cy="4107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8" name="Ink 17"/>
                <p14:cNvContentPartPr/>
                <p14:nvPr/>
              </p14:nvContentPartPr>
              <p14:xfrm>
                <a:off x="8930177" y="645143"/>
                <a:ext cx="315000" cy="194760"/>
              </p14:xfrm>
            </p:contentPart>
          </mc:Choice>
          <mc:Fallback xmlns="">
            <p:pic>
              <p:nvPicPr>
                <p:cNvPr id="18" name="Ink 17"/>
              </p:nvPicPr>
              <p:blipFill>
                <a:blip r:embed="rId22"/>
              </p:blipFill>
              <p:spPr>
                <a:xfrm>
                  <a:off x="8930177" y="645143"/>
                  <a:ext cx="315000" cy="1947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0" name="Ink 19"/>
                <p14:cNvContentPartPr/>
                <p14:nvPr/>
              </p14:nvContentPartPr>
              <p14:xfrm>
                <a:off x="9086417" y="-32017"/>
                <a:ext cx="184680" cy="317520"/>
              </p14:xfrm>
            </p:contentPart>
          </mc:Choice>
          <mc:Fallback xmlns="">
            <p:pic>
              <p:nvPicPr>
                <p:cNvPr id="20" name="Ink 19"/>
              </p:nvPicPr>
              <p:blipFill>
                <a:blip r:embed="rId24"/>
              </p:blipFill>
              <p:spPr>
                <a:xfrm>
                  <a:off x="9086417" y="-32017"/>
                  <a:ext cx="184680" cy="31752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2" name="Ink 21"/>
                <p14:cNvContentPartPr/>
                <p14:nvPr/>
              </p14:nvContentPartPr>
              <p14:xfrm>
                <a:off x="9729017" y="473783"/>
                <a:ext cx="785160" cy="810360"/>
              </p14:xfrm>
            </p:contentPart>
          </mc:Choice>
          <mc:Fallback xmlns="">
            <p:pic>
              <p:nvPicPr>
                <p:cNvPr id="22" name="Ink 21"/>
              </p:nvPicPr>
              <p:blipFill>
                <a:blip r:embed="rId26"/>
              </p:blipFill>
              <p:spPr>
                <a:xfrm>
                  <a:off x="9729017" y="473783"/>
                  <a:ext cx="785160" cy="810360"/>
                </a:xfrm>
                <a:prstGeom prst="rect"/>
              </p:spPr>
            </p:pic>
          </mc:Fallback>
        </mc:AlternateContent>
      </p:grpSp>
      <mc:AlternateContent xmlns:mc="http://schemas.openxmlformats.org/markup-compatibility/2006" xmlns:p14="http://schemas.microsoft.com/office/powerpoint/2010/main">
        <mc:Choice Requires="p14">
          <p:contentPart r:id="rId27" p14:bwMode="auto">
            <p14:nvContentPartPr>
              <p14:cNvPr id="24" name="Ink 23"/>
              <p14:cNvContentPartPr/>
              <p14:nvPr/>
            </p14:nvContentPartPr>
            <p14:xfrm>
              <a:off x="45737" y="3908543"/>
              <a:ext cx="541800" cy="2568240"/>
            </p14:xfrm>
          </p:contentPart>
        </mc:Choice>
        <mc:Fallback xmlns="">
          <p:pic>
            <p:nvPicPr>
              <p:cNvPr id="24" name="Ink 23"/>
            </p:nvPicPr>
            <p:blipFill>
              <a:blip r:embed="rId28"/>
            </p:blipFill>
            <p:spPr>
              <a:xfrm>
                <a:off x="45737" y="3908543"/>
                <a:ext cx="541800" cy="256824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5" name="Ink 24"/>
              <p14:cNvContentPartPr/>
              <p14:nvPr/>
            </p14:nvContentPartPr>
            <p14:xfrm>
              <a:off x="402497" y="4403543"/>
              <a:ext cx="605160" cy="34560"/>
            </p14:xfrm>
          </p:contentPart>
        </mc:Choice>
        <mc:Fallback xmlns="">
          <p:pic>
            <p:nvPicPr>
              <p:cNvPr id="25" name="Ink 24"/>
            </p:nvPicPr>
            <p:blipFill>
              <a:blip r:embed="rId30"/>
            </p:blipFill>
            <p:spPr>
              <a:xfrm>
                <a:off x="402497" y="4403543"/>
                <a:ext cx="605160" cy="345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6" name="Ink 25"/>
              <p14:cNvContentPartPr/>
              <p14:nvPr/>
            </p14:nvContentPartPr>
            <p14:xfrm>
              <a:off x="385937" y="4991063"/>
              <a:ext cx="1335240" cy="9000"/>
            </p14:xfrm>
          </p:contentPart>
        </mc:Choice>
        <mc:Fallback xmlns="">
          <p:pic>
            <p:nvPicPr>
              <p:cNvPr id="26" name="Ink 25"/>
            </p:nvPicPr>
            <p:blipFill>
              <a:blip r:embed="rId32"/>
            </p:blipFill>
            <p:spPr>
              <a:xfrm>
                <a:off x="385937" y="4991063"/>
                <a:ext cx="1335240" cy="9000"/>
              </a:xfrm>
              <a:prstGeom prst="rect"/>
            </p:spPr>
          </p:pic>
        </mc:Fallback>
      </mc:AlternateContent>
      <p:grpSp>
        <p:nvGrpSpPr>
          <p:cNvPr id="40" name="Group 39"/>
          <p:cNvGrpSpPr/>
          <p:nvPr/>
        </p:nvGrpSpPr>
        <p:grpSpPr>
          <a:xfrm>
            <a:off x="8892017" y="4353863"/>
            <a:ext cx="1864080" cy="562320"/>
            <a:chOff x="8892017" y="4353863"/>
            <a:chExt cx="1864080" cy="562320"/>
          </a:xfrm>
        </p:grpSpPr>
        <mc:AlternateContent xmlns:mc="http://schemas.openxmlformats.org/markup-compatibility/2006" xmlns:p14="http://schemas.microsoft.com/office/powerpoint/2010/main">
          <mc:Choice Requires="p14">
            <p:contentPart r:id="rId33" p14:bwMode="auto">
              <p14:nvContentPartPr>
                <p14:cNvPr id="27" name="Ink 26"/>
                <p14:cNvContentPartPr/>
                <p14:nvPr/>
              </p14:nvContentPartPr>
              <p14:xfrm>
                <a:off x="8908937" y="4563383"/>
                <a:ext cx="360" cy="352800"/>
              </p14:xfrm>
            </p:contentPart>
          </mc:Choice>
          <mc:Fallback xmlns="">
            <p:pic>
              <p:nvPicPr>
                <p:cNvPr id="27" name="Ink 26"/>
              </p:nvPicPr>
              <p:blipFill>
                <a:blip r:embed="rId34"/>
              </p:blipFill>
              <p:spPr>
                <a:xfrm>
                  <a:off x="8908937" y="4563383"/>
                  <a:ext cx="360" cy="3528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8" name="Ink 27"/>
                <p14:cNvContentPartPr/>
                <p14:nvPr/>
              </p14:nvContentPartPr>
              <p14:xfrm>
                <a:off x="8892017" y="4422263"/>
                <a:ext cx="135720" cy="263880"/>
              </p14:xfrm>
            </p:contentPart>
          </mc:Choice>
          <mc:Fallback xmlns="">
            <p:pic>
              <p:nvPicPr>
                <p:cNvPr id="28" name="Ink 27"/>
              </p:nvPicPr>
              <p:blipFill>
                <a:blip r:embed="rId36"/>
              </p:blipFill>
              <p:spPr>
                <a:xfrm>
                  <a:off x="8892017" y="4422263"/>
                  <a:ext cx="135720" cy="26388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9" name="Ink 28"/>
                <p14:cNvContentPartPr/>
                <p14:nvPr/>
              </p14:nvContentPartPr>
              <p14:xfrm>
                <a:off x="9118457" y="4580303"/>
                <a:ext cx="64440" cy="162000"/>
              </p14:xfrm>
            </p:contentPart>
          </mc:Choice>
          <mc:Fallback xmlns="">
            <p:pic>
              <p:nvPicPr>
                <p:cNvPr id="29" name="Ink 28"/>
              </p:nvPicPr>
              <p:blipFill>
                <a:blip r:embed="rId38"/>
              </p:blipFill>
              <p:spPr>
                <a:xfrm>
                  <a:off x="9118457" y="4580303"/>
                  <a:ext cx="64440" cy="1620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0" name="Ink 29"/>
                <p14:cNvContentPartPr/>
                <p14:nvPr/>
              </p14:nvContentPartPr>
              <p14:xfrm>
                <a:off x="9170657" y="4497143"/>
                <a:ext cx="6840" cy="16200"/>
              </p14:xfrm>
            </p:contentPart>
          </mc:Choice>
          <mc:Fallback xmlns="">
            <p:pic>
              <p:nvPicPr>
                <p:cNvPr id="30" name="Ink 29"/>
              </p:nvPicPr>
              <p:blipFill>
                <a:blip r:embed="rId40"/>
              </p:blipFill>
              <p:spPr>
                <a:xfrm>
                  <a:off x="9170657" y="4497143"/>
                  <a:ext cx="6840" cy="162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1" name="Ink 30"/>
                <p14:cNvContentPartPr/>
                <p14:nvPr/>
              </p14:nvContentPartPr>
              <p14:xfrm>
                <a:off x="9286577" y="4527743"/>
                <a:ext cx="111240" cy="127800"/>
              </p14:xfrm>
            </p:contentPart>
          </mc:Choice>
          <mc:Fallback xmlns="">
            <p:pic>
              <p:nvPicPr>
                <p:cNvPr id="31" name="Ink 30"/>
              </p:nvPicPr>
              <p:blipFill>
                <a:blip r:embed="rId42"/>
              </p:blipFill>
              <p:spPr>
                <a:xfrm>
                  <a:off x="9286577" y="4527743"/>
                  <a:ext cx="111240" cy="1278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2" name="Ink 31"/>
                <p14:cNvContentPartPr/>
                <p14:nvPr/>
              </p14:nvContentPartPr>
              <p14:xfrm>
                <a:off x="9311777" y="4563383"/>
                <a:ext cx="12240" cy="296280"/>
              </p14:xfrm>
            </p:contentPart>
          </mc:Choice>
          <mc:Fallback xmlns="">
            <p:pic>
              <p:nvPicPr>
                <p:cNvPr id="32" name="Ink 31"/>
              </p:nvPicPr>
              <p:blipFill>
                <a:blip r:embed="rId44"/>
              </p:blipFill>
              <p:spPr>
                <a:xfrm>
                  <a:off x="9311777" y="4563383"/>
                  <a:ext cx="12240" cy="2962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3" name="Ink 32"/>
                <p14:cNvContentPartPr/>
                <p14:nvPr/>
              </p14:nvContentPartPr>
              <p14:xfrm>
                <a:off x="9310697" y="4510823"/>
                <a:ext cx="137880" cy="220320"/>
              </p14:xfrm>
            </p:contentPart>
          </mc:Choice>
          <mc:Fallback xmlns="">
            <p:pic>
              <p:nvPicPr>
                <p:cNvPr id="33" name="Ink 32"/>
              </p:nvPicPr>
              <p:blipFill>
                <a:blip r:embed="rId46"/>
              </p:blipFill>
              <p:spPr>
                <a:xfrm>
                  <a:off x="9310697" y="4510823"/>
                  <a:ext cx="137880" cy="22032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4" name="Ink 33"/>
                <p14:cNvContentPartPr/>
                <p14:nvPr/>
              </p14:nvContentPartPr>
              <p14:xfrm>
                <a:off x="9521297" y="4556183"/>
                <a:ext cx="140760" cy="210960"/>
              </p14:xfrm>
            </p:contentPart>
          </mc:Choice>
          <mc:Fallback xmlns="">
            <p:pic>
              <p:nvPicPr>
                <p:cNvPr id="34" name="Ink 33"/>
              </p:nvPicPr>
              <p:blipFill>
                <a:blip r:embed="rId48"/>
              </p:blipFill>
              <p:spPr>
                <a:xfrm>
                  <a:off x="9521297" y="4556183"/>
                  <a:ext cx="140760" cy="2109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5" name="Ink 34"/>
                <p14:cNvContentPartPr/>
                <p14:nvPr/>
              </p14:nvContentPartPr>
              <p14:xfrm>
                <a:off x="9873017" y="4353863"/>
                <a:ext cx="199440" cy="387000"/>
              </p14:xfrm>
            </p:contentPart>
          </mc:Choice>
          <mc:Fallback xmlns="">
            <p:pic>
              <p:nvPicPr>
                <p:cNvPr id="35" name="Ink 34"/>
              </p:nvPicPr>
              <p:blipFill>
                <a:blip r:embed="rId50"/>
              </p:blipFill>
              <p:spPr>
                <a:xfrm>
                  <a:off x="9873017" y="4353863"/>
                  <a:ext cx="199440" cy="3870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6" name="Ink 35"/>
                <p14:cNvContentPartPr/>
                <p14:nvPr/>
              </p14:nvContentPartPr>
              <p14:xfrm>
                <a:off x="10133657" y="4580303"/>
                <a:ext cx="360" cy="142200"/>
              </p14:xfrm>
            </p:contentPart>
          </mc:Choice>
          <mc:Fallback xmlns="">
            <p:pic>
              <p:nvPicPr>
                <p:cNvPr id="36" name="Ink 35"/>
              </p:nvPicPr>
              <p:blipFill>
                <a:blip r:embed="rId52"/>
              </p:blipFill>
              <p:spPr>
                <a:xfrm>
                  <a:off x="10133657" y="4580303"/>
                  <a:ext cx="360" cy="1422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7" name="Ink 36"/>
                <p14:cNvContentPartPr/>
                <p14:nvPr/>
              </p14:nvContentPartPr>
              <p14:xfrm>
                <a:off x="10133657" y="4488143"/>
                <a:ext cx="360" cy="360"/>
              </p14:xfrm>
            </p:contentPart>
          </mc:Choice>
          <mc:Fallback xmlns="">
            <p:pic>
              <p:nvPicPr>
                <p:cNvPr id="37" name="Ink 36"/>
              </p:nvPicPr>
              <p:blipFill>
                <a:blip r:embed="rId2"/>
              </p:blipFill>
              <p:spPr>
                <a:xfrm>
                  <a:off x="10133657" y="4488143"/>
                  <a:ext cx="360"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8" name="Ink 37"/>
                <p14:cNvContentPartPr/>
                <p14:nvPr/>
              </p14:nvContentPartPr>
              <p14:xfrm>
                <a:off x="10284497" y="4538543"/>
                <a:ext cx="133920" cy="244800"/>
              </p14:xfrm>
            </p:contentPart>
          </mc:Choice>
          <mc:Fallback xmlns="">
            <p:pic>
              <p:nvPicPr>
                <p:cNvPr id="38" name="Ink 37"/>
              </p:nvPicPr>
              <p:blipFill>
                <a:blip r:embed="rId55"/>
              </p:blipFill>
              <p:spPr>
                <a:xfrm>
                  <a:off x="10284497" y="4538543"/>
                  <a:ext cx="133920" cy="24480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9" name="Ink 38"/>
                <p14:cNvContentPartPr/>
                <p14:nvPr/>
              </p14:nvContentPartPr>
              <p14:xfrm>
                <a:off x="10451537" y="4622063"/>
                <a:ext cx="304560" cy="245160"/>
              </p14:xfrm>
            </p:contentPart>
          </mc:Choice>
          <mc:Fallback xmlns="">
            <p:pic>
              <p:nvPicPr>
                <p:cNvPr id="39" name="Ink 38"/>
              </p:nvPicPr>
              <p:blipFill>
                <a:blip r:embed="rId57"/>
              </p:blipFill>
              <p:spPr>
                <a:xfrm>
                  <a:off x="10451537" y="4622063"/>
                  <a:ext cx="304560" cy="245160"/>
                </a:xfrm>
                <a:prstGeom prst="rect"/>
              </p:spPr>
            </p:pic>
          </mc:Fallback>
        </mc:AlternateContent>
      </p:grpSp>
      <mc:AlternateContent xmlns:mc="http://schemas.openxmlformats.org/markup-compatibility/2006" xmlns:p14="http://schemas.microsoft.com/office/powerpoint/2010/main">
        <mc:Choice Requires="p14">
          <p:contentPart r:id="rId58" p14:bwMode="auto">
            <p14:nvContentPartPr>
              <p14:cNvPr id="41" name="Ink 40"/>
              <p14:cNvContentPartPr/>
              <p14:nvPr/>
            </p14:nvContentPartPr>
            <p14:xfrm>
              <a:off x="7660817" y="4444583"/>
              <a:ext cx="787320" cy="573480"/>
            </p14:xfrm>
          </p:contentPart>
        </mc:Choice>
        <mc:Fallback xmlns="">
          <p:pic>
            <p:nvPicPr>
              <p:cNvPr id="41" name="Ink 40"/>
            </p:nvPicPr>
            <p:blipFill>
              <a:blip r:embed="rId59"/>
            </p:blipFill>
            <p:spPr>
              <a:xfrm>
                <a:off x="7660817" y="4444583"/>
                <a:ext cx="787320" cy="57348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42" name="Ink 41"/>
              <p14:cNvContentPartPr/>
              <p14:nvPr/>
            </p14:nvContentPartPr>
            <p14:xfrm>
              <a:off x="4328657" y="5569583"/>
              <a:ext cx="2810880" cy="17640"/>
            </p14:xfrm>
          </p:contentPart>
        </mc:Choice>
        <mc:Fallback xmlns="">
          <p:pic>
            <p:nvPicPr>
              <p:cNvPr id="42" name="Ink 41"/>
            </p:nvPicPr>
            <p:blipFill>
              <a:blip r:embed="rId61"/>
            </p:blipFill>
            <p:spPr>
              <a:xfrm>
                <a:off x="4328657" y="5569583"/>
                <a:ext cx="2810880" cy="1764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Processes</a:t>
            </a:r>
            <a:r>
              <a:rPr lang="de-DE" dirty="0"/>
              <a:t> </a:t>
            </a:r>
            <a:r>
              <a:rPr lang="de-DE" dirty="0" err="1"/>
              <a:t>are</a:t>
            </a:r>
            <a:r>
              <a:rPr lang="de-DE" dirty="0"/>
              <a:t> </a:t>
            </a:r>
            <a:r>
              <a:rPr lang="de-DE" dirty="0" err="1"/>
              <a:t>Important</a:t>
            </a:r>
            <a:endParaRPr lang="en-US" dirty="0"/>
          </a:p>
        </p:txBody>
      </p:sp>
      <p:sp>
        <p:nvSpPr>
          <p:cNvPr id="3" name="Inhaltsplatzhalter 2"/>
          <p:cNvSpPr>
            <a:spLocks noGrp="1"/>
          </p:cNvSpPr>
          <p:nvPr>
            <p:ph idx="1"/>
          </p:nvPr>
        </p:nvSpPr>
        <p:spPr>
          <a:xfrm>
            <a:off x="265470" y="1751934"/>
            <a:ext cx="6992205" cy="4351338"/>
          </a:xfrm>
        </p:spPr>
        <p:txBody>
          <a:bodyPr>
            <a:normAutofit/>
          </a:bodyPr>
          <a:lstStyle/>
          <a:p>
            <a:r>
              <a:rPr lang="en-US" dirty="0"/>
              <a:t>Techniques</a:t>
            </a:r>
            <a:endParaRPr lang="en-US" dirty="0"/>
          </a:p>
          <a:p>
            <a:pPr lvl="1"/>
            <a:r>
              <a:rPr lang="en-US" dirty="0"/>
              <a:t>Languages, tools, and methods</a:t>
            </a:r>
            <a:endParaRPr lang="en-US" dirty="0"/>
          </a:p>
          <a:p>
            <a:pPr lvl="1"/>
            <a:r>
              <a:rPr lang="en-US" dirty="0"/>
              <a:t>Must be suited for the given problem</a:t>
            </a:r>
            <a:endParaRPr lang="en-US" dirty="0"/>
          </a:p>
          <a:p>
            <a:r>
              <a:rPr lang="en-US" dirty="0"/>
              <a:t>People</a:t>
            </a:r>
            <a:endParaRPr lang="en-US" dirty="0"/>
          </a:p>
          <a:p>
            <a:pPr lvl="1"/>
            <a:r>
              <a:rPr lang="en-US" dirty="0"/>
              <a:t>Require training for the techniques</a:t>
            </a:r>
            <a:endParaRPr lang="en-US" dirty="0"/>
          </a:p>
          <a:p>
            <a:pPr lvl="1"/>
            <a:r>
              <a:rPr lang="en-US" dirty="0"/>
              <a:t>Should be guided through a project by a process</a:t>
            </a:r>
            <a:endParaRPr lang="en-US" dirty="0"/>
          </a:p>
          <a:p>
            <a:r>
              <a:rPr lang="en-US" dirty="0"/>
              <a:t>Process</a:t>
            </a:r>
            <a:endParaRPr lang="en-US" dirty="0"/>
          </a:p>
          <a:p>
            <a:pPr lvl="1"/>
            <a:r>
              <a:rPr lang="en-US" dirty="0"/>
              <a:t>Supports the people</a:t>
            </a:r>
            <a:endParaRPr lang="en-US" dirty="0"/>
          </a:p>
          <a:p>
            <a:pPr lvl="1"/>
            <a:r>
              <a:rPr lang="en-US" dirty="0"/>
              <a:t>Must be accepted by the people</a:t>
            </a:r>
            <a:endParaRPr lang="en-US" dirty="0"/>
          </a:p>
          <a:p>
            <a:pPr lvl="1"/>
            <a:r>
              <a:rPr lang="en-US" dirty="0"/>
              <a:t>Should have a measurable positive effect</a:t>
            </a:r>
            <a:endParaRPr lang="en-US"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graphicFrame>
        <p:nvGraphicFramePr>
          <p:cNvPr id="5" name="Diagramm 4"/>
          <p:cNvGraphicFramePr/>
          <p:nvPr/>
        </p:nvGraphicFramePr>
        <p:xfrm>
          <a:off x="6941574" y="1690689"/>
          <a:ext cx="4778478" cy="415950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pSp>
        <p:nvGrpSpPr>
          <p:cNvPr id="62" name="Group 61"/>
          <p:cNvGrpSpPr/>
          <p:nvPr/>
        </p:nvGrpSpPr>
        <p:grpSpPr>
          <a:xfrm>
            <a:off x="2556737" y="588263"/>
            <a:ext cx="5773680" cy="5948749"/>
            <a:chOff x="2556737" y="588263"/>
            <a:chExt cx="5773680" cy="5948749"/>
          </a:xfrm>
        </p:grpSpPr>
        <mc:AlternateContent xmlns:mc="http://schemas.openxmlformats.org/markup-compatibility/2006" xmlns:p14="http://schemas.microsoft.com/office/powerpoint/2010/main">
          <mc:Choice Requires="p14">
            <p:contentPart r:id="rId1" p14:bwMode="auto">
              <p14:nvContentPartPr>
                <p14:cNvPr id="31" name="Ink 30"/>
                <p14:cNvContentPartPr/>
                <p14:nvPr/>
              </p14:nvContentPartPr>
              <p14:xfrm>
                <a:off x="4882337" y="1320503"/>
                <a:ext cx="874440" cy="21960"/>
              </p14:xfrm>
            </p:contentPart>
          </mc:Choice>
          <mc:Fallback xmlns="">
            <p:pic>
              <p:nvPicPr>
                <p:cNvPr id="31" name="Ink 30"/>
              </p:nvPicPr>
              <p:blipFill>
                <a:blip r:embed="rId2"/>
              </p:blipFill>
              <p:spPr>
                <a:xfrm>
                  <a:off x="4882337" y="1320503"/>
                  <a:ext cx="874440" cy="219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2" name="Ink 31"/>
                <p14:cNvContentPartPr/>
                <p14:nvPr/>
              </p14:nvContentPartPr>
              <p14:xfrm>
                <a:off x="4736537" y="588263"/>
                <a:ext cx="306360" cy="505080"/>
              </p14:xfrm>
            </p:contentPart>
          </mc:Choice>
          <mc:Fallback xmlns="">
            <p:pic>
              <p:nvPicPr>
                <p:cNvPr id="32" name="Ink 31"/>
              </p:nvPicPr>
              <p:blipFill>
                <a:blip r:embed="rId4"/>
              </p:blipFill>
              <p:spPr>
                <a:xfrm>
                  <a:off x="4736537" y="588263"/>
                  <a:ext cx="306360" cy="5050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3" name="Ink 32"/>
                <p14:cNvContentPartPr/>
                <p14:nvPr/>
              </p14:nvContentPartPr>
              <p14:xfrm>
                <a:off x="5155937" y="846023"/>
                <a:ext cx="172800" cy="221040"/>
              </p14:xfrm>
            </p:contentPart>
          </mc:Choice>
          <mc:Fallback xmlns="">
            <p:pic>
              <p:nvPicPr>
                <p:cNvPr id="33" name="Ink 32"/>
              </p:nvPicPr>
              <p:blipFill>
                <a:blip r:embed="rId6"/>
              </p:blipFill>
              <p:spPr>
                <a:xfrm>
                  <a:off x="5155937" y="846023"/>
                  <a:ext cx="172800" cy="2210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4" name="Ink 33"/>
                <p14:cNvContentPartPr/>
                <p14:nvPr/>
              </p14:nvContentPartPr>
              <p14:xfrm>
                <a:off x="5427737" y="821903"/>
                <a:ext cx="85320" cy="210240"/>
              </p14:xfrm>
            </p:contentPart>
          </mc:Choice>
          <mc:Fallback xmlns="">
            <p:pic>
              <p:nvPicPr>
                <p:cNvPr id="34" name="Ink 33"/>
              </p:nvPicPr>
              <p:blipFill>
                <a:blip r:embed="rId8"/>
              </p:blipFill>
              <p:spPr>
                <a:xfrm>
                  <a:off x="5427737" y="821903"/>
                  <a:ext cx="85320" cy="2102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35" name="Ink 34"/>
                <p14:cNvContentPartPr/>
                <p14:nvPr/>
              </p14:nvContentPartPr>
              <p14:xfrm>
                <a:off x="5486057" y="752063"/>
                <a:ext cx="360" cy="28080"/>
              </p14:xfrm>
            </p:contentPart>
          </mc:Choice>
          <mc:Fallback xmlns="">
            <p:pic>
              <p:nvPicPr>
                <p:cNvPr id="35" name="Ink 34"/>
              </p:nvPicPr>
              <p:blipFill>
                <a:blip r:embed="rId10"/>
              </p:blipFill>
              <p:spPr>
                <a:xfrm>
                  <a:off x="5486057" y="752063"/>
                  <a:ext cx="360" cy="280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36" name="Ink 35"/>
                <p14:cNvContentPartPr/>
                <p14:nvPr/>
              </p14:nvContentPartPr>
              <p14:xfrm>
                <a:off x="5570297" y="805343"/>
                <a:ext cx="875520" cy="566640"/>
              </p14:xfrm>
            </p:contentPart>
          </mc:Choice>
          <mc:Fallback xmlns="">
            <p:pic>
              <p:nvPicPr>
                <p:cNvPr id="36" name="Ink 35"/>
              </p:nvPicPr>
              <p:blipFill>
                <a:blip r:embed="rId12"/>
              </p:blipFill>
              <p:spPr>
                <a:xfrm>
                  <a:off x="5570297" y="805343"/>
                  <a:ext cx="875520" cy="5666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 name="Ink 3"/>
                <p14:cNvContentPartPr/>
                <p14:nvPr/>
              </p14:nvContentPartPr>
              <p14:xfrm>
                <a:off x="3270257" y="2390172"/>
                <a:ext cx="5060160" cy="3894480"/>
              </p14:xfrm>
            </p:contentPart>
          </mc:Choice>
          <mc:Fallback xmlns="">
            <p:pic>
              <p:nvPicPr>
                <p:cNvPr id="4" name="Ink 3"/>
              </p:nvPicPr>
              <p:blipFill>
                <a:blip r:embed="rId14"/>
              </p:blipFill>
              <p:spPr>
                <a:xfrm>
                  <a:off x="3270257" y="2390172"/>
                  <a:ext cx="5060160" cy="389448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5" name="Ink 4"/>
                <p14:cNvContentPartPr/>
                <p14:nvPr/>
              </p14:nvContentPartPr>
              <p14:xfrm>
                <a:off x="4538177" y="2474772"/>
                <a:ext cx="8640" cy="4062240"/>
              </p14:xfrm>
            </p:contentPart>
          </mc:Choice>
          <mc:Fallback xmlns="">
            <p:pic>
              <p:nvPicPr>
                <p:cNvPr id="5" name="Ink 4"/>
              </p:nvPicPr>
              <p:blipFill>
                <a:blip r:embed="rId16"/>
              </p:blipFill>
              <p:spPr>
                <a:xfrm>
                  <a:off x="4538177" y="2474772"/>
                  <a:ext cx="8640" cy="406224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7" name="Ink 6"/>
                <p14:cNvContentPartPr/>
                <p14:nvPr/>
              </p14:nvContentPartPr>
              <p14:xfrm>
                <a:off x="6248897" y="2483052"/>
                <a:ext cx="9360" cy="3782520"/>
              </p14:xfrm>
            </p:contentPart>
          </mc:Choice>
          <mc:Fallback xmlns="">
            <p:pic>
              <p:nvPicPr>
                <p:cNvPr id="7" name="Ink 6"/>
              </p:nvPicPr>
              <p:blipFill>
                <a:blip r:embed="rId18"/>
              </p:blipFill>
              <p:spPr>
                <a:xfrm>
                  <a:off x="6248897" y="2483052"/>
                  <a:ext cx="9360" cy="37825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9" name="Ink 8"/>
                <p14:cNvContentPartPr/>
                <p14:nvPr/>
              </p14:nvContentPartPr>
              <p14:xfrm>
                <a:off x="3523337" y="1669343"/>
                <a:ext cx="17640" cy="410400"/>
              </p14:xfrm>
            </p:contentPart>
          </mc:Choice>
          <mc:Fallback xmlns="">
            <p:pic>
              <p:nvPicPr>
                <p:cNvPr id="9" name="Ink 8"/>
              </p:nvPicPr>
              <p:blipFill>
                <a:blip r:embed="rId20"/>
              </p:blipFill>
              <p:spPr>
                <a:xfrm>
                  <a:off x="3523337" y="1669343"/>
                  <a:ext cx="17640" cy="4104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0" name="Ink 9"/>
                <p14:cNvContentPartPr/>
                <p14:nvPr/>
              </p14:nvContentPartPr>
              <p14:xfrm>
                <a:off x="3321737" y="1693212"/>
                <a:ext cx="393840" cy="85320"/>
              </p14:xfrm>
            </p:contentPart>
          </mc:Choice>
          <mc:Fallback xmlns="">
            <p:pic>
              <p:nvPicPr>
                <p:cNvPr id="10" name="Ink 9"/>
              </p:nvPicPr>
              <p:blipFill>
                <a:blip r:embed="rId22"/>
              </p:blipFill>
              <p:spPr>
                <a:xfrm>
                  <a:off x="3321737" y="1693212"/>
                  <a:ext cx="393840" cy="853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1" name="Ink 10"/>
                <p14:cNvContentPartPr/>
                <p14:nvPr/>
              </p14:nvContentPartPr>
              <p14:xfrm>
                <a:off x="3690377" y="1819572"/>
                <a:ext cx="146160" cy="178920"/>
              </p14:xfrm>
            </p:contentPart>
          </mc:Choice>
          <mc:Fallback xmlns="">
            <p:pic>
              <p:nvPicPr>
                <p:cNvPr id="11" name="Ink 10"/>
              </p:nvPicPr>
              <p:blipFill>
                <a:blip r:embed="rId24"/>
              </p:blipFill>
              <p:spPr>
                <a:xfrm>
                  <a:off x="3690377" y="1819572"/>
                  <a:ext cx="146160" cy="17892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2" name="Ink 11"/>
                <p14:cNvContentPartPr/>
                <p14:nvPr/>
              </p14:nvContentPartPr>
              <p14:xfrm>
                <a:off x="3923297" y="1725252"/>
                <a:ext cx="233280" cy="265680"/>
              </p14:xfrm>
            </p:contentPart>
          </mc:Choice>
          <mc:Fallback xmlns="">
            <p:pic>
              <p:nvPicPr>
                <p:cNvPr id="12" name="Ink 11"/>
              </p:nvPicPr>
              <p:blipFill>
                <a:blip r:embed="rId26"/>
              </p:blipFill>
              <p:spPr>
                <a:xfrm>
                  <a:off x="3923297" y="1725252"/>
                  <a:ext cx="233280" cy="2656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3" name="Ink 12"/>
                <p14:cNvContentPartPr/>
                <p14:nvPr/>
              </p14:nvContentPartPr>
              <p14:xfrm>
                <a:off x="4194017" y="1810932"/>
                <a:ext cx="137520" cy="195480"/>
              </p14:xfrm>
            </p:contentPart>
          </mc:Choice>
          <mc:Fallback xmlns="">
            <p:pic>
              <p:nvPicPr>
                <p:cNvPr id="13" name="Ink 12"/>
              </p:nvPicPr>
              <p:blipFill>
                <a:blip r:embed="rId28"/>
              </p:blipFill>
              <p:spPr>
                <a:xfrm>
                  <a:off x="4194017" y="1810932"/>
                  <a:ext cx="137520" cy="19548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Ink 14"/>
                <p14:cNvContentPartPr/>
                <p14:nvPr/>
              </p14:nvContentPartPr>
              <p14:xfrm>
                <a:off x="5075297" y="1610663"/>
                <a:ext cx="56520" cy="185760"/>
              </p14:xfrm>
            </p:contentPart>
          </mc:Choice>
          <mc:Fallback xmlns="">
            <p:pic>
              <p:nvPicPr>
                <p:cNvPr id="15" name="Ink 14"/>
              </p:nvPicPr>
              <p:blipFill>
                <a:blip r:embed="rId30"/>
              </p:blipFill>
              <p:spPr>
                <a:xfrm>
                  <a:off x="5075297" y="1610663"/>
                  <a:ext cx="56520" cy="1857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Ink 15"/>
                <p14:cNvContentPartPr/>
                <p14:nvPr/>
              </p14:nvContentPartPr>
              <p14:xfrm>
                <a:off x="4964417" y="1828932"/>
                <a:ext cx="211680" cy="16560"/>
              </p14:xfrm>
            </p:contentPart>
          </mc:Choice>
          <mc:Fallback xmlns="">
            <p:pic>
              <p:nvPicPr>
                <p:cNvPr id="16" name="Ink 15"/>
              </p:nvPicPr>
              <p:blipFill>
                <a:blip r:embed="rId32"/>
              </p:blipFill>
              <p:spPr>
                <a:xfrm>
                  <a:off x="4964417" y="1828932"/>
                  <a:ext cx="211680" cy="165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7" name="Ink 16"/>
                <p14:cNvContentPartPr/>
                <p14:nvPr/>
              </p14:nvContentPartPr>
              <p14:xfrm>
                <a:off x="4967297" y="1551623"/>
                <a:ext cx="203760" cy="17280"/>
              </p14:xfrm>
            </p:contentPart>
          </mc:Choice>
          <mc:Fallback xmlns="">
            <p:pic>
              <p:nvPicPr>
                <p:cNvPr id="17" name="Ink 16"/>
              </p:nvPicPr>
              <p:blipFill>
                <a:blip r:embed="rId34"/>
              </p:blipFill>
              <p:spPr>
                <a:xfrm>
                  <a:off x="4967297" y="1551623"/>
                  <a:ext cx="203760" cy="172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8" name="Ink 17"/>
                <p14:cNvContentPartPr/>
                <p14:nvPr/>
              </p14:nvContentPartPr>
              <p14:xfrm>
                <a:off x="5184377" y="1652063"/>
                <a:ext cx="293040" cy="158040"/>
              </p14:xfrm>
            </p:contentPart>
          </mc:Choice>
          <mc:Fallback xmlns="">
            <p:pic>
              <p:nvPicPr>
                <p:cNvPr id="18" name="Ink 17"/>
              </p:nvPicPr>
              <p:blipFill>
                <a:blip r:embed="rId36"/>
              </p:blipFill>
              <p:spPr>
                <a:xfrm>
                  <a:off x="5184377" y="1652063"/>
                  <a:ext cx="293040" cy="15804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9" name="Ink 18"/>
                <p14:cNvContentPartPr/>
                <p14:nvPr/>
              </p14:nvContentPartPr>
              <p14:xfrm>
                <a:off x="5024897" y="1954212"/>
                <a:ext cx="51840" cy="255240"/>
              </p14:xfrm>
            </p:contentPart>
          </mc:Choice>
          <mc:Fallback xmlns="">
            <p:pic>
              <p:nvPicPr>
                <p:cNvPr id="19" name="Ink 18"/>
              </p:nvPicPr>
              <p:blipFill>
                <a:blip r:embed="rId38"/>
              </p:blipFill>
              <p:spPr>
                <a:xfrm>
                  <a:off x="5024897" y="1954212"/>
                  <a:ext cx="51840" cy="25524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0" name="Ink 19"/>
                <p14:cNvContentPartPr/>
                <p14:nvPr/>
              </p14:nvContentPartPr>
              <p14:xfrm>
                <a:off x="5012297" y="1957812"/>
                <a:ext cx="234360" cy="141840"/>
              </p14:xfrm>
            </p:contentPart>
          </mc:Choice>
          <mc:Fallback xmlns="">
            <p:pic>
              <p:nvPicPr>
                <p:cNvPr id="20" name="Ink 19"/>
              </p:nvPicPr>
              <p:blipFill>
                <a:blip r:embed="rId40"/>
              </p:blipFill>
              <p:spPr>
                <a:xfrm>
                  <a:off x="5012297" y="1957812"/>
                  <a:ext cx="234360" cy="14184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1" name="Ink 20"/>
                <p14:cNvContentPartPr/>
                <p14:nvPr/>
              </p14:nvContentPartPr>
              <p14:xfrm>
                <a:off x="5217857" y="2055012"/>
                <a:ext cx="153360" cy="68760"/>
              </p14:xfrm>
            </p:contentPart>
          </mc:Choice>
          <mc:Fallback xmlns="">
            <p:pic>
              <p:nvPicPr>
                <p:cNvPr id="21" name="Ink 20"/>
              </p:nvPicPr>
              <p:blipFill>
                <a:blip r:embed="rId42"/>
              </p:blipFill>
              <p:spPr>
                <a:xfrm>
                  <a:off x="5217857" y="2055012"/>
                  <a:ext cx="153360" cy="687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2" name="Ink 21"/>
                <p14:cNvContentPartPr/>
                <p14:nvPr/>
              </p14:nvContentPartPr>
              <p14:xfrm>
                <a:off x="5419097" y="2037372"/>
                <a:ext cx="186840" cy="154800"/>
              </p14:xfrm>
            </p:contentPart>
          </mc:Choice>
          <mc:Fallback xmlns="">
            <p:pic>
              <p:nvPicPr>
                <p:cNvPr id="22" name="Ink 21"/>
              </p:nvPicPr>
              <p:blipFill>
                <a:blip r:embed="rId44"/>
              </p:blipFill>
              <p:spPr>
                <a:xfrm>
                  <a:off x="5419097" y="2037372"/>
                  <a:ext cx="186840" cy="1548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3" name="Ink 22"/>
                <p14:cNvContentPartPr/>
                <p14:nvPr/>
              </p14:nvContentPartPr>
              <p14:xfrm>
                <a:off x="5528897" y="2046732"/>
                <a:ext cx="211320" cy="288720"/>
              </p14:xfrm>
            </p:contentPart>
          </mc:Choice>
          <mc:Fallback xmlns="">
            <p:pic>
              <p:nvPicPr>
                <p:cNvPr id="23" name="Ink 22"/>
              </p:nvPicPr>
              <p:blipFill>
                <a:blip r:embed="rId46"/>
              </p:blipFill>
              <p:spPr>
                <a:xfrm>
                  <a:off x="5528897" y="2046732"/>
                  <a:ext cx="211320" cy="28872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4" name="Ink 23"/>
                <p14:cNvContentPartPr/>
                <p14:nvPr/>
              </p14:nvContentPartPr>
              <p14:xfrm>
                <a:off x="5821937" y="2055012"/>
                <a:ext cx="134280" cy="79920"/>
              </p14:xfrm>
            </p:contentPart>
          </mc:Choice>
          <mc:Fallback xmlns="">
            <p:pic>
              <p:nvPicPr>
                <p:cNvPr id="24" name="Ink 23"/>
              </p:nvPicPr>
              <p:blipFill>
                <a:blip r:embed="rId48"/>
              </p:blipFill>
              <p:spPr>
                <a:xfrm>
                  <a:off x="5821937" y="2055012"/>
                  <a:ext cx="134280" cy="7992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5" name="Ink 24"/>
                <p14:cNvContentPartPr/>
                <p14:nvPr/>
              </p14:nvContentPartPr>
              <p14:xfrm>
                <a:off x="5953697" y="2028732"/>
                <a:ext cx="153000" cy="137520"/>
              </p14:xfrm>
            </p:contentPart>
          </mc:Choice>
          <mc:Fallback xmlns="">
            <p:pic>
              <p:nvPicPr>
                <p:cNvPr id="25" name="Ink 24"/>
              </p:nvPicPr>
              <p:blipFill>
                <a:blip r:embed="rId50"/>
              </p:blipFill>
              <p:spPr>
                <a:xfrm>
                  <a:off x="5953697" y="2028732"/>
                  <a:ext cx="153000" cy="13752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6" name="Ink 25"/>
                <p14:cNvContentPartPr/>
                <p14:nvPr/>
              </p14:nvContentPartPr>
              <p14:xfrm>
                <a:off x="6143057" y="2063292"/>
                <a:ext cx="93600" cy="140040"/>
              </p14:xfrm>
            </p:contentPart>
          </mc:Choice>
          <mc:Fallback xmlns="">
            <p:pic>
              <p:nvPicPr>
                <p:cNvPr id="26" name="Ink 25"/>
              </p:nvPicPr>
              <p:blipFill>
                <a:blip r:embed="rId52"/>
              </p:blipFill>
              <p:spPr>
                <a:xfrm>
                  <a:off x="6143057" y="2063292"/>
                  <a:ext cx="93600" cy="14004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Ink 28"/>
                <p14:cNvContentPartPr/>
                <p14:nvPr/>
              </p14:nvContentPartPr>
              <p14:xfrm>
                <a:off x="6202457" y="2004612"/>
                <a:ext cx="183960" cy="146160"/>
              </p14:xfrm>
            </p:contentPart>
          </mc:Choice>
          <mc:Fallback xmlns="">
            <p:pic>
              <p:nvPicPr>
                <p:cNvPr id="29" name="Ink 28"/>
              </p:nvPicPr>
              <p:blipFill>
                <a:blip r:embed="rId54"/>
              </p:blipFill>
              <p:spPr>
                <a:xfrm>
                  <a:off x="6202457" y="2004612"/>
                  <a:ext cx="183960" cy="1461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8" name="Ink 37"/>
                <p14:cNvContentPartPr/>
                <p14:nvPr/>
              </p14:nvContentPartPr>
              <p14:xfrm>
                <a:off x="6678017" y="1727052"/>
                <a:ext cx="332280" cy="482400"/>
              </p14:xfrm>
            </p:contentPart>
          </mc:Choice>
          <mc:Fallback xmlns="">
            <p:pic>
              <p:nvPicPr>
                <p:cNvPr id="38" name="Ink 37"/>
              </p:nvPicPr>
              <p:blipFill>
                <a:blip r:embed="rId56"/>
              </p:blipFill>
              <p:spPr>
                <a:xfrm>
                  <a:off x="6678017" y="1727052"/>
                  <a:ext cx="332280" cy="4824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9" name="Ink 38"/>
                <p14:cNvContentPartPr/>
                <p14:nvPr/>
              </p14:nvContentPartPr>
              <p14:xfrm>
                <a:off x="7094177" y="2049972"/>
                <a:ext cx="196920" cy="206280"/>
              </p14:xfrm>
            </p:contentPart>
          </mc:Choice>
          <mc:Fallback xmlns="">
            <p:pic>
              <p:nvPicPr>
                <p:cNvPr id="39" name="Ink 38"/>
              </p:nvPicPr>
              <p:blipFill>
                <a:blip r:embed="rId58"/>
              </p:blipFill>
              <p:spPr>
                <a:xfrm>
                  <a:off x="7094177" y="2049972"/>
                  <a:ext cx="196920" cy="20628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0" name="Ink 39"/>
                <p14:cNvContentPartPr/>
                <p14:nvPr/>
              </p14:nvContentPartPr>
              <p14:xfrm>
                <a:off x="7423937" y="2058252"/>
                <a:ext cx="158040" cy="165960"/>
              </p14:xfrm>
            </p:contentPart>
          </mc:Choice>
          <mc:Fallback xmlns="">
            <p:pic>
              <p:nvPicPr>
                <p:cNvPr id="40" name="Ink 39"/>
              </p:nvPicPr>
              <p:blipFill>
                <a:blip r:embed="rId60"/>
              </p:blipFill>
              <p:spPr>
                <a:xfrm>
                  <a:off x="7423937" y="2058252"/>
                  <a:ext cx="158040" cy="1659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1" name="Ink 40"/>
                <p14:cNvContentPartPr/>
                <p14:nvPr/>
              </p14:nvContentPartPr>
              <p14:xfrm>
                <a:off x="7708697" y="2019372"/>
                <a:ext cx="199800" cy="298080"/>
              </p14:xfrm>
            </p:contentPart>
          </mc:Choice>
          <mc:Fallback xmlns="">
            <p:pic>
              <p:nvPicPr>
                <p:cNvPr id="41" name="Ink 40"/>
              </p:nvPicPr>
              <p:blipFill>
                <a:blip r:embed="rId62"/>
              </p:blipFill>
              <p:spPr>
                <a:xfrm>
                  <a:off x="7708697" y="2019372"/>
                  <a:ext cx="199800" cy="29808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3" name="Ink 42"/>
                <p14:cNvContentPartPr/>
                <p14:nvPr/>
              </p14:nvContentPartPr>
              <p14:xfrm>
                <a:off x="3665177" y="2730372"/>
                <a:ext cx="507600" cy="357840"/>
              </p14:xfrm>
            </p:contentPart>
          </mc:Choice>
          <mc:Fallback xmlns="">
            <p:pic>
              <p:nvPicPr>
                <p:cNvPr id="43" name="Ink 42"/>
              </p:nvPicPr>
              <p:blipFill>
                <a:blip r:embed="rId64"/>
              </p:blipFill>
              <p:spPr>
                <a:xfrm>
                  <a:off x="3665177" y="2730372"/>
                  <a:ext cx="507600" cy="35784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4" name="Ink 43"/>
                <p14:cNvContentPartPr/>
                <p14:nvPr/>
              </p14:nvContentPartPr>
              <p14:xfrm>
                <a:off x="3715937" y="3506532"/>
                <a:ext cx="840600" cy="405720"/>
              </p14:xfrm>
            </p:contentPart>
          </mc:Choice>
          <mc:Fallback xmlns="">
            <p:pic>
              <p:nvPicPr>
                <p:cNvPr id="44" name="Ink 43"/>
              </p:nvPicPr>
              <p:blipFill>
                <a:blip r:embed="rId66"/>
              </p:blipFill>
              <p:spPr>
                <a:xfrm>
                  <a:off x="3715937" y="3506532"/>
                  <a:ext cx="840600" cy="40572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5" name="Ink 44"/>
                <p14:cNvContentPartPr/>
                <p14:nvPr/>
              </p14:nvContentPartPr>
              <p14:xfrm>
                <a:off x="3754097" y="4236612"/>
                <a:ext cx="574920" cy="407880"/>
              </p14:xfrm>
            </p:contentPart>
          </mc:Choice>
          <mc:Fallback xmlns="">
            <p:pic>
              <p:nvPicPr>
                <p:cNvPr id="45" name="Ink 44"/>
              </p:nvPicPr>
              <p:blipFill>
                <a:blip r:embed="rId68"/>
              </p:blipFill>
              <p:spPr>
                <a:xfrm>
                  <a:off x="3754097" y="4236612"/>
                  <a:ext cx="574920" cy="40788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7" name="Ink 46"/>
                <p14:cNvContentPartPr/>
                <p14:nvPr/>
              </p14:nvContentPartPr>
              <p14:xfrm>
                <a:off x="5181497" y="2748372"/>
                <a:ext cx="596520" cy="435240"/>
              </p14:xfrm>
            </p:contentPart>
          </mc:Choice>
          <mc:Fallback xmlns="">
            <p:pic>
              <p:nvPicPr>
                <p:cNvPr id="47" name="Ink 46"/>
              </p:nvPicPr>
              <p:blipFill>
                <a:blip r:embed="rId70"/>
              </p:blipFill>
              <p:spPr>
                <a:xfrm>
                  <a:off x="5181497" y="2748372"/>
                  <a:ext cx="596520" cy="43524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8" name="Ink 47"/>
                <p14:cNvContentPartPr/>
                <p14:nvPr/>
              </p14:nvContentPartPr>
              <p14:xfrm>
                <a:off x="5199497" y="3339492"/>
                <a:ext cx="724680" cy="579240"/>
              </p14:xfrm>
            </p:contentPart>
          </mc:Choice>
          <mc:Fallback xmlns="">
            <p:pic>
              <p:nvPicPr>
                <p:cNvPr id="48" name="Ink 47"/>
              </p:nvPicPr>
              <p:blipFill>
                <a:blip r:embed="rId72"/>
              </p:blipFill>
              <p:spPr>
                <a:xfrm>
                  <a:off x="5199497" y="3339492"/>
                  <a:ext cx="724680" cy="57924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9" name="Ink 48"/>
                <p14:cNvContentPartPr/>
                <p14:nvPr/>
              </p14:nvContentPartPr>
              <p14:xfrm>
                <a:off x="7120817" y="2721732"/>
                <a:ext cx="523440" cy="608760"/>
              </p14:xfrm>
            </p:contentPart>
          </mc:Choice>
          <mc:Fallback xmlns="">
            <p:pic>
              <p:nvPicPr>
                <p:cNvPr id="49" name="Ink 48"/>
              </p:nvPicPr>
              <p:blipFill>
                <a:blip r:embed="rId74"/>
              </p:blipFill>
              <p:spPr>
                <a:xfrm>
                  <a:off x="7120817" y="2721732"/>
                  <a:ext cx="523440" cy="60876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50" name="Ink 49"/>
                <p14:cNvContentPartPr/>
                <p14:nvPr/>
              </p14:nvContentPartPr>
              <p14:xfrm>
                <a:off x="6989057" y="3703092"/>
                <a:ext cx="847800" cy="668520"/>
              </p14:xfrm>
            </p:contentPart>
          </mc:Choice>
          <mc:Fallback xmlns="">
            <p:pic>
              <p:nvPicPr>
                <p:cNvPr id="50" name="Ink 49"/>
              </p:nvPicPr>
              <p:blipFill>
                <a:blip r:embed="rId76"/>
              </p:blipFill>
              <p:spPr>
                <a:xfrm>
                  <a:off x="6989057" y="3703092"/>
                  <a:ext cx="847800" cy="66852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51" name="Ink 50"/>
                <p14:cNvContentPartPr/>
                <p14:nvPr/>
              </p14:nvContentPartPr>
              <p14:xfrm>
                <a:off x="7203617" y="4366212"/>
                <a:ext cx="606960" cy="786600"/>
              </p14:xfrm>
            </p:contentPart>
          </mc:Choice>
          <mc:Fallback xmlns="">
            <p:pic>
              <p:nvPicPr>
                <p:cNvPr id="51" name="Ink 50"/>
              </p:nvPicPr>
              <p:blipFill>
                <a:blip r:embed="rId78"/>
              </p:blipFill>
              <p:spPr>
                <a:xfrm>
                  <a:off x="7203617" y="4366212"/>
                  <a:ext cx="606960" cy="78660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52" name="Ink 51"/>
                <p14:cNvContentPartPr/>
                <p14:nvPr/>
              </p14:nvContentPartPr>
              <p14:xfrm>
                <a:off x="7225577" y="5231292"/>
                <a:ext cx="595440" cy="600120"/>
              </p14:xfrm>
            </p:contentPart>
          </mc:Choice>
          <mc:Fallback xmlns="">
            <p:pic>
              <p:nvPicPr>
                <p:cNvPr id="52" name="Ink 51"/>
              </p:nvPicPr>
              <p:blipFill>
                <a:blip r:embed="rId80"/>
              </p:blipFill>
              <p:spPr>
                <a:xfrm>
                  <a:off x="7225577" y="5231292"/>
                  <a:ext cx="595440" cy="60012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5" name="Ink 54"/>
                <p14:cNvContentPartPr/>
                <p14:nvPr/>
              </p14:nvContentPartPr>
              <p14:xfrm>
                <a:off x="2556737" y="2868252"/>
                <a:ext cx="1269000" cy="18360"/>
              </p14:xfrm>
            </p:contentPart>
          </mc:Choice>
          <mc:Fallback xmlns="">
            <p:pic>
              <p:nvPicPr>
                <p:cNvPr id="55" name="Ink 54"/>
              </p:nvPicPr>
              <p:blipFill>
                <a:blip r:embed="rId82"/>
              </p:blipFill>
              <p:spPr>
                <a:xfrm>
                  <a:off x="2556737" y="2868252"/>
                  <a:ext cx="1269000" cy="1836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6" name="Ink 55"/>
                <p14:cNvContentPartPr/>
                <p14:nvPr/>
              </p14:nvContentPartPr>
              <p14:xfrm>
                <a:off x="2712257" y="3708132"/>
                <a:ext cx="1096560" cy="16560"/>
              </p14:xfrm>
            </p:contentPart>
          </mc:Choice>
          <mc:Fallback xmlns="">
            <p:pic>
              <p:nvPicPr>
                <p:cNvPr id="56" name="Ink 55"/>
              </p:nvPicPr>
              <p:blipFill>
                <a:blip r:embed="rId84"/>
              </p:blipFill>
              <p:spPr>
                <a:xfrm>
                  <a:off x="2712257" y="3708132"/>
                  <a:ext cx="1096560" cy="1656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7" name="Ink 56"/>
                <p14:cNvContentPartPr/>
                <p14:nvPr/>
              </p14:nvContentPartPr>
              <p14:xfrm>
                <a:off x="3841937" y="1937652"/>
                <a:ext cx="1580760" cy="847800"/>
              </p14:xfrm>
            </p:contentPart>
          </mc:Choice>
          <mc:Fallback xmlns="">
            <p:pic>
              <p:nvPicPr>
                <p:cNvPr id="57" name="Ink 56"/>
              </p:nvPicPr>
              <p:blipFill>
                <a:blip r:embed="rId86"/>
              </p:blipFill>
              <p:spPr>
                <a:xfrm>
                  <a:off x="3841937" y="1937652"/>
                  <a:ext cx="1580760" cy="8478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8" name="Ink 57"/>
                <p14:cNvContentPartPr/>
                <p14:nvPr/>
              </p14:nvContentPartPr>
              <p14:xfrm>
                <a:off x="5315057" y="2495652"/>
                <a:ext cx="201240" cy="207360"/>
              </p14:xfrm>
            </p:contentPart>
          </mc:Choice>
          <mc:Fallback xmlns="">
            <p:pic>
              <p:nvPicPr>
                <p:cNvPr id="58" name="Ink 57"/>
              </p:nvPicPr>
              <p:blipFill>
                <a:blip r:embed="rId88"/>
              </p:blipFill>
              <p:spPr>
                <a:xfrm>
                  <a:off x="5315057" y="2495652"/>
                  <a:ext cx="201240" cy="20736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60" name="Ink 59"/>
                <p14:cNvContentPartPr/>
                <p14:nvPr/>
              </p14:nvContentPartPr>
              <p14:xfrm>
                <a:off x="5788097" y="2565492"/>
                <a:ext cx="1229400" cy="848880"/>
              </p14:xfrm>
            </p:contentPart>
          </mc:Choice>
          <mc:Fallback xmlns="">
            <p:pic>
              <p:nvPicPr>
                <p:cNvPr id="60" name="Ink 59"/>
              </p:nvPicPr>
              <p:blipFill>
                <a:blip r:embed="rId90"/>
              </p:blipFill>
              <p:spPr>
                <a:xfrm>
                  <a:off x="5788097" y="2565492"/>
                  <a:ext cx="1229400" cy="84888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61" name="Ink 60"/>
                <p14:cNvContentPartPr/>
                <p14:nvPr/>
              </p14:nvContentPartPr>
              <p14:xfrm>
                <a:off x="6853697" y="2565132"/>
                <a:ext cx="263160" cy="304560"/>
              </p14:xfrm>
            </p:contentPart>
          </mc:Choice>
          <mc:Fallback xmlns="">
            <p:pic>
              <p:nvPicPr>
                <p:cNvPr id="61" name="Ink 60"/>
              </p:nvPicPr>
              <p:blipFill>
                <a:blip r:embed="rId92"/>
              </p:blipFill>
              <p:spPr>
                <a:xfrm>
                  <a:off x="6853697" y="2565132"/>
                  <a:ext cx="263160" cy="304560"/>
                </a:xfrm>
                <a:prstGeom prst="rect"/>
              </p:spPr>
            </p:pic>
          </mc:Fallback>
        </mc:AlternateContent>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tasks </a:t>
            </a:r>
            <a:endParaRPr lang="en-US" dirty="0"/>
          </a:p>
        </p:txBody>
      </p:sp>
      <p:pic>
        <p:nvPicPr>
          <p:cNvPr id="1026" name="Picture 2" descr="The Data Science Process. A Visual Guide to Standard Procedures… | by  Chanin Nantasenamat | Towards Data 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3801" y="1690688"/>
            <a:ext cx="8485239" cy="435532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201977" y="1904532"/>
            <a:ext cx="1225440" cy="554040"/>
            <a:chOff x="201977" y="1904532"/>
            <a:chExt cx="1225440" cy="554040"/>
          </a:xfrm>
        </p:grpSpPr>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217817" y="1988052"/>
                <a:ext cx="360" cy="376920"/>
              </p14:xfrm>
            </p:contentPart>
          </mc:Choice>
          <mc:Fallback xmlns="">
            <p:pic>
              <p:nvPicPr>
                <p:cNvPr id="3" name="Ink 2"/>
              </p:nvPicPr>
              <p:blipFill>
                <a:blip r:embed="rId3"/>
              </p:blipFill>
              <p:spPr>
                <a:xfrm>
                  <a:off x="217817" y="1988052"/>
                  <a:ext cx="360" cy="37692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201977" y="1904532"/>
                <a:ext cx="193680" cy="236880"/>
              </p14:xfrm>
            </p:contentPart>
          </mc:Choice>
          <mc:Fallback xmlns="">
            <p:pic>
              <p:nvPicPr>
                <p:cNvPr id="4" name="Ink 3"/>
              </p:nvPicPr>
              <p:blipFill>
                <a:blip r:embed="rId5"/>
              </p:blipFill>
              <p:spPr>
                <a:xfrm>
                  <a:off x="201977" y="1904532"/>
                  <a:ext cx="193680" cy="23688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301697" y="2155812"/>
                <a:ext cx="229320" cy="165240"/>
              </p14:xfrm>
            </p:contentPart>
          </mc:Choice>
          <mc:Fallback xmlns="">
            <p:pic>
              <p:nvPicPr>
                <p:cNvPr id="5" name="Ink 4"/>
              </p:nvPicPr>
              <p:blipFill>
                <a:blip r:embed="rId7"/>
              </p:blipFill>
              <p:spPr>
                <a:xfrm>
                  <a:off x="301697" y="2155812"/>
                  <a:ext cx="229320" cy="16524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Ink 5"/>
                <p14:cNvContentPartPr/>
                <p14:nvPr/>
              </p14:nvContentPartPr>
              <p14:xfrm>
                <a:off x="607337" y="2156892"/>
                <a:ext cx="92160" cy="149400"/>
              </p14:xfrm>
            </p:contentPart>
          </mc:Choice>
          <mc:Fallback xmlns="">
            <p:pic>
              <p:nvPicPr>
                <p:cNvPr id="6" name="Ink 5"/>
              </p:nvPicPr>
              <p:blipFill>
                <a:blip r:embed="rId9"/>
              </p:blipFill>
              <p:spPr>
                <a:xfrm>
                  <a:off x="607337" y="2156892"/>
                  <a:ext cx="92160" cy="1494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Ink 6"/>
                <p14:cNvContentPartPr/>
                <p14:nvPr/>
              </p14:nvContentPartPr>
              <p14:xfrm>
                <a:off x="777977" y="2130612"/>
                <a:ext cx="101160" cy="159840"/>
              </p14:xfrm>
            </p:contentPart>
          </mc:Choice>
          <mc:Fallback xmlns="">
            <p:pic>
              <p:nvPicPr>
                <p:cNvPr id="7" name="Ink 6"/>
              </p:nvPicPr>
              <p:blipFill>
                <a:blip r:embed="rId11"/>
              </p:blipFill>
              <p:spPr>
                <a:xfrm>
                  <a:off x="777977" y="2130612"/>
                  <a:ext cx="101160" cy="15984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Ink 7"/>
                <p14:cNvContentPartPr/>
                <p14:nvPr/>
              </p14:nvContentPartPr>
              <p14:xfrm>
                <a:off x="946097" y="2092812"/>
                <a:ext cx="127800" cy="215640"/>
              </p14:xfrm>
            </p:contentPart>
          </mc:Choice>
          <mc:Fallback xmlns="">
            <p:pic>
              <p:nvPicPr>
                <p:cNvPr id="8" name="Ink 7"/>
              </p:nvPicPr>
              <p:blipFill>
                <a:blip r:embed="rId13"/>
              </p:blipFill>
              <p:spPr>
                <a:xfrm>
                  <a:off x="946097" y="2092812"/>
                  <a:ext cx="127800" cy="21564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Ink 8"/>
                <p14:cNvContentPartPr/>
                <p14:nvPr/>
              </p14:nvContentPartPr>
              <p14:xfrm>
                <a:off x="1180817" y="2088852"/>
                <a:ext cx="105840" cy="271080"/>
              </p14:xfrm>
            </p:contentPart>
          </mc:Choice>
          <mc:Fallback xmlns="">
            <p:pic>
              <p:nvPicPr>
                <p:cNvPr id="9" name="Ink 8"/>
              </p:nvPicPr>
              <p:blipFill>
                <a:blip r:embed="rId15"/>
              </p:blipFill>
              <p:spPr>
                <a:xfrm>
                  <a:off x="1180817" y="2088852"/>
                  <a:ext cx="105840" cy="27108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Ink 9"/>
                <p14:cNvContentPartPr/>
                <p14:nvPr/>
              </p14:nvContentPartPr>
              <p14:xfrm>
                <a:off x="1242017" y="2080572"/>
                <a:ext cx="185400" cy="378000"/>
              </p14:xfrm>
            </p:contentPart>
          </mc:Choice>
          <mc:Fallback xmlns="">
            <p:pic>
              <p:nvPicPr>
                <p:cNvPr id="10" name="Ink 9"/>
              </p:nvPicPr>
              <p:blipFill>
                <a:blip r:embed="rId17"/>
              </p:blipFill>
              <p:spPr>
                <a:xfrm>
                  <a:off x="1242017" y="2080572"/>
                  <a:ext cx="185400" cy="378000"/>
                </a:xfrm>
                <a:prstGeom prst="rect"/>
              </p:spPr>
            </p:pic>
          </mc:Fallback>
        </mc:AlternateContent>
      </p:grpSp>
      <mc:AlternateContent xmlns:mc="http://schemas.openxmlformats.org/markup-compatibility/2006" xmlns:p14="http://schemas.microsoft.com/office/powerpoint/2010/main">
        <mc:Choice Requires="p14">
          <p:contentPart r:id="rId18" p14:bwMode="auto">
            <p14:nvContentPartPr>
              <p14:cNvPr id="12" name="Ink 11"/>
              <p14:cNvContentPartPr/>
              <p14:nvPr/>
            </p14:nvContentPartPr>
            <p14:xfrm>
              <a:off x="1857257" y="5751492"/>
              <a:ext cx="8125920" cy="306720"/>
            </p14:xfrm>
          </p:contentPart>
        </mc:Choice>
        <mc:Fallback xmlns="">
          <p:pic>
            <p:nvPicPr>
              <p:cNvPr id="12" name="Ink 11"/>
            </p:nvPicPr>
            <p:blipFill>
              <a:blip r:embed="rId19"/>
            </p:blipFill>
            <p:spPr>
              <a:xfrm>
                <a:off x="1857257" y="5751492"/>
                <a:ext cx="8125920" cy="306720"/>
              </a:xfrm>
              <a:prstGeom prst="rect"/>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Outline</a:t>
            </a:r>
            <a:endParaRPr lang="de-DE" dirty="0"/>
          </a:p>
        </p:txBody>
      </p:sp>
      <p:sp>
        <p:nvSpPr>
          <p:cNvPr id="3" name="Inhaltsplatzhalter 2"/>
          <p:cNvSpPr>
            <a:spLocks noGrp="1"/>
          </p:cNvSpPr>
          <p:nvPr>
            <p:ph idx="1"/>
          </p:nvPr>
        </p:nvSpPr>
        <p:spPr/>
        <p:txBody>
          <a:bodyPr/>
          <a:lstStyle/>
          <a:p>
            <a:r>
              <a:rPr lang="de-DE" dirty="0" err="1"/>
              <a:t>Generic</a:t>
            </a:r>
            <a:r>
              <a:rPr lang="de-DE" dirty="0"/>
              <a:t> </a:t>
            </a:r>
            <a:r>
              <a:rPr lang="de-DE" dirty="0" err="1"/>
              <a:t>Process</a:t>
            </a:r>
            <a:r>
              <a:rPr lang="de-DE" dirty="0"/>
              <a:t> Model</a:t>
            </a:r>
            <a:endParaRPr lang="de-DE" dirty="0"/>
          </a:p>
          <a:p>
            <a:endParaRPr lang="de-DE" dirty="0"/>
          </a:p>
          <a:p>
            <a:r>
              <a:rPr lang="de-DE" dirty="0" err="1"/>
              <a:t>Roles</a:t>
            </a:r>
            <a:endParaRPr lang="de-DE" dirty="0"/>
          </a:p>
          <a:p>
            <a:endParaRPr lang="de-DE" dirty="0"/>
          </a:p>
          <a:p>
            <a:r>
              <a:rPr lang="de-DE" b="1" dirty="0"/>
              <a:t>Core </a:t>
            </a:r>
            <a:r>
              <a:rPr lang="de-DE" b="1" dirty="0" err="1"/>
              <a:t>Deliverables</a:t>
            </a:r>
            <a:endParaRPr lang="de-DE" b="1" dirty="0"/>
          </a:p>
          <a:p>
            <a:endParaRPr lang="de-DE" dirty="0"/>
          </a:p>
          <a:p>
            <a:r>
              <a:rPr lang="de-DE" dirty="0"/>
              <a:t>Summary</a:t>
            </a:r>
            <a:endParaRPr lang="de-DE" dirty="0"/>
          </a:p>
          <a:p>
            <a:endParaRPr lang="de-DE" dirty="0"/>
          </a:p>
          <a:p>
            <a:endParaRPr lang="de-DE" dirty="0"/>
          </a:p>
          <a:p>
            <a:endParaRPr lang="de-DE" dirty="0"/>
          </a:p>
          <a:p>
            <a:endParaRPr lang="de-DE" dirty="0">
              <a:solidFill>
                <a:srgbClr val="002060"/>
              </a:solidFill>
            </a:endParaRPr>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Deliverables</a:t>
            </a:r>
            <a:endParaRPr lang="en-US" dirty="0"/>
          </a:p>
        </p:txBody>
      </p:sp>
      <p:sp>
        <p:nvSpPr>
          <p:cNvPr id="3" name="Inhaltsplatzhalter 2"/>
          <p:cNvSpPr>
            <a:spLocks noGrp="1"/>
          </p:cNvSpPr>
          <p:nvPr>
            <p:ph idx="1"/>
          </p:nvPr>
        </p:nvSpPr>
        <p:spPr/>
        <p:txBody>
          <a:bodyPr/>
          <a:lstStyle/>
          <a:p>
            <a:r>
              <a:rPr lang="en-US" dirty="0"/>
              <a:t>A deliverable is a tangible or intangible good or service produced as a result of a project.</a:t>
            </a:r>
            <a:endParaRPr lang="en-US" dirty="0"/>
          </a:p>
          <a:p>
            <a:pPr lvl="1"/>
            <a:r>
              <a:rPr lang="de-DE" dirty="0"/>
              <a:t>Are </a:t>
            </a:r>
            <a:r>
              <a:rPr lang="de-DE" dirty="0" err="1"/>
              <a:t>often</a:t>
            </a:r>
            <a:r>
              <a:rPr lang="de-DE" dirty="0"/>
              <a:t> </a:t>
            </a:r>
            <a:r>
              <a:rPr lang="de-DE" dirty="0" err="1"/>
              <a:t>parts</a:t>
            </a:r>
            <a:r>
              <a:rPr lang="de-DE" dirty="0"/>
              <a:t> </a:t>
            </a:r>
            <a:r>
              <a:rPr lang="de-DE" dirty="0" err="1"/>
              <a:t>of</a:t>
            </a:r>
            <a:r>
              <a:rPr lang="de-DE" dirty="0"/>
              <a:t> </a:t>
            </a:r>
            <a:r>
              <a:rPr lang="de-DE" dirty="0" err="1"/>
              <a:t>contracts</a:t>
            </a:r>
            <a:endParaRPr lang="de-DE" dirty="0"/>
          </a:p>
          <a:p>
            <a:pPr lvl="1"/>
            <a:r>
              <a:rPr lang="de-DE" dirty="0" err="1"/>
              <a:t>Should</a:t>
            </a:r>
            <a:r>
              <a:rPr lang="de-DE" dirty="0"/>
              <a:t> </a:t>
            </a:r>
            <a:r>
              <a:rPr lang="de-DE" dirty="0" err="1"/>
              <a:t>meet</a:t>
            </a:r>
            <a:r>
              <a:rPr lang="de-DE" dirty="0"/>
              <a:t> </a:t>
            </a:r>
            <a:r>
              <a:rPr lang="de-DE" dirty="0" err="1"/>
              <a:t>stakeholder‘s</a:t>
            </a:r>
            <a:r>
              <a:rPr lang="de-DE" dirty="0"/>
              <a:t> </a:t>
            </a:r>
            <a:r>
              <a:rPr lang="de-DE" dirty="0" err="1"/>
              <a:t>needs</a:t>
            </a:r>
            <a:r>
              <a:rPr lang="de-DE" dirty="0"/>
              <a:t> and </a:t>
            </a:r>
            <a:r>
              <a:rPr lang="de-DE" dirty="0" err="1"/>
              <a:t>expectations</a:t>
            </a:r>
            <a:endParaRPr lang="de-DE" dirty="0"/>
          </a:p>
          <a:p>
            <a:pPr lvl="1"/>
            <a:endParaRPr lang="de-DE" dirty="0"/>
          </a:p>
          <a:p>
            <a:r>
              <a:rPr lang="de-DE" dirty="0" err="1"/>
              <a:t>Four</a:t>
            </a:r>
            <a:r>
              <a:rPr lang="de-DE" dirty="0"/>
              <a:t> </a:t>
            </a:r>
            <a:r>
              <a:rPr lang="de-DE" dirty="0" err="1"/>
              <a:t>core</a:t>
            </a:r>
            <a:r>
              <a:rPr lang="de-DE" dirty="0"/>
              <a:t> </a:t>
            </a:r>
            <a:r>
              <a:rPr lang="de-DE" dirty="0" err="1"/>
              <a:t>deliverables</a:t>
            </a:r>
            <a:r>
              <a:rPr lang="de-DE" dirty="0"/>
              <a:t> </a:t>
            </a:r>
            <a:r>
              <a:rPr lang="de-DE" dirty="0" err="1"/>
              <a:t>for</a:t>
            </a:r>
            <a:r>
              <a:rPr lang="de-DE" dirty="0"/>
              <a:t> </a:t>
            </a:r>
            <a:r>
              <a:rPr lang="de-DE" dirty="0" err="1"/>
              <a:t>data</a:t>
            </a:r>
            <a:r>
              <a:rPr lang="de-DE" dirty="0"/>
              <a:t> </a:t>
            </a:r>
            <a:r>
              <a:rPr lang="de-DE" dirty="0" err="1"/>
              <a:t>science</a:t>
            </a:r>
            <a:r>
              <a:rPr lang="de-DE" dirty="0"/>
              <a:t> </a:t>
            </a:r>
            <a:r>
              <a:rPr lang="de-DE" dirty="0" err="1"/>
              <a:t>projects</a:t>
            </a:r>
            <a:endParaRPr lang="de-DE" dirty="0"/>
          </a:p>
          <a:p>
            <a:pPr lvl="1"/>
            <a:r>
              <a:rPr lang="de-DE" dirty="0"/>
              <a:t>Sponsor </a:t>
            </a:r>
            <a:r>
              <a:rPr lang="de-DE" dirty="0" err="1"/>
              <a:t>presentation</a:t>
            </a:r>
            <a:endParaRPr lang="de-DE" dirty="0"/>
          </a:p>
          <a:p>
            <a:pPr lvl="1"/>
            <a:r>
              <a:rPr lang="de-DE" dirty="0"/>
              <a:t>Analyst </a:t>
            </a:r>
            <a:r>
              <a:rPr lang="de-DE" dirty="0" err="1"/>
              <a:t>presentation</a:t>
            </a:r>
            <a:endParaRPr lang="de-DE" dirty="0"/>
          </a:p>
          <a:p>
            <a:pPr lvl="1"/>
            <a:r>
              <a:rPr lang="de-DE" dirty="0"/>
              <a:t>Code</a:t>
            </a:r>
            <a:endParaRPr lang="de-DE" dirty="0"/>
          </a:p>
          <a:p>
            <a:pPr lvl="1"/>
            <a:r>
              <a:rPr lang="de-DE" dirty="0"/>
              <a:t>Technical </a:t>
            </a:r>
            <a:r>
              <a:rPr lang="de-DE" dirty="0" err="1"/>
              <a:t>specifications</a:t>
            </a:r>
            <a:endParaRPr lang="de-DE" dirty="0"/>
          </a:p>
          <a:p>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Sponsor </a:t>
            </a:r>
            <a:r>
              <a:rPr lang="de-DE" dirty="0" err="1"/>
              <a:t>Presentation</a:t>
            </a:r>
            <a:endParaRPr lang="de-DE" dirty="0"/>
          </a:p>
        </p:txBody>
      </p:sp>
      <p:sp>
        <p:nvSpPr>
          <p:cNvPr id="3" name="Inhaltsplatzhalter 2"/>
          <p:cNvSpPr>
            <a:spLocks noGrp="1"/>
          </p:cNvSpPr>
          <p:nvPr>
            <p:ph idx="1"/>
          </p:nvPr>
        </p:nvSpPr>
        <p:spPr/>
        <p:txBody>
          <a:bodyPr>
            <a:normAutofit lnSpcReduction="10000"/>
          </a:bodyPr>
          <a:lstStyle/>
          <a:p>
            <a:r>
              <a:rPr lang="de-DE" dirty="0"/>
              <a:t>„Big Picture“ </a:t>
            </a:r>
            <a:r>
              <a:rPr lang="de-DE" dirty="0" err="1"/>
              <a:t>of</a:t>
            </a:r>
            <a:r>
              <a:rPr lang="de-DE" dirty="0"/>
              <a:t> </a:t>
            </a:r>
            <a:r>
              <a:rPr lang="de-DE" dirty="0" err="1"/>
              <a:t>the</a:t>
            </a:r>
            <a:r>
              <a:rPr lang="de-DE" dirty="0"/>
              <a:t> </a:t>
            </a:r>
            <a:r>
              <a:rPr lang="de-DE" dirty="0" err="1"/>
              <a:t>project</a:t>
            </a:r>
            <a:endParaRPr lang="de-DE" dirty="0"/>
          </a:p>
          <a:p>
            <a:endParaRPr lang="de-DE" dirty="0"/>
          </a:p>
          <a:p>
            <a:r>
              <a:rPr lang="de-DE" dirty="0"/>
              <a:t>Clear </a:t>
            </a:r>
            <a:r>
              <a:rPr lang="de-DE" dirty="0" err="1"/>
              <a:t>takeaway</a:t>
            </a:r>
            <a:r>
              <a:rPr lang="de-DE" dirty="0"/>
              <a:t> </a:t>
            </a:r>
            <a:r>
              <a:rPr lang="de-DE" dirty="0" err="1"/>
              <a:t>messages</a:t>
            </a:r>
            <a:endParaRPr lang="de-DE" dirty="0"/>
          </a:p>
          <a:p>
            <a:pPr lvl="1"/>
            <a:r>
              <a:rPr lang="de-DE" dirty="0"/>
              <a:t>Highlight KPIs</a:t>
            </a:r>
            <a:endParaRPr lang="de-DE" dirty="0"/>
          </a:p>
          <a:p>
            <a:pPr lvl="1"/>
            <a:r>
              <a:rPr lang="de-DE" dirty="0" err="1"/>
              <a:t>Should</a:t>
            </a:r>
            <a:r>
              <a:rPr lang="de-DE" dirty="0"/>
              <a:t> </a:t>
            </a:r>
            <a:r>
              <a:rPr lang="de-DE" dirty="0" err="1"/>
              <a:t>aid</a:t>
            </a:r>
            <a:r>
              <a:rPr lang="de-DE" dirty="0"/>
              <a:t> </a:t>
            </a:r>
            <a:r>
              <a:rPr lang="de-DE" dirty="0" err="1"/>
              <a:t>decision</a:t>
            </a:r>
            <a:r>
              <a:rPr lang="de-DE" dirty="0"/>
              <a:t> </a:t>
            </a:r>
            <a:r>
              <a:rPr lang="de-DE" dirty="0" err="1"/>
              <a:t>making</a:t>
            </a:r>
            <a:endParaRPr lang="de-DE" dirty="0"/>
          </a:p>
          <a:p>
            <a:pPr lvl="1"/>
            <a:endParaRPr lang="de-DE" dirty="0"/>
          </a:p>
          <a:p>
            <a:r>
              <a:rPr lang="de-DE" dirty="0" err="1"/>
              <a:t>Should</a:t>
            </a:r>
            <a:r>
              <a:rPr lang="de-DE" dirty="0"/>
              <a:t> </a:t>
            </a:r>
            <a:r>
              <a:rPr lang="de-DE" dirty="0" err="1"/>
              <a:t>address</a:t>
            </a:r>
            <a:r>
              <a:rPr lang="de-DE" dirty="0"/>
              <a:t> a non-</a:t>
            </a:r>
            <a:r>
              <a:rPr lang="de-DE" dirty="0" err="1"/>
              <a:t>technical</a:t>
            </a:r>
            <a:r>
              <a:rPr lang="de-DE" dirty="0"/>
              <a:t> </a:t>
            </a:r>
            <a:r>
              <a:rPr lang="de-DE" dirty="0" err="1"/>
              <a:t>audience</a:t>
            </a:r>
            <a:endParaRPr lang="de-DE" dirty="0"/>
          </a:p>
          <a:p>
            <a:endParaRPr lang="de-DE" dirty="0"/>
          </a:p>
          <a:p>
            <a:r>
              <a:rPr lang="de-DE" dirty="0"/>
              <a:t>Clean </a:t>
            </a:r>
            <a:r>
              <a:rPr lang="de-DE" dirty="0" err="1"/>
              <a:t>and</a:t>
            </a:r>
            <a:r>
              <a:rPr lang="de-DE" dirty="0"/>
              <a:t> simple </a:t>
            </a:r>
            <a:r>
              <a:rPr lang="de-DE" dirty="0" err="1"/>
              <a:t>visualizations</a:t>
            </a:r>
            <a:r>
              <a:rPr lang="de-DE" dirty="0"/>
              <a:t> </a:t>
            </a:r>
            <a:endParaRPr lang="de-DE" dirty="0"/>
          </a:p>
          <a:p>
            <a:pPr lvl="1"/>
            <a:r>
              <a:rPr lang="de-DE" dirty="0" err="1"/>
              <a:t>For</a:t>
            </a:r>
            <a:r>
              <a:rPr lang="de-DE" dirty="0"/>
              <a:t> </a:t>
            </a:r>
            <a:r>
              <a:rPr lang="de-DE" dirty="0" err="1"/>
              <a:t>example</a:t>
            </a:r>
            <a:r>
              <a:rPr lang="de-DE" dirty="0"/>
              <a:t>, bar </a:t>
            </a:r>
            <a:r>
              <a:rPr lang="de-DE" dirty="0" err="1"/>
              <a:t>charts</a:t>
            </a:r>
            <a:r>
              <a:rPr lang="de-DE" dirty="0"/>
              <a:t>, </a:t>
            </a:r>
            <a:r>
              <a:rPr lang="de-DE" dirty="0" err="1"/>
              <a:t>line</a:t>
            </a:r>
            <a:r>
              <a:rPr lang="de-DE" dirty="0"/>
              <a:t> </a:t>
            </a:r>
            <a:r>
              <a:rPr lang="de-DE" dirty="0" err="1"/>
              <a:t>charts</a:t>
            </a:r>
            <a:r>
              <a:rPr lang="de-DE" dirty="0"/>
              <a:t>, …</a:t>
            </a:r>
            <a:endParaRPr lang="de-DE" dirty="0"/>
          </a:p>
          <a:p>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Analyst </a:t>
            </a:r>
            <a:r>
              <a:rPr lang="de-DE" dirty="0" err="1"/>
              <a:t>Presentation</a:t>
            </a:r>
            <a:br>
              <a:rPr lang="de-DE" dirty="0"/>
            </a:br>
            <a:endParaRPr lang="en-US" dirty="0"/>
          </a:p>
        </p:txBody>
      </p:sp>
      <p:sp>
        <p:nvSpPr>
          <p:cNvPr id="3" name="Inhaltsplatzhalter 2"/>
          <p:cNvSpPr>
            <a:spLocks noGrp="1"/>
          </p:cNvSpPr>
          <p:nvPr>
            <p:ph idx="1"/>
          </p:nvPr>
        </p:nvSpPr>
        <p:spPr/>
        <p:txBody>
          <a:bodyPr>
            <a:normAutofit fontScale="92500" lnSpcReduction="10000"/>
          </a:bodyPr>
          <a:lstStyle/>
          <a:p>
            <a:r>
              <a:rPr lang="de-DE" dirty="0" err="1"/>
              <a:t>Describe</a:t>
            </a:r>
            <a:r>
              <a:rPr lang="de-DE" dirty="0"/>
              <a:t> </a:t>
            </a:r>
            <a:r>
              <a:rPr lang="de-DE" dirty="0" err="1"/>
              <a:t>analysis</a:t>
            </a:r>
            <a:r>
              <a:rPr lang="de-DE" dirty="0"/>
              <a:t> </a:t>
            </a:r>
            <a:r>
              <a:rPr lang="de-DE" dirty="0" err="1"/>
              <a:t>methods</a:t>
            </a:r>
            <a:r>
              <a:rPr lang="de-DE" dirty="0"/>
              <a:t> </a:t>
            </a:r>
            <a:r>
              <a:rPr lang="de-DE" dirty="0" err="1"/>
              <a:t>and</a:t>
            </a:r>
            <a:r>
              <a:rPr lang="de-DE" dirty="0"/>
              <a:t> </a:t>
            </a:r>
            <a:r>
              <a:rPr lang="de-DE" dirty="0" err="1"/>
              <a:t>data</a:t>
            </a:r>
            <a:endParaRPr lang="de-DE" dirty="0"/>
          </a:p>
          <a:p>
            <a:pPr lvl="1"/>
            <a:r>
              <a:rPr lang="de-DE" dirty="0"/>
              <a:t>General </a:t>
            </a:r>
            <a:r>
              <a:rPr lang="de-DE" dirty="0" err="1"/>
              <a:t>approach</a:t>
            </a:r>
            <a:endParaRPr lang="de-DE" dirty="0"/>
          </a:p>
          <a:p>
            <a:pPr lvl="1"/>
            <a:r>
              <a:rPr lang="de-DE" dirty="0" err="1"/>
              <a:t>Interesting</a:t>
            </a:r>
            <a:r>
              <a:rPr lang="de-DE" dirty="0"/>
              <a:t> </a:t>
            </a:r>
            <a:r>
              <a:rPr lang="de-DE" dirty="0" err="1"/>
              <a:t>insights</a:t>
            </a:r>
            <a:r>
              <a:rPr lang="de-DE" dirty="0"/>
              <a:t>, </a:t>
            </a:r>
            <a:r>
              <a:rPr lang="de-DE" dirty="0" err="1"/>
              <a:t>unexpected</a:t>
            </a:r>
            <a:r>
              <a:rPr lang="de-DE" dirty="0"/>
              <a:t> </a:t>
            </a:r>
            <a:r>
              <a:rPr lang="de-DE" dirty="0" err="1"/>
              <a:t>situations</a:t>
            </a:r>
            <a:endParaRPr lang="de-DE" dirty="0"/>
          </a:p>
          <a:p>
            <a:endParaRPr lang="de-DE" dirty="0"/>
          </a:p>
          <a:p>
            <a:r>
              <a:rPr lang="de-DE" dirty="0"/>
              <a:t>Details on </a:t>
            </a:r>
            <a:r>
              <a:rPr lang="de-DE" dirty="0" err="1"/>
              <a:t>how</a:t>
            </a:r>
            <a:r>
              <a:rPr lang="de-DE" dirty="0"/>
              <a:t> </a:t>
            </a:r>
            <a:r>
              <a:rPr lang="de-DE" dirty="0" err="1"/>
              <a:t>results</a:t>
            </a:r>
            <a:r>
              <a:rPr lang="de-DE" dirty="0"/>
              <a:t> </a:t>
            </a:r>
            <a:r>
              <a:rPr lang="de-DE" dirty="0" err="1"/>
              <a:t>change</a:t>
            </a:r>
            <a:r>
              <a:rPr lang="de-DE" dirty="0"/>
              <a:t> </a:t>
            </a:r>
            <a:r>
              <a:rPr lang="de-DE" dirty="0" err="1"/>
              <a:t>current</a:t>
            </a:r>
            <a:r>
              <a:rPr lang="de-DE" dirty="0"/>
              <a:t> </a:t>
            </a:r>
            <a:r>
              <a:rPr lang="de-DE" dirty="0" err="1"/>
              <a:t>status</a:t>
            </a:r>
            <a:endParaRPr lang="de-DE" dirty="0"/>
          </a:p>
          <a:p>
            <a:pPr lvl="1"/>
            <a:r>
              <a:rPr lang="de-DE" dirty="0"/>
              <a:t>Business </a:t>
            </a:r>
            <a:r>
              <a:rPr lang="de-DE" dirty="0" err="1"/>
              <a:t>process</a:t>
            </a:r>
            <a:r>
              <a:rPr lang="de-DE" dirty="0"/>
              <a:t> </a:t>
            </a:r>
            <a:r>
              <a:rPr lang="de-DE" dirty="0" err="1"/>
              <a:t>changes</a:t>
            </a:r>
            <a:endParaRPr lang="de-DE" dirty="0"/>
          </a:p>
          <a:p>
            <a:pPr lvl="1"/>
            <a:r>
              <a:rPr lang="de-DE" dirty="0" err="1"/>
              <a:t>Advancement</a:t>
            </a:r>
            <a:r>
              <a:rPr lang="de-DE" dirty="0"/>
              <a:t> </a:t>
            </a:r>
            <a:r>
              <a:rPr lang="de-DE" dirty="0" err="1"/>
              <a:t>of</a:t>
            </a:r>
            <a:r>
              <a:rPr lang="de-DE" dirty="0"/>
              <a:t> </a:t>
            </a:r>
            <a:r>
              <a:rPr lang="de-DE" dirty="0" err="1"/>
              <a:t>the</a:t>
            </a:r>
            <a:r>
              <a:rPr lang="de-DE" dirty="0"/>
              <a:t> </a:t>
            </a:r>
            <a:r>
              <a:rPr lang="de-DE" dirty="0" err="1"/>
              <a:t>state</a:t>
            </a:r>
            <a:r>
              <a:rPr lang="de-DE" dirty="0"/>
              <a:t> </a:t>
            </a:r>
            <a:r>
              <a:rPr lang="de-DE" dirty="0" err="1"/>
              <a:t>of</a:t>
            </a:r>
            <a:r>
              <a:rPr lang="de-DE" dirty="0"/>
              <a:t> </a:t>
            </a:r>
            <a:r>
              <a:rPr lang="de-DE" dirty="0" err="1"/>
              <a:t>the</a:t>
            </a:r>
            <a:r>
              <a:rPr lang="de-DE" dirty="0"/>
              <a:t> </a:t>
            </a:r>
            <a:r>
              <a:rPr lang="de-DE" dirty="0" err="1"/>
              <a:t>art</a:t>
            </a:r>
            <a:endParaRPr lang="de-DE" dirty="0"/>
          </a:p>
          <a:p>
            <a:endParaRPr lang="de-DE" dirty="0"/>
          </a:p>
          <a:p>
            <a:r>
              <a:rPr lang="de-DE" dirty="0"/>
              <a:t>May </a:t>
            </a:r>
            <a:r>
              <a:rPr lang="de-DE" dirty="0" err="1"/>
              <a:t>use</a:t>
            </a:r>
            <a:r>
              <a:rPr lang="de-DE" dirty="0"/>
              <a:t> </a:t>
            </a:r>
            <a:r>
              <a:rPr lang="de-DE" dirty="0" err="1"/>
              <a:t>more</a:t>
            </a:r>
            <a:r>
              <a:rPr lang="de-DE" dirty="0"/>
              <a:t> </a:t>
            </a:r>
            <a:r>
              <a:rPr lang="de-DE" dirty="0" err="1"/>
              <a:t>complex</a:t>
            </a:r>
            <a:r>
              <a:rPr lang="de-DE" dirty="0"/>
              <a:t> </a:t>
            </a:r>
            <a:r>
              <a:rPr lang="de-DE" dirty="0" err="1"/>
              <a:t>visualizations</a:t>
            </a:r>
            <a:endParaRPr lang="de-DE" dirty="0"/>
          </a:p>
          <a:p>
            <a:pPr lvl="1"/>
            <a:r>
              <a:rPr lang="de-DE" dirty="0" err="1"/>
              <a:t>For</a:t>
            </a:r>
            <a:r>
              <a:rPr lang="de-DE" dirty="0"/>
              <a:t> </a:t>
            </a:r>
            <a:r>
              <a:rPr lang="de-DE" dirty="0" err="1"/>
              <a:t>example</a:t>
            </a:r>
            <a:r>
              <a:rPr lang="de-DE" dirty="0"/>
              <a:t>, </a:t>
            </a:r>
            <a:r>
              <a:rPr lang="de-DE" dirty="0" err="1"/>
              <a:t>density</a:t>
            </a:r>
            <a:r>
              <a:rPr lang="de-DE" dirty="0"/>
              <a:t> </a:t>
            </a:r>
            <a:r>
              <a:rPr lang="de-DE" dirty="0" err="1"/>
              <a:t>plots</a:t>
            </a:r>
            <a:r>
              <a:rPr lang="de-DE" dirty="0"/>
              <a:t>, </a:t>
            </a:r>
            <a:r>
              <a:rPr lang="de-DE" dirty="0" err="1"/>
              <a:t>histograms</a:t>
            </a:r>
            <a:r>
              <a:rPr lang="de-DE" dirty="0"/>
              <a:t>, </a:t>
            </a:r>
            <a:r>
              <a:rPr lang="de-DE" dirty="0" err="1"/>
              <a:t>boxplots</a:t>
            </a:r>
            <a:r>
              <a:rPr lang="de-DE" dirty="0"/>
              <a:t>, ROC </a:t>
            </a:r>
            <a:r>
              <a:rPr lang="de-DE" dirty="0" err="1"/>
              <a:t>curves</a:t>
            </a:r>
            <a:r>
              <a:rPr lang="de-DE" dirty="0"/>
              <a:t>, …</a:t>
            </a:r>
            <a:endParaRPr lang="de-DE" dirty="0"/>
          </a:p>
          <a:p>
            <a:pPr lvl="1"/>
            <a:r>
              <a:rPr lang="de-DE" dirty="0" err="1"/>
              <a:t>Should</a:t>
            </a:r>
            <a:r>
              <a:rPr lang="de-DE" dirty="0"/>
              <a:t> still </a:t>
            </a:r>
            <a:r>
              <a:rPr lang="de-DE" dirty="0" err="1"/>
              <a:t>be</a:t>
            </a:r>
            <a:r>
              <a:rPr lang="de-DE" dirty="0"/>
              <a:t> clean </a:t>
            </a:r>
            <a:r>
              <a:rPr lang="de-DE" dirty="0" err="1"/>
              <a:t>and</a:t>
            </a:r>
            <a:r>
              <a:rPr lang="de-DE" dirty="0"/>
              <a:t> not </a:t>
            </a:r>
            <a:r>
              <a:rPr lang="de-DE" dirty="0" err="1"/>
              <a:t>overloaded</a:t>
            </a:r>
            <a:endParaRPr lang="de-DE" dirty="0"/>
          </a:p>
          <a:p>
            <a:endParaRPr lang="en-US"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Code </a:t>
            </a:r>
            <a:r>
              <a:rPr lang="de-DE" dirty="0" err="1"/>
              <a:t>and</a:t>
            </a:r>
            <a:r>
              <a:rPr lang="de-DE" dirty="0"/>
              <a:t> Technical </a:t>
            </a:r>
            <a:r>
              <a:rPr lang="de-DE" dirty="0" err="1"/>
              <a:t>Specification</a:t>
            </a:r>
            <a:endParaRPr lang="en-US" dirty="0"/>
          </a:p>
        </p:txBody>
      </p:sp>
      <p:sp>
        <p:nvSpPr>
          <p:cNvPr id="3" name="Inhaltsplatzhalter 2"/>
          <p:cNvSpPr>
            <a:spLocks noGrp="1"/>
          </p:cNvSpPr>
          <p:nvPr>
            <p:ph idx="1"/>
          </p:nvPr>
        </p:nvSpPr>
        <p:spPr/>
        <p:txBody>
          <a:bodyPr>
            <a:normAutofit fontScale="92500" lnSpcReduction="10000"/>
          </a:bodyPr>
          <a:lstStyle/>
          <a:p>
            <a:r>
              <a:rPr lang="de-DE" dirty="0"/>
              <a:t>All </a:t>
            </a:r>
            <a:r>
              <a:rPr lang="de-DE" dirty="0" err="1"/>
              <a:t>available</a:t>
            </a:r>
            <a:r>
              <a:rPr lang="de-DE" dirty="0"/>
              <a:t> </a:t>
            </a:r>
            <a:r>
              <a:rPr lang="de-DE" dirty="0" err="1"/>
              <a:t>code</a:t>
            </a:r>
            <a:r>
              <a:rPr lang="de-DE" dirty="0"/>
              <a:t> </a:t>
            </a:r>
            <a:r>
              <a:rPr lang="de-DE" dirty="0" err="1"/>
              <a:t>of</a:t>
            </a:r>
            <a:r>
              <a:rPr lang="de-DE" dirty="0"/>
              <a:t> </a:t>
            </a:r>
            <a:r>
              <a:rPr lang="de-DE" dirty="0" err="1"/>
              <a:t>the</a:t>
            </a:r>
            <a:r>
              <a:rPr lang="de-DE" dirty="0"/>
              <a:t> </a:t>
            </a:r>
            <a:r>
              <a:rPr lang="de-DE" dirty="0" err="1"/>
              <a:t>project</a:t>
            </a:r>
            <a:endParaRPr lang="de-DE" dirty="0"/>
          </a:p>
          <a:p>
            <a:pPr lvl="1"/>
            <a:r>
              <a:rPr lang="de-DE" dirty="0" err="1"/>
              <a:t>Often</a:t>
            </a:r>
            <a:r>
              <a:rPr lang="de-DE" dirty="0"/>
              <a:t> </a:t>
            </a:r>
            <a:r>
              <a:rPr lang="de-DE" dirty="0" err="1"/>
              <a:t>code</a:t>
            </a:r>
            <a:r>
              <a:rPr lang="de-DE" dirty="0"/>
              <a:t> </a:t>
            </a:r>
            <a:r>
              <a:rPr lang="de-DE" dirty="0" err="1"/>
              <a:t>is</a:t>
            </a:r>
            <a:r>
              <a:rPr lang="de-DE" dirty="0"/>
              <a:t> </a:t>
            </a:r>
            <a:r>
              <a:rPr lang="de-DE" dirty="0" err="1"/>
              <a:t>prototypical</a:t>
            </a:r>
            <a:r>
              <a:rPr lang="de-DE" dirty="0"/>
              <a:t> („</a:t>
            </a:r>
            <a:r>
              <a:rPr lang="de-DE" dirty="0" err="1"/>
              <a:t>hacky</a:t>
            </a:r>
            <a:r>
              <a:rPr lang="de-DE" dirty="0"/>
              <a:t>“) </a:t>
            </a:r>
            <a:r>
              <a:rPr lang="de-DE" dirty="0" err="1"/>
              <a:t>because</a:t>
            </a:r>
            <a:r>
              <a:rPr lang="de-DE" dirty="0"/>
              <a:t> </a:t>
            </a:r>
            <a:r>
              <a:rPr lang="de-DE" dirty="0" err="1"/>
              <a:t>results</a:t>
            </a:r>
            <a:r>
              <a:rPr lang="de-DE" dirty="0"/>
              <a:t> </a:t>
            </a:r>
            <a:r>
              <a:rPr lang="de-DE" dirty="0" err="1"/>
              <a:t>are</a:t>
            </a:r>
            <a:r>
              <a:rPr lang="de-DE" dirty="0"/>
              <a:t> </a:t>
            </a:r>
            <a:r>
              <a:rPr lang="de-DE" dirty="0" err="1"/>
              <a:t>more</a:t>
            </a:r>
            <a:r>
              <a:rPr lang="de-DE" dirty="0"/>
              <a:t> </a:t>
            </a:r>
            <a:r>
              <a:rPr lang="de-DE" dirty="0" err="1"/>
              <a:t>important</a:t>
            </a:r>
            <a:r>
              <a:rPr lang="de-DE" dirty="0"/>
              <a:t> </a:t>
            </a:r>
            <a:r>
              <a:rPr lang="de-DE" dirty="0" err="1"/>
              <a:t>than</a:t>
            </a:r>
            <a:r>
              <a:rPr lang="de-DE" dirty="0"/>
              <a:t> clean </a:t>
            </a:r>
            <a:r>
              <a:rPr lang="de-DE" dirty="0" err="1"/>
              <a:t>code</a:t>
            </a:r>
            <a:endParaRPr lang="de-DE" dirty="0"/>
          </a:p>
          <a:p>
            <a:endParaRPr lang="de-DE" dirty="0"/>
          </a:p>
          <a:p>
            <a:r>
              <a:rPr lang="de-DE" dirty="0" err="1"/>
              <a:t>Enables</a:t>
            </a:r>
            <a:r>
              <a:rPr lang="de-DE" dirty="0"/>
              <a:t> </a:t>
            </a:r>
            <a:r>
              <a:rPr lang="de-DE" dirty="0" err="1"/>
              <a:t>operationalization</a:t>
            </a:r>
            <a:endParaRPr lang="de-DE" dirty="0"/>
          </a:p>
          <a:p>
            <a:pPr lvl="1"/>
            <a:r>
              <a:rPr lang="de-DE" dirty="0"/>
              <a:t>May </a:t>
            </a:r>
            <a:r>
              <a:rPr lang="de-DE" dirty="0" err="1"/>
              <a:t>re-use</a:t>
            </a:r>
            <a:r>
              <a:rPr lang="de-DE" dirty="0"/>
              <a:t> </a:t>
            </a:r>
            <a:r>
              <a:rPr lang="de-DE" dirty="0" err="1"/>
              <a:t>code</a:t>
            </a:r>
            <a:r>
              <a:rPr lang="de-DE" dirty="0"/>
              <a:t> </a:t>
            </a:r>
            <a:r>
              <a:rPr lang="de-DE" dirty="0" err="1"/>
              <a:t>as</a:t>
            </a:r>
            <a:r>
              <a:rPr lang="de-DE" dirty="0"/>
              <a:t> </a:t>
            </a:r>
            <a:r>
              <a:rPr lang="de-DE" dirty="0" err="1"/>
              <a:t>is</a:t>
            </a:r>
            <a:endParaRPr lang="de-DE" dirty="0"/>
          </a:p>
          <a:p>
            <a:pPr lvl="1"/>
            <a:r>
              <a:rPr lang="de-DE" dirty="0"/>
              <a:t>May </a:t>
            </a:r>
            <a:r>
              <a:rPr lang="de-DE" dirty="0" err="1"/>
              <a:t>adopt</a:t>
            </a:r>
            <a:r>
              <a:rPr lang="de-DE" dirty="0"/>
              <a:t> </a:t>
            </a:r>
            <a:r>
              <a:rPr lang="de-DE" dirty="0" err="1"/>
              <a:t>code</a:t>
            </a:r>
            <a:r>
              <a:rPr lang="de-DE" dirty="0"/>
              <a:t> </a:t>
            </a:r>
            <a:r>
              <a:rPr lang="de-DE" dirty="0" err="1"/>
              <a:t>or</a:t>
            </a:r>
            <a:r>
              <a:rPr lang="de-DE" dirty="0"/>
              <a:t> clean </a:t>
            </a:r>
            <a:r>
              <a:rPr lang="de-DE" dirty="0" err="1"/>
              <a:t>up</a:t>
            </a:r>
            <a:r>
              <a:rPr lang="de-DE" dirty="0"/>
              <a:t> </a:t>
            </a:r>
            <a:r>
              <a:rPr lang="de-DE" dirty="0" err="1"/>
              <a:t>code</a:t>
            </a:r>
            <a:endParaRPr lang="de-DE" dirty="0"/>
          </a:p>
          <a:p>
            <a:pPr lvl="1"/>
            <a:r>
              <a:rPr lang="de-DE" dirty="0"/>
              <a:t>May </a:t>
            </a:r>
            <a:r>
              <a:rPr lang="de-DE" dirty="0" err="1"/>
              <a:t>rewrite</a:t>
            </a:r>
            <a:r>
              <a:rPr lang="de-DE" dirty="0"/>
              <a:t> same </a:t>
            </a:r>
            <a:r>
              <a:rPr lang="de-DE" dirty="0" err="1"/>
              <a:t>functionality</a:t>
            </a:r>
            <a:r>
              <a:rPr lang="de-DE" dirty="0"/>
              <a:t> in a different </a:t>
            </a:r>
            <a:r>
              <a:rPr lang="de-DE" dirty="0" err="1"/>
              <a:t>language</a:t>
            </a:r>
            <a:r>
              <a:rPr lang="de-DE" dirty="0"/>
              <a:t>/</a:t>
            </a:r>
            <a:r>
              <a:rPr lang="de-DE" dirty="0" err="1"/>
              <a:t>for</a:t>
            </a:r>
            <a:r>
              <a:rPr lang="de-DE" dirty="0"/>
              <a:t> a different </a:t>
            </a:r>
            <a:r>
              <a:rPr lang="de-DE" dirty="0" err="1"/>
              <a:t>environment</a:t>
            </a:r>
            <a:endParaRPr lang="de-DE" dirty="0"/>
          </a:p>
          <a:p>
            <a:pPr lvl="1"/>
            <a:endParaRPr lang="de-DE" dirty="0"/>
          </a:p>
          <a:p>
            <a:r>
              <a:rPr lang="de-DE" dirty="0"/>
              <a:t>Technical </a:t>
            </a:r>
            <a:r>
              <a:rPr lang="de-DE" dirty="0" err="1"/>
              <a:t>specification</a:t>
            </a:r>
            <a:r>
              <a:rPr lang="de-DE" dirty="0"/>
              <a:t> </a:t>
            </a:r>
            <a:r>
              <a:rPr lang="de-DE" dirty="0" err="1"/>
              <a:t>should</a:t>
            </a:r>
            <a:r>
              <a:rPr lang="de-DE" dirty="0"/>
              <a:t> </a:t>
            </a:r>
            <a:r>
              <a:rPr lang="de-DE" dirty="0" err="1"/>
              <a:t>be</a:t>
            </a:r>
            <a:r>
              <a:rPr lang="de-DE" dirty="0"/>
              <a:t> </a:t>
            </a:r>
            <a:r>
              <a:rPr lang="de-DE" dirty="0" err="1"/>
              <a:t>provided</a:t>
            </a:r>
            <a:r>
              <a:rPr lang="de-DE" dirty="0"/>
              <a:t> </a:t>
            </a:r>
            <a:r>
              <a:rPr lang="de-DE" dirty="0" err="1"/>
              <a:t>as</a:t>
            </a:r>
            <a:r>
              <a:rPr lang="de-DE" dirty="0"/>
              <a:t> </a:t>
            </a:r>
            <a:r>
              <a:rPr lang="de-DE" dirty="0" err="1"/>
              <a:t>well</a:t>
            </a:r>
            <a:endParaRPr lang="de-DE" dirty="0"/>
          </a:p>
          <a:p>
            <a:pPr lvl="1"/>
            <a:r>
              <a:rPr lang="de-DE" dirty="0"/>
              <a:t>Description </a:t>
            </a:r>
            <a:r>
              <a:rPr lang="de-DE" dirty="0" err="1"/>
              <a:t>of</a:t>
            </a:r>
            <a:r>
              <a:rPr lang="de-DE" dirty="0"/>
              <a:t> </a:t>
            </a:r>
            <a:r>
              <a:rPr lang="de-DE" dirty="0" err="1"/>
              <a:t>the</a:t>
            </a:r>
            <a:r>
              <a:rPr lang="de-DE" dirty="0"/>
              <a:t> </a:t>
            </a:r>
            <a:r>
              <a:rPr lang="de-DE" dirty="0" err="1"/>
              <a:t>environment</a:t>
            </a:r>
            <a:endParaRPr lang="de-DE" dirty="0"/>
          </a:p>
          <a:p>
            <a:pPr lvl="1"/>
            <a:r>
              <a:rPr lang="de-DE" dirty="0"/>
              <a:t>Description </a:t>
            </a:r>
            <a:r>
              <a:rPr lang="de-DE" dirty="0" err="1"/>
              <a:t>of</a:t>
            </a:r>
            <a:r>
              <a:rPr lang="de-DE" dirty="0"/>
              <a:t> </a:t>
            </a:r>
            <a:r>
              <a:rPr lang="de-DE" dirty="0" err="1"/>
              <a:t>how</a:t>
            </a:r>
            <a:r>
              <a:rPr lang="de-DE" dirty="0"/>
              <a:t> </a:t>
            </a:r>
            <a:r>
              <a:rPr lang="de-DE" dirty="0" err="1"/>
              <a:t>to</a:t>
            </a:r>
            <a:r>
              <a:rPr lang="de-DE" dirty="0"/>
              <a:t> </a:t>
            </a:r>
            <a:r>
              <a:rPr lang="de-DE" dirty="0" err="1"/>
              <a:t>invoke</a:t>
            </a:r>
            <a:r>
              <a:rPr lang="de-DE" dirty="0"/>
              <a:t> </a:t>
            </a:r>
            <a:r>
              <a:rPr lang="de-DE" dirty="0" err="1"/>
              <a:t>code</a:t>
            </a:r>
            <a:endParaRPr lang="en-US"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Expected</a:t>
            </a:r>
            <a:r>
              <a:rPr lang="de-DE" dirty="0"/>
              <a:t> </a:t>
            </a:r>
            <a:r>
              <a:rPr lang="de-DE" dirty="0" err="1"/>
              <a:t>Deliverables</a:t>
            </a:r>
            <a:r>
              <a:rPr lang="de-DE" dirty="0"/>
              <a:t> </a:t>
            </a:r>
            <a:r>
              <a:rPr lang="de-DE" dirty="0" err="1"/>
              <a:t>by</a:t>
            </a:r>
            <a:r>
              <a:rPr lang="de-DE" dirty="0"/>
              <a:t> </a:t>
            </a:r>
            <a:r>
              <a:rPr lang="de-DE" dirty="0" err="1"/>
              <a:t>Role</a:t>
            </a:r>
            <a:endParaRPr lang="en-US"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graphicFrame>
        <p:nvGraphicFramePr>
          <p:cNvPr id="5" name="Content Placeholder 4"/>
          <p:cNvGraphicFramePr>
            <a:graphicFrameLocks noGrp="1"/>
          </p:cNvGraphicFramePr>
          <p:nvPr>
            <p:ph idx="1"/>
          </p:nvPr>
        </p:nvGraphicFramePr>
        <p:xfrm>
          <a:off x="441820" y="1238122"/>
          <a:ext cx="10821798" cy="5570794"/>
        </p:xfrm>
        <a:graphic>
          <a:graphicData uri="http://schemas.openxmlformats.org/drawingml/2006/table">
            <a:tbl>
              <a:tblPr firstRow="1" bandRow="1">
                <a:tableStyleId>{B301B821-A1FF-4177-AEE7-76D212191A09}</a:tableStyleId>
              </a:tblPr>
              <a:tblGrid>
                <a:gridCol w="2228017"/>
                <a:gridCol w="8593781"/>
              </a:tblGrid>
              <a:tr h="325238">
                <a:tc>
                  <a:txBody>
                    <a:bodyPr/>
                    <a:lstStyle/>
                    <a:p>
                      <a:pPr algn="ctr"/>
                      <a:r>
                        <a:rPr lang="en-US" sz="1800" dirty="0"/>
                        <a:t>Role</a:t>
                      </a:r>
                      <a:endParaRPr lang="en-US" sz="1800" dirty="0"/>
                    </a:p>
                  </a:txBody>
                  <a:tcPr anchor="ctr"/>
                </a:tc>
                <a:tc>
                  <a:txBody>
                    <a:bodyPr/>
                    <a:lstStyle/>
                    <a:p>
                      <a:pPr algn="ctr"/>
                      <a:r>
                        <a:rPr lang="en-US" sz="1800" dirty="0"/>
                        <a:t>Deliverable </a:t>
                      </a:r>
                      <a:endParaRPr lang="en-US" sz="1800" dirty="0"/>
                    </a:p>
                  </a:txBody>
                  <a:tcPr anchor="ctr"/>
                </a:tc>
              </a:tr>
              <a:tr h="798311">
                <a:tc>
                  <a:txBody>
                    <a:bodyPr/>
                    <a:lstStyle/>
                    <a:p>
                      <a:r>
                        <a:rPr lang="en-US" sz="1400" dirty="0">
                          <a:solidFill>
                            <a:srgbClr val="002060"/>
                          </a:solidFill>
                        </a:rPr>
                        <a:t>Business User </a:t>
                      </a:r>
                      <a:endParaRPr lang="en-US" sz="1400" dirty="0">
                        <a:solidFill>
                          <a:srgbClr val="002060"/>
                        </a:solidFill>
                      </a:endParaRPr>
                    </a:p>
                  </a:txBody>
                  <a:tcPr anchor="ctr"/>
                </a:tc>
                <a:tc>
                  <a:txBody>
                    <a:bodyPr/>
                    <a:lstStyle/>
                    <a:p>
                      <a:r>
                        <a:rPr lang="de-DE" sz="1400" dirty="0" err="1">
                          <a:solidFill>
                            <a:srgbClr val="002060"/>
                          </a:solidFill>
                        </a:rPr>
                        <a:t>Expects</a:t>
                      </a:r>
                      <a:r>
                        <a:rPr lang="de-DE" sz="1400" dirty="0">
                          <a:solidFill>
                            <a:srgbClr val="002060"/>
                          </a:solidFill>
                        </a:rPr>
                        <a:t> a </a:t>
                      </a:r>
                      <a:r>
                        <a:rPr lang="de-DE" sz="1400" dirty="0" err="1">
                          <a:solidFill>
                            <a:srgbClr val="002060"/>
                          </a:solidFill>
                        </a:rPr>
                        <a:t>sponsor</a:t>
                      </a:r>
                      <a:r>
                        <a:rPr lang="de-DE" sz="1400" baseline="0" dirty="0">
                          <a:solidFill>
                            <a:srgbClr val="002060"/>
                          </a:solidFill>
                        </a:rPr>
                        <a:t> </a:t>
                      </a:r>
                      <a:r>
                        <a:rPr lang="de-DE" sz="1400" baseline="0" dirty="0" err="1">
                          <a:solidFill>
                            <a:srgbClr val="002060"/>
                          </a:solidFill>
                        </a:rPr>
                        <a:t>presentation</a:t>
                      </a:r>
                      <a:r>
                        <a:rPr lang="de-DE" sz="1400" baseline="0" dirty="0">
                          <a:solidFill>
                            <a:srgbClr val="002060"/>
                          </a:solidFill>
                        </a:rPr>
                        <a:t>:</a:t>
                      </a:r>
                      <a:endParaRPr lang="de-DE" sz="1400" baseline="0" dirty="0">
                        <a:solidFill>
                          <a:srgbClr val="002060"/>
                        </a:solidFill>
                      </a:endParaRPr>
                    </a:p>
                    <a:p>
                      <a:pPr marL="285750" indent="-285750">
                        <a:buFont typeface="Wingdings" panose="05000000000000000000" pitchFamily="2" charset="2"/>
                        <a:buChar char="Ø"/>
                      </a:pPr>
                      <a:r>
                        <a:rPr lang="de-DE" sz="1400" baseline="0" dirty="0">
                          <a:solidFill>
                            <a:srgbClr val="002060"/>
                          </a:solidFill>
                        </a:rPr>
                        <a:t>Are </a:t>
                      </a:r>
                      <a:r>
                        <a:rPr lang="de-DE" sz="1400" baseline="0" dirty="0" err="1">
                          <a:solidFill>
                            <a:srgbClr val="002060"/>
                          </a:solidFill>
                        </a:rPr>
                        <a:t>the</a:t>
                      </a:r>
                      <a:r>
                        <a:rPr lang="de-DE" sz="1400" baseline="0" dirty="0">
                          <a:solidFill>
                            <a:srgbClr val="002060"/>
                          </a:solidFill>
                        </a:rPr>
                        <a:t> </a:t>
                      </a:r>
                      <a:r>
                        <a:rPr lang="de-DE" sz="1400" baseline="0" dirty="0" err="1">
                          <a:solidFill>
                            <a:srgbClr val="002060"/>
                          </a:solidFill>
                        </a:rPr>
                        <a:t>results</a:t>
                      </a:r>
                      <a:r>
                        <a:rPr lang="de-DE" sz="1400" baseline="0" dirty="0">
                          <a:solidFill>
                            <a:srgbClr val="002060"/>
                          </a:solidFill>
                        </a:rPr>
                        <a:t> </a:t>
                      </a:r>
                      <a:r>
                        <a:rPr lang="de-DE" sz="1400" baseline="0" dirty="0" err="1">
                          <a:solidFill>
                            <a:srgbClr val="002060"/>
                          </a:solidFill>
                        </a:rPr>
                        <a:t>good</a:t>
                      </a:r>
                      <a:r>
                        <a:rPr lang="de-DE" sz="1400" baseline="0" dirty="0">
                          <a:solidFill>
                            <a:srgbClr val="002060"/>
                          </a:solidFill>
                        </a:rPr>
                        <a:t> </a:t>
                      </a:r>
                      <a:r>
                        <a:rPr lang="de-DE" sz="1400" baseline="0" dirty="0" err="1">
                          <a:solidFill>
                            <a:srgbClr val="002060"/>
                          </a:solidFill>
                        </a:rPr>
                        <a:t>for</a:t>
                      </a:r>
                      <a:r>
                        <a:rPr lang="de-DE" sz="1400" baseline="0" dirty="0">
                          <a:solidFill>
                            <a:srgbClr val="002060"/>
                          </a:solidFill>
                        </a:rPr>
                        <a:t> </a:t>
                      </a:r>
                      <a:r>
                        <a:rPr lang="de-DE" sz="1400" baseline="0" dirty="0" err="1">
                          <a:solidFill>
                            <a:srgbClr val="002060"/>
                          </a:solidFill>
                        </a:rPr>
                        <a:t>me</a:t>
                      </a:r>
                      <a:r>
                        <a:rPr lang="de-DE" sz="1400" baseline="0" dirty="0">
                          <a:solidFill>
                            <a:srgbClr val="002060"/>
                          </a:solidFill>
                        </a:rPr>
                        <a:t>?</a:t>
                      </a:r>
                      <a:endParaRPr lang="de-DE" sz="1400" baseline="0" dirty="0">
                        <a:solidFill>
                          <a:srgbClr val="002060"/>
                        </a:solidFill>
                      </a:endParaRPr>
                    </a:p>
                    <a:p>
                      <a:pPr marL="285750" indent="-285750">
                        <a:buFont typeface="Wingdings" panose="05000000000000000000" pitchFamily="2" charset="2"/>
                        <a:buChar char="Ø"/>
                      </a:pPr>
                      <a:r>
                        <a:rPr lang="de-DE" sz="1400" dirty="0" err="1">
                          <a:solidFill>
                            <a:srgbClr val="002060"/>
                          </a:solidFill>
                        </a:rPr>
                        <a:t>What</a:t>
                      </a:r>
                      <a:r>
                        <a:rPr lang="de-DE" sz="1400" dirty="0">
                          <a:solidFill>
                            <a:srgbClr val="002060"/>
                          </a:solidFill>
                        </a:rPr>
                        <a:t> </a:t>
                      </a:r>
                      <a:r>
                        <a:rPr lang="de-DE" sz="1400" dirty="0" err="1">
                          <a:solidFill>
                            <a:srgbClr val="002060"/>
                          </a:solidFill>
                        </a:rPr>
                        <a:t>are</a:t>
                      </a:r>
                      <a:r>
                        <a:rPr lang="de-DE" sz="1400" dirty="0">
                          <a:solidFill>
                            <a:srgbClr val="002060"/>
                          </a:solidFill>
                        </a:rPr>
                        <a:t> </a:t>
                      </a:r>
                      <a:r>
                        <a:rPr lang="de-DE" sz="1400" dirty="0" err="1">
                          <a:solidFill>
                            <a:srgbClr val="002060"/>
                          </a:solidFill>
                        </a:rPr>
                        <a:t>the</a:t>
                      </a:r>
                      <a:r>
                        <a:rPr lang="de-DE" sz="1400" dirty="0">
                          <a:solidFill>
                            <a:srgbClr val="002060"/>
                          </a:solidFill>
                        </a:rPr>
                        <a:t> </a:t>
                      </a:r>
                      <a:r>
                        <a:rPr lang="de-DE" sz="1400" dirty="0" err="1">
                          <a:solidFill>
                            <a:srgbClr val="002060"/>
                          </a:solidFill>
                        </a:rPr>
                        <a:t>benefits</a:t>
                      </a:r>
                      <a:r>
                        <a:rPr lang="de-DE" sz="1400" dirty="0">
                          <a:solidFill>
                            <a:srgbClr val="002060"/>
                          </a:solidFill>
                        </a:rPr>
                        <a:t> </a:t>
                      </a:r>
                      <a:r>
                        <a:rPr lang="de-DE" sz="1400" dirty="0" err="1">
                          <a:solidFill>
                            <a:srgbClr val="002060"/>
                          </a:solidFill>
                        </a:rPr>
                        <a:t>for</a:t>
                      </a:r>
                      <a:r>
                        <a:rPr lang="de-DE" sz="1400" dirty="0">
                          <a:solidFill>
                            <a:srgbClr val="002060"/>
                          </a:solidFill>
                        </a:rPr>
                        <a:t> </a:t>
                      </a:r>
                      <a:r>
                        <a:rPr lang="de-DE" sz="1400" dirty="0" err="1">
                          <a:solidFill>
                            <a:srgbClr val="002060"/>
                          </a:solidFill>
                        </a:rPr>
                        <a:t>me</a:t>
                      </a:r>
                      <a:r>
                        <a:rPr lang="de-DE" sz="1400" dirty="0">
                          <a:solidFill>
                            <a:srgbClr val="002060"/>
                          </a:solidFill>
                        </a:rPr>
                        <a:t>?</a:t>
                      </a:r>
                      <a:endParaRPr lang="de-DE" sz="1400" dirty="0">
                        <a:solidFill>
                          <a:srgbClr val="002060"/>
                        </a:solidFill>
                      </a:endParaRPr>
                    </a:p>
                    <a:p>
                      <a:pPr marL="285750" indent="-285750">
                        <a:buFont typeface="Wingdings" panose="05000000000000000000" pitchFamily="2" charset="2"/>
                        <a:buChar char="Ø"/>
                      </a:pPr>
                      <a:r>
                        <a:rPr lang="de-DE" sz="1400" dirty="0" err="1">
                          <a:solidFill>
                            <a:srgbClr val="002060"/>
                          </a:solidFill>
                        </a:rPr>
                        <a:t>What</a:t>
                      </a:r>
                      <a:r>
                        <a:rPr lang="de-DE" sz="1400" dirty="0">
                          <a:solidFill>
                            <a:srgbClr val="002060"/>
                          </a:solidFill>
                        </a:rPr>
                        <a:t> </a:t>
                      </a:r>
                      <a:r>
                        <a:rPr lang="de-DE" sz="1400" dirty="0" err="1">
                          <a:solidFill>
                            <a:srgbClr val="002060"/>
                          </a:solidFill>
                        </a:rPr>
                        <a:t>are</a:t>
                      </a:r>
                      <a:r>
                        <a:rPr lang="de-DE" sz="1400" dirty="0">
                          <a:solidFill>
                            <a:srgbClr val="002060"/>
                          </a:solidFill>
                        </a:rPr>
                        <a:t> </a:t>
                      </a:r>
                      <a:r>
                        <a:rPr lang="de-DE" sz="1400" dirty="0" err="1">
                          <a:solidFill>
                            <a:srgbClr val="002060"/>
                          </a:solidFill>
                        </a:rPr>
                        <a:t>the</a:t>
                      </a:r>
                      <a:r>
                        <a:rPr lang="de-DE" sz="1400" dirty="0">
                          <a:solidFill>
                            <a:srgbClr val="002060"/>
                          </a:solidFill>
                        </a:rPr>
                        <a:t> </a:t>
                      </a:r>
                      <a:r>
                        <a:rPr lang="de-DE" sz="1400" dirty="0" err="1">
                          <a:solidFill>
                            <a:srgbClr val="002060"/>
                          </a:solidFill>
                        </a:rPr>
                        <a:t>implications</a:t>
                      </a:r>
                      <a:r>
                        <a:rPr lang="de-DE" sz="1400" dirty="0">
                          <a:solidFill>
                            <a:srgbClr val="002060"/>
                          </a:solidFill>
                        </a:rPr>
                        <a:t> </a:t>
                      </a:r>
                      <a:r>
                        <a:rPr lang="de-DE" sz="1400" dirty="0" err="1">
                          <a:solidFill>
                            <a:srgbClr val="002060"/>
                          </a:solidFill>
                        </a:rPr>
                        <a:t>for</a:t>
                      </a:r>
                      <a:r>
                        <a:rPr lang="de-DE" sz="1400" dirty="0">
                          <a:solidFill>
                            <a:srgbClr val="002060"/>
                          </a:solidFill>
                        </a:rPr>
                        <a:t> </a:t>
                      </a:r>
                      <a:r>
                        <a:rPr lang="de-DE" sz="1400" dirty="0" err="1">
                          <a:solidFill>
                            <a:srgbClr val="002060"/>
                          </a:solidFill>
                        </a:rPr>
                        <a:t>me</a:t>
                      </a:r>
                      <a:r>
                        <a:rPr lang="de-DE" sz="1400" dirty="0">
                          <a:solidFill>
                            <a:srgbClr val="002060"/>
                          </a:solidFill>
                        </a:rPr>
                        <a:t>?</a:t>
                      </a:r>
                      <a:endParaRPr lang="en-US" sz="1400" dirty="0">
                        <a:solidFill>
                          <a:srgbClr val="002060"/>
                        </a:solidFill>
                      </a:endParaRPr>
                    </a:p>
                  </a:txBody>
                  <a:tcPr anchor="ctr"/>
                </a:tc>
              </a:tr>
              <a:tr h="798311">
                <a:tc>
                  <a:txBody>
                    <a:bodyPr/>
                    <a:lstStyle/>
                    <a:p>
                      <a:r>
                        <a:rPr lang="en-US" sz="1400" dirty="0">
                          <a:solidFill>
                            <a:srgbClr val="002060"/>
                          </a:solidFill>
                        </a:rPr>
                        <a:t>Project Sponsor </a:t>
                      </a:r>
                      <a:endParaRPr lang="en-US" sz="1400" dirty="0">
                        <a:solidFill>
                          <a:srgbClr val="002060"/>
                        </a:solidFill>
                      </a:endParaRPr>
                    </a:p>
                  </a:txBody>
                  <a:tcPr anchor="ctr"/>
                </a:tc>
                <a:tc>
                  <a:txBody>
                    <a:bodyPr/>
                    <a:lstStyle/>
                    <a:p>
                      <a:pPr marL="0" indent="0">
                        <a:buFont typeface="Arial" panose="020B0604020202020204" pitchFamily="34" charset="0"/>
                        <a:buNone/>
                      </a:pPr>
                      <a:r>
                        <a:rPr lang="de-DE" sz="1400" dirty="0" err="1">
                          <a:solidFill>
                            <a:srgbClr val="002060"/>
                          </a:solidFill>
                        </a:rPr>
                        <a:t>Expects</a:t>
                      </a:r>
                      <a:r>
                        <a:rPr lang="de-DE" sz="1400" dirty="0">
                          <a:solidFill>
                            <a:srgbClr val="002060"/>
                          </a:solidFill>
                        </a:rPr>
                        <a:t> a</a:t>
                      </a:r>
                      <a:r>
                        <a:rPr lang="de-DE" sz="1400" baseline="0" dirty="0">
                          <a:solidFill>
                            <a:srgbClr val="002060"/>
                          </a:solidFill>
                        </a:rPr>
                        <a:t> </a:t>
                      </a:r>
                      <a:r>
                        <a:rPr lang="de-DE" sz="1400" baseline="0" dirty="0" err="1">
                          <a:solidFill>
                            <a:srgbClr val="002060"/>
                          </a:solidFill>
                        </a:rPr>
                        <a:t>s</a:t>
                      </a:r>
                      <a:r>
                        <a:rPr lang="de-DE" sz="1400" dirty="0" err="1">
                          <a:solidFill>
                            <a:srgbClr val="002060"/>
                          </a:solidFill>
                        </a:rPr>
                        <a:t>ponsor</a:t>
                      </a:r>
                      <a:r>
                        <a:rPr lang="de-DE" sz="1400" baseline="0" dirty="0">
                          <a:solidFill>
                            <a:srgbClr val="002060"/>
                          </a:solidFill>
                        </a:rPr>
                        <a:t> </a:t>
                      </a:r>
                      <a:r>
                        <a:rPr lang="de-DE" sz="1400" baseline="0" dirty="0" err="1">
                          <a:solidFill>
                            <a:srgbClr val="002060"/>
                          </a:solidFill>
                        </a:rPr>
                        <a:t>presentation</a:t>
                      </a:r>
                      <a:r>
                        <a:rPr lang="de-DE" sz="1400" baseline="0" dirty="0">
                          <a:solidFill>
                            <a:srgbClr val="002060"/>
                          </a:solidFill>
                        </a:rPr>
                        <a:t>:</a:t>
                      </a:r>
                      <a:endParaRPr lang="de-DE" sz="1400" baseline="0" dirty="0">
                        <a:solidFill>
                          <a:srgbClr val="002060"/>
                        </a:solidFill>
                      </a:endParaRPr>
                    </a:p>
                    <a:p>
                      <a:pPr marL="285750" indent="-285750">
                        <a:buFont typeface="Wingdings" panose="05000000000000000000" pitchFamily="2" charset="2"/>
                        <a:buChar char="Ø"/>
                      </a:pPr>
                      <a:r>
                        <a:rPr lang="de-DE" sz="1400" baseline="0" dirty="0" err="1">
                          <a:solidFill>
                            <a:srgbClr val="002060"/>
                          </a:solidFill>
                        </a:rPr>
                        <a:t>What</a:t>
                      </a:r>
                      <a:r>
                        <a:rPr lang="de-DE" sz="1400" baseline="0" dirty="0">
                          <a:solidFill>
                            <a:srgbClr val="002060"/>
                          </a:solidFill>
                        </a:rPr>
                        <a:t> </a:t>
                      </a:r>
                      <a:r>
                        <a:rPr lang="de-DE" sz="1400" baseline="0" dirty="0" err="1">
                          <a:solidFill>
                            <a:srgbClr val="002060"/>
                          </a:solidFill>
                        </a:rPr>
                        <a:t>is</a:t>
                      </a:r>
                      <a:r>
                        <a:rPr lang="de-DE" sz="1400" baseline="0" dirty="0">
                          <a:solidFill>
                            <a:srgbClr val="002060"/>
                          </a:solidFill>
                        </a:rPr>
                        <a:t> </a:t>
                      </a:r>
                      <a:r>
                        <a:rPr lang="de-DE" sz="1400" baseline="0" dirty="0" err="1">
                          <a:solidFill>
                            <a:srgbClr val="002060"/>
                          </a:solidFill>
                        </a:rPr>
                        <a:t>the</a:t>
                      </a:r>
                      <a:r>
                        <a:rPr lang="de-DE" sz="1400" baseline="0" dirty="0">
                          <a:solidFill>
                            <a:srgbClr val="002060"/>
                          </a:solidFill>
                        </a:rPr>
                        <a:t> </a:t>
                      </a:r>
                      <a:r>
                        <a:rPr lang="de-DE" sz="1400" baseline="0" dirty="0" err="1">
                          <a:solidFill>
                            <a:srgbClr val="002060"/>
                          </a:solidFill>
                        </a:rPr>
                        <a:t>impact</a:t>
                      </a:r>
                      <a:r>
                        <a:rPr lang="de-DE" sz="1400" baseline="0" dirty="0">
                          <a:solidFill>
                            <a:srgbClr val="002060"/>
                          </a:solidFill>
                        </a:rPr>
                        <a:t> </a:t>
                      </a:r>
                      <a:r>
                        <a:rPr lang="de-DE" sz="1400" baseline="0" dirty="0" err="1">
                          <a:solidFill>
                            <a:srgbClr val="002060"/>
                          </a:solidFill>
                        </a:rPr>
                        <a:t>of</a:t>
                      </a:r>
                      <a:r>
                        <a:rPr lang="de-DE" sz="1400" baseline="0" dirty="0">
                          <a:solidFill>
                            <a:srgbClr val="002060"/>
                          </a:solidFill>
                        </a:rPr>
                        <a:t> </a:t>
                      </a:r>
                      <a:r>
                        <a:rPr lang="de-DE" sz="1400" baseline="0" dirty="0" err="1">
                          <a:solidFill>
                            <a:srgbClr val="002060"/>
                          </a:solidFill>
                        </a:rPr>
                        <a:t>operationalizing</a:t>
                      </a:r>
                      <a:r>
                        <a:rPr lang="de-DE" sz="1400" baseline="0" dirty="0">
                          <a:solidFill>
                            <a:srgbClr val="002060"/>
                          </a:solidFill>
                        </a:rPr>
                        <a:t> </a:t>
                      </a:r>
                      <a:r>
                        <a:rPr lang="de-DE" sz="1400" baseline="0" dirty="0" err="1">
                          <a:solidFill>
                            <a:srgbClr val="002060"/>
                          </a:solidFill>
                        </a:rPr>
                        <a:t>the</a:t>
                      </a:r>
                      <a:r>
                        <a:rPr lang="de-DE" sz="1400" baseline="0" dirty="0">
                          <a:solidFill>
                            <a:srgbClr val="002060"/>
                          </a:solidFill>
                        </a:rPr>
                        <a:t> </a:t>
                      </a:r>
                      <a:r>
                        <a:rPr lang="de-DE" sz="1400" baseline="0" dirty="0" err="1">
                          <a:solidFill>
                            <a:srgbClr val="002060"/>
                          </a:solidFill>
                        </a:rPr>
                        <a:t>results</a:t>
                      </a:r>
                      <a:r>
                        <a:rPr lang="de-DE" sz="1400" baseline="0" dirty="0">
                          <a:solidFill>
                            <a:srgbClr val="002060"/>
                          </a:solidFill>
                        </a:rPr>
                        <a:t>?</a:t>
                      </a:r>
                      <a:endParaRPr lang="de-DE" sz="1400" baseline="0" dirty="0">
                        <a:solidFill>
                          <a:srgbClr val="002060"/>
                        </a:solidFill>
                      </a:endParaRPr>
                    </a:p>
                    <a:p>
                      <a:pPr marL="285750" indent="-285750">
                        <a:buFont typeface="Wingdings" panose="05000000000000000000" pitchFamily="2" charset="2"/>
                        <a:buChar char="Ø"/>
                      </a:pPr>
                      <a:r>
                        <a:rPr lang="de-DE" sz="1400" baseline="0" dirty="0" err="1">
                          <a:solidFill>
                            <a:srgbClr val="002060"/>
                          </a:solidFill>
                        </a:rPr>
                        <a:t>What</a:t>
                      </a:r>
                      <a:r>
                        <a:rPr lang="de-DE" sz="1400" baseline="0" dirty="0">
                          <a:solidFill>
                            <a:srgbClr val="002060"/>
                          </a:solidFill>
                        </a:rPr>
                        <a:t> </a:t>
                      </a:r>
                      <a:r>
                        <a:rPr lang="de-DE" sz="1400" baseline="0" dirty="0" err="1">
                          <a:solidFill>
                            <a:srgbClr val="002060"/>
                          </a:solidFill>
                        </a:rPr>
                        <a:t>are</a:t>
                      </a:r>
                      <a:r>
                        <a:rPr lang="de-DE" sz="1400" baseline="0" dirty="0">
                          <a:solidFill>
                            <a:srgbClr val="002060"/>
                          </a:solidFill>
                        </a:rPr>
                        <a:t> </a:t>
                      </a:r>
                      <a:r>
                        <a:rPr lang="de-DE" sz="1400" baseline="0" dirty="0" err="1">
                          <a:solidFill>
                            <a:srgbClr val="002060"/>
                          </a:solidFill>
                        </a:rPr>
                        <a:t>the</a:t>
                      </a:r>
                      <a:r>
                        <a:rPr lang="de-DE" sz="1400" baseline="0" dirty="0">
                          <a:solidFill>
                            <a:srgbClr val="002060"/>
                          </a:solidFill>
                        </a:rPr>
                        <a:t> </a:t>
                      </a:r>
                      <a:r>
                        <a:rPr lang="de-DE" sz="1400" baseline="0" dirty="0" err="1">
                          <a:solidFill>
                            <a:srgbClr val="002060"/>
                          </a:solidFill>
                        </a:rPr>
                        <a:t>risk</a:t>
                      </a:r>
                      <a:r>
                        <a:rPr lang="de-DE" sz="1400" baseline="0" dirty="0">
                          <a:solidFill>
                            <a:srgbClr val="002060"/>
                          </a:solidFill>
                        </a:rPr>
                        <a:t> </a:t>
                      </a:r>
                      <a:r>
                        <a:rPr lang="de-DE" sz="1400" baseline="0" dirty="0" err="1">
                          <a:solidFill>
                            <a:srgbClr val="002060"/>
                          </a:solidFill>
                        </a:rPr>
                        <a:t>and</a:t>
                      </a:r>
                      <a:r>
                        <a:rPr lang="de-DE" sz="1400" baseline="0" dirty="0">
                          <a:solidFill>
                            <a:srgbClr val="002060"/>
                          </a:solidFill>
                        </a:rPr>
                        <a:t> </a:t>
                      </a:r>
                      <a:r>
                        <a:rPr lang="de-DE" sz="1400" baseline="0" dirty="0" err="1">
                          <a:solidFill>
                            <a:srgbClr val="002060"/>
                          </a:solidFill>
                        </a:rPr>
                        <a:t>what</a:t>
                      </a:r>
                      <a:r>
                        <a:rPr lang="de-DE" sz="1400" baseline="0" dirty="0">
                          <a:solidFill>
                            <a:srgbClr val="002060"/>
                          </a:solidFill>
                        </a:rPr>
                        <a:t> </a:t>
                      </a:r>
                      <a:r>
                        <a:rPr lang="de-DE" sz="1400" baseline="0" dirty="0" err="1">
                          <a:solidFill>
                            <a:srgbClr val="002060"/>
                          </a:solidFill>
                        </a:rPr>
                        <a:t>is</a:t>
                      </a:r>
                      <a:r>
                        <a:rPr lang="de-DE" sz="1400" baseline="0" dirty="0">
                          <a:solidFill>
                            <a:srgbClr val="002060"/>
                          </a:solidFill>
                        </a:rPr>
                        <a:t> </a:t>
                      </a:r>
                      <a:r>
                        <a:rPr lang="de-DE" sz="1400" baseline="0" dirty="0" err="1">
                          <a:solidFill>
                            <a:srgbClr val="002060"/>
                          </a:solidFill>
                        </a:rPr>
                        <a:t>the</a:t>
                      </a:r>
                      <a:r>
                        <a:rPr lang="de-DE" sz="1400" baseline="0" dirty="0">
                          <a:solidFill>
                            <a:srgbClr val="002060"/>
                          </a:solidFill>
                        </a:rPr>
                        <a:t> potential ROI?</a:t>
                      </a:r>
                      <a:endParaRPr lang="de-DE" sz="1400" baseline="0" dirty="0">
                        <a:solidFill>
                          <a:srgbClr val="002060"/>
                        </a:solidFill>
                      </a:endParaRPr>
                    </a:p>
                    <a:p>
                      <a:pPr marL="285750" indent="-285750">
                        <a:buFont typeface="Wingdings" panose="05000000000000000000" pitchFamily="2" charset="2"/>
                        <a:buChar char="Ø"/>
                      </a:pPr>
                      <a:r>
                        <a:rPr lang="de-DE" sz="1400" baseline="0" dirty="0" err="1">
                          <a:solidFill>
                            <a:srgbClr val="002060"/>
                          </a:solidFill>
                        </a:rPr>
                        <a:t>How</a:t>
                      </a:r>
                      <a:r>
                        <a:rPr lang="de-DE" sz="1400" baseline="0" dirty="0">
                          <a:solidFill>
                            <a:srgbClr val="002060"/>
                          </a:solidFill>
                        </a:rPr>
                        <a:t> </a:t>
                      </a:r>
                      <a:r>
                        <a:rPr lang="de-DE" sz="1400" baseline="0" dirty="0" err="1">
                          <a:solidFill>
                            <a:srgbClr val="002060"/>
                          </a:solidFill>
                        </a:rPr>
                        <a:t>can</a:t>
                      </a:r>
                      <a:r>
                        <a:rPr lang="de-DE" sz="1400" baseline="0" dirty="0">
                          <a:solidFill>
                            <a:srgbClr val="002060"/>
                          </a:solidFill>
                        </a:rPr>
                        <a:t> </a:t>
                      </a:r>
                      <a:r>
                        <a:rPr lang="de-DE" sz="1400" baseline="0" dirty="0" err="1">
                          <a:solidFill>
                            <a:srgbClr val="002060"/>
                          </a:solidFill>
                        </a:rPr>
                        <a:t>this</a:t>
                      </a:r>
                      <a:r>
                        <a:rPr lang="de-DE" sz="1400" baseline="0" dirty="0">
                          <a:solidFill>
                            <a:srgbClr val="002060"/>
                          </a:solidFill>
                        </a:rPr>
                        <a:t> </a:t>
                      </a:r>
                      <a:r>
                        <a:rPr lang="de-DE" sz="1400" baseline="0" dirty="0" err="1">
                          <a:solidFill>
                            <a:srgbClr val="002060"/>
                          </a:solidFill>
                        </a:rPr>
                        <a:t>be</a:t>
                      </a:r>
                      <a:r>
                        <a:rPr lang="de-DE" sz="1400" baseline="0" dirty="0">
                          <a:solidFill>
                            <a:srgbClr val="002060"/>
                          </a:solidFill>
                        </a:rPr>
                        <a:t> </a:t>
                      </a:r>
                      <a:r>
                        <a:rPr lang="de-DE" sz="1400" baseline="0" dirty="0" err="1">
                          <a:solidFill>
                            <a:srgbClr val="002060"/>
                          </a:solidFill>
                        </a:rPr>
                        <a:t>evangelized</a:t>
                      </a:r>
                      <a:r>
                        <a:rPr lang="de-DE" sz="1400" baseline="0" dirty="0">
                          <a:solidFill>
                            <a:srgbClr val="002060"/>
                          </a:solidFill>
                        </a:rPr>
                        <a:t> </a:t>
                      </a:r>
                      <a:r>
                        <a:rPr lang="de-DE" sz="1400" baseline="0" dirty="0" err="1">
                          <a:solidFill>
                            <a:srgbClr val="002060"/>
                          </a:solidFill>
                        </a:rPr>
                        <a:t>within</a:t>
                      </a:r>
                      <a:r>
                        <a:rPr lang="de-DE" sz="1400" baseline="0" dirty="0">
                          <a:solidFill>
                            <a:srgbClr val="002060"/>
                          </a:solidFill>
                        </a:rPr>
                        <a:t> </a:t>
                      </a:r>
                      <a:r>
                        <a:rPr lang="de-DE" sz="1400" baseline="0" dirty="0" err="1">
                          <a:solidFill>
                            <a:srgbClr val="002060"/>
                          </a:solidFill>
                        </a:rPr>
                        <a:t>the</a:t>
                      </a:r>
                      <a:r>
                        <a:rPr lang="de-DE" sz="1400" baseline="0" dirty="0">
                          <a:solidFill>
                            <a:srgbClr val="002060"/>
                          </a:solidFill>
                        </a:rPr>
                        <a:t> </a:t>
                      </a:r>
                      <a:r>
                        <a:rPr lang="de-DE" sz="1400" baseline="0" dirty="0" err="1">
                          <a:solidFill>
                            <a:srgbClr val="002060"/>
                          </a:solidFill>
                        </a:rPr>
                        <a:t>organization</a:t>
                      </a:r>
                      <a:r>
                        <a:rPr lang="de-DE" sz="1400" baseline="0" dirty="0">
                          <a:solidFill>
                            <a:srgbClr val="002060"/>
                          </a:solidFill>
                        </a:rPr>
                        <a:t> (</a:t>
                      </a:r>
                      <a:r>
                        <a:rPr lang="de-DE" sz="1400" baseline="0" dirty="0" err="1">
                          <a:solidFill>
                            <a:srgbClr val="002060"/>
                          </a:solidFill>
                        </a:rPr>
                        <a:t>and</a:t>
                      </a:r>
                      <a:r>
                        <a:rPr lang="de-DE" sz="1400" baseline="0" dirty="0">
                          <a:solidFill>
                            <a:srgbClr val="002060"/>
                          </a:solidFill>
                        </a:rPr>
                        <a:t> </a:t>
                      </a:r>
                      <a:r>
                        <a:rPr lang="de-DE" sz="1400" baseline="0" dirty="0" err="1">
                          <a:solidFill>
                            <a:srgbClr val="002060"/>
                          </a:solidFill>
                        </a:rPr>
                        <a:t>beyond</a:t>
                      </a:r>
                      <a:r>
                        <a:rPr lang="de-DE" sz="1400" baseline="0" dirty="0">
                          <a:solidFill>
                            <a:srgbClr val="002060"/>
                          </a:solidFill>
                        </a:rPr>
                        <a:t>)?</a:t>
                      </a:r>
                      <a:endParaRPr lang="en-US" sz="1400" dirty="0">
                        <a:solidFill>
                          <a:srgbClr val="002060"/>
                        </a:solidFill>
                      </a:endParaRPr>
                    </a:p>
                  </a:txBody>
                  <a:tcPr anchor="ctr"/>
                </a:tc>
              </a:tr>
              <a:tr h="453677">
                <a:tc>
                  <a:txBody>
                    <a:bodyPr/>
                    <a:lstStyle/>
                    <a:p>
                      <a:r>
                        <a:rPr lang="en-US" sz="1400" dirty="0">
                          <a:solidFill>
                            <a:srgbClr val="002060"/>
                          </a:solidFill>
                        </a:rPr>
                        <a:t>Project Manager </a:t>
                      </a:r>
                      <a:endParaRPr lang="en-US" sz="1400" dirty="0">
                        <a:solidFill>
                          <a:srgbClr val="002060"/>
                        </a:solidFill>
                      </a:endParaRPr>
                    </a:p>
                  </a:txBody>
                  <a:tcPr anchor="ctr"/>
                </a:tc>
                <a:tc>
                  <a:txBody>
                    <a:bodyPr/>
                    <a:lstStyle/>
                    <a:p>
                      <a:pPr marL="171450" indent="-171450">
                        <a:buFont typeface="Arial" panose="020B0604020202020204" pitchFamily="34" charset="0"/>
                        <a:buChar char="•"/>
                      </a:pPr>
                      <a:r>
                        <a:rPr lang="de-DE" sz="1400" dirty="0" err="1">
                          <a:solidFill>
                            <a:srgbClr val="002060"/>
                          </a:solidFill>
                        </a:rPr>
                        <a:t>Responsible</a:t>
                      </a:r>
                      <a:r>
                        <a:rPr lang="de-DE" sz="1400" dirty="0">
                          <a:solidFill>
                            <a:srgbClr val="002060"/>
                          </a:solidFill>
                        </a:rPr>
                        <a:t> </a:t>
                      </a:r>
                      <a:r>
                        <a:rPr lang="de-DE" sz="1400" dirty="0" err="1">
                          <a:solidFill>
                            <a:srgbClr val="002060"/>
                          </a:solidFill>
                        </a:rPr>
                        <a:t>for</a:t>
                      </a:r>
                      <a:r>
                        <a:rPr lang="de-DE" sz="1400" dirty="0">
                          <a:solidFill>
                            <a:srgbClr val="002060"/>
                          </a:solidFill>
                        </a:rPr>
                        <a:t> </a:t>
                      </a:r>
                      <a:r>
                        <a:rPr lang="de-DE" sz="1400" dirty="0" err="1">
                          <a:solidFill>
                            <a:srgbClr val="002060"/>
                          </a:solidFill>
                        </a:rPr>
                        <a:t>the</a:t>
                      </a:r>
                      <a:r>
                        <a:rPr lang="de-DE" sz="1400" dirty="0">
                          <a:solidFill>
                            <a:srgbClr val="002060"/>
                          </a:solidFill>
                        </a:rPr>
                        <a:t> </a:t>
                      </a:r>
                      <a:r>
                        <a:rPr lang="de-DE" sz="1400" dirty="0" err="1">
                          <a:solidFill>
                            <a:srgbClr val="002060"/>
                          </a:solidFill>
                        </a:rPr>
                        <a:t>timely</a:t>
                      </a:r>
                      <a:r>
                        <a:rPr lang="de-DE" sz="1400" baseline="0" dirty="0">
                          <a:solidFill>
                            <a:srgbClr val="002060"/>
                          </a:solidFill>
                        </a:rPr>
                        <a:t> </a:t>
                      </a:r>
                      <a:r>
                        <a:rPr lang="de-DE" sz="1400" baseline="0" dirty="0" err="1">
                          <a:solidFill>
                            <a:srgbClr val="002060"/>
                          </a:solidFill>
                        </a:rPr>
                        <a:t>availability</a:t>
                      </a:r>
                      <a:r>
                        <a:rPr lang="de-DE" sz="1400" baseline="0" dirty="0">
                          <a:solidFill>
                            <a:srgbClr val="002060"/>
                          </a:solidFill>
                        </a:rPr>
                        <a:t> </a:t>
                      </a:r>
                      <a:r>
                        <a:rPr lang="de-DE" sz="1400" baseline="0" dirty="0" err="1">
                          <a:solidFill>
                            <a:srgbClr val="002060"/>
                          </a:solidFill>
                        </a:rPr>
                        <a:t>of</a:t>
                      </a:r>
                      <a:r>
                        <a:rPr lang="de-DE" sz="1400" baseline="0" dirty="0">
                          <a:solidFill>
                            <a:srgbClr val="002060"/>
                          </a:solidFill>
                        </a:rPr>
                        <a:t> all </a:t>
                      </a:r>
                      <a:r>
                        <a:rPr lang="de-DE" sz="1400" baseline="0" dirty="0" err="1">
                          <a:solidFill>
                            <a:srgbClr val="002060"/>
                          </a:solidFill>
                        </a:rPr>
                        <a:t>deliverables</a:t>
                      </a:r>
                      <a:endParaRPr lang="de-DE" sz="1400" baseline="0" dirty="0">
                        <a:solidFill>
                          <a:srgbClr val="002060"/>
                        </a:solidFill>
                      </a:endParaRPr>
                    </a:p>
                    <a:p>
                      <a:pPr marL="171450" indent="-171450">
                        <a:buFont typeface="Arial" panose="020B0604020202020204" pitchFamily="34" charset="0"/>
                        <a:buChar char="•"/>
                      </a:pPr>
                      <a:r>
                        <a:rPr lang="de-DE" sz="1400" baseline="0" dirty="0" err="1">
                          <a:solidFill>
                            <a:srgbClr val="002060"/>
                          </a:solidFill>
                        </a:rPr>
                        <a:t>Responsible</a:t>
                      </a:r>
                      <a:r>
                        <a:rPr lang="de-DE" sz="1400" baseline="0" dirty="0">
                          <a:solidFill>
                            <a:srgbClr val="002060"/>
                          </a:solidFill>
                        </a:rPr>
                        <a:t> </a:t>
                      </a:r>
                      <a:r>
                        <a:rPr lang="de-DE" sz="1400" baseline="0" dirty="0" err="1">
                          <a:solidFill>
                            <a:srgbClr val="002060"/>
                          </a:solidFill>
                        </a:rPr>
                        <a:t>for</a:t>
                      </a:r>
                      <a:r>
                        <a:rPr lang="de-DE" sz="1400" baseline="0" dirty="0">
                          <a:solidFill>
                            <a:srgbClr val="002060"/>
                          </a:solidFill>
                        </a:rPr>
                        <a:t> </a:t>
                      </a:r>
                      <a:r>
                        <a:rPr lang="de-DE" sz="1400" baseline="0" dirty="0" err="1">
                          <a:solidFill>
                            <a:srgbClr val="002060"/>
                          </a:solidFill>
                        </a:rPr>
                        <a:t>the</a:t>
                      </a:r>
                      <a:r>
                        <a:rPr lang="de-DE" sz="1400" baseline="0" dirty="0">
                          <a:solidFill>
                            <a:srgbClr val="002060"/>
                          </a:solidFill>
                        </a:rPr>
                        <a:t> </a:t>
                      </a:r>
                      <a:r>
                        <a:rPr lang="de-DE" sz="1400" baseline="0" dirty="0" err="1">
                          <a:solidFill>
                            <a:srgbClr val="002060"/>
                          </a:solidFill>
                        </a:rPr>
                        <a:t>sponsor</a:t>
                      </a:r>
                      <a:r>
                        <a:rPr lang="de-DE" sz="1400" baseline="0" dirty="0">
                          <a:solidFill>
                            <a:srgbClr val="002060"/>
                          </a:solidFill>
                        </a:rPr>
                        <a:t> </a:t>
                      </a:r>
                      <a:r>
                        <a:rPr lang="de-DE" sz="1400" baseline="0" dirty="0" err="1">
                          <a:solidFill>
                            <a:srgbClr val="002060"/>
                          </a:solidFill>
                        </a:rPr>
                        <a:t>presentations</a:t>
                      </a:r>
                      <a:endParaRPr lang="en-US" sz="1400" dirty="0">
                        <a:solidFill>
                          <a:srgbClr val="002060"/>
                        </a:solidFill>
                      </a:endParaRPr>
                    </a:p>
                  </a:txBody>
                  <a:tcPr anchor="ctr"/>
                </a:tc>
              </a:tr>
              <a:tr h="798311">
                <a:tc>
                  <a:txBody>
                    <a:bodyPr/>
                    <a:lstStyle/>
                    <a:p>
                      <a:r>
                        <a:rPr lang="en-US" sz="1400" dirty="0">
                          <a:solidFill>
                            <a:srgbClr val="002060"/>
                          </a:solidFill>
                        </a:rPr>
                        <a:t>Business</a:t>
                      </a:r>
                      <a:r>
                        <a:rPr lang="en-US" sz="1400" baseline="0" dirty="0">
                          <a:solidFill>
                            <a:srgbClr val="002060"/>
                          </a:solidFill>
                        </a:rPr>
                        <a:t> Intelligence </a:t>
                      </a:r>
                      <a:r>
                        <a:rPr lang="en-US" sz="1400" dirty="0">
                          <a:solidFill>
                            <a:srgbClr val="002060"/>
                          </a:solidFill>
                        </a:rPr>
                        <a:t> Analyst </a:t>
                      </a:r>
                      <a:endParaRPr lang="en-US" sz="1400" dirty="0">
                        <a:solidFill>
                          <a:srgbClr val="002060"/>
                        </a:solidFill>
                      </a:endParaRPr>
                    </a:p>
                  </a:txBody>
                  <a:tcPr anchor="ctr"/>
                </a:tc>
                <a:tc>
                  <a:txBody>
                    <a:bodyPr/>
                    <a:lstStyle/>
                    <a:p>
                      <a:pPr marL="0" indent="0">
                        <a:buFont typeface="Arial" panose="020B0604020202020204" pitchFamily="34" charset="0"/>
                        <a:buNone/>
                      </a:pPr>
                      <a:r>
                        <a:rPr lang="de-DE" sz="1400" dirty="0" err="1">
                          <a:solidFill>
                            <a:srgbClr val="002060"/>
                          </a:solidFill>
                        </a:rPr>
                        <a:t>Expects</a:t>
                      </a:r>
                      <a:r>
                        <a:rPr lang="de-DE" sz="1400" dirty="0">
                          <a:solidFill>
                            <a:srgbClr val="002060"/>
                          </a:solidFill>
                        </a:rPr>
                        <a:t> an </a:t>
                      </a:r>
                      <a:r>
                        <a:rPr lang="de-DE" sz="1400" dirty="0" err="1">
                          <a:solidFill>
                            <a:srgbClr val="002060"/>
                          </a:solidFill>
                        </a:rPr>
                        <a:t>analyst</a:t>
                      </a:r>
                      <a:r>
                        <a:rPr lang="de-DE" sz="1400" dirty="0">
                          <a:solidFill>
                            <a:srgbClr val="002060"/>
                          </a:solidFill>
                        </a:rPr>
                        <a:t> </a:t>
                      </a:r>
                      <a:r>
                        <a:rPr lang="de-DE" sz="1400" dirty="0" err="1">
                          <a:solidFill>
                            <a:srgbClr val="002060"/>
                          </a:solidFill>
                        </a:rPr>
                        <a:t>presentation</a:t>
                      </a:r>
                      <a:r>
                        <a:rPr lang="de-DE" sz="1400" baseline="0" dirty="0">
                          <a:solidFill>
                            <a:srgbClr val="002060"/>
                          </a:solidFill>
                        </a:rPr>
                        <a:t>:</a:t>
                      </a:r>
                      <a:endParaRPr lang="de-DE" sz="1400" baseline="0" dirty="0">
                        <a:solidFill>
                          <a:srgbClr val="002060"/>
                        </a:solidFill>
                      </a:endParaRPr>
                    </a:p>
                    <a:p>
                      <a:pPr marL="285750" indent="-285750">
                        <a:buFont typeface="Wingdings" panose="05000000000000000000" pitchFamily="2" charset="2"/>
                        <a:buChar char="Ø"/>
                      </a:pPr>
                      <a:r>
                        <a:rPr lang="de-DE" sz="1400" baseline="0" dirty="0" err="1">
                          <a:solidFill>
                            <a:srgbClr val="002060"/>
                          </a:solidFill>
                        </a:rPr>
                        <a:t>Which</a:t>
                      </a:r>
                      <a:r>
                        <a:rPr lang="de-DE" sz="1400" baseline="0" dirty="0">
                          <a:solidFill>
                            <a:srgbClr val="002060"/>
                          </a:solidFill>
                        </a:rPr>
                        <a:t> </a:t>
                      </a:r>
                      <a:r>
                        <a:rPr lang="de-DE" sz="1400" baseline="0" dirty="0" err="1">
                          <a:solidFill>
                            <a:srgbClr val="002060"/>
                          </a:solidFill>
                        </a:rPr>
                        <a:t>data</a:t>
                      </a:r>
                      <a:r>
                        <a:rPr lang="de-DE" sz="1400" baseline="0" dirty="0">
                          <a:solidFill>
                            <a:srgbClr val="002060"/>
                          </a:solidFill>
                        </a:rPr>
                        <a:t> was </a:t>
                      </a:r>
                      <a:r>
                        <a:rPr lang="de-DE" sz="1400" baseline="0" dirty="0" err="1">
                          <a:solidFill>
                            <a:srgbClr val="002060"/>
                          </a:solidFill>
                        </a:rPr>
                        <a:t>used</a:t>
                      </a:r>
                      <a:r>
                        <a:rPr lang="de-DE" sz="1400" baseline="0" dirty="0">
                          <a:solidFill>
                            <a:srgbClr val="002060"/>
                          </a:solidFill>
                        </a:rPr>
                        <a:t>?</a:t>
                      </a:r>
                      <a:endParaRPr lang="de-DE" sz="1400" baseline="0" dirty="0">
                        <a:solidFill>
                          <a:srgbClr val="002060"/>
                        </a:solidFill>
                      </a:endParaRPr>
                    </a:p>
                    <a:p>
                      <a:pPr marL="285750" indent="-285750">
                        <a:buFont typeface="Wingdings" panose="05000000000000000000" pitchFamily="2" charset="2"/>
                        <a:buChar char="Ø"/>
                      </a:pPr>
                      <a:r>
                        <a:rPr lang="de-DE" sz="1400" baseline="0" dirty="0" err="1">
                          <a:solidFill>
                            <a:srgbClr val="002060"/>
                          </a:solidFill>
                        </a:rPr>
                        <a:t>How</a:t>
                      </a:r>
                      <a:r>
                        <a:rPr lang="de-DE" sz="1400" baseline="0" dirty="0">
                          <a:solidFill>
                            <a:srgbClr val="002060"/>
                          </a:solidFill>
                        </a:rPr>
                        <a:t> will </a:t>
                      </a:r>
                      <a:r>
                        <a:rPr lang="de-DE" sz="1400" baseline="0" dirty="0" err="1">
                          <a:solidFill>
                            <a:srgbClr val="002060"/>
                          </a:solidFill>
                        </a:rPr>
                        <a:t>reporting</a:t>
                      </a:r>
                      <a:r>
                        <a:rPr lang="de-DE" sz="1400" baseline="0" dirty="0">
                          <a:solidFill>
                            <a:srgbClr val="002060"/>
                          </a:solidFill>
                        </a:rPr>
                        <a:t> </a:t>
                      </a:r>
                      <a:r>
                        <a:rPr lang="de-DE" sz="1400" baseline="0" dirty="0" err="1">
                          <a:solidFill>
                            <a:srgbClr val="002060"/>
                          </a:solidFill>
                        </a:rPr>
                        <a:t>change</a:t>
                      </a:r>
                      <a:r>
                        <a:rPr lang="de-DE" sz="1400" baseline="0" dirty="0">
                          <a:solidFill>
                            <a:srgbClr val="002060"/>
                          </a:solidFill>
                        </a:rPr>
                        <a:t>?</a:t>
                      </a:r>
                      <a:endParaRPr lang="de-DE" sz="1400" baseline="0" dirty="0">
                        <a:solidFill>
                          <a:srgbClr val="002060"/>
                        </a:solidFill>
                      </a:endParaRPr>
                    </a:p>
                    <a:p>
                      <a:pPr marL="285750" indent="-285750">
                        <a:buFont typeface="Wingdings" panose="05000000000000000000" pitchFamily="2" charset="2"/>
                        <a:buChar char="Ø"/>
                      </a:pPr>
                      <a:r>
                        <a:rPr lang="de-DE" sz="1400" baseline="0" dirty="0" err="1">
                          <a:solidFill>
                            <a:srgbClr val="002060"/>
                          </a:solidFill>
                        </a:rPr>
                        <a:t>How</a:t>
                      </a:r>
                      <a:r>
                        <a:rPr lang="de-DE" sz="1400" baseline="0" dirty="0">
                          <a:solidFill>
                            <a:srgbClr val="002060"/>
                          </a:solidFill>
                        </a:rPr>
                        <a:t> will KPIs </a:t>
                      </a:r>
                      <a:r>
                        <a:rPr lang="de-DE" sz="1400" baseline="0" dirty="0" err="1">
                          <a:solidFill>
                            <a:srgbClr val="002060"/>
                          </a:solidFill>
                        </a:rPr>
                        <a:t>change</a:t>
                      </a:r>
                      <a:r>
                        <a:rPr lang="de-DE" sz="1400" baseline="0" dirty="0">
                          <a:solidFill>
                            <a:srgbClr val="002060"/>
                          </a:solidFill>
                        </a:rPr>
                        <a:t>?</a:t>
                      </a:r>
                      <a:endParaRPr lang="en-US" sz="1400" dirty="0">
                        <a:solidFill>
                          <a:srgbClr val="002060"/>
                        </a:solidFill>
                      </a:endParaRPr>
                    </a:p>
                  </a:txBody>
                  <a:tcPr anchor="ctr"/>
                </a:tc>
              </a:tr>
              <a:tr h="453677">
                <a:tc>
                  <a:txBody>
                    <a:bodyPr/>
                    <a:lstStyle/>
                    <a:p>
                      <a:r>
                        <a:rPr lang="en-US" sz="1400" dirty="0">
                          <a:solidFill>
                            <a:srgbClr val="002060"/>
                          </a:solidFill>
                        </a:rPr>
                        <a:t>Data Engineer </a:t>
                      </a:r>
                      <a:endParaRPr lang="en-US" sz="1400" dirty="0">
                        <a:solidFill>
                          <a:srgbClr val="002060"/>
                        </a:solidFill>
                      </a:endParaRPr>
                    </a:p>
                  </a:txBody>
                  <a:tcPr anchor="ctr"/>
                </a:tc>
                <a:tc>
                  <a:txBody>
                    <a:bodyPr/>
                    <a:lstStyle/>
                    <a:p>
                      <a:pPr marL="171450" indent="-171450">
                        <a:buFont typeface="Arial" panose="020B0604020202020204" pitchFamily="34" charset="0"/>
                        <a:buChar char="•"/>
                      </a:pPr>
                      <a:r>
                        <a:rPr lang="de-DE" sz="1400" dirty="0" err="1">
                          <a:solidFill>
                            <a:srgbClr val="002060"/>
                          </a:solidFill>
                        </a:rPr>
                        <a:t>Responsible</a:t>
                      </a:r>
                      <a:r>
                        <a:rPr lang="de-DE" sz="1400" dirty="0">
                          <a:solidFill>
                            <a:srgbClr val="002060"/>
                          </a:solidFill>
                        </a:rPr>
                        <a:t> </a:t>
                      </a:r>
                      <a:r>
                        <a:rPr lang="de-DE" sz="1400" dirty="0" err="1">
                          <a:solidFill>
                            <a:srgbClr val="002060"/>
                          </a:solidFill>
                        </a:rPr>
                        <a:t>for</a:t>
                      </a:r>
                      <a:r>
                        <a:rPr lang="de-DE" sz="1400" dirty="0">
                          <a:solidFill>
                            <a:srgbClr val="002060"/>
                          </a:solidFill>
                        </a:rPr>
                        <a:t> </a:t>
                      </a:r>
                      <a:r>
                        <a:rPr lang="de-DE" sz="1400" dirty="0" err="1">
                          <a:solidFill>
                            <a:srgbClr val="002060"/>
                          </a:solidFill>
                        </a:rPr>
                        <a:t>data</a:t>
                      </a:r>
                      <a:r>
                        <a:rPr lang="de-DE" sz="1400" dirty="0">
                          <a:solidFill>
                            <a:srgbClr val="002060"/>
                          </a:solidFill>
                        </a:rPr>
                        <a:t> </a:t>
                      </a:r>
                      <a:r>
                        <a:rPr lang="de-DE" sz="1400" dirty="0" err="1">
                          <a:solidFill>
                            <a:srgbClr val="002060"/>
                          </a:solidFill>
                        </a:rPr>
                        <a:t>engineering</a:t>
                      </a:r>
                      <a:r>
                        <a:rPr lang="de-DE" sz="1400" dirty="0">
                          <a:solidFill>
                            <a:srgbClr val="002060"/>
                          </a:solidFill>
                        </a:rPr>
                        <a:t> </a:t>
                      </a:r>
                      <a:r>
                        <a:rPr lang="de-DE" sz="1400" dirty="0" err="1">
                          <a:solidFill>
                            <a:srgbClr val="002060"/>
                          </a:solidFill>
                        </a:rPr>
                        <a:t>code</a:t>
                      </a:r>
                      <a:r>
                        <a:rPr lang="de-DE" sz="1400" dirty="0">
                          <a:solidFill>
                            <a:srgbClr val="002060"/>
                          </a:solidFill>
                        </a:rPr>
                        <a:t> </a:t>
                      </a:r>
                      <a:r>
                        <a:rPr lang="de-DE" sz="1400" dirty="0" err="1">
                          <a:solidFill>
                            <a:srgbClr val="002060"/>
                          </a:solidFill>
                        </a:rPr>
                        <a:t>and</a:t>
                      </a:r>
                      <a:r>
                        <a:rPr lang="de-DE" sz="1400" dirty="0">
                          <a:solidFill>
                            <a:srgbClr val="002060"/>
                          </a:solidFill>
                        </a:rPr>
                        <a:t> </a:t>
                      </a:r>
                      <a:r>
                        <a:rPr lang="de-DE" sz="1400" dirty="0" err="1">
                          <a:solidFill>
                            <a:srgbClr val="002060"/>
                          </a:solidFill>
                        </a:rPr>
                        <a:t>technical</a:t>
                      </a:r>
                      <a:r>
                        <a:rPr lang="de-DE" sz="1400" dirty="0">
                          <a:solidFill>
                            <a:srgbClr val="002060"/>
                          </a:solidFill>
                        </a:rPr>
                        <a:t> </a:t>
                      </a:r>
                      <a:r>
                        <a:rPr lang="de-DE" sz="1400" dirty="0" err="1">
                          <a:solidFill>
                            <a:srgbClr val="002060"/>
                          </a:solidFill>
                        </a:rPr>
                        <a:t>documentation</a:t>
                      </a:r>
                      <a:endParaRPr lang="en-US" sz="1400" dirty="0">
                        <a:solidFill>
                          <a:srgbClr val="002060"/>
                        </a:solidFill>
                      </a:endParaRPr>
                    </a:p>
                  </a:txBody>
                  <a:tcPr anchor="ctr"/>
                </a:tc>
              </a:tr>
              <a:tr h="453677">
                <a:tc>
                  <a:txBody>
                    <a:bodyPr/>
                    <a:lstStyle/>
                    <a:p>
                      <a:r>
                        <a:rPr lang="en-US" sz="1400" dirty="0">
                          <a:solidFill>
                            <a:srgbClr val="002060"/>
                          </a:solidFill>
                        </a:rPr>
                        <a:t>Database</a:t>
                      </a:r>
                      <a:r>
                        <a:rPr lang="en-US" sz="1400" baseline="0" dirty="0">
                          <a:solidFill>
                            <a:srgbClr val="002060"/>
                          </a:solidFill>
                        </a:rPr>
                        <a:t> Administrator</a:t>
                      </a:r>
                      <a:endParaRPr lang="en-US" sz="1400" dirty="0">
                        <a:solidFill>
                          <a:srgbClr val="002060"/>
                        </a:solidFill>
                      </a:endParaRPr>
                    </a:p>
                  </a:txBody>
                  <a:tcPr anchor="ctr"/>
                </a:tc>
                <a:tc>
                  <a:txBody>
                    <a:bodyPr/>
                    <a:lstStyle/>
                    <a:p>
                      <a:pPr marL="171450" indent="-171450">
                        <a:buFont typeface="Arial" panose="020B0604020202020204" pitchFamily="34" charset="0"/>
                        <a:buChar char="•"/>
                      </a:pPr>
                      <a:r>
                        <a:rPr lang="de-DE" sz="1400" dirty="0" err="1">
                          <a:solidFill>
                            <a:srgbClr val="002060"/>
                          </a:solidFill>
                        </a:rPr>
                        <a:t>Responsible</a:t>
                      </a:r>
                      <a:r>
                        <a:rPr lang="de-DE" sz="1400" dirty="0">
                          <a:solidFill>
                            <a:srgbClr val="002060"/>
                          </a:solidFill>
                        </a:rPr>
                        <a:t> </a:t>
                      </a:r>
                      <a:r>
                        <a:rPr lang="de-DE" sz="1400" dirty="0" err="1">
                          <a:solidFill>
                            <a:srgbClr val="002060"/>
                          </a:solidFill>
                        </a:rPr>
                        <a:t>for</a:t>
                      </a:r>
                      <a:r>
                        <a:rPr lang="de-DE" sz="1400" dirty="0">
                          <a:solidFill>
                            <a:srgbClr val="002060"/>
                          </a:solidFill>
                        </a:rPr>
                        <a:t> </a:t>
                      </a:r>
                      <a:r>
                        <a:rPr lang="de-DE" sz="1400" dirty="0" err="1">
                          <a:solidFill>
                            <a:srgbClr val="002060"/>
                          </a:solidFill>
                        </a:rPr>
                        <a:t>infrastructure</a:t>
                      </a:r>
                      <a:r>
                        <a:rPr lang="de-DE" sz="1400" baseline="0" dirty="0">
                          <a:solidFill>
                            <a:srgbClr val="002060"/>
                          </a:solidFill>
                        </a:rPr>
                        <a:t> </a:t>
                      </a:r>
                      <a:r>
                        <a:rPr lang="de-DE" sz="1400" baseline="0" dirty="0" err="1">
                          <a:solidFill>
                            <a:srgbClr val="002060"/>
                          </a:solidFill>
                        </a:rPr>
                        <a:t>code</a:t>
                      </a:r>
                      <a:r>
                        <a:rPr lang="de-DE" sz="1400" baseline="0" dirty="0">
                          <a:solidFill>
                            <a:srgbClr val="002060"/>
                          </a:solidFill>
                        </a:rPr>
                        <a:t> </a:t>
                      </a:r>
                      <a:r>
                        <a:rPr lang="de-DE" sz="1400" baseline="0" dirty="0" err="1">
                          <a:solidFill>
                            <a:srgbClr val="002060"/>
                          </a:solidFill>
                        </a:rPr>
                        <a:t>and</a:t>
                      </a:r>
                      <a:r>
                        <a:rPr lang="de-DE" sz="1400" baseline="0" dirty="0">
                          <a:solidFill>
                            <a:srgbClr val="002060"/>
                          </a:solidFill>
                        </a:rPr>
                        <a:t> </a:t>
                      </a:r>
                      <a:r>
                        <a:rPr lang="de-DE" sz="1400" baseline="0" dirty="0" err="1">
                          <a:solidFill>
                            <a:srgbClr val="002060"/>
                          </a:solidFill>
                        </a:rPr>
                        <a:t>technical</a:t>
                      </a:r>
                      <a:r>
                        <a:rPr lang="de-DE" sz="1400" baseline="0" dirty="0">
                          <a:solidFill>
                            <a:srgbClr val="002060"/>
                          </a:solidFill>
                        </a:rPr>
                        <a:t> </a:t>
                      </a:r>
                      <a:r>
                        <a:rPr lang="de-DE" sz="1400" baseline="0" dirty="0" err="1">
                          <a:solidFill>
                            <a:srgbClr val="002060"/>
                          </a:solidFill>
                        </a:rPr>
                        <a:t>documentation</a:t>
                      </a:r>
                      <a:endParaRPr lang="en-US" sz="1400" dirty="0">
                        <a:solidFill>
                          <a:srgbClr val="002060"/>
                        </a:solidFill>
                      </a:endParaRPr>
                    </a:p>
                  </a:txBody>
                  <a:tcPr anchor="ctr"/>
                </a:tc>
              </a:tr>
              <a:tr h="529870">
                <a:tc>
                  <a:txBody>
                    <a:bodyPr/>
                    <a:lstStyle/>
                    <a:p>
                      <a:r>
                        <a:rPr lang="en-US" sz="1400" dirty="0">
                          <a:solidFill>
                            <a:srgbClr val="002060"/>
                          </a:solidFill>
                        </a:rPr>
                        <a:t>Data Scientist</a:t>
                      </a:r>
                      <a:endParaRPr lang="en-US" sz="1400" dirty="0">
                        <a:solidFill>
                          <a:srgbClr val="002060"/>
                        </a:solidFill>
                      </a:endParaRPr>
                    </a:p>
                  </a:txBody>
                  <a:tcPr anchor="ctr"/>
                </a:tc>
                <a:tc>
                  <a:txBody>
                    <a:bodyPr/>
                    <a:lstStyle/>
                    <a:p>
                      <a:pPr marL="171450" indent="-171450">
                        <a:buFont typeface="Arial" panose="020B0604020202020204" pitchFamily="34" charset="0"/>
                        <a:buChar char="•"/>
                      </a:pPr>
                      <a:r>
                        <a:rPr lang="de-DE" sz="1400" dirty="0">
                          <a:solidFill>
                            <a:srgbClr val="002060"/>
                          </a:solidFill>
                        </a:rPr>
                        <a:t>May </a:t>
                      </a:r>
                      <a:r>
                        <a:rPr lang="de-DE" sz="1400" dirty="0" err="1">
                          <a:solidFill>
                            <a:srgbClr val="002060"/>
                          </a:solidFill>
                        </a:rPr>
                        <a:t>be</a:t>
                      </a:r>
                      <a:r>
                        <a:rPr lang="de-DE" sz="1400" dirty="0">
                          <a:solidFill>
                            <a:srgbClr val="002060"/>
                          </a:solidFill>
                        </a:rPr>
                        <a:t> </a:t>
                      </a:r>
                      <a:r>
                        <a:rPr lang="de-DE" sz="1400" dirty="0" err="1">
                          <a:solidFill>
                            <a:srgbClr val="002060"/>
                          </a:solidFill>
                        </a:rPr>
                        <a:t>the</a:t>
                      </a:r>
                      <a:r>
                        <a:rPr lang="de-DE" sz="1400" dirty="0">
                          <a:solidFill>
                            <a:srgbClr val="002060"/>
                          </a:solidFill>
                        </a:rPr>
                        <a:t> </a:t>
                      </a:r>
                      <a:r>
                        <a:rPr lang="de-DE" sz="1400" dirty="0" err="1">
                          <a:solidFill>
                            <a:srgbClr val="002060"/>
                          </a:solidFill>
                        </a:rPr>
                        <a:t>target</a:t>
                      </a:r>
                      <a:r>
                        <a:rPr lang="de-DE" sz="1400" dirty="0">
                          <a:solidFill>
                            <a:srgbClr val="002060"/>
                          </a:solidFill>
                        </a:rPr>
                        <a:t> </a:t>
                      </a:r>
                      <a:r>
                        <a:rPr lang="de-DE" sz="1400" dirty="0" err="1">
                          <a:solidFill>
                            <a:srgbClr val="002060"/>
                          </a:solidFill>
                        </a:rPr>
                        <a:t>audience</a:t>
                      </a:r>
                      <a:r>
                        <a:rPr lang="de-DE" sz="1400" baseline="0" dirty="0">
                          <a:solidFill>
                            <a:srgbClr val="002060"/>
                          </a:solidFill>
                        </a:rPr>
                        <a:t> </a:t>
                      </a:r>
                      <a:r>
                        <a:rPr lang="de-DE" sz="1400" baseline="0" dirty="0" err="1">
                          <a:solidFill>
                            <a:srgbClr val="002060"/>
                          </a:solidFill>
                        </a:rPr>
                        <a:t>for</a:t>
                      </a:r>
                      <a:r>
                        <a:rPr lang="de-DE" sz="1400" baseline="0" dirty="0">
                          <a:solidFill>
                            <a:srgbClr val="002060"/>
                          </a:solidFill>
                        </a:rPr>
                        <a:t> </a:t>
                      </a:r>
                      <a:r>
                        <a:rPr lang="de-DE" sz="1400" baseline="0" dirty="0" err="1">
                          <a:solidFill>
                            <a:srgbClr val="002060"/>
                          </a:solidFill>
                        </a:rPr>
                        <a:t>analyst</a:t>
                      </a:r>
                      <a:r>
                        <a:rPr lang="de-DE" sz="1400" baseline="0" dirty="0">
                          <a:solidFill>
                            <a:srgbClr val="002060"/>
                          </a:solidFill>
                        </a:rPr>
                        <a:t> </a:t>
                      </a:r>
                      <a:r>
                        <a:rPr lang="de-DE" sz="1400" baseline="0" dirty="0" err="1">
                          <a:solidFill>
                            <a:srgbClr val="002060"/>
                          </a:solidFill>
                        </a:rPr>
                        <a:t>presentations</a:t>
                      </a:r>
                      <a:r>
                        <a:rPr lang="de-DE" sz="1400" baseline="0" dirty="0">
                          <a:solidFill>
                            <a:srgbClr val="002060"/>
                          </a:solidFill>
                        </a:rPr>
                        <a:t>.</a:t>
                      </a:r>
                      <a:endParaRPr lang="de-DE" sz="1400" dirty="0">
                        <a:solidFill>
                          <a:srgbClr val="002060"/>
                        </a:solidFill>
                      </a:endParaRPr>
                    </a:p>
                    <a:p>
                      <a:pPr marL="171450" indent="-171450">
                        <a:buFont typeface="Arial" panose="020B0604020202020204" pitchFamily="34" charset="0"/>
                        <a:buChar char="•"/>
                      </a:pPr>
                      <a:r>
                        <a:rPr lang="de-DE" sz="1400" dirty="0" err="1">
                          <a:solidFill>
                            <a:srgbClr val="002060"/>
                          </a:solidFill>
                        </a:rPr>
                        <a:t>Responsible</a:t>
                      </a:r>
                      <a:r>
                        <a:rPr lang="de-DE" sz="1400" dirty="0">
                          <a:solidFill>
                            <a:srgbClr val="002060"/>
                          </a:solidFill>
                        </a:rPr>
                        <a:t> </a:t>
                      </a:r>
                      <a:r>
                        <a:rPr lang="de-DE" sz="1400" dirty="0" err="1">
                          <a:solidFill>
                            <a:srgbClr val="002060"/>
                          </a:solidFill>
                        </a:rPr>
                        <a:t>for</a:t>
                      </a:r>
                      <a:r>
                        <a:rPr lang="de-DE" sz="1400" dirty="0">
                          <a:solidFill>
                            <a:srgbClr val="002060"/>
                          </a:solidFill>
                        </a:rPr>
                        <a:t> </a:t>
                      </a:r>
                      <a:r>
                        <a:rPr lang="de-DE" sz="1400" dirty="0" err="1">
                          <a:solidFill>
                            <a:srgbClr val="002060"/>
                          </a:solidFill>
                        </a:rPr>
                        <a:t>data</a:t>
                      </a:r>
                      <a:r>
                        <a:rPr lang="de-DE" sz="1400" dirty="0">
                          <a:solidFill>
                            <a:srgbClr val="002060"/>
                          </a:solidFill>
                        </a:rPr>
                        <a:t> </a:t>
                      </a:r>
                      <a:r>
                        <a:rPr lang="de-DE" sz="1400" dirty="0" err="1">
                          <a:solidFill>
                            <a:srgbClr val="002060"/>
                          </a:solidFill>
                        </a:rPr>
                        <a:t>analysis</a:t>
                      </a:r>
                      <a:r>
                        <a:rPr lang="de-DE" sz="1400" dirty="0">
                          <a:solidFill>
                            <a:srgbClr val="002060"/>
                          </a:solidFill>
                        </a:rPr>
                        <a:t> </a:t>
                      </a:r>
                      <a:r>
                        <a:rPr lang="de-DE" sz="1400" dirty="0" err="1">
                          <a:solidFill>
                            <a:srgbClr val="002060"/>
                          </a:solidFill>
                        </a:rPr>
                        <a:t>code</a:t>
                      </a:r>
                      <a:r>
                        <a:rPr lang="de-DE" sz="1400" dirty="0">
                          <a:solidFill>
                            <a:srgbClr val="002060"/>
                          </a:solidFill>
                        </a:rPr>
                        <a:t> </a:t>
                      </a:r>
                      <a:r>
                        <a:rPr lang="de-DE" sz="1400" dirty="0" err="1">
                          <a:solidFill>
                            <a:srgbClr val="002060"/>
                          </a:solidFill>
                        </a:rPr>
                        <a:t>and</a:t>
                      </a:r>
                      <a:r>
                        <a:rPr lang="de-DE" sz="1400" dirty="0">
                          <a:solidFill>
                            <a:srgbClr val="002060"/>
                          </a:solidFill>
                        </a:rPr>
                        <a:t> </a:t>
                      </a:r>
                      <a:r>
                        <a:rPr lang="de-DE" sz="1400" dirty="0" err="1">
                          <a:solidFill>
                            <a:srgbClr val="002060"/>
                          </a:solidFill>
                        </a:rPr>
                        <a:t>technical</a:t>
                      </a:r>
                      <a:r>
                        <a:rPr lang="de-DE" sz="1400" dirty="0">
                          <a:solidFill>
                            <a:srgbClr val="002060"/>
                          </a:solidFill>
                        </a:rPr>
                        <a:t> </a:t>
                      </a:r>
                      <a:r>
                        <a:rPr lang="de-DE" sz="1400" dirty="0" err="1">
                          <a:solidFill>
                            <a:srgbClr val="002060"/>
                          </a:solidFill>
                        </a:rPr>
                        <a:t>documentation</a:t>
                      </a:r>
                      <a:endParaRPr lang="de-DE" sz="1400" dirty="0">
                        <a:solidFill>
                          <a:srgbClr val="002060"/>
                        </a:solidFill>
                      </a:endParaRPr>
                    </a:p>
                    <a:p>
                      <a:pPr marL="171450" indent="-171450">
                        <a:buFont typeface="Arial" panose="020B0604020202020204" pitchFamily="34" charset="0"/>
                        <a:buChar char="•"/>
                      </a:pPr>
                      <a:r>
                        <a:rPr lang="de-DE" sz="1400" dirty="0" err="1">
                          <a:solidFill>
                            <a:srgbClr val="002060"/>
                          </a:solidFill>
                        </a:rPr>
                        <a:t>Responsible</a:t>
                      </a:r>
                      <a:r>
                        <a:rPr lang="de-DE" sz="1400" baseline="0" dirty="0">
                          <a:solidFill>
                            <a:srgbClr val="002060"/>
                          </a:solidFill>
                        </a:rPr>
                        <a:t> </a:t>
                      </a:r>
                      <a:r>
                        <a:rPr lang="de-DE" sz="1400" baseline="0" dirty="0" err="1">
                          <a:solidFill>
                            <a:srgbClr val="002060"/>
                          </a:solidFill>
                        </a:rPr>
                        <a:t>for</a:t>
                      </a:r>
                      <a:r>
                        <a:rPr lang="de-DE" sz="1400" baseline="0" dirty="0">
                          <a:solidFill>
                            <a:srgbClr val="002060"/>
                          </a:solidFill>
                        </a:rPr>
                        <a:t> </a:t>
                      </a:r>
                      <a:r>
                        <a:rPr lang="de-DE" sz="1400" baseline="0" dirty="0" err="1">
                          <a:solidFill>
                            <a:srgbClr val="002060"/>
                          </a:solidFill>
                        </a:rPr>
                        <a:t>the</a:t>
                      </a:r>
                      <a:r>
                        <a:rPr lang="de-DE" sz="1400" baseline="0" dirty="0">
                          <a:solidFill>
                            <a:srgbClr val="002060"/>
                          </a:solidFill>
                        </a:rPr>
                        <a:t> </a:t>
                      </a:r>
                      <a:r>
                        <a:rPr lang="de-DE" sz="1400" baseline="0" dirty="0" err="1">
                          <a:solidFill>
                            <a:srgbClr val="002060"/>
                          </a:solidFill>
                        </a:rPr>
                        <a:t>analyst</a:t>
                      </a:r>
                      <a:r>
                        <a:rPr lang="de-DE" sz="1400" baseline="0" dirty="0">
                          <a:solidFill>
                            <a:srgbClr val="002060"/>
                          </a:solidFill>
                        </a:rPr>
                        <a:t> </a:t>
                      </a:r>
                      <a:r>
                        <a:rPr lang="de-DE" sz="1400" baseline="0" dirty="0" err="1">
                          <a:solidFill>
                            <a:srgbClr val="002060"/>
                          </a:solidFill>
                        </a:rPr>
                        <a:t>presentation</a:t>
                      </a:r>
                      <a:endParaRPr lang="de-DE" sz="1400" baseline="0" dirty="0">
                        <a:solidFill>
                          <a:srgbClr val="002060"/>
                        </a:solidFill>
                      </a:endParaRPr>
                    </a:p>
                    <a:p>
                      <a:pPr marL="171450" indent="-171450">
                        <a:buFont typeface="Arial" panose="020B0604020202020204" pitchFamily="34" charset="0"/>
                        <a:buChar char="•"/>
                      </a:pPr>
                      <a:r>
                        <a:rPr lang="de-DE" sz="1400" baseline="0" dirty="0">
                          <a:solidFill>
                            <a:srgbClr val="002060"/>
                          </a:solidFill>
                        </a:rPr>
                        <a:t>Support </a:t>
                      </a:r>
                      <a:r>
                        <a:rPr lang="de-DE" sz="1400" baseline="0" dirty="0" err="1">
                          <a:solidFill>
                            <a:srgbClr val="002060"/>
                          </a:solidFill>
                        </a:rPr>
                        <a:t>of</a:t>
                      </a:r>
                      <a:r>
                        <a:rPr lang="de-DE" sz="1400" baseline="0" dirty="0">
                          <a:solidFill>
                            <a:srgbClr val="002060"/>
                          </a:solidFill>
                        </a:rPr>
                        <a:t> </a:t>
                      </a:r>
                      <a:r>
                        <a:rPr lang="de-DE" sz="1400" baseline="0" dirty="0" err="1">
                          <a:solidFill>
                            <a:srgbClr val="002060"/>
                          </a:solidFill>
                        </a:rPr>
                        <a:t>the</a:t>
                      </a:r>
                      <a:r>
                        <a:rPr lang="de-DE" sz="1400" baseline="0" dirty="0">
                          <a:solidFill>
                            <a:srgbClr val="002060"/>
                          </a:solidFill>
                        </a:rPr>
                        <a:t> </a:t>
                      </a:r>
                      <a:r>
                        <a:rPr lang="de-DE" sz="1400" baseline="0" dirty="0" err="1">
                          <a:solidFill>
                            <a:srgbClr val="002060"/>
                          </a:solidFill>
                        </a:rPr>
                        <a:t>project</a:t>
                      </a:r>
                      <a:r>
                        <a:rPr lang="de-DE" sz="1400" baseline="0" dirty="0">
                          <a:solidFill>
                            <a:srgbClr val="002060"/>
                          </a:solidFill>
                        </a:rPr>
                        <a:t> </a:t>
                      </a:r>
                      <a:r>
                        <a:rPr lang="de-DE" sz="1400" baseline="0" dirty="0" err="1">
                          <a:solidFill>
                            <a:srgbClr val="002060"/>
                          </a:solidFill>
                        </a:rPr>
                        <a:t>management</a:t>
                      </a:r>
                      <a:r>
                        <a:rPr lang="de-DE" sz="1400" baseline="0" dirty="0">
                          <a:solidFill>
                            <a:srgbClr val="002060"/>
                          </a:solidFill>
                        </a:rPr>
                        <a:t> </a:t>
                      </a:r>
                      <a:r>
                        <a:rPr lang="de-DE" sz="1400" baseline="0" dirty="0" err="1">
                          <a:solidFill>
                            <a:srgbClr val="002060"/>
                          </a:solidFill>
                        </a:rPr>
                        <a:t>with</a:t>
                      </a:r>
                      <a:r>
                        <a:rPr lang="de-DE" sz="1400" baseline="0" dirty="0">
                          <a:solidFill>
                            <a:srgbClr val="002060"/>
                          </a:solidFill>
                        </a:rPr>
                        <a:t> </a:t>
                      </a:r>
                      <a:r>
                        <a:rPr lang="de-DE" sz="1400" baseline="0" dirty="0" err="1">
                          <a:solidFill>
                            <a:srgbClr val="002060"/>
                          </a:solidFill>
                        </a:rPr>
                        <a:t>the</a:t>
                      </a:r>
                      <a:r>
                        <a:rPr lang="de-DE" sz="1400" baseline="0" dirty="0">
                          <a:solidFill>
                            <a:srgbClr val="002060"/>
                          </a:solidFill>
                        </a:rPr>
                        <a:t> </a:t>
                      </a:r>
                      <a:r>
                        <a:rPr lang="de-DE" sz="1400" baseline="0" dirty="0" err="1">
                          <a:solidFill>
                            <a:srgbClr val="002060"/>
                          </a:solidFill>
                        </a:rPr>
                        <a:t>sponsor</a:t>
                      </a:r>
                      <a:r>
                        <a:rPr lang="de-DE" sz="1400" baseline="0" dirty="0">
                          <a:solidFill>
                            <a:srgbClr val="002060"/>
                          </a:solidFill>
                        </a:rPr>
                        <a:t> </a:t>
                      </a:r>
                      <a:r>
                        <a:rPr lang="de-DE" sz="1400" baseline="0" dirty="0" err="1">
                          <a:solidFill>
                            <a:srgbClr val="002060"/>
                          </a:solidFill>
                        </a:rPr>
                        <a:t>presentation</a:t>
                      </a:r>
                      <a:endParaRPr lang="de-DE" sz="1400" dirty="0">
                        <a:solidFill>
                          <a:srgbClr val="002060"/>
                        </a:solidFill>
                      </a:endParaRPr>
                    </a:p>
                  </a:txBody>
                  <a:tcPr anchor="ct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Data </a:t>
            </a:r>
            <a:r>
              <a:rPr lang="de-DE" dirty="0" err="1"/>
              <a:t>as</a:t>
            </a:r>
            <a:r>
              <a:rPr lang="de-DE" dirty="0"/>
              <a:t> </a:t>
            </a:r>
            <a:r>
              <a:rPr lang="de-DE" dirty="0" err="1"/>
              <a:t>Deliverable</a:t>
            </a:r>
            <a:endParaRPr lang="en-US" dirty="0"/>
          </a:p>
        </p:txBody>
      </p:sp>
      <p:sp>
        <p:nvSpPr>
          <p:cNvPr id="3" name="Inhaltsplatzhalter 2"/>
          <p:cNvSpPr>
            <a:spLocks noGrp="1"/>
          </p:cNvSpPr>
          <p:nvPr>
            <p:ph idx="1"/>
          </p:nvPr>
        </p:nvSpPr>
        <p:spPr/>
        <p:txBody>
          <a:bodyPr>
            <a:normAutofit fontScale="92500" lnSpcReduction="10000"/>
          </a:bodyPr>
          <a:lstStyle/>
          <a:p>
            <a:r>
              <a:rPr lang="de-DE" dirty="0" err="1"/>
              <a:t>Only</a:t>
            </a:r>
            <a:r>
              <a:rPr lang="de-DE" dirty="0"/>
              <a:t> </a:t>
            </a:r>
            <a:r>
              <a:rPr lang="de-DE" dirty="0" err="1"/>
              <a:t>applicable</a:t>
            </a:r>
            <a:r>
              <a:rPr lang="de-DE" dirty="0"/>
              <a:t> </a:t>
            </a:r>
            <a:r>
              <a:rPr lang="de-DE" dirty="0" err="1"/>
              <a:t>if</a:t>
            </a:r>
            <a:r>
              <a:rPr lang="de-DE" dirty="0"/>
              <a:t> </a:t>
            </a:r>
            <a:r>
              <a:rPr lang="de-DE" dirty="0" err="1"/>
              <a:t>new</a:t>
            </a:r>
            <a:r>
              <a:rPr lang="de-DE" dirty="0"/>
              <a:t> </a:t>
            </a:r>
            <a:r>
              <a:rPr lang="de-DE" dirty="0" err="1"/>
              <a:t>data</a:t>
            </a:r>
            <a:r>
              <a:rPr lang="de-DE" dirty="0"/>
              <a:t> was </a:t>
            </a:r>
            <a:r>
              <a:rPr lang="de-DE" dirty="0" err="1"/>
              <a:t>collected</a:t>
            </a:r>
            <a:r>
              <a:rPr lang="de-DE" dirty="0"/>
              <a:t>/</a:t>
            </a:r>
            <a:r>
              <a:rPr lang="de-DE" dirty="0" err="1"/>
              <a:t>generated</a:t>
            </a:r>
            <a:endParaRPr lang="de-DE" dirty="0"/>
          </a:p>
          <a:p>
            <a:endParaRPr lang="de-DE" dirty="0"/>
          </a:p>
          <a:p>
            <a:r>
              <a:rPr lang="de-DE" dirty="0"/>
              <a:t>Sharing </a:t>
            </a:r>
            <a:r>
              <a:rPr lang="de-DE" dirty="0" err="1"/>
              <a:t>the</a:t>
            </a:r>
            <a:r>
              <a:rPr lang="de-DE" dirty="0"/>
              <a:t> </a:t>
            </a:r>
            <a:r>
              <a:rPr lang="de-DE" dirty="0" err="1"/>
              <a:t>data</a:t>
            </a:r>
            <a:r>
              <a:rPr lang="de-DE" dirty="0"/>
              <a:t> </a:t>
            </a:r>
            <a:r>
              <a:rPr lang="de-DE" dirty="0" err="1"/>
              <a:t>may</a:t>
            </a:r>
            <a:r>
              <a:rPr lang="de-DE" dirty="0"/>
              <a:t> </a:t>
            </a:r>
            <a:r>
              <a:rPr lang="de-DE" dirty="0" err="1"/>
              <a:t>be</a:t>
            </a:r>
            <a:r>
              <a:rPr lang="de-DE" dirty="0"/>
              <a:t> </a:t>
            </a:r>
            <a:r>
              <a:rPr lang="de-DE" dirty="0" err="1"/>
              <a:t>very</a:t>
            </a:r>
            <a:r>
              <a:rPr lang="de-DE" dirty="0"/>
              <a:t> </a:t>
            </a:r>
            <a:r>
              <a:rPr lang="de-DE" dirty="0" err="1"/>
              <a:t>important</a:t>
            </a:r>
            <a:endParaRPr lang="de-DE" dirty="0"/>
          </a:p>
          <a:p>
            <a:pPr lvl="1"/>
            <a:r>
              <a:rPr lang="de-DE" dirty="0" err="1"/>
              <a:t>Especially</a:t>
            </a:r>
            <a:r>
              <a:rPr lang="de-DE" dirty="0"/>
              <a:t> in </a:t>
            </a:r>
            <a:r>
              <a:rPr lang="de-DE" dirty="0" err="1"/>
              <a:t>research</a:t>
            </a:r>
            <a:r>
              <a:rPr lang="de-DE" dirty="0"/>
              <a:t> </a:t>
            </a:r>
            <a:r>
              <a:rPr lang="de-DE" dirty="0" err="1"/>
              <a:t>to</a:t>
            </a:r>
            <a:r>
              <a:rPr lang="de-DE" dirty="0"/>
              <a:t> </a:t>
            </a:r>
            <a:r>
              <a:rPr lang="de-DE" dirty="0" err="1"/>
              <a:t>enable</a:t>
            </a:r>
            <a:r>
              <a:rPr lang="de-DE" dirty="0"/>
              <a:t> </a:t>
            </a:r>
            <a:r>
              <a:rPr lang="de-DE" dirty="0" err="1"/>
              <a:t>reproducible</a:t>
            </a:r>
            <a:r>
              <a:rPr lang="de-DE" dirty="0"/>
              <a:t> </a:t>
            </a:r>
            <a:r>
              <a:rPr lang="de-DE" dirty="0" err="1"/>
              <a:t>and</a:t>
            </a:r>
            <a:r>
              <a:rPr lang="de-DE" dirty="0"/>
              <a:t> </a:t>
            </a:r>
            <a:r>
              <a:rPr lang="de-DE" dirty="0" err="1"/>
              <a:t>replicable</a:t>
            </a:r>
            <a:r>
              <a:rPr lang="de-DE" dirty="0"/>
              <a:t> </a:t>
            </a:r>
            <a:r>
              <a:rPr lang="de-DE" dirty="0" err="1"/>
              <a:t>research</a:t>
            </a:r>
            <a:endParaRPr lang="de-DE" dirty="0"/>
          </a:p>
          <a:p>
            <a:pPr lvl="1"/>
            <a:endParaRPr lang="de-DE" dirty="0"/>
          </a:p>
          <a:p>
            <a:r>
              <a:rPr lang="de-DE" dirty="0"/>
              <a:t>Sharing </a:t>
            </a:r>
            <a:r>
              <a:rPr lang="de-DE" dirty="0" err="1"/>
              <a:t>may</a:t>
            </a:r>
            <a:r>
              <a:rPr lang="de-DE" dirty="0"/>
              <a:t> </a:t>
            </a:r>
            <a:r>
              <a:rPr lang="de-DE" dirty="0" err="1"/>
              <a:t>be</a:t>
            </a:r>
            <a:r>
              <a:rPr lang="de-DE" dirty="0"/>
              <a:t> internal (</a:t>
            </a:r>
            <a:r>
              <a:rPr lang="de-DE" dirty="0" err="1"/>
              <a:t>industry</a:t>
            </a:r>
            <a:r>
              <a:rPr lang="de-DE" dirty="0"/>
              <a:t>) </a:t>
            </a:r>
            <a:r>
              <a:rPr lang="de-DE" dirty="0" err="1"/>
              <a:t>or</a:t>
            </a:r>
            <a:r>
              <a:rPr lang="de-DE" dirty="0"/>
              <a:t> </a:t>
            </a:r>
            <a:r>
              <a:rPr lang="de-DE" dirty="0" err="1"/>
              <a:t>public</a:t>
            </a:r>
            <a:r>
              <a:rPr lang="de-DE" dirty="0"/>
              <a:t> (</a:t>
            </a:r>
            <a:r>
              <a:rPr lang="de-DE" dirty="0" err="1"/>
              <a:t>research</a:t>
            </a:r>
            <a:r>
              <a:rPr lang="de-DE" dirty="0"/>
              <a:t>)</a:t>
            </a:r>
            <a:endParaRPr lang="de-DE" dirty="0"/>
          </a:p>
          <a:p>
            <a:pPr lvl="1"/>
            <a:r>
              <a:rPr lang="de-DE" dirty="0" err="1"/>
              <a:t>Use</a:t>
            </a:r>
            <a:r>
              <a:rPr lang="de-DE" dirty="0"/>
              <a:t> </a:t>
            </a:r>
            <a:r>
              <a:rPr lang="de-DE" dirty="0" err="1"/>
              <a:t>stable</a:t>
            </a:r>
            <a:r>
              <a:rPr lang="de-DE" dirty="0"/>
              <a:t> links </a:t>
            </a:r>
            <a:r>
              <a:rPr lang="de-DE" dirty="0" err="1"/>
              <a:t>for</a:t>
            </a:r>
            <a:r>
              <a:rPr lang="de-DE" dirty="0"/>
              <a:t> </a:t>
            </a:r>
            <a:r>
              <a:rPr lang="de-DE" dirty="0" err="1"/>
              <a:t>references</a:t>
            </a:r>
            <a:r>
              <a:rPr lang="de-DE" dirty="0"/>
              <a:t> </a:t>
            </a:r>
            <a:r>
              <a:rPr lang="de-DE" dirty="0" err="1"/>
              <a:t>to</a:t>
            </a:r>
            <a:r>
              <a:rPr lang="de-DE" dirty="0"/>
              <a:t> </a:t>
            </a:r>
            <a:r>
              <a:rPr lang="de-DE" dirty="0" err="1"/>
              <a:t>prevent</a:t>
            </a:r>
            <a:r>
              <a:rPr lang="de-DE" dirty="0"/>
              <a:t> link rot</a:t>
            </a:r>
            <a:endParaRPr lang="de-DE" dirty="0"/>
          </a:p>
          <a:p>
            <a:pPr lvl="1"/>
            <a:r>
              <a:rPr lang="de-DE" dirty="0" err="1"/>
              <a:t>Ideally</a:t>
            </a:r>
            <a:r>
              <a:rPr lang="de-DE" dirty="0"/>
              <a:t> Digital </a:t>
            </a:r>
            <a:r>
              <a:rPr lang="de-DE" dirty="0" err="1"/>
              <a:t>Object</a:t>
            </a:r>
            <a:r>
              <a:rPr lang="de-DE" dirty="0"/>
              <a:t> </a:t>
            </a:r>
            <a:r>
              <a:rPr lang="de-DE" dirty="0" err="1"/>
              <a:t>Identifiers</a:t>
            </a:r>
            <a:r>
              <a:rPr lang="de-DE" dirty="0"/>
              <a:t> (DOIs)</a:t>
            </a:r>
            <a:endParaRPr lang="de-DE" dirty="0"/>
          </a:p>
          <a:p>
            <a:endParaRPr lang="de-DE" dirty="0"/>
          </a:p>
          <a:p>
            <a:r>
              <a:rPr lang="de-DE" dirty="0" err="1"/>
              <a:t>Should</a:t>
            </a:r>
            <a:r>
              <a:rPr lang="de-DE" dirty="0"/>
              <a:t> not </a:t>
            </a:r>
            <a:r>
              <a:rPr lang="de-DE" dirty="0" err="1"/>
              <a:t>only</a:t>
            </a:r>
            <a:r>
              <a:rPr lang="de-DE" dirty="0"/>
              <a:t> </a:t>
            </a:r>
            <a:r>
              <a:rPr lang="de-DE" dirty="0" err="1"/>
              <a:t>contain</a:t>
            </a:r>
            <a:r>
              <a:rPr lang="de-DE" dirty="0"/>
              <a:t> </a:t>
            </a:r>
            <a:r>
              <a:rPr lang="de-DE" dirty="0" err="1"/>
              <a:t>the</a:t>
            </a:r>
            <a:r>
              <a:rPr lang="de-DE" dirty="0"/>
              <a:t> </a:t>
            </a:r>
            <a:r>
              <a:rPr lang="de-DE" dirty="0" err="1"/>
              <a:t>data</a:t>
            </a:r>
            <a:r>
              <a:rPr lang="de-DE" dirty="0"/>
              <a:t>, but also </a:t>
            </a:r>
            <a:r>
              <a:rPr lang="de-DE" dirty="0" err="1"/>
              <a:t>metadata</a:t>
            </a:r>
            <a:r>
              <a:rPr lang="de-DE" dirty="0"/>
              <a:t> </a:t>
            </a:r>
            <a:r>
              <a:rPr lang="de-DE" dirty="0" err="1"/>
              <a:t>and</a:t>
            </a:r>
            <a:r>
              <a:rPr lang="de-DE" dirty="0"/>
              <a:t> </a:t>
            </a:r>
            <a:r>
              <a:rPr lang="de-DE" dirty="0" err="1"/>
              <a:t>tools</a:t>
            </a:r>
            <a:r>
              <a:rPr lang="de-DE" dirty="0"/>
              <a:t> </a:t>
            </a:r>
            <a:r>
              <a:rPr lang="de-DE" dirty="0" err="1"/>
              <a:t>for</a:t>
            </a:r>
            <a:r>
              <a:rPr lang="de-DE" dirty="0"/>
              <a:t> </a:t>
            </a:r>
            <a:r>
              <a:rPr lang="de-DE" dirty="0" err="1"/>
              <a:t>collecting</a:t>
            </a:r>
            <a:r>
              <a:rPr lang="de-DE" dirty="0"/>
              <a:t> </a:t>
            </a:r>
            <a:r>
              <a:rPr lang="de-DE" dirty="0" err="1"/>
              <a:t>the</a:t>
            </a:r>
            <a:r>
              <a:rPr lang="de-DE" dirty="0"/>
              <a:t> </a:t>
            </a:r>
            <a:r>
              <a:rPr lang="de-DE" dirty="0" err="1"/>
              <a:t>data</a:t>
            </a:r>
            <a:endParaRPr lang="de-DE" dirty="0"/>
          </a:p>
          <a:p>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Outline</a:t>
            </a:r>
            <a:endParaRPr lang="de-DE" dirty="0"/>
          </a:p>
        </p:txBody>
      </p:sp>
      <p:sp>
        <p:nvSpPr>
          <p:cNvPr id="3" name="Inhaltsplatzhalter 2"/>
          <p:cNvSpPr>
            <a:spLocks noGrp="1"/>
          </p:cNvSpPr>
          <p:nvPr>
            <p:ph idx="1"/>
          </p:nvPr>
        </p:nvSpPr>
        <p:spPr/>
        <p:txBody>
          <a:bodyPr/>
          <a:lstStyle/>
          <a:p>
            <a:r>
              <a:rPr lang="de-DE" dirty="0" err="1"/>
              <a:t>Generic</a:t>
            </a:r>
            <a:r>
              <a:rPr lang="de-DE" dirty="0"/>
              <a:t> </a:t>
            </a:r>
            <a:r>
              <a:rPr lang="de-DE" dirty="0" err="1"/>
              <a:t>Process</a:t>
            </a:r>
            <a:r>
              <a:rPr lang="de-DE" dirty="0"/>
              <a:t> Model</a:t>
            </a:r>
            <a:endParaRPr lang="de-DE" dirty="0"/>
          </a:p>
          <a:p>
            <a:endParaRPr lang="de-DE" dirty="0"/>
          </a:p>
          <a:p>
            <a:r>
              <a:rPr lang="de-DE" dirty="0" err="1"/>
              <a:t>Roles</a:t>
            </a:r>
            <a:endParaRPr lang="de-DE" dirty="0"/>
          </a:p>
          <a:p>
            <a:endParaRPr lang="de-DE" dirty="0"/>
          </a:p>
          <a:p>
            <a:r>
              <a:rPr lang="de-DE" dirty="0"/>
              <a:t>Core </a:t>
            </a:r>
            <a:r>
              <a:rPr lang="de-DE" dirty="0" err="1"/>
              <a:t>Deliverables</a:t>
            </a:r>
            <a:endParaRPr lang="de-DE" dirty="0"/>
          </a:p>
          <a:p>
            <a:endParaRPr lang="de-DE" dirty="0"/>
          </a:p>
          <a:p>
            <a:r>
              <a:rPr lang="de-DE" b="1" dirty="0"/>
              <a:t>Summary</a:t>
            </a:r>
            <a:endParaRPr lang="de-DE" b="1" dirty="0"/>
          </a:p>
          <a:p>
            <a:endParaRPr lang="de-DE" dirty="0"/>
          </a:p>
          <a:p>
            <a:endParaRPr lang="de-DE" dirty="0"/>
          </a:p>
          <a:p>
            <a:endParaRPr lang="de-DE" dirty="0"/>
          </a:p>
          <a:p>
            <a:endParaRPr lang="de-DE" dirty="0">
              <a:solidFill>
                <a:srgbClr val="002060"/>
              </a:solidFill>
            </a:endParaRPr>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Process</a:t>
            </a:r>
            <a:r>
              <a:rPr lang="de-DE" dirty="0"/>
              <a:t> </a:t>
            </a:r>
            <a:r>
              <a:rPr lang="de-DE" dirty="0" err="1"/>
              <a:t>of</a:t>
            </a:r>
            <a:r>
              <a:rPr lang="de-DE" dirty="0"/>
              <a:t> Data Science Projects</a:t>
            </a:r>
            <a:endParaRPr lang="en-US"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grpSp>
        <p:nvGrpSpPr>
          <p:cNvPr id="31" name="Gruppieren 30"/>
          <p:cNvGrpSpPr/>
          <p:nvPr/>
        </p:nvGrpSpPr>
        <p:grpSpPr>
          <a:xfrm>
            <a:off x="2486424" y="1642605"/>
            <a:ext cx="7154293" cy="4560981"/>
            <a:chOff x="962423" y="1642604"/>
            <a:chExt cx="7154293" cy="4560981"/>
          </a:xfrm>
        </p:grpSpPr>
        <p:sp>
          <p:nvSpPr>
            <p:cNvPr id="20" name="Gebogener Pfeil 19"/>
            <p:cNvSpPr/>
            <p:nvPr/>
          </p:nvSpPr>
          <p:spPr>
            <a:xfrm rot="11918431">
              <a:off x="1629173" y="1642604"/>
              <a:ext cx="5465295" cy="4560981"/>
            </a:xfrm>
            <a:prstGeom prst="circularArrow">
              <a:avLst>
                <a:gd name="adj1" fmla="val 5523"/>
                <a:gd name="adj2" fmla="val 311987"/>
                <a:gd name="adj3" fmla="val 20466735"/>
                <a:gd name="adj4" fmla="val 5224962"/>
                <a:gd name="adj5" fmla="val 8369"/>
              </a:avLst>
            </a:prstGeom>
            <a:solidFill>
              <a:schemeClr val="bg1">
                <a:lumMod val="9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Nach links gekrümmter Pfeil 27"/>
            <p:cNvSpPr/>
            <p:nvPr/>
          </p:nvSpPr>
          <p:spPr>
            <a:xfrm rot="18541597">
              <a:off x="6188614" y="1173925"/>
              <a:ext cx="478703" cy="2026757"/>
            </a:xfrm>
            <a:prstGeom prst="curvedLef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nvGrpSpPr>
            <p:cNvPr id="30" name="Gruppieren 29"/>
            <p:cNvGrpSpPr/>
            <p:nvPr/>
          </p:nvGrpSpPr>
          <p:grpSpPr>
            <a:xfrm>
              <a:off x="962423" y="1844824"/>
              <a:ext cx="7154293" cy="4217750"/>
              <a:chOff x="962423" y="1844824"/>
              <a:chExt cx="7154293" cy="4217750"/>
            </a:xfrm>
          </p:grpSpPr>
          <p:sp>
            <p:nvSpPr>
              <p:cNvPr id="21" name="Gebogener Pfeil 20"/>
              <p:cNvSpPr/>
              <p:nvPr/>
            </p:nvSpPr>
            <p:spPr>
              <a:xfrm rot="15765953">
                <a:off x="2839975" y="843438"/>
                <a:ext cx="2384311" cy="4560981"/>
              </a:xfrm>
              <a:prstGeom prst="circularArrow">
                <a:avLst>
                  <a:gd name="adj1" fmla="val 10690"/>
                  <a:gd name="adj2" fmla="val 585798"/>
                  <a:gd name="adj3" fmla="val 20287833"/>
                  <a:gd name="adj4" fmla="val 16690699"/>
                  <a:gd name="adj5" fmla="val 8369"/>
                </a:avLst>
              </a:prstGeom>
              <a:solidFill>
                <a:schemeClr val="bg1"/>
              </a:solid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uppieren 12"/>
              <p:cNvGrpSpPr/>
              <p:nvPr/>
            </p:nvGrpSpPr>
            <p:grpSpPr>
              <a:xfrm>
                <a:off x="1511856" y="1844824"/>
                <a:ext cx="6120288" cy="4217750"/>
                <a:chOff x="1151816" y="1772816"/>
                <a:chExt cx="6120288" cy="4217750"/>
              </a:xfrm>
            </p:grpSpPr>
            <p:sp>
              <p:nvSpPr>
                <p:cNvPr id="5" name="Abgerundetes Rechteck 4"/>
                <p:cNvSpPr/>
                <p:nvPr/>
              </p:nvSpPr>
              <p:spPr>
                <a:xfrm>
                  <a:off x="3347864" y="1772816"/>
                  <a:ext cx="1728192" cy="584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Discovery</a:t>
                  </a:r>
                  <a:endParaRPr lang="en-US" dirty="0"/>
                </a:p>
              </p:txBody>
            </p:sp>
            <p:sp>
              <p:nvSpPr>
                <p:cNvPr id="6" name="Abgerundetes Rechteck 5"/>
                <p:cNvSpPr/>
                <p:nvPr/>
              </p:nvSpPr>
              <p:spPr>
                <a:xfrm>
                  <a:off x="5543912" y="3027659"/>
                  <a:ext cx="1728192" cy="584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a:t>
                  </a:r>
                  <a:endParaRPr lang="de-DE" dirty="0"/>
                </a:p>
                <a:p>
                  <a:pPr algn="ctr"/>
                  <a:r>
                    <a:rPr lang="de-DE" dirty="0" err="1"/>
                    <a:t>Preparation</a:t>
                  </a:r>
                  <a:endParaRPr lang="en-US" dirty="0"/>
                </a:p>
              </p:txBody>
            </p:sp>
            <p:sp>
              <p:nvSpPr>
                <p:cNvPr id="9" name="Abgerundetes Rechteck 8"/>
                <p:cNvSpPr/>
                <p:nvPr/>
              </p:nvSpPr>
              <p:spPr>
                <a:xfrm>
                  <a:off x="5543912" y="4212995"/>
                  <a:ext cx="1728192" cy="584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 </a:t>
                  </a:r>
                  <a:r>
                    <a:rPr lang="de-DE" dirty="0" err="1"/>
                    <a:t>Planning</a:t>
                  </a:r>
                  <a:endParaRPr lang="en-US" dirty="0"/>
                </a:p>
              </p:txBody>
            </p:sp>
            <p:sp>
              <p:nvSpPr>
                <p:cNvPr id="10" name="Abgerundetes Rechteck 9"/>
                <p:cNvSpPr/>
                <p:nvPr/>
              </p:nvSpPr>
              <p:spPr>
                <a:xfrm>
                  <a:off x="3347864" y="5405710"/>
                  <a:ext cx="1728192" cy="584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 Building</a:t>
                  </a:r>
                  <a:endParaRPr lang="en-US" dirty="0"/>
                </a:p>
              </p:txBody>
            </p:sp>
            <p:sp>
              <p:nvSpPr>
                <p:cNvPr id="11" name="Abgerundetes Rechteck 10"/>
                <p:cNvSpPr/>
                <p:nvPr/>
              </p:nvSpPr>
              <p:spPr>
                <a:xfrm>
                  <a:off x="1151816" y="4212995"/>
                  <a:ext cx="1728192" cy="584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Communicate</a:t>
                  </a:r>
                  <a:r>
                    <a:rPr lang="de-DE" dirty="0"/>
                    <a:t> </a:t>
                  </a:r>
                  <a:r>
                    <a:rPr lang="de-DE" dirty="0" err="1"/>
                    <a:t>Results</a:t>
                  </a:r>
                  <a:endParaRPr lang="en-US" dirty="0"/>
                </a:p>
              </p:txBody>
            </p:sp>
            <p:sp>
              <p:nvSpPr>
                <p:cNvPr id="12" name="Abgerundetes Rechteck 11"/>
                <p:cNvSpPr/>
                <p:nvPr/>
              </p:nvSpPr>
              <p:spPr>
                <a:xfrm>
                  <a:off x="1151816" y="3027659"/>
                  <a:ext cx="1728192" cy="584856"/>
                </a:xfrm>
                <a:prstGeom prst="roundRect">
                  <a:avLst/>
                </a:prstGeom>
                <a:solidFill>
                  <a:schemeClr val="accent1">
                    <a:alpha val="50000"/>
                  </a:schemeClr>
                </a:solidFill>
                <a:ln>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r>
                    <a:rPr lang="de-DE" dirty="0" err="1"/>
                    <a:t>Operationalize</a:t>
                  </a:r>
                  <a:endParaRPr lang="en-US" dirty="0"/>
                </a:p>
              </p:txBody>
            </p:sp>
          </p:grpSp>
          <p:sp>
            <p:nvSpPr>
              <p:cNvPr id="22" name="Nach links gekrümmter Pfeil 21"/>
              <p:cNvSpPr/>
              <p:nvPr/>
            </p:nvSpPr>
            <p:spPr>
              <a:xfrm rot="2894400">
                <a:off x="6188762" y="4831360"/>
                <a:ext cx="463248" cy="1634134"/>
              </a:xfrm>
              <a:prstGeom prst="curvedLef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3" name="Nach links gekrümmter Pfeil 22"/>
              <p:cNvSpPr/>
              <p:nvPr/>
            </p:nvSpPr>
            <p:spPr>
              <a:xfrm rot="10800000">
                <a:off x="5490005" y="3375763"/>
                <a:ext cx="360040" cy="1201668"/>
              </a:xfrm>
              <a:prstGeom prst="curvedLef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4" name="Nach links gekrümmter Pfeil 23"/>
              <p:cNvSpPr/>
              <p:nvPr/>
            </p:nvSpPr>
            <p:spPr>
              <a:xfrm rot="13947899">
                <a:off x="5138678" y="4388884"/>
                <a:ext cx="360040" cy="1059650"/>
              </a:xfrm>
              <a:prstGeom prst="curvedLef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5" name="Nach links gekrümmter Pfeil 24"/>
              <p:cNvSpPr/>
              <p:nvPr/>
            </p:nvSpPr>
            <p:spPr>
              <a:xfrm rot="7323195">
                <a:off x="2524118" y="4719838"/>
                <a:ext cx="458650" cy="1787074"/>
              </a:xfrm>
              <a:prstGeom prst="curvedLef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6" name="Nach links gekrümmter Pfeil 25"/>
              <p:cNvSpPr/>
              <p:nvPr/>
            </p:nvSpPr>
            <p:spPr>
              <a:xfrm rot="10800000">
                <a:off x="962423" y="3428809"/>
                <a:ext cx="449769" cy="1011676"/>
              </a:xfrm>
              <a:prstGeom prst="curvedLef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7" name="Nach links gekrümmter Pfeil 26"/>
              <p:cNvSpPr/>
              <p:nvPr/>
            </p:nvSpPr>
            <p:spPr>
              <a:xfrm>
                <a:off x="7756676" y="3375763"/>
                <a:ext cx="360040" cy="1201668"/>
              </a:xfrm>
              <a:prstGeom prst="curvedLef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9" name="Nach links gekrümmter Pfeil 28"/>
              <p:cNvSpPr/>
              <p:nvPr/>
            </p:nvSpPr>
            <p:spPr>
              <a:xfrm rot="7900501">
                <a:off x="4977198" y="2405952"/>
                <a:ext cx="478703" cy="1212153"/>
              </a:xfrm>
              <a:prstGeom prst="curvedLef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grpSp>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7303337" y="2741172"/>
              <a:ext cx="1885320" cy="1463400"/>
            </p14:xfrm>
          </p:contentPart>
        </mc:Choice>
        <mc:Fallback xmlns="">
          <p:pic>
            <p:nvPicPr>
              <p:cNvPr id="3" name="Ink 2"/>
            </p:nvPicPr>
            <p:blipFill>
              <a:blip r:embed="rId2"/>
            </p:blipFill>
            <p:spPr>
              <a:xfrm>
                <a:off x="7303337" y="2741172"/>
                <a:ext cx="1885320" cy="14634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Ink 6"/>
              <p14:cNvContentPartPr/>
              <p14:nvPr/>
            </p14:nvContentPartPr>
            <p14:xfrm>
              <a:off x="4931297" y="2616972"/>
              <a:ext cx="2476440" cy="2604240"/>
            </p14:xfrm>
          </p:contentPart>
        </mc:Choice>
        <mc:Fallback xmlns="">
          <p:pic>
            <p:nvPicPr>
              <p:cNvPr id="7" name="Ink 6"/>
            </p:nvPicPr>
            <p:blipFill>
              <a:blip r:embed="rId4"/>
            </p:blipFill>
            <p:spPr>
              <a:xfrm>
                <a:off x="4931297" y="2616972"/>
                <a:ext cx="2476440" cy="2604240"/>
              </a:xfrm>
              <a:prstGeom prst="rect"/>
            </p:spPr>
          </p:pic>
        </mc:Fallback>
      </mc:AlternateContent>
      <p:grpSp>
        <p:nvGrpSpPr>
          <p:cNvPr id="15" name="Group 14"/>
          <p:cNvGrpSpPr/>
          <p:nvPr/>
        </p:nvGrpSpPr>
        <p:grpSpPr>
          <a:xfrm>
            <a:off x="3976217" y="1317012"/>
            <a:ext cx="1368360" cy="637560"/>
            <a:chOff x="3976217" y="1317012"/>
            <a:chExt cx="1368360" cy="637560"/>
          </a:xfrm>
        </p:grpSpPr>
        <mc:AlternateContent xmlns:mc="http://schemas.openxmlformats.org/markup-compatibility/2006" xmlns:p14="http://schemas.microsoft.com/office/powerpoint/2010/main">
          <mc:Choice Requires="p14">
            <p:contentPart r:id="rId5" p14:bwMode="auto">
              <p14:nvContentPartPr>
                <p14:cNvPr id="8" name="Ink 7"/>
                <p14:cNvContentPartPr/>
                <p14:nvPr/>
              </p14:nvContentPartPr>
              <p14:xfrm>
                <a:off x="3976217" y="1493772"/>
                <a:ext cx="1276920" cy="460800"/>
              </p14:xfrm>
            </p:contentPart>
          </mc:Choice>
          <mc:Fallback xmlns="">
            <p:pic>
              <p:nvPicPr>
                <p:cNvPr id="8" name="Ink 7"/>
              </p:nvPicPr>
              <p:blipFill>
                <a:blip r:embed="rId6"/>
              </p:blipFill>
              <p:spPr>
                <a:xfrm>
                  <a:off x="3976217" y="1493772"/>
                  <a:ext cx="1276920" cy="4608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4" name="Ink 13"/>
                <p14:cNvContentPartPr/>
                <p14:nvPr/>
              </p14:nvContentPartPr>
              <p14:xfrm>
                <a:off x="5182937" y="1317012"/>
                <a:ext cx="161640" cy="313920"/>
              </p14:xfrm>
            </p:contentPart>
          </mc:Choice>
          <mc:Fallback xmlns="">
            <p:pic>
              <p:nvPicPr>
                <p:cNvPr id="14" name="Ink 13"/>
              </p:nvPicPr>
              <p:blipFill>
                <a:blip r:embed="rId8"/>
              </p:blipFill>
              <p:spPr>
                <a:xfrm>
                  <a:off x="5182937" y="1317012"/>
                  <a:ext cx="161640" cy="313920"/>
                </a:xfrm>
                <a:prstGeom prst="rect"/>
              </p:spPr>
            </p:pic>
          </mc:Fallback>
        </mc:AlternateContent>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Summary</a:t>
            </a:r>
            <a:endParaRPr lang="en-US" dirty="0"/>
          </a:p>
        </p:txBody>
      </p:sp>
      <p:sp>
        <p:nvSpPr>
          <p:cNvPr id="3" name="Inhaltsplatzhalter 2"/>
          <p:cNvSpPr>
            <a:spLocks noGrp="1"/>
          </p:cNvSpPr>
          <p:nvPr>
            <p:ph idx="1"/>
          </p:nvPr>
        </p:nvSpPr>
        <p:spPr/>
        <p:txBody>
          <a:bodyPr>
            <a:normAutofit lnSpcReduction="10000"/>
          </a:bodyPr>
          <a:lstStyle/>
          <a:p>
            <a:r>
              <a:rPr lang="de-DE" dirty="0" err="1"/>
              <a:t>Generic</a:t>
            </a:r>
            <a:r>
              <a:rPr lang="de-DE" dirty="0"/>
              <a:t> </a:t>
            </a:r>
            <a:r>
              <a:rPr lang="de-DE" dirty="0" err="1"/>
              <a:t>process</a:t>
            </a:r>
            <a:r>
              <a:rPr lang="de-DE" dirty="0"/>
              <a:t> </a:t>
            </a:r>
            <a:r>
              <a:rPr lang="de-DE" dirty="0" err="1"/>
              <a:t>for</a:t>
            </a:r>
            <a:r>
              <a:rPr lang="de-DE" dirty="0"/>
              <a:t> </a:t>
            </a:r>
            <a:r>
              <a:rPr lang="de-DE" dirty="0" err="1"/>
              <a:t>data</a:t>
            </a:r>
            <a:r>
              <a:rPr lang="de-DE" dirty="0"/>
              <a:t> </a:t>
            </a:r>
            <a:r>
              <a:rPr lang="de-DE" dirty="0" err="1"/>
              <a:t>science</a:t>
            </a:r>
            <a:r>
              <a:rPr lang="de-DE" dirty="0"/>
              <a:t> </a:t>
            </a:r>
            <a:r>
              <a:rPr lang="de-DE" dirty="0" err="1"/>
              <a:t>projects</a:t>
            </a:r>
            <a:r>
              <a:rPr lang="de-DE" dirty="0"/>
              <a:t> </a:t>
            </a:r>
            <a:r>
              <a:rPr lang="de-DE" dirty="0" err="1"/>
              <a:t>with</a:t>
            </a:r>
            <a:r>
              <a:rPr lang="de-DE" dirty="0"/>
              <a:t> </a:t>
            </a:r>
            <a:r>
              <a:rPr lang="de-DE" dirty="0" err="1"/>
              <a:t>six</a:t>
            </a:r>
            <a:r>
              <a:rPr lang="de-DE" dirty="0"/>
              <a:t> </a:t>
            </a:r>
            <a:r>
              <a:rPr lang="de-DE" dirty="0" err="1"/>
              <a:t>phases</a:t>
            </a:r>
            <a:endParaRPr lang="de-DE" dirty="0"/>
          </a:p>
          <a:p>
            <a:pPr lvl="1"/>
            <a:r>
              <a:rPr lang="de-DE" dirty="0"/>
              <a:t>Discovery, </a:t>
            </a:r>
            <a:r>
              <a:rPr lang="de-DE" dirty="0" err="1"/>
              <a:t>data</a:t>
            </a:r>
            <a:r>
              <a:rPr lang="de-DE" dirty="0"/>
              <a:t> </a:t>
            </a:r>
            <a:r>
              <a:rPr lang="de-DE" dirty="0" err="1"/>
              <a:t>preparation</a:t>
            </a:r>
            <a:r>
              <a:rPr lang="de-DE" dirty="0"/>
              <a:t>, </a:t>
            </a:r>
            <a:r>
              <a:rPr lang="de-DE" dirty="0" err="1"/>
              <a:t>model</a:t>
            </a:r>
            <a:r>
              <a:rPr lang="de-DE" dirty="0"/>
              <a:t> </a:t>
            </a:r>
            <a:r>
              <a:rPr lang="de-DE" dirty="0" err="1"/>
              <a:t>planning</a:t>
            </a:r>
            <a:r>
              <a:rPr lang="de-DE" dirty="0"/>
              <a:t>, </a:t>
            </a:r>
            <a:r>
              <a:rPr lang="de-DE" dirty="0" err="1"/>
              <a:t>model</a:t>
            </a:r>
            <a:r>
              <a:rPr lang="de-DE" dirty="0"/>
              <a:t> </a:t>
            </a:r>
            <a:r>
              <a:rPr lang="de-DE" dirty="0" err="1"/>
              <a:t>building</a:t>
            </a:r>
            <a:r>
              <a:rPr lang="de-DE" dirty="0"/>
              <a:t>, </a:t>
            </a:r>
            <a:r>
              <a:rPr lang="de-DE" dirty="0" err="1"/>
              <a:t>communication</a:t>
            </a:r>
            <a:r>
              <a:rPr lang="de-DE" dirty="0"/>
              <a:t> </a:t>
            </a:r>
            <a:r>
              <a:rPr lang="de-DE" dirty="0" err="1"/>
              <a:t>of</a:t>
            </a:r>
            <a:r>
              <a:rPr lang="de-DE" dirty="0"/>
              <a:t> </a:t>
            </a:r>
            <a:r>
              <a:rPr lang="de-DE" dirty="0" err="1"/>
              <a:t>results</a:t>
            </a:r>
            <a:r>
              <a:rPr lang="de-DE" dirty="0"/>
              <a:t>, and </a:t>
            </a:r>
            <a:r>
              <a:rPr lang="de-DE" dirty="0" err="1"/>
              <a:t>operationalization</a:t>
            </a:r>
            <a:endParaRPr lang="de-DE" dirty="0"/>
          </a:p>
          <a:p>
            <a:pPr lvl="1"/>
            <a:endParaRPr lang="de-DE" dirty="0"/>
          </a:p>
          <a:p>
            <a:r>
              <a:rPr lang="de-DE" dirty="0"/>
              <a:t>Different </a:t>
            </a:r>
            <a:r>
              <a:rPr lang="de-DE" dirty="0" err="1"/>
              <a:t>actors</a:t>
            </a:r>
            <a:r>
              <a:rPr lang="de-DE" dirty="0"/>
              <a:t> in different </a:t>
            </a:r>
            <a:r>
              <a:rPr lang="de-DE" dirty="0" err="1"/>
              <a:t>roles</a:t>
            </a:r>
            <a:r>
              <a:rPr lang="de-DE" dirty="0"/>
              <a:t> </a:t>
            </a:r>
            <a:r>
              <a:rPr lang="de-DE" dirty="0" err="1"/>
              <a:t>involved</a:t>
            </a:r>
            <a:r>
              <a:rPr lang="de-DE" dirty="0"/>
              <a:t> in </a:t>
            </a:r>
            <a:r>
              <a:rPr lang="de-DE" dirty="0" err="1"/>
              <a:t>project</a:t>
            </a:r>
            <a:endParaRPr lang="de-DE" dirty="0"/>
          </a:p>
          <a:p>
            <a:pPr lvl="1"/>
            <a:r>
              <a:rPr lang="de-DE" dirty="0" err="1"/>
              <a:t>Expectations</a:t>
            </a:r>
            <a:r>
              <a:rPr lang="de-DE" dirty="0"/>
              <a:t> </a:t>
            </a:r>
            <a:r>
              <a:rPr lang="de-DE" dirty="0" err="1"/>
              <a:t>depend</a:t>
            </a:r>
            <a:r>
              <a:rPr lang="de-DE" dirty="0"/>
              <a:t> on </a:t>
            </a:r>
            <a:r>
              <a:rPr lang="de-DE" dirty="0" err="1"/>
              <a:t>role</a:t>
            </a:r>
            <a:endParaRPr lang="de-DE" dirty="0"/>
          </a:p>
          <a:p>
            <a:pPr lvl="1"/>
            <a:endParaRPr lang="de-DE" dirty="0"/>
          </a:p>
          <a:p>
            <a:r>
              <a:rPr lang="de-DE" dirty="0" err="1"/>
              <a:t>Four</a:t>
            </a:r>
            <a:r>
              <a:rPr lang="de-DE" dirty="0"/>
              <a:t> </a:t>
            </a:r>
            <a:r>
              <a:rPr lang="de-DE" dirty="0" err="1"/>
              <a:t>core</a:t>
            </a:r>
            <a:r>
              <a:rPr lang="de-DE" dirty="0"/>
              <a:t> </a:t>
            </a:r>
            <a:r>
              <a:rPr lang="de-DE" dirty="0" err="1"/>
              <a:t>deliverables</a:t>
            </a:r>
            <a:r>
              <a:rPr lang="de-DE" dirty="0"/>
              <a:t> </a:t>
            </a:r>
            <a:r>
              <a:rPr lang="de-DE" dirty="0" err="1"/>
              <a:t>fulfill</a:t>
            </a:r>
            <a:r>
              <a:rPr lang="de-DE" dirty="0"/>
              <a:t> </a:t>
            </a:r>
            <a:r>
              <a:rPr lang="de-DE" dirty="0" err="1"/>
              <a:t>most</a:t>
            </a:r>
            <a:r>
              <a:rPr lang="de-DE" dirty="0"/>
              <a:t> </a:t>
            </a:r>
            <a:r>
              <a:rPr lang="de-DE" dirty="0" err="1"/>
              <a:t>stakeholder</a:t>
            </a:r>
            <a:r>
              <a:rPr lang="de-DE" dirty="0"/>
              <a:t> </a:t>
            </a:r>
            <a:r>
              <a:rPr lang="de-DE" dirty="0" err="1"/>
              <a:t>needs</a:t>
            </a:r>
            <a:endParaRPr lang="de-DE" dirty="0"/>
          </a:p>
          <a:p>
            <a:pPr lvl="1"/>
            <a:r>
              <a:rPr lang="de-DE" dirty="0"/>
              <a:t>Sponsor </a:t>
            </a:r>
            <a:r>
              <a:rPr lang="de-DE" dirty="0" err="1"/>
              <a:t>presentation</a:t>
            </a:r>
            <a:r>
              <a:rPr lang="de-DE" dirty="0"/>
              <a:t>, </a:t>
            </a:r>
            <a:r>
              <a:rPr lang="de-DE" dirty="0" err="1"/>
              <a:t>analyst</a:t>
            </a:r>
            <a:r>
              <a:rPr lang="de-DE" dirty="0"/>
              <a:t> </a:t>
            </a:r>
            <a:r>
              <a:rPr lang="de-DE" dirty="0" err="1"/>
              <a:t>presentation</a:t>
            </a:r>
            <a:r>
              <a:rPr lang="de-DE" dirty="0"/>
              <a:t>, </a:t>
            </a:r>
            <a:r>
              <a:rPr lang="de-DE" dirty="0" err="1"/>
              <a:t>code</a:t>
            </a:r>
            <a:r>
              <a:rPr lang="de-DE" dirty="0"/>
              <a:t>, </a:t>
            </a:r>
            <a:r>
              <a:rPr lang="de-DE" dirty="0" err="1"/>
              <a:t>technical</a:t>
            </a:r>
            <a:r>
              <a:rPr lang="de-DE" dirty="0"/>
              <a:t> </a:t>
            </a:r>
            <a:r>
              <a:rPr lang="de-DE" dirty="0" err="1"/>
              <a:t>specification</a:t>
            </a:r>
            <a:endParaRPr lang="de-DE" dirty="0"/>
          </a:p>
          <a:p>
            <a:pPr lvl="1"/>
            <a:endParaRPr lang="de-DE" dirty="0"/>
          </a:p>
          <a:p>
            <a:r>
              <a:rPr lang="de-DE" dirty="0"/>
              <a:t>Data </a:t>
            </a:r>
            <a:r>
              <a:rPr lang="de-DE" dirty="0" err="1"/>
              <a:t>may</a:t>
            </a:r>
            <a:r>
              <a:rPr lang="de-DE" dirty="0"/>
              <a:t> also </a:t>
            </a:r>
            <a:r>
              <a:rPr lang="de-DE" dirty="0" err="1"/>
              <a:t>be</a:t>
            </a:r>
            <a:r>
              <a:rPr lang="de-DE" dirty="0"/>
              <a:t> a </a:t>
            </a:r>
            <a:r>
              <a:rPr lang="de-DE" dirty="0" err="1"/>
              <a:t>deliverable</a:t>
            </a:r>
            <a:endParaRPr lang="de-DE" dirty="0"/>
          </a:p>
          <a:p>
            <a:endParaRPr lang="en-US"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4722857" y="2627412"/>
              <a:ext cx="348120" cy="460080"/>
            </p14:xfrm>
          </p:contentPart>
        </mc:Choice>
        <mc:Fallback xmlns="">
          <p:pic>
            <p:nvPicPr>
              <p:cNvPr id="4" name="Ink 3"/>
            </p:nvPicPr>
            <p:blipFill>
              <a:blip r:embed="rId2"/>
            </p:blipFill>
            <p:spPr>
              <a:xfrm>
                <a:off x="4722857" y="2627412"/>
                <a:ext cx="348120" cy="4600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5259977" y="2466132"/>
              <a:ext cx="381600" cy="573480"/>
            </p14:xfrm>
          </p:contentPart>
        </mc:Choice>
        <mc:Fallback xmlns="">
          <p:pic>
            <p:nvPicPr>
              <p:cNvPr id="5" name="Ink 4"/>
            </p:nvPicPr>
            <p:blipFill>
              <a:blip r:embed="rId4"/>
            </p:blipFill>
            <p:spPr>
              <a:xfrm>
                <a:off x="5259977" y="2466132"/>
                <a:ext cx="381600" cy="5734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4241537" y="3195132"/>
              <a:ext cx="2747880" cy="1721520"/>
            </p14:xfrm>
          </p:contentPart>
        </mc:Choice>
        <mc:Fallback xmlns="">
          <p:pic>
            <p:nvPicPr>
              <p:cNvPr id="6" name="Ink 5"/>
            </p:nvPicPr>
            <p:blipFill>
              <a:blip r:embed="rId6"/>
            </p:blipFill>
            <p:spPr>
              <a:xfrm>
                <a:off x="4241537" y="3195132"/>
                <a:ext cx="2747880" cy="17215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4584977" y="3615252"/>
              <a:ext cx="448560" cy="813600"/>
            </p14:xfrm>
          </p:contentPart>
        </mc:Choice>
        <mc:Fallback xmlns="">
          <p:pic>
            <p:nvPicPr>
              <p:cNvPr id="7" name="Ink 6"/>
            </p:nvPicPr>
            <p:blipFill>
              <a:blip r:embed="rId8"/>
            </p:blipFill>
            <p:spPr>
              <a:xfrm>
                <a:off x="4584977" y="3615252"/>
                <a:ext cx="448560" cy="8136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4647257" y="4034292"/>
              <a:ext cx="352440" cy="17640"/>
            </p14:xfrm>
          </p:contentPart>
        </mc:Choice>
        <mc:Fallback xmlns="">
          <p:pic>
            <p:nvPicPr>
              <p:cNvPr id="8" name="Ink 7"/>
            </p:nvPicPr>
            <p:blipFill>
              <a:blip r:embed="rId10"/>
            </p:blipFill>
            <p:spPr>
              <a:xfrm>
                <a:off x="4647257" y="4034292"/>
                <a:ext cx="352440" cy="1764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5532857" y="3540012"/>
              <a:ext cx="583200" cy="783360"/>
            </p14:xfrm>
          </p:contentPart>
        </mc:Choice>
        <mc:Fallback xmlns="">
          <p:pic>
            <p:nvPicPr>
              <p:cNvPr id="9" name="Ink 8"/>
            </p:nvPicPr>
            <p:blipFill>
              <a:blip r:embed="rId12"/>
            </p:blipFill>
            <p:spPr>
              <a:xfrm>
                <a:off x="5532857" y="3540012"/>
                <a:ext cx="583200" cy="783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5528177" y="3640812"/>
              <a:ext cx="433800" cy="750600"/>
            </p14:xfrm>
          </p:contentPart>
        </mc:Choice>
        <mc:Fallback xmlns="">
          <p:pic>
            <p:nvPicPr>
              <p:cNvPr id="10" name="Ink 9"/>
            </p:nvPicPr>
            <p:blipFill>
              <a:blip r:embed="rId14"/>
            </p:blipFill>
            <p:spPr>
              <a:xfrm>
                <a:off x="5528177" y="3640812"/>
                <a:ext cx="433800" cy="7506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6174377" y="3532092"/>
              <a:ext cx="244440" cy="914760"/>
            </p14:xfrm>
          </p:contentPart>
        </mc:Choice>
        <mc:Fallback xmlns="">
          <p:pic>
            <p:nvPicPr>
              <p:cNvPr id="11" name="Ink 10"/>
            </p:nvPicPr>
            <p:blipFill>
              <a:blip r:embed="rId16"/>
            </p:blipFill>
            <p:spPr>
              <a:xfrm>
                <a:off x="6174377" y="3532092"/>
                <a:ext cx="244440" cy="9147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5108057" y="3564852"/>
              <a:ext cx="223920" cy="902160"/>
            </p14:xfrm>
          </p:contentPart>
        </mc:Choice>
        <mc:Fallback xmlns="">
          <p:pic>
            <p:nvPicPr>
              <p:cNvPr id="13" name="Ink 12"/>
            </p:nvPicPr>
            <p:blipFill>
              <a:blip r:embed="rId18"/>
            </p:blipFill>
            <p:spPr>
              <a:xfrm>
                <a:off x="5108057" y="3564852"/>
                <a:ext cx="223920" cy="9021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Ink 14"/>
              <p14:cNvContentPartPr/>
              <p14:nvPr/>
            </p14:nvContentPartPr>
            <p14:xfrm>
              <a:off x="5562017" y="4496532"/>
              <a:ext cx="275040" cy="360"/>
            </p14:xfrm>
          </p:contentPart>
        </mc:Choice>
        <mc:Fallback xmlns="">
          <p:pic>
            <p:nvPicPr>
              <p:cNvPr id="15" name="Ink 14"/>
            </p:nvPicPr>
            <p:blipFill>
              <a:blip r:embed="rId20"/>
            </p:blipFill>
            <p:spPr>
              <a:xfrm>
                <a:off x="5562017" y="4496532"/>
                <a:ext cx="27504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Ink 15"/>
              <p14:cNvContentPartPr/>
              <p14:nvPr/>
            </p14:nvContentPartPr>
            <p14:xfrm>
              <a:off x="1669337" y="3994332"/>
              <a:ext cx="2727000" cy="385200"/>
            </p14:xfrm>
          </p:contentPart>
        </mc:Choice>
        <mc:Fallback xmlns="">
          <p:pic>
            <p:nvPicPr>
              <p:cNvPr id="16" name="Ink 15"/>
            </p:nvPicPr>
            <p:blipFill>
              <a:blip r:embed="rId22"/>
            </p:blipFill>
            <p:spPr>
              <a:xfrm>
                <a:off x="1669337" y="3994332"/>
                <a:ext cx="2727000" cy="3852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Ink 16"/>
              <p14:cNvContentPartPr/>
              <p14:nvPr/>
            </p14:nvContentPartPr>
            <p14:xfrm>
              <a:off x="1236977" y="3304932"/>
              <a:ext cx="382320" cy="523800"/>
            </p14:xfrm>
          </p:contentPart>
        </mc:Choice>
        <mc:Fallback xmlns="">
          <p:pic>
            <p:nvPicPr>
              <p:cNvPr id="17" name="Ink 16"/>
            </p:nvPicPr>
            <p:blipFill>
              <a:blip r:embed="rId24"/>
            </p:blipFill>
            <p:spPr>
              <a:xfrm>
                <a:off x="1236977" y="3304932"/>
                <a:ext cx="382320" cy="5238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Ink 17"/>
              <p14:cNvContentPartPr/>
              <p14:nvPr/>
            </p14:nvContentPartPr>
            <p14:xfrm>
              <a:off x="1266497" y="3431292"/>
              <a:ext cx="439560" cy="405360"/>
            </p14:xfrm>
          </p:contentPart>
        </mc:Choice>
        <mc:Fallback xmlns="">
          <p:pic>
            <p:nvPicPr>
              <p:cNvPr id="18" name="Ink 17"/>
            </p:nvPicPr>
            <p:blipFill>
              <a:blip r:embed="rId26"/>
            </p:blipFill>
            <p:spPr>
              <a:xfrm>
                <a:off x="1266497" y="3431292"/>
                <a:ext cx="439560" cy="405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Ink 19"/>
              <p14:cNvContentPartPr/>
              <p14:nvPr/>
            </p14:nvContentPartPr>
            <p14:xfrm>
              <a:off x="6878897" y="4042572"/>
              <a:ext cx="1630440" cy="9360"/>
            </p14:xfrm>
          </p:contentPart>
        </mc:Choice>
        <mc:Fallback xmlns="">
          <p:pic>
            <p:nvPicPr>
              <p:cNvPr id="20" name="Ink 19"/>
            </p:nvPicPr>
            <p:blipFill>
              <a:blip r:embed="rId28"/>
            </p:blipFill>
            <p:spPr>
              <a:xfrm>
                <a:off x="6878897" y="4042572"/>
                <a:ext cx="1630440" cy="9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1" name="Ink 20"/>
              <p14:cNvContentPartPr/>
              <p14:nvPr/>
            </p14:nvContentPartPr>
            <p14:xfrm>
              <a:off x="8264177" y="3883092"/>
              <a:ext cx="342720" cy="320760"/>
            </p14:xfrm>
          </p:contentPart>
        </mc:Choice>
        <mc:Fallback xmlns="">
          <p:pic>
            <p:nvPicPr>
              <p:cNvPr id="21" name="Ink 20"/>
            </p:nvPicPr>
            <p:blipFill>
              <a:blip r:embed="rId30"/>
            </p:blipFill>
            <p:spPr>
              <a:xfrm>
                <a:off x="8264177" y="3883092"/>
                <a:ext cx="342720" cy="3207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Ink 21"/>
              <p14:cNvContentPartPr/>
              <p14:nvPr/>
            </p14:nvContentPartPr>
            <p14:xfrm>
              <a:off x="8830097" y="3808572"/>
              <a:ext cx="580680" cy="890280"/>
            </p14:xfrm>
          </p:contentPart>
        </mc:Choice>
        <mc:Fallback xmlns="">
          <p:pic>
            <p:nvPicPr>
              <p:cNvPr id="22" name="Ink 21"/>
            </p:nvPicPr>
            <p:blipFill>
              <a:blip r:embed="rId32"/>
            </p:blipFill>
            <p:spPr>
              <a:xfrm>
                <a:off x="8830097" y="3808572"/>
                <a:ext cx="580680" cy="8902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4" name="Ink 23"/>
              <p14:cNvContentPartPr/>
              <p14:nvPr/>
            </p14:nvContentPartPr>
            <p14:xfrm>
              <a:off x="1123937" y="3917292"/>
              <a:ext cx="542880" cy="25920"/>
            </p14:xfrm>
          </p:contentPart>
        </mc:Choice>
        <mc:Fallback xmlns="">
          <p:pic>
            <p:nvPicPr>
              <p:cNvPr id="24" name="Ink 23"/>
            </p:nvPicPr>
            <p:blipFill>
              <a:blip r:embed="rId34"/>
            </p:blipFill>
            <p:spPr>
              <a:xfrm>
                <a:off x="1123937" y="3917292"/>
                <a:ext cx="542880" cy="2592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Ink 24"/>
              <p14:cNvContentPartPr/>
              <p14:nvPr/>
            </p14:nvContentPartPr>
            <p14:xfrm>
              <a:off x="8749457" y="4798572"/>
              <a:ext cx="534600" cy="15480"/>
            </p14:xfrm>
          </p:contentPart>
        </mc:Choice>
        <mc:Fallback xmlns="">
          <p:pic>
            <p:nvPicPr>
              <p:cNvPr id="25" name="Ink 24"/>
            </p:nvPicPr>
            <p:blipFill>
              <a:blip r:embed="rId36"/>
            </p:blipFill>
            <p:spPr>
              <a:xfrm>
                <a:off x="8749457" y="4798572"/>
                <a:ext cx="534600" cy="1548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7" name="Ink 26"/>
              <p14:cNvContentPartPr/>
              <p14:nvPr/>
            </p14:nvContentPartPr>
            <p14:xfrm>
              <a:off x="821897" y="2768172"/>
              <a:ext cx="284760" cy="257040"/>
            </p14:xfrm>
          </p:contentPart>
        </mc:Choice>
        <mc:Fallback xmlns="">
          <p:pic>
            <p:nvPicPr>
              <p:cNvPr id="27" name="Ink 26"/>
            </p:nvPicPr>
            <p:blipFill>
              <a:blip r:embed="rId38"/>
            </p:blipFill>
            <p:spPr>
              <a:xfrm>
                <a:off x="821897" y="2768172"/>
                <a:ext cx="284760" cy="25704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8" name="Ink 27"/>
              <p14:cNvContentPartPr/>
              <p14:nvPr/>
            </p14:nvContentPartPr>
            <p14:xfrm>
              <a:off x="1222217" y="2757012"/>
              <a:ext cx="228960" cy="265320"/>
            </p14:xfrm>
          </p:contentPart>
        </mc:Choice>
        <mc:Fallback xmlns="">
          <p:pic>
            <p:nvPicPr>
              <p:cNvPr id="28" name="Ink 27"/>
            </p:nvPicPr>
            <p:blipFill>
              <a:blip r:embed="rId40"/>
            </p:blipFill>
            <p:spPr>
              <a:xfrm>
                <a:off x="1222217" y="2757012"/>
                <a:ext cx="228960" cy="2653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9" name="Ink 28"/>
              <p14:cNvContentPartPr/>
              <p14:nvPr/>
            </p14:nvContentPartPr>
            <p14:xfrm>
              <a:off x="1499417" y="2758092"/>
              <a:ext cx="286560" cy="248040"/>
            </p14:xfrm>
          </p:contentPart>
        </mc:Choice>
        <mc:Fallback xmlns="">
          <p:pic>
            <p:nvPicPr>
              <p:cNvPr id="29" name="Ink 28"/>
            </p:nvPicPr>
            <p:blipFill>
              <a:blip r:embed="rId42"/>
            </p:blipFill>
            <p:spPr>
              <a:xfrm>
                <a:off x="1499417" y="2758092"/>
                <a:ext cx="286560" cy="24804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0" name="Ink 29"/>
              <p14:cNvContentPartPr/>
              <p14:nvPr/>
            </p14:nvContentPartPr>
            <p14:xfrm>
              <a:off x="1912337" y="2474772"/>
              <a:ext cx="31680" cy="430200"/>
            </p14:xfrm>
          </p:contentPart>
        </mc:Choice>
        <mc:Fallback xmlns="">
          <p:pic>
            <p:nvPicPr>
              <p:cNvPr id="30" name="Ink 29"/>
            </p:nvPicPr>
            <p:blipFill>
              <a:blip r:embed="rId44"/>
            </p:blipFill>
            <p:spPr>
              <a:xfrm>
                <a:off x="1912337" y="2474772"/>
                <a:ext cx="31680" cy="4302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1" name="Ink 30"/>
              <p14:cNvContentPartPr/>
              <p14:nvPr/>
            </p14:nvContentPartPr>
            <p14:xfrm>
              <a:off x="1627217" y="2656212"/>
              <a:ext cx="391680" cy="37440"/>
            </p14:xfrm>
          </p:contentPart>
        </mc:Choice>
        <mc:Fallback xmlns="">
          <p:pic>
            <p:nvPicPr>
              <p:cNvPr id="31" name="Ink 30"/>
            </p:nvPicPr>
            <p:blipFill>
              <a:blip r:embed="rId46"/>
            </p:blipFill>
            <p:spPr>
              <a:xfrm>
                <a:off x="1627217" y="2656212"/>
                <a:ext cx="391680" cy="374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2" name="Ink 31"/>
              <p14:cNvContentPartPr/>
              <p14:nvPr/>
            </p14:nvContentPartPr>
            <p14:xfrm>
              <a:off x="2011337" y="2725332"/>
              <a:ext cx="259200" cy="154080"/>
            </p14:xfrm>
          </p:contentPart>
        </mc:Choice>
        <mc:Fallback xmlns="">
          <p:pic>
            <p:nvPicPr>
              <p:cNvPr id="32" name="Ink 31"/>
            </p:nvPicPr>
            <p:blipFill>
              <a:blip r:embed="rId48"/>
            </p:blipFill>
            <p:spPr>
              <a:xfrm>
                <a:off x="2011337" y="2725332"/>
                <a:ext cx="259200" cy="15408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3" name="Ink 32"/>
              <p14:cNvContentPartPr/>
              <p14:nvPr/>
            </p14:nvContentPartPr>
            <p14:xfrm>
              <a:off x="2373857" y="2638572"/>
              <a:ext cx="301320" cy="230400"/>
            </p14:xfrm>
          </p:contentPart>
        </mc:Choice>
        <mc:Fallback xmlns="">
          <p:pic>
            <p:nvPicPr>
              <p:cNvPr id="33" name="Ink 32"/>
            </p:nvPicPr>
            <p:blipFill>
              <a:blip r:embed="rId50"/>
            </p:blipFill>
            <p:spPr>
              <a:xfrm>
                <a:off x="2373857" y="2638572"/>
                <a:ext cx="301320" cy="2304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5" name="Ink 34"/>
              <p14:cNvContentPartPr/>
              <p14:nvPr/>
            </p14:nvContentPartPr>
            <p14:xfrm>
              <a:off x="9051497" y="3083532"/>
              <a:ext cx="500760" cy="322560"/>
            </p14:xfrm>
          </p:contentPart>
        </mc:Choice>
        <mc:Fallback xmlns="">
          <p:pic>
            <p:nvPicPr>
              <p:cNvPr id="35" name="Ink 34"/>
            </p:nvPicPr>
            <p:blipFill>
              <a:blip r:embed="rId52"/>
            </p:blipFill>
            <p:spPr>
              <a:xfrm>
                <a:off x="9051497" y="3083532"/>
                <a:ext cx="500760" cy="3225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6" name="Ink 35"/>
              <p14:cNvContentPartPr/>
              <p14:nvPr/>
            </p14:nvContentPartPr>
            <p14:xfrm>
              <a:off x="9689057" y="3199452"/>
              <a:ext cx="356760" cy="183960"/>
            </p14:xfrm>
          </p:contentPart>
        </mc:Choice>
        <mc:Fallback xmlns="">
          <p:pic>
            <p:nvPicPr>
              <p:cNvPr id="36" name="Ink 35"/>
            </p:nvPicPr>
            <p:blipFill>
              <a:blip r:embed="rId54"/>
            </p:blipFill>
            <p:spPr>
              <a:xfrm>
                <a:off x="9689057" y="3199452"/>
                <a:ext cx="356760" cy="1839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7" name="Ink 36"/>
              <p14:cNvContentPartPr/>
              <p14:nvPr/>
            </p14:nvContentPartPr>
            <p14:xfrm>
              <a:off x="10091897" y="3129252"/>
              <a:ext cx="279360" cy="219960"/>
            </p14:xfrm>
          </p:contentPart>
        </mc:Choice>
        <mc:Fallback xmlns="">
          <p:pic>
            <p:nvPicPr>
              <p:cNvPr id="37" name="Ink 36"/>
            </p:nvPicPr>
            <p:blipFill>
              <a:blip r:embed="rId56"/>
            </p:blipFill>
            <p:spPr>
              <a:xfrm>
                <a:off x="10091897" y="3129252"/>
                <a:ext cx="279360" cy="21996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8" name="Ink 37"/>
              <p14:cNvContentPartPr/>
              <p14:nvPr/>
            </p14:nvContentPartPr>
            <p14:xfrm>
              <a:off x="10460897" y="3129252"/>
              <a:ext cx="86760" cy="167400"/>
            </p14:xfrm>
          </p:contentPart>
        </mc:Choice>
        <mc:Fallback xmlns="">
          <p:pic>
            <p:nvPicPr>
              <p:cNvPr id="38" name="Ink 37"/>
            </p:nvPicPr>
            <p:blipFill>
              <a:blip r:embed="rId58"/>
            </p:blipFill>
            <p:spPr>
              <a:xfrm>
                <a:off x="10460897" y="3129252"/>
                <a:ext cx="86760" cy="1674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9" name="Ink 38"/>
              <p14:cNvContentPartPr/>
              <p14:nvPr/>
            </p14:nvContentPartPr>
            <p14:xfrm>
              <a:off x="10435697" y="2969412"/>
              <a:ext cx="360" cy="360"/>
            </p14:xfrm>
          </p:contentPart>
        </mc:Choice>
        <mc:Fallback xmlns="">
          <p:pic>
            <p:nvPicPr>
              <p:cNvPr id="39" name="Ink 38"/>
            </p:nvPicPr>
            <p:blipFill>
              <a:blip r:embed="rId60"/>
            </p:blipFill>
            <p:spPr>
              <a:xfrm>
                <a:off x="10435697" y="2969412"/>
                <a:ext cx="360" cy="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0" name="Ink 39"/>
              <p14:cNvContentPartPr/>
              <p14:nvPr/>
            </p14:nvContentPartPr>
            <p14:xfrm>
              <a:off x="10652417" y="3160572"/>
              <a:ext cx="372600" cy="185400"/>
            </p14:xfrm>
          </p:contentPart>
        </mc:Choice>
        <mc:Fallback xmlns="">
          <p:pic>
            <p:nvPicPr>
              <p:cNvPr id="40" name="Ink 39"/>
            </p:nvPicPr>
            <p:blipFill>
              <a:blip r:embed="rId62"/>
            </p:blipFill>
            <p:spPr>
              <a:xfrm>
                <a:off x="10652417" y="3160572"/>
                <a:ext cx="372600" cy="1854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1" name="Ink 40"/>
              <p14:cNvContentPartPr/>
              <p14:nvPr/>
            </p14:nvContentPartPr>
            <p14:xfrm>
              <a:off x="10972457" y="2843772"/>
              <a:ext cx="425880" cy="750960"/>
            </p14:xfrm>
          </p:contentPart>
        </mc:Choice>
        <mc:Fallback xmlns="">
          <p:pic>
            <p:nvPicPr>
              <p:cNvPr id="41" name="Ink 40"/>
            </p:nvPicPr>
            <p:blipFill>
              <a:blip r:embed="rId64"/>
            </p:blipFill>
            <p:spPr>
              <a:xfrm>
                <a:off x="10972457" y="2843772"/>
                <a:ext cx="425880" cy="75096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2" name="Ink 41"/>
              <p14:cNvContentPartPr/>
              <p14:nvPr/>
            </p14:nvContentPartPr>
            <p14:xfrm>
              <a:off x="11551697" y="2952852"/>
              <a:ext cx="310320" cy="578880"/>
            </p14:xfrm>
          </p:contentPart>
        </mc:Choice>
        <mc:Fallback xmlns="">
          <p:pic>
            <p:nvPicPr>
              <p:cNvPr id="42" name="Ink 41"/>
            </p:nvPicPr>
            <p:blipFill>
              <a:blip r:embed="rId66"/>
            </p:blipFill>
            <p:spPr>
              <a:xfrm>
                <a:off x="11551697" y="2952852"/>
                <a:ext cx="310320" cy="57888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3" name="Ink 42"/>
              <p14:cNvContentPartPr/>
              <p14:nvPr/>
            </p14:nvContentPartPr>
            <p14:xfrm>
              <a:off x="11877857" y="3276852"/>
              <a:ext cx="326520" cy="381960"/>
            </p14:xfrm>
          </p:contentPart>
        </mc:Choice>
        <mc:Fallback xmlns="">
          <p:pic>
            <p:nvPicPr>
              <p:cNvPr id="43" name="Ink 42"/>
            </p:nvPicPr>
            <p:blipFill>
              <a:blip r:embed="rId68"/>
            </p:blipFill>
            <p:spPr>
              <a:xfrm>
                <a:off x="11877857" y="3276852"/>
                <a:ext cx="326520" cy="381960"/>
              </a:xfrm>
              <a:prstGeom prst="rect"/>
            </p:spPr>
          </p:pic>
        </mc:Fallback>
      </mc:AlternateContent>
      <p:grpSp>
        <p:nvGrpSpPr>
          <p:cNvPr id="81" name="Group 80"/>
          <p:cNvGrpSpPr/>
          <p:nvPr/>
        </p:nvGrpSpPr>
        <p:grpSpPr>
          <a:xfrm>
            <a:off x="676097" y="4253172"/>
            <a:ext cx="3468240" cy="1488240"/>
            <a:chOff x="676097" y="4253172"/>
            <a:chExt cx="3468240" cy="1488240"/>
          </a:xfrm>
        </p:grpSpPr>
        <mc:AlternateContent xmlns:mc="http://schemas.openxmlformats.org/markup-compatibility/2006" xmlns:p14="http://schemas.microsoft.com/office/powerpoint/2010/main">
          <mc:Choice Requires="p14">
            <p:contentPart r:id="rId69" p14:bwMode="auto">
              <p14:nvContentPartPr>
                <p14:cNvPr id="45" name="Ink 44"/>
                <p14:cNvContentPartPr/>
                <p14:nvPr/>
              </p14:nvContentPartPr>
              <p14:xfrm>
                <a:off x="676097" y="4535412"/>
                <a:ext cx="3247920" cy="649800"/>
              </p14:xfrm>
            </p:contentPart>
          </mc:Choice>
          <mc:Fallback xmlns="">
            <p:pic>
              <p:nvPicPr>
                <p:cNvPr id="45" name="Ink 44"/>
              </p:nvPicPr>
              <p:blipFill>
                <a:blip r:embed="rId70"/>
              </p:blipFill>
              <p:spPr>
                <a:xfrm>
                  <a:off x="676097" y="4535412"/>
                  <a:ext cx="3247920" cy="6498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6" name="Ink 45"/>
                <p14:cNvContentPartPr/>
                <p14:nvPr/>
              </p14:nvContentPartPr>
              <p14:xfrm>
                <a:off x="865097" y="4253172"/>
                <a:ext cx="191880" cy="243360"/>
              </p14:xfrm>
            </p:contentPart>
          </mc:Choice>
          <mc:Fallback xmlns="">
            <p:pic>
              <p:nvPicPr>
                <p:cNvPr id="46" name="Ink 45"/>
              </p:nvPicPr>
              <p:blipFill>
                <a:blip r:embed="rId72"/>
              </p:blipFill>
              <p:spPr>
                <a:xfrm>
                  <a:off x="865097" y="4253172"/>
                  <a:ext cx="191880" cy="2433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7" name="Ink 46"/>
                <p14:cNvContentPartPr/>
                <p14:nvPr/>
              </p14:nvContentPartPr>
              <p14:xfrm>
                <a:off x="905777" y="4295292"/>
                <a:ext cx="133200" cy="166680"/>
              </p14:xfrm>
            </p:contentPart>
          </mc:Choice>
          <mc:Fallback xmlns="">
            <p:pic>
              <p:nvPicPr>
                <p:cNvPr id="47" name="Ink 46"/>
              </p:nvPicPr>
              <p:blipFill>
                <a:blip r:embed="rId74"/>
              </p:blipFill>
              <p:spPr>
                <a:xfrm>
                  <a:off x="905777" y="4295292"/>
                  <a:ext cx="133200" cy="16668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8" name="Ink 47"/>
                <p14:cNvContentPartPr/>
                <p14:nvPr/>
              </p14:nvContentPartPr>
              <p14:xfrm>
                <a:off x="1182977" y="4404012"/>
                <a:ext cx="9000" cy="100080"/>
              </p14:xfrm>
            </p:contentPart>
          </mc:Choice>
          <mc:Fallback xmlns="">
            <p:pic>
              <p:nvPicPr>
                <p:cNvPr id="48" name="Ink 47"/>
              </p:nvPicPr>
              <p:blipFill>
                <a:blip r:embed="rId76"/>
              </p:blipFill>
              <p:spPr>
                <a:xfrm>
                  <a:off x="1182977" y="4404012"/>
                  <a:ext cx="9000" cy="10008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50" name="Ink 49"/>
                <p14:cNvContentPartPr/>
                <p14:nvPr/>
              </p14:nvContentPartPr>
              <p14:xfrm>
                <a:off x="1660697" y="4311852"/>
                <a:ext cx="118080" cy="214200"/>
              </p14:xfrm>
            </p:contentPart>
          </mc:Choice>
          <mc:Fallback xmlns="">
            <p:pic>
              <p:nvPicPr>
                <p:cNvPr id="50" name="Ink 49"/>
              </p:nvPicPr>
              <p:blipFill>
                <a:blip r:embed="rId78"/>
              </p:blipFill>
              <p:spPr>
                <a:xfrm>
                  <a:off x="1660697" y="4311852"/>
                  <a:ext cx="118080" cy="21420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51" name="Ink 50"/>
                <p14:cNvContentPartPr/>
                <p14:nvPr/>
              </p14:nvContentPartPr>
              <p14:xfrm>
                <a:off x="1644137" y="4378812"/>
                <a:ext cx="172440" cy="163800"/>
              </p14:xfrm>
            </p:contentPart>
          </mc:Choice>
          <mc:Fallback xmlns="">
            <p:pic>
              <p:nvPicPr>
                <p:cNvPr id="51" name="Ink 50"/>
              </p:nvPicPr>
              <p:blipFill>
                <a:blip r:embed="rId80"/>
              </p:blipFill>
              <p:spPr>
                <a:xfrm>
                  <a:off x="1644137" y="4378812"/>
                  <a:ext cx="172440" cy="1638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2" name="Ink 51"/>
                <p14:cNvContentPartPr/>
                <p14:nvPr/>
              </p14:nvContentPartPr>
              <p14:xfrm>
                <a:off x="1904057" y="4361532"/>
                <a:ext cx="228240" cy="163440"/>
              </p14:xfrm>
            </p:contentPart>
          </mc:Choice>
          <mc:Fallback xmlns="">
            <p:pic>
              <p:nvPicPr>
                <p:cNvPr id="52" name="Ink 51"/>
              </p:nvPicPr>
              <p:blipFill>
                <a:blip r:embed="rId82"/>
              </p:blipFill>
              <p:spPr>
                <a:xfrm>
                  <a:off x="1904057" y="4361532"/>
                  <a:ext cx="228240" cy="16344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3" name="Ink 52"/>
                <p14:cNvContentPartPr/>
                <p14:nvPr/>
              </p14:nvContentPartPr>
              <p14:xfrm>
                <a:off x="2556017" y="4286652"/>
                <a:ext cx="137520" cy="260640"/>
              </p14:xfrm>
            </p:contentPart>
          </mc:Choice>
          <mc:Fallback xmlns="">
            <p:pic>
              <p:nvPicPr>
                <p:cNvPr id="53" name="Ink 52"/>
              </p:nvPicPr>
              <p:blipFill>
                <a:blip r:embed="rId84"/>
              </p:blipFill>
              <p:spPr>
                <a:xfrm>
                  <a:off x="2556017" y="4286652"/>
                  <a:ext cx="137520" cy="26064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5" name="Ink 54"/>
                <p14:cNvContentPartPr/>
                <p14:nvPr/>
              </p14:nvContentPartPr>
              <p14:xfrm>
                <a:off x="2558537" y="4378812"/>
                <a:ext cx="177840" cy="92880"/>
              </p14:xfrm>
            </p:contentPart>
          </mc:Choice>
          <mc:Fallback xmlns="">
            <p:pic>
              <p:nvPicPr>
                <p:cNvPr id="55" name="Ink 54"/>
              </p:nvPicPr>
              <p:blipFill>
                <a:blip r:embed="rId86"/>
              </p:blipFill>
              <p:spPr>
                <a:xfrm>
                  <a:off x="2558537" y="4378812"/>
                  <a:ext cx="177840" cy="9288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6" name="Ink 55"/>
                <p14:cNvContentPartPr/>
                <p14:nvPr/>
              </p14:nvContentPartPr>
              <p14:xfrm>
                <a:off x="2835017" y="4397892"/>
                <a:ext cx="187920" cy="165600"/>
              </p14:xfrm>
            </p:contentPart>
          </mc:Choice>
          <mc:Fallback xmlns="">
            <p:pic>
              <p:nvPicPr>
                <p:cNvPr id="56" name="Ink 55"/>
              </p:nvPicPr>
              <p:blipFill>
                <a:blip r:embed="rId88"/>
              </p:blipFill>
              <p:spPr>
                <a:xfrm>
                  <a:off x="2835017" y="4397892"/>
                  <a:ext cx="187920" cy="1656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7" name="Ink 56"/>
                <p14:cNvContentPartPr/>
                <p14:nvPr/>
              </p14:nvContentPartPr>
              <p14:xfrm>
                <a:off x="3146057" y="4387452"/>
                <a:ext cx="147240" cy="11160"/>
              </p14:xfrm>
            </p:contentPart>
          </mc:Choice>
          <mc:Fallback xmlns="">
            <p:pic>
              <p:nvPicPr>
                <p:cNvPr id="57" name="Ink 56"/>
              </p:nvPicPr>
              <p:blipFill>
                <a:blip r:embed="rId90"/>
              </p:blipFill>
              <p:spPr>
                <a:xfrm>
                  <a:off x="3146057" y="4387452"/>
                  <a:ext cx="147240" cy="111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8" name="Ink 57"/>
                <p14:cNvContentPartPr/>
                <p14:nvPr/>
              </p14:nvContentPartPr>
              <p14:xfrm>
                <a:off x="3514697" y="4404012"/>
                <a:ext cx="1800" cy="360"/>
              </p14:xfrm>
            </p:contentPart>
          </mc:Choice>
          <mc:Fallback xmlns="">
            <p:pic>
              <p:nvPicPr>
                <p:cNvPr id="58" name="Ink 57"/>
              </p:nvPicPr>
              <p:blipFill>
                <a:blip r:embed="rId92"/>
              </p:blipFill>
              <p:spPr>
                <a:xfrm>
                  <a:off x="3514697" y="4404012"/>
                  <a:ext cx="1800" cy="36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9" name="Ink 58"/>
                <p14:cNvContentPartPr/>
                <p14:nvPr/>
              </p14:nvContentPartPr>
              <p14:xfrm>
                <a:off x="3665897" y="4404012"/>
                <a:ext cx="109440" cy="16920"/>
              </p14:xfrm>
            </p:contentPart>
          </mc:Choice>
          <mc:Fallback xmlns="">
            <p:pic>
              <p:nvPicPr>
                <p:cNvPr id="59" name="Ink 58"/>
              </p:nvPicPr>
              <p:blipFill>
                <a:blip r:embed="rId94"/>
              </p:blipFill>
              <p:spPr>
                <a:xfrm>
                  <a:off x="3665897" y="4404012"/>
                  <a:ext cx="109440" cy="1692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60" name="Ink 59"/>
                <p14:cNvContentPartPr/>
                <p14:nvPr/>
              </p14:nvContentPartPr>
              <p14:xfrm>
                <a:off x="1350377" y="4563492"/>
                <a:ext cx="252360" cy="696960"/>
              </p14:xfrm>
            </p:contentPart>
          </mc:Choice>
          <mc:Fallback xmlns="">
            <p:pic>
              <p:nvPicPr>
                <p:cNvPr id="60" name="Ink 59"/>
              </p:nvPicPr>
              <p:blipFill>
                <a:blip r:embed="rId96"/>
              </p:blipFill>
              <p:spPr>
                <a:xfrm>
                  <a:off x="1350377" y="4563492"/>
                  <a:ext cx="252360" cy="69696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61" name="Ink 60"/>
                <p14:cNvContentPartPr/>
                <p14:nvPr/>
              </p14:nvContentPartPr>
              <p14:xfrm>
                <a:off x="2281337" y="4555212"/>
                <a:ext cx="116280" cy="618480"/>
              </p14:xfrm>
            </p:contentPart>
          </mc:Choice>
          <mc:Fallback xmlns="">
            <p:pic>
              <p:nvPicPr>
                <p:cNvPr id="61" name="Ink 60"/>
              </p:nvPicPr>
              <p:blipFill>
                <a:blip r:embed="rId98"/>
              </p:blipFill>
              <p:spPr>
                <a:xfrm>
                  <a:off x="2281337" y="4555212"/>
                  <a:ext cx="116280" cy="61848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62" name="Ink 61"/>
                <p14:cNvContentPartPr/>
                <p14:nvPr/>
              </p14:nvContentPartPr>
              <p14:xfrm>
                <a:off x="3296897" y="4596972"/>
                <a:ext cx="84600" cy="612000"/>
              </p14:xfrm>
            </p:contentPart>
          </mc:Choice>
          <mc:Fallback xmlns="">
            <p:pic>
              <p:nvPicPr>
                <p:cNvPr id="62" name="Ink 61"/>
              </p:nvPicPr>
              <p:blipFill>
                <a:blip r:embed="rId100"/>
              </p:blipFill>
              <p:spPr>
                <a:xfrm>
                  <a:off x="3296897" y="4596972"/>
                  <a:ext cx="84600" cy="6120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4" name="Ink 63"/>
                <p14:cNvContentPartPr/>
                <p14:nvPr/>
              </p14:nvContentPartPr>
              <p14:xfrm>
                <a:off x="838817" y="4756452"/>
                <a:ext cx="39600" cy="186120"/>
              </p14:xfrm>
            </p:contentPart>
          </mc:Choice>
          <mc:Fallback xmlns="">
            <p:pic>
              <p:nvPicPr>
                <p:cNvPr id="64" name="Ink 63"/>
              </p:nvPicPr>
              <p:blipFill>
                <a:blip r:embed="rId102"/>
              </p:blipFill>
              <p:spPr>
                <a:xfrm>
                  <a:off x="838817" y="4756452"/>
                  <a:ext cx="39600" cy="18612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5" name="Ink 64"/>
                <p14:cNvContentPartPr/>
                <p14:nvPr/>
              </p14:nvContentPartPr>
              <p14:xfrm>
                <a:off x="947897" y="4747452"/>
                <a:ext cx="153720" cy="194040"/>
              </p14:xfrm>
            </p:contentPart>
          </mc:Choice>
          <mc:Fallback xmlns="">
            <p:pic>
              <p:nvPicPr>
                <p:cNvPr id="65" name="Ink 64"/>
              </p:nvPicPr>
              <p:blipFill>
                <a:blip r:embed="rId104"/>
              </p:blipFill>
              <p:spPr>
                <a:xfrm>
                  <a:off x="947897" y="4747452"/>
                  <a:ext cx="153720" cy="19404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6" name="Ink 65"/>
                <p14:cNvContentPartPr/>
                <p14:nvPr/>
              </p14:nvContentPartPr>
              <p14:xfrm>
                <a:off x="1006577" y="4857252"/>
                <a:ext cx="175680" cy="360"/>
              </p14:xfrm>
            </p:contentPart>
          </mc:Choice>
          <mc:Fallback xmlns="">
            <p:pic>
              <p:nvPicPr>
                <p:cNvPr id="66" name="Ink 65"/>
              </p:nvPicPr>
              <p:blipFill>
                <a:blip r:embed="rId106"/>
              </p:blipFill>
              <p:spPr>
                <a:xfrm>
                  <a:off x="1006577" y="4857252"/>
                  <a:ext cx="175680" cy="36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8" name="Ink 67"/>
                <p14:cNvContentPartPr/>
                <p14:nvPr/>
              </p14:nvContentPartPr>
              <p14:xfrm>
                <a:off x="872297" y="5345412"/>
                <a:ext cx="153000" cy="216720"/>
              </p14:xfrm>
            </p:contentPart>
          </mc:Choice>
          <mc:Fallback xmlns="">
            <p:pic>
              <p:nvPicPr>
                <p:cNvPr id="68" name="Ink 67"/>
              </p:nvPicPr>
              <p:blipFill>
                <a:blip r:embed="rId108"/>
              </p:blipFill>
              <p:spPr>
                <a:xfrm>
                  <a:off x="872297" y="5345412"/>
                  <a:ext cx="153000" cy="21672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9" name="Ink 68"/>
                <p14:cNvContentPartPr/>
                <p14:nvPr/>
              </p14:nvContentPartPr>
              <p14:xfrm>
                <a:off x="838817" y="5460612"/>
                <a:ext cx="200520" cy="9000"/>
              </p14:xfrm>
            </p:contentPart>
          </mc:Choice>
          <mc:Fallback xmlns="">
            <p:pic>
              <p:nvPicPr>
                <p:cNvPr id="69" name="Ink 68"/>
              </p:nvPicPr>
              <p:blipFill>
                <a:blip r:embed="rId110"/>
              </p:blipFill>
              <p:spPr>
                <a:xfrm>
                  <a:off x="838817" y="5460612"/>
                  <a:ext cx="200520" cy="90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70" name="Ink 69"/>
                <p14:cNvContentPartPr/>
                <p14:nvPr/>
              </p14:nvContentPartPr>
              <p14:xfrm>
                <a:off x="1039337" y="5411652"/>
                <a:ext cx="217080" cy="329760"/>
              </p14:xfrm>
            </p:contentPart>
          </mc:Choice>
          <mc:Fallback xmlns="">
            <p:pic>
              <p:nvPicPr>
                <p:cNvPr id="70" name="Ink 69"/>
              </p:nvPicPr>
              <p:blipFill>
                <a:blip r:embed="rId112"/>
              </p:blipFill>
              <p:spPr>
                <a:xfrm>
                  <a:off x="1039337" y="5411652"/>
                  <a:ext cx="217080" cy="32976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71" name="Ink 70"/>
                <p14:cNvContentPartPr/>
                <p14:nvPr/>
              </p14:nvContentPartPr>
              <p14:xfrm>
                <a:off x="1315097" y="5424612"/>
                <a:ext cx="292320" cy="213480"/>
              </p14:xfrm>
            </p:contentPart>
          </mc:Choice>
          <mc:Fallback xmlns="">
            <p:pic>
              <p:nvPicPr>
                <p:cNvPr id="71" name="Ink 70"/>
              </p:nvPicPr>
              <p:blipFill>
                <a:blip r:embed="rId114"/>
              </p:blipFill>
              <p:spPr>
                <a:xfrm>
                  <a:off x="1315097" y="5424612"/>
                  <a:ext cx="292320" cy="21348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73" name="Ink 72"/>
                <p14:cNvContentPartPr/>
                <p14:nvPr/>
              </p14:nvContentPartPr>
              <p14:xfrm>
                <a:off x="1886057" y="5342532"/>
                <a:ext cx="202680" cy="303840"/>
              </p14:xfrm>
            </p:contentPart>
          </mc:Choice>
          <mc:Fallback xmlns="">
            <p:pic>
              <p:nvPicPr>
                <p:cNvPr id="73" name="Ink 72"/>
              </p:nvPicPr>
              <p:blipFill>
                <a:blip r:embed="rId116"/>
              </p:blipFill>
              <p:spPr>
                <a:xfrm>
                  <a:off x="1886057" y="5342532"/>
                  <a:ext cx="202680" cy="30384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74" name="Ink 73"/>
                <p14:cNvContentPartPr/>
                <p14:nvPr/>
              </p14:nvContentPartPr>
              <p14:xfrm>
                <a:off x="1813337" y="4689492"/>
                <a:ext cx="183600" cy="374760"/>
              </p14:xfrm>
            </p:contentPart>
          </mc:Choice>
          <mc:Fallback xmlns="">
            <p:pic>
              <p:nvPicPr>
                <p:cNvPr id="74" name="Ink 73"/>
              </p:nvPicPr>
              <p:blipFill>
                <a:blip r:embed="rId118"/>
              </p:blipFill>
              <p:spPr>
                <a:xfrm>
                  <a:off x="1813337" y="4689492"/>
                  <a:ext cx="183600" cy="3747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75" name="Ink 74"/>
                <p14:cNvContentPartPr/>
                <p14:nvPr/>
              </p14:nvContentPartPr>
              <p14:xfrm>
                <a:off x="1862297" y="4942932"/>
                <a:ext cx="100080" cy="23760"/>
              </p14:xfrm>
            </p:contentPart>
          </mc:Choice>
          <mc:Fallback xmlns="">
            <p:pic>
              <p:nvPicPr>
                <p:cNvPr id="75" name="Ink 74"/>
              </p:nvPicPr>
              <p:blipFill>
                <a:blip r:embed="rId120"/>
              </p:blipFill>
              <p:spPr>
                <a:xfrm>
                  <a:off x="1862297" y="4942932"/>
                  <a:ext cx="100080" cy="2376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76" name="Ink 75"/>
                <p14:cNvContentPartPr/>
                <p14:nvPr/>
              </p14:nvContentPartPr>
              <p14:xfrm>
                <a:off x="2550257" y="4915932"/>
                <a:ext cx="360" cy="360"/>
              </p14:xfrm>
            </p:contentPart>
          </mc:Choice>
          <mc:Fallback xmlns="">
            <p:pic>
              <p:nvPicPr>
                <p:cNvPr id="76" name="Ink 75"/>
              </p:nvPicPr>
              <p:blipFill>
                <a:blip r:embed="rId60"/>
              </p:blipFill>
              <p:spPr>
                <a:xfrm>
                  <a:off x="2550257" y="4915932"/>
                  <a:ext cx="360" cy="36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77" name="Ink 76"/>
                <p14:cNvContentPartPr/>
                <p14:nvPr/>
              </p14:nvContentPartPr>
              <p14:xfrm>
                <a:off x="2844017" y="4924212"/>
                <a:ext cx="22680" cy="360"/>
              </p14:xfrm>
            </p:contentPart>
          </mc:Choice>
          <mc:Fallback xmlns="">
            <p:pic>
              <p:nvPicPr>
                <p:cNvPr id="77" name="Ink 76"/>
              </p:nvPicPr>
              <p:blipFill>
                <a:blip r:embed="rId123"/>
              </p:blipFill>
              <p:spPr>
                <a:xfrm>
                  <a:off x="2844017" y="4924212"/>
                  <a:ext cx="22680" cy="36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78" name="Ink 77"/>
                <p14:cNvContentPartPr/>
                <p14:nvPr/>
              </p14:nvContentPartPr>
              <p14:xfrm>
                <a:off x="2961377" y="4924212"/>
                <a:ext cx="316800" cy="360"/>
              </p14:xfrm>
            </p:contentPart>
          </mc:Choice>
          <mc:Fallback xmlns="">
            <p:pic>
              <p:nvPicPr>
                <p:cNvPr id="78" name="Ink 77"/>
              </p:nvPicPr>
              <p:blipFill>
                <a:blip r:embed="rId125"/>
              </p:blipFill>
              <p:spPr>
                <a:xfrm>
                  <a:off x="2961377" y="4924212"/>
                  <a:ext cx="316800" cy="36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79" name="Ink 78"/>
                <p14:cNvContentPartPr/>
                <p14:nvPr/>
              </p14:nvContentPartPr>
              <p14:xfrm>
                <a:off x="3372137" y="4924212"/>
                <a:ext cx="379440" cy="8640"/>
              </p14:xfrm>
            </p:contentPart>
          </mc:Choice>
          <mc:Fallback xmlns="">
            <p:pic>
              <p:nvPicPr>
                <p:cNvPr id="79" name="Ink 78"/>
              </p:nvPicPr>
              <p:blipFill>
                <a:blip r:embed="rId127"/>
              </p:blipFill>
              <p:spPr>
                <a:xfrm>
                  <a:off x="3372137" y="4924212"/>
                  <a:ext cx="379440" cy="864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80" name="Ink 79"/>
                <p14:cNvContentPartPr/>
                <p14:nvPr/>
              </p14:nvContentPartPr>
              <p14:xfrm>
                <a:off x="3858857" y="4932492"/>
                <a:ext cx="285480" cy="360"/>
              </p14:xfrm>
            </p:contentPart>
          </mc:Choice>
          <mc:Fallback xmlns="">
            <p:pic>
              <p:nvPicPr>
                <p:cNvPr id="80" name="Ink 79"/>
              </p:nvPicPr>
              <p:blipFill>
                <a:blip r:embed="rId129"/>
              </p:blipFill>
              <p:spPr>
                <a:xfrm>
                  <a:off x="3858857" y="4932492"/>
                  <a:ext cx="285480" cy="360"/>
                </a:xfrm>
                <a:prstGeom prst="rect"/>
              </p:spPr>
            </p:pic>
          </mc:Fallback>
        </mc:AlternateContent>
      </p:grpSp>
      <mc:AlternateContent xmlns:mc="http://schemas.openxmlformats.org/markup-compatibility/2006" xmlns:p14="http://schemas.microsoft.com/office/powerpoint/2010/main">
        <mc:Choice Requires="p14">
          <p:contentPart r:id="rId130" p14:bwMode="auto">
            <p14:nvContentPartPr>
              <p14:cNvPr id="82" name="Ink 81"/>
              <p14:cNvContentPartPr/>
              <p14:nvPr/>
            </p14:nvContentPartPr>
            <p14:xfrm>
              <a:off x="9000737" y="5029692"/>
              <a:ext cx="483480" cy="475560"/>
            </p14:xfrm>
          </p:contentPart>
        </mc:Choice>
        <mc:Fallback xmlns="">
          <p:pic>
            <p:nvPicPr>
              <p:cNvPr id="82" name="Ink 81"/>
            </p:nvPicPr>
            <p:blipFill>
              <a:blip r:embed="rId131"/>
            </p:blipFill>
            <p:spPr>
              <a:xfrm>
                <a:off x="9000737" y="5029692"/>
                <a:ext cx="483480" cy="475560"/>
              </a:xfrm>
              <a:prstGeom prst="rect"/>
            </p:spPr>
          </p:pic>
        </mc:Fallback>
      </mc:AlternateContent>
      <p:grpSp>
        <p:nvGrpSpPr>
          <p:cNvPr id="88" name="Group 87"/>
          <p:cNvGrpSpPr/>
          <p:nvPr/>
        </p:nvGrpSpPr>
        <p:grpSpPr>
          <a:xfrm>
            <a:off x="9974177" y="3866532"/>
            <a:ext cx="1337040" cy="1118520"/>
            <a:chOff x="9974177" y="3866532"/>
            <a:chExt cx="1337040" cy="1118520"/>
          </a:xfrm>
        </p:grpSpPr>
        <mc:AlternateContent xmlns:mc="http://schemas.openxmlformats.org/markup-compatibility/2006" xmlns:p14="http://schemas.microsoft.com/office/powerpoint/2010/main">
          <mc:Choice Requires="p14">
            <p:contentPart r:id="rId132" p14:bwMode="auto">
              <p14:nvContentPartPr>
                <p14:cNvPr id="83" name="Ink 82"/>
                <p14:cNvContentPartPr/>
                <p14:nvPr/>
              </p14:nvContentPartPr>
              <p14:xfrm>
                <a:off x="9974177" y="3951132"/>
                <a:ext cx="360" cy="393480"/>
              </p14:xfrm>
            </p:contentPart>
          </mc:Choice>
          <mc:Fallback xmlns="">
            <p:pic>
              <p:nvPicPr>
                <p:cNvPr id="83" name="Ink 82"/>
              </p:nvPicPr>
              <p:blipFill>
                <a:blip r:embed="rId133"/>
              </p:blipFill>
              <p:spPr>
                <a:xfrm>
                  <a:off x="9974177" y="3951132"/>
                  <a:ext cx="360" cy="39348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84" name="Ink 83"/>
                <p14:cNvContentPartPr/>
                <p14:nvPr/>
              </p14:nvContentPartPr>
              <p14:xfrm>
                <a:off x="9999737" y="3866532"/>
                <a:ext cx="308160" cy="573480"/>
              </p14:xfrm>
            </p:contentPart>
          </mc:Choice>
          <mc:Fallback xmlns="">
            <p:pic>
              <p:nvPicPr>
                <p:cNvPr id="84" name="Ink 83"/>
              </p:nvPicPr>
              <p:blipFill>
                <a:blip r:embed="rId135"/>
              </p:blipFill>
              <p:spPr>
                <a:xfrm>
                  <a:off x="9999737" y="3866532"/>
                  <a:ext cx="308160" cy="57348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85" name="Ink 84"/>
                <p14:cNvContentPartPr/>
                <p14:nvPr/>
              </p14:nvContentPartPr>
              <p14:xfrm>
                <a:off x="10452617" y="4082892"/>
                <a:ext cx="511200" cy="902160"/>
              </p14:xfrm>
            </p:contentPart>
          </mc:Choice>
          <mc:Fallback xmlns="">
            <p:pic>
              <p:nvPicPr>
                <p:cNvPr id="85" name="Ink 84"/>
              </p:nvPicPr>
              <p:blipFill>
                <a:blip r:embed="rId137"/>
              </p:blipFill>
              <p:spPr>
                <a:xfrm>
                  <a:off x="10452617" y="4082892"/>
                  <a:ext cx="511200" cy="90216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86" name="Ink 85"/>
                <p14:cNvContentPartPr/>
                <p14:nvPr/>
              </p14:nvContentPartPr>
              <p14:xfrm>
                <a:off x="10820897" y="4101972"/>
                <a:ext cx="99720" cy="142200"/>
              </p14:xfrm>
            </p:contentPart>
          </mc:Choice>
          <mc:Fallback xmlns="">
            <p:pic>
              <p:nvPicPr>
                <p:cNvPr id="86" name="Ink 85"/>
              </p:nvPicPr>
              <p:blipFill>
                <a:blip r:embed="rId139"/>
              </p:blipFill>
              <p:spPr>
                <a:xfrm>
                  <a:off x="10820897" y="4101972"/>
                  <a:ext cx="99720" cy="14220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87" name="Ink 86"/>
                <p14:cNvContentPartPr/>
                <p14:nvPr/>
              </p14:nvContentPartPr>
              <p14:xfrm>
                <a:off x="11115377" y="3879852"/>
                <a:ext cx="195840" cy="547560"/>
              </p14:xfrm>
            </p:contentPart>
          </mc:Choice>
          <mc:Fallback xmlns="">
            <p:pic>
              <p:nvPicPr>
                <p:cNvPr id="87" name="Ink 86"/>
              </p:nvPicPr>
              <p:blipFill>
                <a:blip r:embed="rId141"/>
              </p:blipFill>
              <p:spPr>
                <a:xfrm>
                  <a:off x="11115377" y="3879852"/>
                  <a:ext cx="195840" cy="547560"/>
                </a:xfrm>
                <a:prstGeom prst="rect"/>
              </p:spPr>
            </p:pic>
          </mc:Fallback>
        </mc:AlternateContent>
      </p:grpSp>
      <mc:AlternateContent xmlns:mc="http://schemas.openxmlformats.org/markup-compatibility/2006" xmlns:p14="http://schemas.microsoft.com/office/powerpoint/2010/main">
        <mc:Choice Requires="p14">
          <p:contentPart r:id="rId142" p14:bwMode="auto">
            <p14:nvContentPartPr>
              <p14:cNvPr id="89" name="Ink 88"/>
              <p14:cNvContentPartPr/>
              <p14:nvPr/>
            </p14:nvContentPartPr>
            <p14:xfrm>
              <a:off x="9504737" y="4852212"/>
              <a:ext cx="528120" cy="424440"/>
            </p14:xfrm>
          </p:contentPart>
        </mc:Choice>
        <mc:Fallback xmlns="">
          <p:pic>
            <p:nvPicPr>
              <p:cNvPr id="89" name="Ink 88"/>
            </p:nvPicPr>
            <p:blipFill>
              <a:blip r:embed="rId143"/>
            </p:blipFill>
            <p:spPr>
              <a:xfrm>
                <a:off x="9504737" y="4852212"/>
                <a:ext cx="528120" cy="42444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90" name="Ink 89"/>
              <p14:cNvContentPartPr/>
              <p14:nvPr/>
            </p14:nvContentPartPr>
            <p14:xfrm>
              <a:off x="9571697" y="5268012"/>
              <a:ext cx="360720" cy="385920"/>
            </p14:xfrm>
          </p:contentPart>
        </mc:Choice>
        <mc:Fallback xmlns="">
          <p:pic>
            <p:nvPicPr>
              <p:cNvPr id="90" name="Ink 89"/>
            </p:nvPicPr>
            <p:blipFill>
              <a:blip r:embed="rId145"/>
            </p:blipFill>
            <p:spPr>
              <a:xfrm>
                <a:off x="9571697" y="5268012"/>
                <a:ext cx="360720" cy="38592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91" name="Ink 90"/>
              <p14:cNvContentPartPr/>
              <p14:nvPr/>
            </p14:nvContentPartPr>
            <p14:xfrm>
              <a:off x="10267577" y="4713252"/>
              <a:ext cx="128160" cy="402120"/>
            </p14:xfrm>
          </p:contentPart>
        </mc:Choice>
        <mc:Fallback xmlns="">
          <p:pic>
            <p:nvPicPr>
              <p:cNvPr id="91" name="Ink 90"/>
            </p:nvPicPr>
            <p:blipFill>
              <a:blip r:embed="rId147"/>
            </p:blipFill>
            <p:spPr>
              <a:xfrm>
                <a:off x="10267577" y="4713252"/>
                <a:ext cx="128160" cy="40212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92" name="Ink 91"/>
              <p14:cNvContentPartPr/>
              <p14:nvPr/>
            </p14:nvContentPartPr>
            <p14:xfrm>
              <a:off x="10467377" y="4749972"/>
              <a:ext cx="157680" cy="168840"/>
            </p14:xfrm>
          </p:contentPart>
        </mc:Choice>
        <mc:Fallback xmlns="">
          <p:pic>
            <p:nvPicPr>
              <p:cNvPr id="92" name="Ink 91"/>
            </p:nvPicPr>
            <p:blipFill>
              <a:blip r:embed="rId149"/>
            </p:blipFill>
            <p:spPr>
              <a:xfrm>
                <a:off x="10467377" y="4749972"/>
                <a:ext cx="157680" cy="168840"/>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93" name="Ink 92"/>
              <p14:cNvContentPartPr/>
              <p14:nvPr/>
            </p14:nvContentPartPr>
            <p14:xfrm>
              <a:off x="10537217" y="4706052"/>
              <a:ext cx="166320" cy="296640"/>
            </p14:xfrm>
          </p:contentPart>
        </mc:Choice>
        <mc:Fallback xmlns="">
          <p:pic>
            <p:nvPicPr>
              <p:cNvPr id="93" name="Ink 92"/>
            </p:nvPicPr>
            <p:blipFill>
              <a:blip r:embed="rId151"/>
            </p:blipFill>
            <p:spPr>
              <a:xfrm>
                <a:off x="10537217" y="4706052"/>
                <a:ext cx="166320" cy="296640"/>
              </a:xfrm>
              <a:prstGeom prst="rect"/>
            </p:spPr>
          </p:pic>
        </mc:Fallback>
      </mc:AlternateContent>
      <p:grpSp>
        <p:nvGrpSpPr>
          <p:cNvPr id="97" name="Group 96"/>
          <p:cNvGrpSpPr/>
          <p:nvPr/>
        </p:nvGrpSpPr>
        <p:grpSpPr>
          <a:xfrm>
            <a:off x="10170017" y="5586612"/>
            <a:ext cx="636120" cy="305280"/>
            <a:chOff x="10170017" y="5586612"/>
            <a:chExt cx="636120" cy="305280"/>
          </a:xfrm>
        </p:grpSpPr>
        <mc:AlternateContent xmlns:mc="http://schemas.openxmlformats.org/markup-compatibility/2006" xmlns:p14="http://schemas.microsoft.com/office/powerpoint/2010/main">
          <mc:Choice Requires="p14">
            <p:contentPart r:id="rId152" p14:bwMode="auto">
              <p14:nvContentPartPr>
                <p14:cNvPr id="94" name="Ink 93"/>
                <p14:cNvContentPartPr/>
                <p14:nvPr/>
              </p14:nvContentPartPr>
              <p14:xfrm>
                <a:off x="10170017" y="5586612"/>
                <a:ext cx="442440" cy="219600"/>
              </p14:xfrm>
            </p:contentPart>
          </mc:Choice>
          <mc:Fallback xmlns="">
            <p:pic>
              <p:nvPicPr>
                <p:cNvPr id="94" name="Ink 93"/>
              </p:nvPicPr>
              <p:blipFill>
                <a:blip r:embed="rId153"/>
              </p:blipFill>
              <p:spPr>
                <a:xfrm>
                  <a:off x="10170017" y="5586612"/>
                  <a:ext cx="442440" cy="219600"/>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96" name="Ink 95"/>
                <p14:cNvContentPartPr/>
                <p14:nvPr/>
              </p14:nvContentPartPr>
              <p14:xfrm>
                <a:off x="10663937" y="5746452"/>
                <a:ext cx="142200" cy="145440"/>
              </p14:xfrm>
            </p:contentPart>
          </mc:Choice>
          <mc:Fallback xmlns="">
            <p:pic>
              <p:nvPicPr>
                <p:cNvPr id="96" name="Ink 95"/>
              </p:nvPicPr>
              <p:blipFill>
                <a:blip r:embed="rId155"/>
              </p:blipFill>
              <p:spPr>
                <a:xfrm>
                  <a:off x="10663937" y="5746452"/>
                  <a:ext cx="142200" cy="145440"/>
                </a:xfrm>
                <a:prstGeom prst="rect"/>
              </p:spPr>
            </p:pic>
          </mc:Fallback>
        </mc:AlternateContent>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Discovery</a:t>
            </a:r>
            <a:endParaRPr lang="en-US" dirty="0"/>
          </a:p>
        </p:txBody>
      </p:sp>
      <p:sp>
        <p:nvSpPr>
          <p:cNvPr id="3" name="Inhaltsplatzhalter 2"/>
          <p:cNvSpPr>
            <a:spLocks noGrp="1"/>
          </p:cNvSpPr>
          <p:nvPr>
            <p:ph idx="1"/>
          </p:nvPr>
        </p:nvSpPr>
        <p:spPr/>
        <p:txBody>
          <a:bodyPr/>
          <a:lstStyle/>
          <a:p>
            <a:r>
              <a:rPr lang="de-DE" dirty="0"/>
              <a:t>Initial </a:t>
            </a:r>
            <a:r>
              <a:rPr lang="de-DE" dirty="0" err="1"/>
              <a:t>phase</a:t>
            </a:r>
            <a:r>
              <a:rPr lang="de-DE" dirty="0"/>
              <a:t> </a:t>
            </a:r>
            <a:r>
              <a:rPr lang="de-DE" dirty="0" err="1"/>
              <a:t>of</a:t>
            </a:r>
            <a:r>
              <a:rPr lang="de-DE" dirty="0"/>
              <a:t> </a:t>
            </a:r>
            <a:r>
              <a:rPr lang="de-DE" dirty="0" err="1"/>
              <a:t>the</a:t>
            </a:r>
            <a:r>
              <a:rPr lang="de-DE" dirty="0"/>
              <a:t> </a:t>
            </a:r>
            <a:r>
              <a:rPr lang="de-DE" dirty="0" err="1"/>
              <a:t>project</a:t>
            </a:r>
            <a:endParaRPr lang="de-DE" dirty="0"/>
          </a:p>
          <a:p>
            <a:endParaRPr lang="de-DE" dirty="0"/>
          </a:p>
          <a:p>
            <a:r>
              <a:rPr lang="de-DE" dirty="0" err="1"/>
              <a:t>Learn</a:t>
            </a:r>
            <a:r>
              <a:rPr lang="de-DE" dirty="0"/>
              <a:t> </a:t>
            </a:r>
            <a:r>
              <a:rPr lang="de-DE" dirty="0" err="1"/>
              <a:t>the</a:t>
            </a:r>
            <a:r>
              <a:rPr lang="de-DE" dirty="0"/>
              <a:t> </a:t>
            </a:r>
            <a:r>
              <a:rPr lang="de-DE" dirty="0" err="1"/>
              <a:t>domain</a:t>
            </a:r>
            <a:endParaRPr lang="de-DE" dirty="0"/>
          </a:p>
          <a:p>
            <a:pPr lvl="1"/>
            <a:r>
              <a:rPr lang="de-DE" dirty="0"/>
              <a:t>Knowledge </a:t>
            </a:r>
            <a:r>
              <a:rPr lang="de-DE" dirty="0" err="1"/>
              <a:t>for</a:t>
            </a:r>
            <a:r>
              <a:rPr lang="de-DE" dirty="0"/>
              <a:t> </a:t>
            </a:r>
            <a:r>
              <a:rPr lang="de-DE" dirty="0" err="1"/>
              <a:t>understanding</a:t>
            </a:r>
            <a:r>
              <a:rPr lang="de-DE" dirty="0"/>
              <a:t> </a:t>
            </a:r>
            <a:r>
              <a:rPr lang="de-DE" dirty="0" err="1"/>
              <a:t>the</a:t>
            </a:r>
            <a:r>
              <a:rPr lang="de-DE" dirty="0"/>
              <a:t> </a:t>
            </a:r>
            <a:r>
              <a:rPr lang="de-DE" dirty="0" err="1"/>
              <a:t>data</a:t>
            </a:r>
            <a:r>
              <a:rPr lang="de-DE" dirty="0"/>
              <a:t> </a:t>
            </a:r>
            <a:r>
              <a:rPr lang="de-DE" dirty="0" err="1"/>
              <a:t>and</a:t>
            </a:r>
            <a:r>
              <a:rPr lang="de-DE" dirty="0"/>
              <a:t> </a:t>
            </a:r>
            <a:r>
              <a:rPr lang="de-DE" dirty="0" err="1"/>
              <a:t>the</a:t>
            </a:r>
            <a:r>
              <a:rPr lang="de-DE" dirty="0"/>
              <a:t> </a:t>
            </a:r>
            <a:r>
              <a:rPr lang="de-DE" dirty="0" err="1"/>
              <a:t>use</a:t>
            </a:r>
            <a:r>
              <a:rPr lang="de-DE" dirty="0"/>
              <a:t> </a:t>
            </a:r>
            <a:r>
              <a:rPr lang="de-DE" dirty="0" err="1"/>
              <a:t>cases</a:t>
            </a:r>
            <a:r>
              <a:rPr lang="de-DE" dirty="0"/>
              <a:t> </a:t>
            </a:r>
            <a:r>
              <a:rPr lang="de-DE" dirty="0" err="1"/>
              <a:t>of</a:t>
            </a:r>
            <a:r>
              <a:rPr lang="de-DE" dirty="0"/>
              <a:t> </a:t>
            </a:r>
            <a:r>
              <a:rPr lang="de-DE" dirty="0" err="1"/>
              <a:t>the</a:t>
            </a:r>
            <a:r>
              <a:rPr lang="de-DE" dirty="0"/>
              <a:t> </a:t>
            </a:r>
            <a:r>
              <a:rPr lang="de-DE" dirty="0" err="1"/>
              <a:t>project</a:t>
            </a:r>
            <a:endParaRPr lang="de-DE" dirty="0"/>
          </a:p>
          <a:p>
            <a:pPr lvl="1"/>
            <a:r>
              <a:rPr lang="de-DE" dirty="0"/>
              <a:t>Knowledge </a:t>
            </a:r>
            <a:r>
              <a:rPr lang="de-DE" dirty="0" err="1"/>
              <a:t>for</a:t>
            </a:r>
            <a:r>
              <a:rPr lang="de-DE" dirty="0"/>
              <a:t> </a:t>
            </a:r>
            <a:r>
              <a:rPr lang="de-DE" dirty="0" err="1"/>
              <a:t>the</a:t>
            </a:r>
            <a:r>
              <a:rPr lang="de-DE" dirty="0"/>
              <a:t> </a:t>
            </a:r>
            <a:r>
              <a:rPr lang="de-DE" dirty="0" err="1"/>
              <a:t>interpretation</a:t>
            </a:r>
            <a:r>
              <a:rPr lang="de-DE" dirty="0"/>
              <a:t> </a:t>
            </a:r>
            <a:r>
              <a:rPr lang="de-DE" dirty="0" err="1"/>
              <a:t>of</a:t>
            </a:r>
            <a:r>
              <a:rPr lang="de-DE" dirty="0"/>
              <a:t> </a:t>
            </a:r>
            <a:r>
              <a:rPr lang="de-DE" dirty="0" err="1"/>
              <a:t>the</a:t>
            </a:r>
            <a:r>
              <a:rPr lang="de-DE" dirty="0"/>
              <a:t> </a:t>
            </a:r>
            <a:r>
              <a:rPr lang="de-DE" dirty="0" err="1"/>
              <a:t>results</a:t>
            </a:r>
            <a:endParaRPr lang="de-DE" dirty="0"/>
          </a:p>
          <a:p>
            <a:pPr lvl="1"/>
            <a:endParaRPr lang="de-DE" dirty="0"/>
          </a:p>
          <a:p>
            <a:r>
              <a:rPr lang="de-DE" dirty="0" err="1"/>
              <a:t>Learn</a:t>
            </a:r>
            <a:r>
              <a:rPr lang="de-DE" dirty="0"/>
              <a:t> </a:t>
            </a:r>
            <a:r>
              <a:rPr lang="de-DE" dirty="0" err="1"/>
              <a:t>from</a:t>
            </a:r>
            <a:r>
              <a:rPr lang="de-DE" dirty="0"/>
              <a:t> </a:t>
            </a:r>
            <a:r>
              <a:rPr lang="de-DE" dirty="0" err="1"/>
              <a:t>the</a:t>
            </a:r>
            <a:r>
              <a:rPr lang="de-DE" dirty="0"/>
              <a:t> </a:t>
            </a:r>
            <a:r>
              <a:rPr lang="de-DE" dirty="0" err="1"/>
              <a:t>past</a:t>
            </a:r>
            <a:endParaRPr lang="de-DE" dirty="0"/>
          </a:p>
          <a:p>
            <a:pPr lvl="1"/>
            <a:r>
              <a:rPr lang="de-DE" dirty="0" err="1"/>
              <a:t>Identify</a:t>
            </a:r>
            <a:r>
              <a:rPr lang="de-DE" dirty="0"/>
              <a:t> </a:t>
            </a:r>
            <a:r>
              <a:rPr lang="de-DE" dirty="0" err="1"/>
              <a:t>past</a:t>
            </a:r>
            <a:r>
              <a:rPr lang="de-DE" dirty="0"/>
              <a:t> </a:t>
            </a:r>
            <a:r>
              <a:rPr lang="de-DE" dirty="0" err="1"/>
              <a:t>projects</a:t>
            </a:r>
            <a:r>
              <a:rPr lang="de-DE" dirty="0"/>
              <a:t> on </a:t>
            </a:r>
            <a:r>
              <a:rPr lang="de-DE" dirty="0" err="1"/>
              <a:t>similar</a:t>
            </a:r>
            <a:r>
              <a:rPr lang="de-DE" dirty="0"/>
              <a:t> </a:t>
            </a:r>
            <a:r>
              <a:rPr lang="de-DE" dirty="0" err="1"/>
              <a:t>issues</a:t>
            </a:r>
            <a:endParaRPr lang="de-DE" dirty="0"/>
          </a:p>
          <a:p>
            <a:pPr lvl="2"/>
            <a:r>
              <a:rPr lang="de-DE" dirty="0" err="1"/>
              <a:t>Differences</a:t>
            </a:r>
            <a:r>
              <a:rPr lang="de-DE" dirty="0"/>
              <a:t>, </a:t>
            </a:r>
            <a:r>
              <a:rPr lang="de-DE" dirty="0" err="1"/>
              <a:t>reasons</a:t>
            </a:r>
            <a:r>
              <a:rPr lang="de-DE" dirty="0"/>
              <a:t> </a:t>
            </a:r>
            <a:r>
              <a:rPr lang="de-DE" dirty="0" err="1"/>
              <a:t>for</a:t>
            </a:r>
            <a:r>
              <a:rPr lang="de-DE" dirty="0"/>
              <a:t> </a:t>
            </a:r>
            <a:r>
              <a:rPr lang="de-DE" dirty="0" err="1"/>
              <a:t>failures</a:t>
            </a:r>
            <a:r>
              <a:rPr lang="de-DE" dirty="0"/>
              <a:t>, </a:t>
            </a:r>
            <a:r>
              <a:rPr lang="de-DE" dirty="0" err="1"/>
              <a:t>weaknesses</a:t>
            </a:r>
            <a:r>
              <a:rPr lang="de-DE" dirty="0"/>
              <a:t> </a:t>
            </a:r>
            <a:r>
              <a:rPr lang="de-DE" dirty="0" err="1"/>
              <a:t>of</a:t>
            </a:r>
            <a:r>
              <a:rPr lang="de-DE" dirty="0"/>
              <a:t> </a:t>
            </a:r>
            <a:r>
              <a:rPr lang="de-DE" dirty="0" err="1"/>
              <a:t>past</a:t>
            </a:r>
            <a:r>
              <a:rPr lang="de-DE" dirty="0"/>
              <a:t> </a:t>
            </a:r>
            <a:r>
              <a:rPr lang="de-DE" dirty="0" err="1"/>
              <a:t>projects</a:t>
            </a:r>
            <a:endParaRPr lang="de-DE" dirty="0"/>
          </a:p>
          <a:p>
            <a:pPr lvl="1"/>
            <a:r>
              <a:rPr lang="de-DE" dirty="0"/>
              <a:t>Can also </a:t>
            </a:r>
            <a:r>
              <a:rPr lang="de-DE" dirty="0" err="1"/>
              <a:t>be</a:t>
            </a:r>
            <a:r>
              <a:rPr lang="de-DE" dirty="0"/>
              <a:t> </a:t>
            </a:r>
            <a:r>
              <a:rPr lang="de-DE" dirty="0" err="1"/>
              <a:t>projects</a:t>
            </a:r>
            <a:r>
              <a:rPr lang="de-DE" dirty="0"/>
              <a:t> </a:t>
            </a:r>
            <a:r>
              <a:rPr lang="de-DE" dirty="0" err="1"/>
              <a:t>of</a:t>
            </a:r>
            <a:r>
              <a:rPr lang="de-DE" dirty="0"/>
              <a:t> </a:t>
            </a:r>
            <a:r>
              <a:rPr lang="de-DE" dirty="0" err="1"/>
              <a:t>competitors</a:t>
            </a:r>
            <a:r>
              <a:rPr lang="de-DE" dirty="0"/>
              <a:t>, </a:t>
            </a:r>
            <a:r>
              <a:rPr lang="de-DE" dirty="0" err="1"/>
              <a:t>if</a:t>
            </a:r>
            <a:r>
              <a:rPr lang="de-DE" dirty="0"/>
              <a:t> </a:t>
            </a:r>
            <a:r>
              <a:rPr lang="de-DE" dirty="0" err="1"/>
              <a:t>reports</a:t>
            </a:r>
            <a:r>
              <a:rPr lang="de-DE" dirty="0"/>
              <a:t> </a:t>
            </a:r>
            <a:r>
              <a:rPr lang="de-DE" dirty="0" err="1"/>
              <a:t>are</a:t>
            </a:r>
            <a:r>
              <a:rPr lang="de-DE" dirty="0"/>
              <a:t> </a:t>
            </a:r>
            <a:r>
              <a:rPr lang="de-DE" dirty="0" err="1"/>
              <a:t>available</a:t>
            </a:r>
            <a:endParaRPr lang="de-DE" dirty="0"/>
          </a:p>
          <a:p>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8832304" y="230190"/>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Discovery</a:t>
            </a:r>
            <a:endParaRPr lang="en-US" dirty="0"/>
          </a:p>
        </p:txBody>
      </p:sp>
      <p:sp>
        <p:nvSpPr>
          <p:cNvPr id="3" name="Inhaltsplatzhalter 2"/>
          <p:cNvSpPr>
            <a:spLocks noGrp="1"/>
          </p:cNvSpPr>
          <p:nvPr>
            <p:ph idx="1"/>
          </p:nvPr>
        </p:nvSpPr>
        <p:spPr/>
        <p:txBody>
          <a:bodyPr>
            <a:normAutofit lnSpcReduction="10000"/>
          </a:bodyPr>
          <a:lstStyle/>
          <a:p>
            <a:r>
              <a:rPr lang="de-DE" dirty="0"/>
              <a:t>Frame </a:t>
            </a:r>
            <a:r>
              <a:rPr lang="de-DE" dirty="0" err="1"/>
              <a:t>the</a:t>
            </a:r>
            <a:r>
              <a:rPr lang="de-DE" dirty="0"/>
              <a:t> </a:t>
            </a:r>
            <a:r>
              <a:rPr lang="de-DE" dirty="0" err="1"/>
              <a:t>problem</a:t>
            </a:r>
            <a:endParaRPr lang="de-DE" dirty="0"/>
          </a:p>
          <a:p>
            <a:pPr lvl="1"/>
            <a:r>
              <a:rPr lang="de-DE" dirty="0" err="1"/>
              <a:t>Framing</a:t>
            </a:r>
            <a:r>
              <a:rPr lang="de-DE" dirty="0"/>
              <a:t> </a:t>
            </a:r>
            <a:r>
              <a:rPr lang="de-DE" dirty="0" err="1"/>
              <a:t>is</a:t>
            </a:r>
            <a:r>
              <a:rPr lang="de-DE" dirty="0"/>
              <a:t> </a:t>
            </a:r>
            <a:r>
              <a:rPr lang="de-DE" dirty="0" err="1"/>
              <a:t>the</a:t>
            </a:r>
            <a:r>
              <a:rPr lang="de-DE" dirty="0"/>
              <a:t> </a:t>
            </a:r>
            <a:r>
              <a:rPr lang="de-DE" dirty="0" err="1"/>
              <a:t>process</a:t>
            </a:r>
            <a:r>
              <a:rPr lang="de-DE" dirty="0"/>
              <a:t> </a:t>
            </a:r>
            <a:r>
              <a:rPr lang="de-DE" dirty="0" err="1"/>
              <a:t>of</a:t>
            </a:r>
            <a:r>
              <a:rPr lang="de-DE" dirty="0"/>
              <a:t> </a:t>
            </a:r>
            <a:r>
              <a:rPr lang="de-DE" dirty="0" err="1"/>
              <a:t>stating</a:t>
            </a:r>
            <a:r>
              <a:rPr lang="de-DE" dirty="0"/>
              <a:t> </a:t>
            </a:r>
            <a:r>
              <a:rPr lang="de-DE" dirty="0" err="1"/>
              <a:t>the</a:t>
            </a:r>
            <a:r>
              <a:rPr lang="de-DE" dirty="0"/>
              <a:t> </a:t>
            </a:r>
            <a:r>
              <a:rPr lang="de-DE" dirty="0" err="1"/>
              <a:t>data</a:t>
            </a:r>
            <a:r>
              <a:rPr lang="de-DE" dirty="0"/>
              <a:t> </a:t>
            </a:r>
            <a:r>
              <a:rPr lang="de-DE" dirty="0" err="1"/>
              <a:t>analysis</a:t>
            </a:r>
            <a:r>
              <a:rPr lang="de-DE" dirty="0"/>
              <a:t> </a:t>
            </a:r>
            <a:r>
              <a:rPr lang="de-DE" dirty="0" err="1"/>
              <a:t>problem</a:t>
            </a:r>
            <a:r>
              <a:rPr lang="de-DE" dirty="0"/>
              <a:t> </a:t>
            </a:r>
            <a:r>
              <a:rPr lang="de-DE" dirty="0" err="1"/>
              <a:t>to</a:t>
            </a:r>
            <a:r>
              <a:rPr lang="de-DE" dirty="0"/>
              <a:t> </a:t>
            </a:r>
            <a:r>
              <a:rPr lang="de-DE" dirty="0" err="1"/>
              <a:t>be</a:t>
            </a:r>
            <a:r>
              <a:rPr lang="de-DE" dirty="0"/>
              <a:t> </a:t>
            </a:r>
            <a:r>
              <a:rPr lang="de-DE" dirty="0" err="1"/>
              <a:t>solved</a:t>
            </a:r>
            <a:endParaRPr lang="de-DE" dirty="0"/>
          </a:p>
          <a:p>
            <a:pPr lvl="1"/>
            <a:r>
              <a:rPr lang="de-DE" dirty="0" err="1"/>
              <a:t>Why</a:t>
            </a:r>
            <a:r>
              <a:rPr lang="de-DE" dirty="0"/>
              <a:t> </a:t>
            </a:r>
            <a:r>
              <a:rPr lang="de-DE" dirty="0" err="1"/>
              <a:t>is</a:t>
            </a:r>
            <a:r>
              <a:rPr lang="de-DE" dirty="0"/>
              <a:t> </a:t>
            </a:r>
            <a:r>
              <a:rPr lang="de-DE" dirty="0" err="1"/>
              <a:t>the</a:t>
            </a:r>
            <a:r>
              <a:rPr lang="de-DE" dirty="0"/>
              <a:t> </a:t>
            </a:r>
            <a:r>
              <a:rPr lang="de-DE" dirty="0" err="1"/>
              <a:t>problem</a:t>
            </a:r>
            <a:r>
              <a:rPr lang="de-DE" dirty="0"/>
              <a:t> </a:t>
            </a:r>
            <a:r>
              <a:rPr lang="de-DE" dirty="0" err="1"/>
              <a:t>important</a:t>
            </a:r>
            <a:r>
              <a:rPr lang="de-DE" dirty="0"/>
              <a:t>?</a:t>
            </a:r>
            <a:endParaRPr lang="de-DE" dirty="0"/>
          </a:p>
          <a:p>
            <a:pPr lvl="1"/>
            <a:r>
              <a:rPr lang="de-DE" dirty="0"/>
              <a:t>Who </a:t>
            </a:r>
            <a:r>
              <a:rPr lang="de-DE" dirty="0" err="1"/>
              <a:t>are</a:t>
            </a:r>
            <a:r>
              <a:rPr lang="de-DE" dirty="0"/>
              <a:t> </a:t>
            </a:r>
            <a:r>
              <a:rPr lang="de-DE" dirty="0" err="1"/>
              <a:t>the</a:t>
            </a:r>
            <a:r>
              <a:rPr lang="de-DE" dirty="0"/>
              <a:t> </a:t>
            </a:r>
            <a:r>
              <a:rPr lang="de-DE" dirty="0" err="1"/>
              <a:t>key</a:t>
            </a:r>
            <a:r>
              <a:rPr lang="de-DE" dirty="0"/>
              <a:t> </a:t>
            </a:r>
            <a:r>
              <a:rPr lang="de-DE" dirty="0" err="1"/>
              <a:t>stakeholders</a:t>
            </a:r>
            <a:r>
              <a:rPr lang="de-DE" dirty="0"/>
              <a:t> </a:t>
            </a:r>
            <a:r>
              <a:rPr lang="de-DE" dirty="0" err="1"/>
              <a:t>and</a:t>
            </a:r>
            <a:r>
              <a:rPr lang="de-DE" dirty="0"/>
              <a:t> </a:t>
            </a:r>
            <a:r>
              <a:rPr lang="de-DE" dirty="0" err="1"/>
              <a:t>what</a:t>
            </a:r>
            <a:r>
              <a:rPr lang="de-DE" dirty="0"/>
              <a:t> </a:t>
            </a:r>
            <a:r>
              <a:rPr lang="de-DE" dirty="0" err="1"/>
              <a:t>are</a:t>
            </a:r>
            <a:r>
              <a:rPr lang="de-DE" dirty="0"/>
              <a:t> </a:t>
            </a:r>
            <a:r>
              <a:rPr lang="de-DE" dirty="0" err="1"/>
              <a:t>their</a:t>
            </a:r>
            <a:r>
              <a:rPr lang="de-DE" dirty="0"/>
              <a:t> </a:t>
            </a:r>
            <a:r>
              <a:rPr lang="de-DE" dirty="0" err="1"/>
              <a:t>interests</a:t>
            </a:r>
            <a:r>
              <a:rPr lang="de-DE" dirty="0"/>
              <a:t> in </a:t>
            </a:r>
            <a:r>
              <a:rPr lang="de-DE" dirty="0" err="1"/>
              <a:t>the</a:t>
            </a:r>
            <a:r>
              <a:rPr lang="de-DE" dirty="0"/>
              <a:t> </a:t>
            </a:r>
            <a:r>
              <a:rPr lang="de-DE" dirty="0" err="1"/>
              <a:t>project</a:t>
            </a:r>
            <a:r>
              <a:rPr lang="de-DE" dirty="0"/>
              <a:t>?</a:t>
            </a:r>
            <a:endParaRPr lang="de-DE" dirty="0"/>
          </a:p>
          <a:p>
            <a:pPr lvl="1"/>
            <a:r>
              <a:rPr lang="de-DE" dirty="0" err="1"/>
              <a:t>What</a:t>
            </a:r>
            <a:r>
              <a:rPr lang="de-DE" dirty="0"/>
              <a:t> </a:t>
            </a:r>
            <a:r>
              <a:rPr lang="de-DE" dirty="0" err="1"/>
              <a:t>is</a:t>
            </a:r>
            <a:r>
              <a:rPr lang="de-DE" dirty="0"/>
              <a:t> </a:t>
            </a:r>
            <a:r>
              <a:rPr lang="de-DE" dirty="0" err="1"/>
              <a:t>the</a:t>
            </a:r>
            <a:r>
              <a:rPr lang="de-DE" dirty="0"/>
              <a:t> </a:t>
            </a:r>
            <a:r>
              <a:rPr lang="de-DE" dirty="0" err="1"/>
              <a:t>current</a:t>
            </a:r>
            <a:r>
              <a:rPr lang="de-DE" dirty="0"/>
              <a:t> </a:t>
            </a:r>
            <a:r>
              <a:rPr lang="de-DE" dirty="0" err="1"/>
              <a:t>situation</a:t>
            </a:r>
            <a:r>
              <a:rPr lang="de-DE" dirty="0"/>
              <a:t> </a:t>
            </a:r>
            <a:r>
              <a:rPr lang="de-DE" dirty="0" err="1"/>
              <a:t>and</a:t>
            </a:r>
            <a:r>
              <a:rPr lang="de-DE" dirty="0"/>
              <a:t> </a:t>
            </a:r>
            <a:r>
              <a:rPr lang="de-DE" dirty="0" err="1"/>
              <a:t>what</a:t>
            </a:r>
            <a:r>
              <a:rPr lang="de-DE" dirty="0"/>
              <a:t> </a:t>
            </a:r>
            <a:r>
              <a:rPr lang="de-DE" dirty="0" err="1"/>
              <a:t>are</a:t>
            </a:r>
            <a:r>
              <a:rPr lang="de-DE" dirty="0"/>
              <a:t> </a:t>
            </a:r>
            <a:r>
              <a:rPr lang="de-DE" dirty="0" err="1"/>
              <a:t>pain</a:t>
            </a:r>
            <a:r>
              <a:rPr lang="de-DE" dirty="0"/>
              <a:t> </a:t>
            </a:r>
            <a:r>
              <a:rPr lang="de-DE" dirty="0" err="1"/>
              <a:t>points</a:t>
            </a:r>
            <a:r>
              <a:rPr lang="de-DE" dirty="0"/>
              <a:t> </a:t>
            </a:r>
            <a:r>
              <a:rPr lang="de-DE" dirty="0" err="1"/>
              <a:t>that</a:t>
            </a:r>
            <a:r>
              <a:rPr lang="de-DE" dirty="0"/>
              <a:t> </a:t>
            </a:r>
            <a:r>
              <a:rPr lang="de-DE" dirty="0" err="1"/>
              <a:t>motivate</a:t>
            </a:r>
            <a:r>
              <a:rPr lang="de-DE" dirty="0"/>
              <a:t> </a:t>
            </a:r>
            <a:r>
              <a:rPr lang="de-DE" dirty="0" err="1"/>
              <a:t>the</a:t>
            </a:r>
            <a:r>
              <a:rPr lang="de-DE" dirty="0"/>
              <a:t> </a:t>
            </a:r>
            <a:r>
              <a:rPr lang="de-DE" dirty="0" err="1"/>
              <a:t>project</a:t>
            </a:r>
            <a:r>
              <a:rPr lang="de-DE" dirty="0"/>
              <a:t>?</a:t>
            </a:r>
            <a:endParaRPr lang="de-DE" dirty="0"/>
          </a:p>
          <a:p>
            <a:pPr lvl="1"/>
            <a:r>
              <a:rPr lang="de-DE" dirty="0" err="1"/>
              <a:t>What</a:t>
            </a:r>
            <a:r>
              <a:rPr lang="de-DE" dirty="0"/>
              <a:t> </a:t>
            </a:r>
            <a:r>
              <a:rPr lang="de-DE" dirty="0" err="1"/>
              <a:t>are</a:t>
            </a:r>
            <a:r>
              <a:rPr lang="de-DE" dirty="0"/>
              <a:t> </a:t>
            </a:r>
            <a:r>
              <a:rPr lang="de-DE" dirty="0" err="1"/>
              <a:t>the</a:t>
            </a:r>
            <a:r>
              <a:rPr lang="de-DE" dirty="0"/>
              <a:t> </a:t>
            </a:r>
            <a:r>
              <a:rPr lang="de-DE" dirty="0" err="1"/>
              <a:t>objectives</a:t>
            </a:r>
            <a:r>
              <a:rPr lang="de-DE" dirty="0"/>
              <a:t> </a:t>
            </a:r>
            <a:r>
              <a:rPr lang="de-DE" dirty="0" err="1"/>
              <a:t>of</a:t>
            </a:r>
            <a:r>
              <a:rPr lang="de-DE" dirty="0"/>
              <a:t> </a:t>
            </a:r>
            <a:r>
              <a:rPr lang="de-DE" dirty="0" err="1"/>
              <a:t>the</a:t>
            </a:r>
            <a:r>
              <a:rPr lang="de-DE" dirty="0"/>
              <a:t> </a:t>
            </a:r>
            <a:r>
              <a:rPr lang="de-DE" dirty="0" err="1"/>
              <a:t>project</a:t>
            </a:r>
            <a:r>
              <a:rPr lang="de-DE" dirty="0"/>
              <a:t>?</a:t>
            </a:r>
            <a:endParaRPr lang="de-DE" dirty="0"/>
          </a:p>
          <a:p>
            <a:pPr lvl="2"/>
            <a:r>
              <a:rPr lang="de-DE" dirty="0"/>
              <a:t>Business </a:t>
            </a:r>
            <a:r>
              <a:rPr lang="de-DE" dirty="0" err="1"/>
              <a:t>needs</a:t>
            </a:r>
            <a:endParaRPr lang="de-DE" dirty="0"/>
          </a:p>
          <a:p>
            <a:pPr lvl="2"/>
            <a:r>
              <a:rPr lang="de-DE" dirty="0"/>
              <a:t>Research </a:t>
            </a:r>
            <a:r>
              <a:rPr lang="de-DE" dirty="0" err="1"/>
              <a:t>goals</a:t>
            </a:r>
            <a:endParaRPr lang="de-DE" dirty="0"/>
          </a:p>
          <a:p>
            <a:pPr lvl="1"/>
            <a:r>
              <a:rPr lang="de-DE" dirty="0" err="1"/>
              <a:t>What</a:t>
            </a:r>
            <a:r>
              <a:rPr lang="de-DE" dirty="0"/>
              <a:t> </a:t>
            </a:r>
            <a:r>
              <a:rPr lang="de-DE" dirty="0" err="1"/>
              <a:t>needs</a:t>
            </a:r>
            <a:r>
              <a:rPr lang="de-DE" dirty="0"/>
              <a:t> </a:t>
            </a:r>
            <a:r>
              <a:rPr lang="de-DE" dirty="0" err="1"/>
              <a:t>to</a:t>
            </a:r>
            <a:r>
              <a:rPr lang="de-DE" dirty="0"/>
              <a:t> </a:t>
            </a:r>
            <a:r>
              <a:rPr lang="de-DE" dirty="0" err="1"/>
              <a:t>be</a:t>
            </a:r>
            <a:r>
              <a:rPr lang="de-DE" dirty="0"/>
              <a:t> </a:t>
            </a:r>
            <a:r>
              <a:rPr lang="de-DE" dirty="0" err="1"/>
              <a:t>done</a:t>
            </a:r>
            <a:r>
              <a:rPr lang="de-DE" dirty="0"/>
              <a:t> </a:t>
            </a:r>
            <a:r>
              <a:rPr lang="de-DE" dirty="0" err="1"/>
              <a:t>to</a:t>
            </a:r>
            <a:r>
              <a:rPr lang="de-DE" dirty="0"/>
              <a:t> </a:t>
            </a:r>
            <a:r>
              <a:rPr lang="de-DE" dirty="0" err="1"/>
              <a:t>achieve</a:t>
            </a:r>
            <a:r>
              <a:rPr lang="de-DE" dirty="0"/>
              <a:t> </a:t>
            </a:r>
            <a:r>
              <a:rPr lang="de-DE" dirty="0" err="1"/>
              <a:t>the</a:t>
            </a:r>
            <a:r>
              <a:rPr lang="de-DE" dirty="0"/>
              <a:t> </a:t>
            </a:r>
            <a:r>
              <a:rPr lang="de-DE" dirty="0" err="1"/>
              <a:t>objectives</a:t>
            </a:r>
            <a:r>
              <a:rPr lang="de-DE" dirty="0"/>
              <a:t>?</a:t>
            </a:r>
            <a:endParaRPr lang="de-DE" dirty="0"/>
          </a:p>
          <a:p>
            <a:pPr lvl="1"/>
            <a:r>
              <a:rPr lang="de-DE" dirty="0" err="1"/>
              <a:t>What</a:t>
            </a:r>
            <a:r>
              <a:rPr lang="de-DE" dirty="0"/>
              <a:t> </a:t>
            </a:r>
            <a:r>
              <a:rPr lang="de-DE" dirty="0" err="1"/>
              <a:t>are</a:t>
            </a:r>
            <a:r>
              <a:rPr lang="de-DE" dirty="0"/>
              <a:t> </a:t>
            </a:r>
            <a:r>
              <a:rPr lang="de-DE" dirty="0" err="1"/>
              <a:t>success</a:t>
            </a:r>
            <a:r>
              <a:rPr lang="de-DE" dirty="0"/>
              <a:t> </a:t>
            </a:r>
            <a:r>
              <a:rPr lang="de-DE" dirty="0" err="1"/>
              <a:t>criteria</a:t>
            </a:r>
            <a:r>
              <a:rPr lang="de-DE" dirty="0"/>
              <a:t> </a:t>
            </a:r>
            <a:r>
              <a:rPr lang="de-DE" dirty="0" err="1"/>
              <a:t>for</a:t>
            </a:r>
            <a:r>
              <a:rPr lang="de-DE" dirty="0"/>
              <a:t> </a:t>
            </a:r>
            <a:r>
              <a:rPr lang="de-DE" dirty="0" err="1"/>
              <a:t>the</a:t>
            </a:r>
            <a:r>
              <a:rPr lang="de-DE" dirty="0"/>
              <a:t> </a:t>
            </a:r>
            <a:r>
              <a:rPr lang="de-DE" dirty="0" err="1"/>
              <a:t>project</a:t>
            </a:r>
            <a:r>
              <a:rPr lang="de-DE" dirty="0"/>
              <a:t>?</a:t>
            </a:r>
            <a:endParaRPr lang="de-DE" dirty="0"/>
          </a:p>
          <a:p>
            <a:pPr lvl="1"/>
            <a:r>
              <a:rPr lang="de-DE" dirty="0" err="1"/>
              <a:t>What</a:t>
            </a:r>
            <a:r>
              <a:rPr lang="de-DE" dirty="0"/>
              <a:t> </a:t>
            </a:r>
            <a:r>
              <a:rPr lang="de-DE" dirty="0" err="1"/>
              <a:t>are</a:t>
            </a:r>
            <a:r>
              <a:rPr lang="de-DE" dirty="0"/>
              <a:t> </a:t>
            </a:r>
            <a:r>
              <a:rPr lang="de-DE" dirty="0" err="1"/>
              <a:t>risks</a:t>
            </a:r>
            <a:r>
              <a:rPr lang="de-DE" dirty="0"/>
              <a:t> </a:t>
            </a:r>
            <a:r>
              <a:rPr lang="de-DE" dirty="0" err="1"/>
              <a:t>for</a:t>
            </a:r>
            <a:r>
              <a:rPr lang="de-DE" dirty="0"/>
              <a:t> </a:t>
            </a:r>
            <a:r>
              <a:rPr lang="de-DE" dirty="0" err="1"/>
              <a:t>the</a:t>
            </a:r>
            <a:r>
              <a:rPr lang="de-DE" dirty="0"/>
              <a:t> </a:t>
            </a:r>
            <a:r>
              <a:rPr lang="de-DE" dirty="0" err="1"/>
              <a:t>project</a:t>
            </a:r>
            <a:r>
              <a:rPr lang="de-DE" dirty="0"/>
              <a:t>?</a:t>
            </a:r>
            <a:endParaRPr lang="de-DE" dirty="0"/>
          </a:p>
          <a:p>
            <a:pPr lvl="1"/>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8832304" y="230190"/>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Discovery</a:t>
            </a:r>
            <a:endParaRPr lang="en-US" dirty="0"/>
          </a:p>
        </p:txBody>
      </p:sp>
      <p:sp>
        <p:nvSpPr>
          <p:cNvPr id="3" name="Inhaltsplatzhalter 2"/>
          <p:cNvSpPr>
            <a:spLocks noGrp="1"/>
          </p:cNvSpPr>
          <p:nvPr>
            <p:ph idx="1"/>
          </p:nvPr>
        </p:nvSpPr>
        <p:spPr/>
        <p:txBody>
          <a:bodyPr>
            <a:normAutofit fontScale="92500" lnSpcReduction="10000"/>
          </a:bodyPr>
          <a:lstStyle/>
          <a:p>
            <a:r>
              <a:rPr lang="de-DE" dirty="0"/>
              <a:t>Begin </a:t>
            </a:r>
            <a:r>
              <a:rPr lang="de-DE" dirty="0" err="1"/>
              <a:t>learning</a:t>
            </a:r>
            <a:r>
              <a:rPr lang="de-DE" dirty="0"/>
              <a:t> </a:t>
            </a:r>
            <a:r>
              <a:rPr lang="de-DE" dirty="0" err="1"/>
              <a:t>the</a:t>
            </a:r>
            <a:r>
              <a:rPr lang="de-DE" dirty="0"/>
              <a:t> </a:t>
            </a:r>
            <a:r>
              <a:rPr lang="de-DE" dirty="0" err="1"/>
              <a:t>data</a:t>
            </a:r>
            <a:endParaRPr lang="de-DE" dirty="0"/>
          </a:p>
          <a:p>
            <a:pPr lvl="1"/>
            <a:r>
              <a:rPr lang="de-DE" dirty="0" err="1"/>
              <a:t>Get</a:t>
            </a:r>
            <a:r>
              <a:rPr lang="de-DE" dirty="0"/>
              <a:t> a high-level </a:t>
            </a:r>
            <a:r>
              <a:rPr lang="de-DE" dirty="0" err="1"/>
              <a:t>understanding</a:t>
            </a:r>
            <a:r>
              <a:rPr lang="de-DE" dirty="0"/>
              <a:t> </a:t>
            </a:r>
            <a:r>
              <a:rPr lang="de-DE" dirty="0" err="1"/>
              <a:t>of</a:t>
            </a:r>
            <a:r>
              <a:rPr lang="de-DE" dirty="0"/>
              <a:t> </a:t>
            </a:r>
            <a:r>
              <a:rPr lang="de-DE" dirty="0" err="1"/>
              <a:t>the</a:t>
            </a:r>
            <a:r>
              <a:rPr lang="de-DE" dirty="0"/>
              <a:t> </a:t>
            </a:r>
            <a:r>
              <a:rPr lang="de-DE" dirty="0" err="1"/>
              <a:t>data</a:t>
            </a:r>
            <a:endParaRPr lang="de-DE" dirty="0"/>
          </a:p>
          <a:p>
            <a:pPr lvl="2"/>
            <a:r>
              <a:rPr lang="de-DE" dirty="0" err="1"/>
              <a:t>Maybe</a:t>
            </a:r>
            <a:r>
              <a:rPr lang="de-DE" dirty="0"/>
              <a:t> </a:t>
            </a:r>
            <a:r>
              <a:rPr lang="de-DE" dirty="0" err="1"/>
              <a:t>even</a:t>
            </a:r>
            <a:r>
              <a:rPr lang="de-DE" dirty="0"/>
              <a:t> </a:t>
            </a:r>
            <a:r>
              <a:rPr lang="de-DE" dirty="0" err="1"/>
              <a:t>some</a:t>
            </a:r>
            <a:r>
              <a:rPr lang="de-DE" dirty="0"/>
              <a:t> initial </a:t>
            </a:r>
            <a:r>
              <a:rPr lang="de-DE" dirty="0" err="1"/>
              <a:t>statistics</a:t>
            </a:r>
            <a:r>
              <a:rPr lang="de-DE" dirty="0"/>
              <a:t> </a:t>
            </a:r>
            <a:r>
              <a:rPr lang="de-DE" dirty="0" err="1"/>
              <a:t>or</a:t>
            </a:r>
            <a:r>
              <a:rPr lang="de-DE" dirty="0"/>
              <a:t> </a:t>
            </a:r>
            <a:r>
              <a:rPr lang="de-DE" dirty="0" err="1"/>
              <a:t>visualizations</a:t>
            </a:r>
            <a:r>
              <a:rPr lang="de-DE" dirty="0"/>
              <a:t> </a:t>
            </a:r>
            <a:r>
              <a:rPr lang="de-DE" dirty="0" err="1"/>
              <a:t>of</a:t>
            </a:r>
            <a:r>
              <a:rPr lang="de-DE" dirty="0"/>
              <a:t> </a:t>
            </a:r>
            <a:r>
              <a:rPr lang="de-DE" dirty="0" err="1"/>
              <a:t>the</a:t>
            </a:r>
            <a:r>
              <a:rPr lang="de-DE" dirty="0"/>
              <a:t> </a:t>
            </a:r>
            <a:r>
              <a:rPr lang="de-DE" dirty="0" err="1"/>
              <a:t>data</a:t>
            </a:r>
            <a:endParaRPr lang="de-DE" dirty="0"/>
          </a:p>
          <a:p>
            <a:pPr lvl="1"/>
            <a:r>
              <a:rPr lang="de-DE" dirty="0" err="1"/>
              <a:t>Determine</a:t>
            </a:r>
            <a:r>
              <a:rPr lang="de-DE" dirty="0"/>
              <a:t> </a:t>
            </a:r>
            <a:r>
              <a:rPr lang="de-DE" dirty="0" err="1"/>
              <a:t>requirements</a:t>
            </a:r>
            <a:r>
              <a:rPr lang="de-DE" dirty="0"/>
              <a:t> </a:t>
            </a:r>
            <a:r>
              <a:rPr lang="de-DE" dirty="0" err="1"/>
              <a:t>for</a:t>
            </a:r>
            <a:r>
              <a:rPr lang="de-DE" dirty="0"/>
              <a:t> </a:t>
            </a:r>
            <a:r>
              <a:rPr lang="de-DE" dirty="0" err="1"/>
              <a:t>data</a:t>
            </a:r>
            <a:r>
              <a:rPr lang="de-DE" dirty="0"/>
              <a:t> </a:t>
            </a:r>
            <a:r>
              <a:rPr lang="de-DE" dirty="0" err="1"/>
              <a:t>structures</a:t>
            </a:r>
            <a:r>
              <a:rPr lang="de-DE" dirty="0"/>
              <a:t> </a:t>
            </a:r>
            <a:r>
              <a:rPr lang="de-DE" dirty="0" err="1"/>
              <a:t>and</a:t>
            </a:r>
            <a:r>
              <a:rPr lang="de-DE" dirty="0"/>
              <a:t> </a:t>
            </a:r>
            <a:r>
              <a:rPr lang="de-DE" dirty="0" err="1"/>
              <a:t>tools</a:t>
            </a:r>
            <a:r>
              <a:rPr lang="de-DE" dirty="0"/>
              <a:t> </a:t>
            </a:r>
            <a:r>
              <a:rPr lang="de-DE" dirty="0" err="1"/>
              <a:t>for</a:t>
            </a:r>
            <a:r>
              <a:rPr lang="de-DE" dirty="0"/>
              <a:t> </a:t>
            </a:r>
            <a:r>
              <a:rPr lang="de-DE" dirty="0" err="1"/>
              <a:t>processing</a:t>
            </a:r>
            <a:r>
              <a:rPr lang="de-DE" dirty="0"/>
              <a:t> </a:t>
            </a:r>
            <a:r>
              <a:rPr lang="de-DE" dirty="0" err="1"/>
              <a:t>the</a:t>
            </a:r>
            <a:r>
              <a:rPr lang="de-DE" dirty="0"/>
              <a:t> </a:t>
            </a:r>
            <a:r>
              <a:rPr lang="de-DE" dirty="0" err="1"/>
              <a:t>data</a:t>
            </a:r>
            <a:endParaRPr lang="de-DE" dirty="0"/>
          </a:p>
          <a:p>
            <a:pPr lvl="1"/>
            <a:endParaRPr lang="de-DE" dirty="0"/>
          </a:p>
          <a:p>
            <a:r>
              <a:rPr lang="de-DE" dirty="0" err="1"/>
              <a:t>Formulate</a:t>
            </a:r>
            <a:r>
              <a:rPr lang="de-DE" dirty="0"/>
              <a:t> </a:t>
            </a:r>
            <a:r>
              <a:rPr lang="de-DE" dirty="0" err="1"/>
              <a:t>hypothesis</a:t>
            </a:r>
            <a:endParaRPr lang="de-DE" dirty="0"/>
          </a:p>
          <a:p>
            <a:pPr lvl="1"/>
            <a:r>
              <a:rPr lang="de-DE" dirty="0"/>
              <a:t>Part </a:t>
            </a:r>
            <a:r>
              <a:rPr lang="de-DE" dirty="0" err="1"/>
              <a:t>of</a:t>
            </a:r>
            <a:r>
              <a:rPr lang="de-DE" dirty="0"/>
              <a:t> </a:t>
            </a:r>
            <a:r>
              <a:rPr lang="de-DE" dirty="0" err="1"/>
              <a:t>the</a:t>
            </a:r>
            <a:r>
              <a:rPr lang="de-DE" dirty="0"/>
              <a:t> „Science“ in „Data Science“</a:t>
            </a:r>
            <a:endParaRPr lang="de-DE" dirty="0"/>
          </a:p>
          <a:p>
            <a:pPr lvl="1"/>
            <a:r>
              <a:rPr lang="de-DE" dirty="0" err="1"/>
              <a:t>Should</a:t>
            </a:r>
            <a:r>
              <a:rPr lang="de-DE" dirty="0"/>
              <a:t> </a:t>
            </a:r>
            <a:r>
              <a:rPr lang="de-DE" dirty="0" err="1"/>
              <a:t>define</a:t>
            </a:r>
            <a:r>
              <a:rPr lang="de-DE" dirty="0"/>
              <a:t> </a:t>
            </a:r>
            <a:r>
              <a:rPr lang="de-DE" dirty="0" err="1"/>
              <a:t>expectations</a:t>
            </a:r>
            <a:endParaRPr lang="de-DE" dirty="0"/>
          </a:p>
          <a:p>
            <a:pPr lvl="2"/>
            <a:r>
              <a:rPr lang="de-DE" dirty="0"/>
              <a:t>„Feature X </a:t>
            </a:r>
            <a:r>
              <a:rPr lang="de-DE" dirty="0" err="1"/>
              <a:t>is</a:t>
            </a:r>
            <a:r>
              <a:rPr lang="de-DE" dirty="0"/>
              <a:t> </a:t>
            </a:r>
            <a:r>
              <a:rPr lang="de-DE" dirty="0" err="1"/>
              <a:t>well</a:t>
            </a:r>
            <a:r>
              <a:rPr lang="de-DE" dirty="0"/>
              <a:t> </a:t>
            </a:r>
            <a:r>
              <a:rPr lang="de-DE" dirty="0" err="1"/>
              <a:t>suited</a:t>
            </a:r>
            <a:r>
              <a:rPr lang="de-DE" dirty="0"/>
              <a:t> </a:t>
            </a:r>
            <a:r>
              <a:rPr lang="de-DE" dirty="0" err="1"/>
              <a:t>for</a:t>
            </a:r>
            <a:r>
              <a:rPr lang="de-DE" dirty="0"/>
              <a:t> </a:t>
            </a:r>
            <a:r>
              <a:rPr lang="de-DE" dirty="0" err="1"/>
              <a:t>the</a:t>
            </a:r>
            <a:r>
              <a:rPr lang="de-DE" dirty="0"/>
              <a:t> </a:t>
            </a:r>
            <a:r>
              <a:rPr lang="de-DE" dirty="0" err="1"/>
              <a:t>prediction</a:t>
            </a:r>
            <a:r>
              <a:rPr lang="de-DE" dirty="0"/>
              <a:t> </a:t>
            </a:r>
            <a:r>
              <a:rPr lang="de-DE" dirty="0" err="1"/>
              <a:t>of</a:t>
            </a:r>
            <a:r>
              <a:rPr lang="de-DE" dirty="0"/>
              <a:t> …“</a:t>
            </a:r>
            <a:endParaRPr lang="de-DE" dirty="0"/>
          </a:p>
          <a:p>
            <a:pPr lvl="2"/>
            <a:r>
              <a:rPr lang="de-DE" dirty="0"/>
              <a:t>„The </a:t>
            </a:r>
            <a:r>
              <a:rPr lang="de-DE" dirty="0" err="1"/>
              <a:t>following</a:t>
            </a:r>
            <a:r>
              <a:rPr lang="de-DE" dirty="0"/>
              <a:t> </a:t>
            </a:r>
            <a:r>
              <a:rPr lang="de-DE" dirty="0" err="1"/>
              <a:t>patterns</a:t>
            </a:r>
            <a:r>
              <a:rPr lang="de-DE" dirty="0"/>
              <a:t> will </a:t>
            </a:r>
            <a:r>
              <a:rPr lang="de-DE" dirty="0" err="1"/>
              <a:t>be</a:t>
            </a:r>
            <a:r>
              <a:rPr lang="de-DE" dirty="0"/>
              <a:t> </a:t>
            </a:r>
            <a:r>
              <a:rPr lang="de-DE" dirty="0" err="1"/>
              <a:t>found</a:t>
            </a:r>
            <a:r>
              <a:rPr lang="de-DE" dirty="0"/>
              <a:t> in </a:t>
            </a:r>
            <a:r>
              <a:rPr lang="de-DE" dirty="0" err="1"/>
              <a:t>the</a:t>
            </a:r>
            <a:r>
              <a:rPr lang="de-DE" dirty="0"/>
              <a:t> </a:t>
            </a:r>
            <a:r>
              <a:rPr lang="de-DE" dirty="0" err="1"/>
              <a:t>data</a:t>
            </a:r>
            <a:r>
              <a:rPr lang="de-DE" dirty="0"/>
              <a:t>: …“</a:t>
            </a:r>
            <a:endParaRPr lang="de-DE" dirty="0"/>
          </a:p>
          <a:p>
            <a:pPr lvl="2"/>
            <a:r>
              <a:rPr lang="de-DE" dirty="0"/>
              <a:t>„</a:t>
            </a:r>
            <a:r>
              <a:rPr lang="de-DE" dirty="0" err="1"/>
              <a:t>Deep</a:t>
            </a:r>
            <a:r>
              <a:rPr lang="de-DE" dirty="0"/>
              <a:t> </a:t>
            </a:r>
            <a:r>
              <a:rPr lang="de-DE" dirty="0" err="1"/>
              <a:t>learning</a:t>
            </a:r>
            <a:r>
              <a:rPr lang="de-DE" dirty="0"/>
              <a:t> will </a:t>
            </a:r>
            <a:r>
              <a:rPr lang="de-DE" dirty="0" err="1"/>
              <a:t>outperform</a:t>
            </a:r>
            <a:r>
              <a:rPr lang="de-DE" dirty="0"/>
              <a:t> …“</a:t>
            </a:r>
            <a:endParaRPr lang="de-DE" dirty="0"/>
          </a:p>
          <a:p>
            <a:pPr lvl="2"/>
            <a:r>
              <a:rPr lang="de-DE" dirty="0"/>
              <a:t>„</a:t>
            </a:r>
            <a:r>
              <a:rPr lang="de-DE" dirty="0" err="1"/>
              <a:t>Decision</a:t>
            </a:r>
            <a:r>
              <a:rPr lang="de-DE" dirty="0"/>
              <a:t> </a:t>
            </a:r>
            <a:r>
              <a:rPr lang="de-DE" dirty="0" err="1"/>
              <a:t>trees</a:t>
            </a:r>
            <a:r>
              <a:rPr lang="de-DE" dirty="0"/>
              <a:t> will </a:t>
            </a:r>
            <a:r>
              <a:rPr lang="de-DE" dirty="0" err="1"/>
              <a:t>perform</a:t>
            </a:r>
            <a:r>
              <a:rPr lang="de-DE" dirty="0"/>
              <a:t> </a:t>
            </a:r>
            <a:r>
              <a:rPr lang="de-DE" dirty="0" err="1"/>
              <a:t>well</a:t>
            </a:r>
            <a:r>
              <a:rPr lang="de-DE" dirty="0"/>
              <a:t> </a:t>
            </a:r>
            <a:r>
              <a:rPr lang="de-DE" dirty="0" err="1"/>
              <a:t>and</a:t>
            </a:r>
            <a:r>
              <a:rPr lang="de-DE" dirty="0"/>
              <a:t> </a:t>
            </a:r>
            <a:r>
              <a:rPr lang="de-DE" dirty="0" err="1"/>
              <a:t>allow</a:t>
            </a:r>
            <a:r>
              <a:rPr lang="de-DE" dirty="0"/>
              <a:t> </a:t>
            </a:r>
            <a:r>
              <a:rPr lang="de-DE" dirty="0" err="1"/>
              <a:t>insights</a:t>
            </a:r>
            <a:r>
              <a:rPr lang="de-DE" dirty="0"/>
              <a:t> </a:t>
            </a:r>
            <a:r>
              <a:rPr lang="de-DE" dirty="0" err="1"/>
              <a:t>into</a:t>
            </a:r>
            <a:r>
              <a:rPr lang="de-DE" dirty="0"/>
              <a:t> …“</a:t>
            </a:r>
            <a:endParaRPr lang="de-DE" dirty="0"/>
          </a:p>
          <a:p>
            <a:pPr lvl="1"/>
            <a:r>
              <a:rPr lang="de-DE" dirty="0" err="1"/>
              <a:t>Should</a:t>
            </a:r>
            <a:r>
              <a:rPr lang="de-DE" dirty="0"/>
              <a:t> </a:t>
            </a:r>
            <a:r>
              <a:rPr lang="de-DE" dirty="0" err="1"/>
              <a:t>be</a:t>
            </a:r>
            <a:r>
              <a:rPr lang="de-DE" dirty="0"/>
              <a:t> </a:t>
            </a:r>
            <a:r>
              <a:rPr lang="de-DE" dirty="0" err="1"/>
              <a:t>discussed</a:t>
            </a:r>
            <a:r>
              <a:rPr lang="de-DE" dirty="0"/>
              <a:t> </a:t>
            </a:r>
            <a:r>
              <a:rPr lang="de-DE" dirty="0" err="1"/>
              <a:t>with</a:t>
            </a:r>
            <a:r>
              <a:rPr lang="de-DE" dirty="0"/>
              <a:t> </a:t>
            </a:r>
            <a:r>
              <a:rPr lang="de-DE" dirty="0" err="1"/>
              <a:t>stakeholders</a:t>
            </a:r>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8832304" y="230190"/>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528463" y="1450932"/>
              <a:ext cx="360" cy="360"/>
            </p14:xfrm>
          </p:contentPart>
        </mc:Choice>
        <mc:Fallback xmlns="">
          <p:pic>
            <p:nvPicPr>
              <p:cNvPr id="5" name="Ink 4"/>
            </p:nvPicPr>
            <p:blipFill>
              <a:blip r:embed="rId3"/>
            </p:blipFill>
            <p:spPr>
              <a:xfrm>
                <a:off x="-528463" y="1450932"/>
                <a:ext cx="360" cy="360"/>
              </a:xfrm>
              <a:prstGeom prst="rect"/>
            </p:spPr>
          </p:pic>
        </mc:Fallback>
      </mc:AlternateContent>
      <p:grpSp>
        <p:nvGrpSpPr>
          <p:cNvPr id="21" name="Group 20"/>
          <p:cNvGrpSpPr/>
          <p:nvPr/>
        </p:nvGrpSpPr>
        <p:grpSpPr>
          <a:xfrm>
            <a:off x="3816737" y="75372"/>
            <a:ext cx="4063320" cy="1449000"/>
            <a:chOff x="3816737" y="75372"/>
            <a:chExt cx="4063320" cy="1449000"/>
          </a:xfrm>
        </p:grpSpPr>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4263857" y="234852"/>
                <a:ext cx="32040" cy="1289520"/>
              </p14:xfrm>
            </p:contentPart>
          </mc:Choice>
          <mc:Fallback xmlns="">
            <p:pic>
              <p:nvPicPr>
                <p:cNvPr id="6" name="Ink 5"/>
              </p:nvPicPr>
              <p:blipFill>
                <a:blip r:embed="rId5"/>
              </p:blipFill>
              <p:spPr>
                <a:xfrm>
                  <a:off x="4263857" y="234852"/>
                  <a:ext cx="32040" cy="128952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Ink 6"/>
                <p14:cNvContentPartPr/>
                <p14:nvPr/>
              </p14:nvContentPartPr>
              <p14:xfrm>
                <a:off x="3816737" y="1316292"/>
                <a:ext cx="3269520" cy="9720"/>
              </p14:xfrm>
            </p:contentPart>
          </mc:Choice>
          <mc:Fallback xmlns="">
            <p:pic>
              <p:nvPicPr>
                <p:cNvPr id="7" name="Ink 6"/>
              </p:nvPicPr>
              <p:blipFill>
                <a:blip r:embed="rId7"/>
              </p:blipFill>
              <p:spPr>
                <a:xfrm>
                  <a:off x="3816737" y="1316292"/>
                  <a:ext cx="3269520" cy="972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Ink 8"/>
                <p14:cNvContentPartPr/>
                <p14:nvPr/>
              </p14:nvContentPartPr>
              <p14:xfrm>
                <a:off x="4731137" y="832812"/>
                <a:ext cx="277560" cy="492480"/>
              </p14:xfrm>
            </p:contentPart>
          </mc:Choice>
          <mc:Fallback xmlns="">
            <p:pic>
              <p:nvPicPr>
                <p:cNvPr id="9" name="Ink 8"/>
              </p:nvPicPr>
              <p:blipFill>
                <a:blip r:embed="rId9"/>
              </p:blipFill>
              <p:spPr>
                <a:xfrm>
                  <a:off x="4731137" y="832812"/>
                  <a:ext cx="277560" cy="49248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4823657" y="1025412"/>
                <a:ext cx="136440" cy="176400"/>
              </p14:xfrm>
            </p:contentPart>
          </mc:Choice>
          <mc:Fallback xmlns="">
            <p:pic>
              <p:nvPicPr>
                <p:cNvPr id="10" name="Ink 9"/>
              </p:nvPicPr>
              <p:blipFill>
                <a:blip r:embed="rId11"/>
              </p:blipFill>
              <p:spPr>
                <a:xfrm>
                  <a:off x="4823657" y="1025412"/>
                  <a:ext cx="136440" cy="1764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Ink 10"/>
                <p14:cNvContentPartPr/>
                <p14:nvPr/>
              </p14:nvContentPartPr>
              <p14:xfrm>
                <a:off x="5248457" y="181572"/>
                <a:ext cx="272520" cy="1085760"/>
              </p14:xfrm>
            </p:contentPart>
          </mc:Choice>
          <mc:Fallback xmlns="">
            <p:pic>
              <p:nvPicPr>
                <p:cNvPr id="11" name="Ink 10"/>
              </p:nvPicPr>
              <p:blipFill>
                <a:blip r:embed="rId13"/>
              </p:blipFill>
              <p:spPr>
                <a:xfrm>
                  <a:off x="5248457" y="181572"/>
                  <a:ext cx="272520" cy="10857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3" name="Ink 12"/>
                <p14:cNvContentPartPr/>
                <p14:nvPr/>
              </p14:nvContentPartPr>
              <p14:xfrm>
                <a:off x="5312537" y="603492"/>
                <a:ext cx="90000" cy="310680"/>
              </p14:xfrm>
            </p:contentPart>
          </mc:Choice>
          <mc:Fallback xmlns="">
            <p:pic>
              <p:nvPicPr>
                <p:cNvPr id="13" name="Ink 12"/>
              </p:nvPicPr>
              <p:blipFill>
                <a:blip r:embed="rId15"/>
              </p:blipFill>
              <p:spPr>
                <a:xfrm>
                  <a:off x="5312537" y="603492"/>
                  <a:ext cx="90000" cy="31068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4" name="Ink 13"/>
                <p14:cNvContentPartPr/>
                <p14:nvPr/>
              </p14:nvContentPartPr>
              <p14:xfrm>
                <a:off x="5335217" y="763332"/>
                <a:ext cx="74880" cy="360"/>
              </p14:xfrm>
            </p:contentPart>
          </mc:Choice>
          <mc:Fallback xmlns="">
            <p:pic>
              <p:nvPicPr>
                <p:cNvPr id="14" name="Ink 13"/>
              </p:nvPicPr>
              <p:blipFill>
                <a:blip r:embed="rId17"/>
              </p:blipFill>
              <p:spPr>
                <a:xfrm>
                  <a:off x="5335217" y="763332"/>
                  <a:ext cx="7488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5" name="Ink 14"/>
                <p14:cNvContentPartPr/>
                <p14:nvPr/>
              </p14:nvContentPartPr>
              <p14:xfrm>
                <a:off x="6370577" y="75372"/>
                <a:ext cx="1509480" cy="1126080"/>
              </p14:xfrm>
            </p:contentPart>
          </mc:Choice>
          <mc:Fallback xmlns="">
            <p:pic>
              <p:nvPicPr>
                <p:cNvPr id="15" name="Ink 14"/>
              </p:nvPicPr>
              <p:blipFill>
                <a:blip r:embed="rId19"/>
              </p:blipFill>
              <p:spPr>
                <a:xfrm>
                  <a:off x="6370577" y="75372"/>
                  <a:ext cx="1509480" cy="112608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6" name="Ink 15"/>
                <p14:cNvContentPartPr/>
                <p14:nvPr/>
              </p14:nvContentPartPr>
              <p14:xfrm>
                <a:off x="7097057" y="150612"/>
                <a:ext cx="656640" cy="493560"/>
              </p14:xfrm>
            </p:contentPart>
          </mc:Choice>
          <mc:Fallback xmlns="">
            <p:pic>
              <p:nvPicPr>
                <p:cNvPr id="16" name="Ink 15"/>
              </p:nvPicPr>
              <p:blipFill>
                <a:blip r:embed="rId21"/>
              </p:blipFill>
              <p:spPr>
                <a:xfrm>
                  <a:off x="7097057" y="150612"/>
                  <a:ext cx="656640" cy="4935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7" name="Ink 16"/>
                <p14:cNvContentPartPr/>
                <p14:nvPr/>
              </p14:nvContentPartPr>
              <p14:xfrm>
                <a:off x="7239257" y="200292"/>
                <a:ext cx="164520" cy="236160"/>
              </p14:xfrm>
            </p:contentPart>
          </mc:Choice>
          <mc:Fallback xmlns="">
            <p:pic>
              <p:nvPicPr>
                <p:cNvPr id="17" name="Ink 16"/>
              </p:nvPicPr>
              <p:blipFill>
                <a:blip r:embed="rId23"/>
              </p:blipFill>
              <p:spPr>
                <a:xfrm>
                  <a:off x="7239257" y="200292"/>
                  <a:ext cx="164520" cy="2361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8" name="Ink 17"/>
                <p14:cNvContentPartPr/>
                <p14:nvPr/>
              </p14:nvContentPartPr>
              <p14:xfrm>
                <a:off x="6802577" y="620772"/>
                <a:ext cx="185760" cy="318600"/>
              </p14:xfrm>
            </p:contentPart>
          </mc:Choice>
          <mc:Fallback xmlns="">
            <p:pic>
              <p:nvPicPr>
                <p:cNvPr id="18" name="Ink 17"/>
              </p:nvPicPr>
              <p:blipFill>
                <a:blip r:embed="rId25"/>
              </p:blipFill>
              <p:spPr>
                <a:xfrm>
                  <a:off x="6802577" y="620772"/>
                  <a:ext cx="185760" cy="3186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9" name="Ink 18"/>
                <p14:cNvContentPartPr/>
                <p14:nvPr/>
              </p14:nvContentPartPr>
              <p14:xfrm>
                <a:off x="6870617" y="821652"/>
                <a:ext cx="74520" cy="9000"/>
              </p14:xfrm>
            </p:contentPart>
          </mc:Choice>
          <mc:Fallback xmlns="">
            <p:pic>
              <p:nvPicPr>
                <p:cNvPr id="19" name="Ink 18"/>
              </p:nvPicPr>
              <p:blipFill>
                <a:blip r:embed="rId27"/>
              </p:blipFill>
              <p:spPr>
                <a:xfrm>
                  <a:off x="6870617" y="821652"/>
                  <a:ext cx="74520" cy="9000"/>
                </a:xfrm>
                <a:prstGeom prst="rect"/>
              </p:spPr>
            </p:pic>
          </mc:Fallback>
        </mc:AlternateContent>
      </p:grpSp>
      <mc:AlternateContent xmlns:mc="http://schemas.openxmlformats.org/markup-compatibility/2006" xmlns:p14="http://schemas.microsoft.com/office/powerpoint/2010/main">
        <mc:Choice Requires="p14">
          <p:contentPart r:id="rId28" p14:bwMode="auto">
            <p14:nvContentPartPr>
              <p14:cNvPr id="22" name="Ink 21"/>
              <p14:cNvContentPartPr/>
              <p14:nvPr/>
            </p14:nvContentPartPr>
            <p14:xfrm>
              <a:off x="-167743" y="1845492"/>
              <a:ext cx="360" cy="360"/>
            </p14:xfrm>
          </p:contentPart>
        </mc:Choice>
        <mc:Fallback xmlns="">
          <p:pic>
            <p:nvPicPr>
              <p:cNvPr id="22" name="Ink 21"/>
            </p:nvPicPr>
            <p:blipFill>
              <a:blip r:embed="rId3"/>
            </p:blipFill>
            <p:spPr>
              <a:xfrm>
                <a:off x="-167743" y="1845492"/>
                <a:ext cx="360" cy="36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Discovery</a:t>
            </a:r>
            <a:endParaRPr lang="en-US" dirty="0"/>
          </a:p>
        </p:txBody>
      </p:sp>
      <p:sp>
        <p:nvSpPr>
          <p:cNvPr id="3" name="Inhaltsplatzhalter 2"/>
          <p:cNvSpPr>
            <a:spLocks noGrp="1"/>
          </p:cNvSpPr>
          <p:nvPr>
            <p:ph idx="1"/>
          </p:nvPr>
        </p:nvSpPr>
        <p:spPr/>
        <p:txBody>
          <a:bodyPr>
            <a:normAutofit fontScale="92500" lnSpcReduction="20000"/>
          </a:bodyPr>
          <a:lstStyle/>
          <a:p>
            <a:r>
              <a:rPr lang="de-DE" dirty="0" err="1"/>
              <a:t>Analyze</a:t>
            </a:r>
            <a:r>
              <a:rPr lang="de-DE" dirty="0"/>
              <a:t> </a:t>
            </a:r>
            <a:r>
              <a:rPr lang="de-DE" dirty="0" err="1"/>
              <a:t>available</a:t>
            </a:r>
            <a:r>
              <a:rPr lang="de-DE" dirty="0"/>
              <a:t> </a:t>
            </a:r>
            <a:r>
              <a:rPr lang="de-DE" dirty="0" err="1"/>
              <a:t>resources</a:t>
            </a:r>
            <a:endParaRPr lang="de-DE" dirty="0"/>
          </a:p>
          <a:p>
            <a:pPr lvl="1"/>
            <a:r>
              <a:rPr lang="de-DE" dirty="0"/>
              <a:t>Technologies</a:t>
            </a:r>
            <a:endParaRPr lang="de-DE" dirty="0"/>
          </a:p>
          <a:p>
            <a:pPr lvl="2"/>
            <a:r>
              <a:rPr lang="de-DE" dirty="0"/>
              <a:t>Resources </a:t>
            </a:r>
            <a:r>
              <a:rPr lang="de-DE" dirty="0" err="1"/>
              <a:t>for</a:t>
            </a:r>
            <a:r>
              <a:rPr lang="de-DE" dirty="0"/>
              <a:t> </a:t>
            </a:r>
            <a:r>
              <a:rPr lang="de-DE" dirty="0" err="1"/>
              <a:t>computation</a:t>
            </a:r>
            <a:r>
              <a:rPr lang="de-DE" dirty="0"/>
              <a:t> </a:t>
            </a:r>
            <a:r>
              <a:rPr lang="de-DE" dirty="0" err="1"/>
              <a:t>and</a:t>
            </a:r>
            <a:r>
              <a:rPr lang="de-DE" dirty="0"/>
              <a:t> </a:t>
            </a:r>
            <a:r>
              <a:rPr lang="de-DE" dirty="0" err="1"/>
              <a:t>storage</a:t>
            </a:r>
            <a:endParaRPr lang="de-DE" dirty="0"/>
          </a:p>
          <a:p>
            <a:pPr lvl="2"/>
            <a:r>
              <a:rPr lang="de-DE" dirty="0" err="1"/>
              <a:t>Licenses</a:t>
            </a:r>
            <a:r>
              <a:rPr lang="de-DE" dirty="0"/>
              <a:t> </a:t>
            </a:r>
            <a:r>
              <a:rPr lang="de-DE" dirty="0" err="1"/>
              <a:t>for</a:t>
            </a:r>
            <a:r>
              <a:rPr lang="de-DE" dirty="0"/>
              <a:t> </a:t>
            </a:r>
            <a:r>
              <a:rPr lang="de-DE" dirty="0" err="1"/>
              <a:t>analysis</a:t>
            </a:r>
            <a:r>
              <a:rPr lang="de-DE" dirty="0"/>
              <a:t> </a:t>
            </a:r>
            <a:r>
              <a:rPr lang="de-DE" dirty="0" err="1"/>
              <a:t>frameworks</a:t>
            </a:r>
            <a:endParaRPr lang="de-DE" dirty="0"/>
          </a:p>
          <a:p>
            <a:pPr lvl="1"/>
            <a:r>
              <a:rPr lang="de-DE" dirty="0"/>
              <a:t>Data</a:t>
            </a:r>
            <a:endParaRPr lang="de-DE" dirty="0"/>
          </a:p>
          <a:p>
            <a:pPr lvl="2"/>
            <a:r>
              <a:rPr lang="de-DE" dirty="0" err="1"/>
              <a:t>Is</a:t>
            </a:r>
            <a:r>
              <a:rPr lang="de-DE" dirty="0"/>
              <a:t> </a:t>
            </a:r>
            <a:r>
              <a:rPr lang="de-DE" dirty="0" err="1"/>
              <a:t>the</a:t>
            </a:r>
            <a:r>
              <a:rPr lang="de-DE" dirty="0"/>
              <a:t> </a:t>
            </a:r>
            <a:r>
              <a:rPr lang="de-DE" dirty="0" err="1"/>
              <a:t>available</a:t>
            </a:r>
            <a:r>
              <a:rPr lang="de-DE" dirty="0"/>
              <a:t> </a:t>
            </a:r>
            <a:r>
              <a:rPr lang="de-DE" dirty="0" err="1"/>
              <a:t>data</a:t>
            </a:r>
            <a:r>
              <a:rPr lang="de-DE" dirty="0"/>
              <a:t> </a:t>
            </a:r>
            <a:r>
              <a:rPr lang="de-DE" dirty="0" err="1"/>
              <a:t>sufficient</a:t>
            </a:r>
            <a:r>
              <a:rPr lang="de-DE" dirty="0"/>
              <a:t> </a:t>
            </a:r>
            <a:r>
              <a:rPr lang="de-DE" dirty="0" err="1"/>
              <a:t>for</a:t>
            </a:r>
            <a:r>
              <a:rPr lang="de-DE" dirty="0"/>
              <a:t> </a:t>
            </a:r>
            <a:r>
              <a:rPr lang="de-DE" dirty="0" err="1"/>
              <a:t>the</a:t>
            </a:r>
            <a:r>
              <a:rPr lang="de-DE" dirty="0"/>
              <a:t> </a:t>
            </a:r>
            <a:r>
              <a:rPr lang="de-DE" dirty="0" err="1"/>
              <a:t>use</a:t>
            </a:r>
            <a:r>
              <a:rPr lang="de-DE" dirty="0"/>
              <a:t> </a:t>
            </a:r>
            <a:r>
              <a:rPr lang="de-DE" dirty="0" err="1"/>
              <a:t>case</a:t>
            </a:r>
            <a:r>
              <a:rPr lang="de-DE" dirty="0"/>
              <a:t>?</a:t>
            </a:r>
            <a:endParaRPr lang="de-DE" dirty="0"/>
          </a:p>
          <a:p>
            <a:pPr lvl="2"/>
            <a:r>
              <a:rPr lang="de-DE" dirty="0" err="1"/>
              <a:t>Would</a:t>
            </a:r>
            <a:r>
              <a:rPr lang="de-DE" dirty="0"/>
              <a:t> </a:t>
            </a:r>
            <a:r>
              <a:rPr lang="de-DE" dirty="0" err="1"/>
              <a:t>other</a:t>
            </a:r>
            <a:r>
              <a:rPr lang="de-DE" dirty="0"/>
              <a:t> </a:t>
            </a:r>
            <a:r>
              <a:rPr lang="de-DE" dirty="0" err="1"/>
              <a:t>data</a:t>
            </a:r>
            <a:r>
              <a:rPr lang="de-DE" dirty="0"/>
              <a:t> </a:t>
            </a:r>
            <a:r>
              <a:rPr lang="de-DE" dirty="0" err="1"/>
              <a:t>be</a:t>
            </a:r>
            <a:r>
              <a:rPr lang="de-DE" dirty="0"/>
              <a:t> </a:t>
            </a:r>
            <a:r>
              <a:rPr lang="de-DE" dirty="0" err="1"/>
              <a:t>required</a:t>
            </a:r>
            <a:r>
              <a:rPr lang="de-DE" dirty="0"/>
              <a:t> </a:t>
            </a:r>
            <a:r>
              <a:rPr lang="de-DE" dirty="0" err="1"/>
              <a:t>and</a:t>
            </a:r>
            <a:r>
              <a:rPr lang="de-DE" dirty="0"/>
              <a:t> </a:t>
            </a:r>
            <a:r>
              <a:rPr lang="de-DE" dirty="0" err="1"/>
              <a:t>could</a:t>
            </a:r>
            <a:r>
              <a:rPr lang="de-DE" dirty="0"/>
              <a:t> </a:t>
            </a:r>
            <a:r>
              <a:rPr lang="de-DE" dirty="0" err="1"/>
              <a:t>the</a:t>
            </a:r>
            <a:r>
              <a:rPr lang="de-DE" dirty="0"/>
              <a:t> additional </a:t>
            </a:r>
            <a:r>
              <a:rPr lang="de-DE" dirty="0" err="1"/>
              <a:t>data</a:t>
            </a:r>
            <a:r>
              <a:rPr lang="de-DE" dirty="0"/>
              <a:t> </a:t>
            </a:r>
            <a:r>
              <a:rPr lang="de-DE" dirty="0" err="1"/>
              <a:t>be</a:t>
            </a:r>
            <a:r>
              <a:rPr lang="de-DE" dirty="0"/>
              <a:t> </a:t>
            </a:r>
            <a:r>
              <a:rPr lang="de-DE" dirty="0" err="1"/>
              <a:t>collected</a:t>
            </a:r>
            <a:r>
              <a:rPr lang="de-DE" dirty="0"/>
              <a:t> </a:t>
            </a:r>
            <a:r>
              <a:rPr lang="de-DE" dirty="0" err="1"/>
              <a:t>within</a:t>
            </a:r>
            <a:r>
              <a:rPr lang="de-DE" dirty="0"/>
              <a:t> </a:t>
            </a:r>
            <a:r>
              <a:rPr lang="de-DE" dirty="0" err="1"/>
              <a:t>the</a:t>
            </a:r>
            <a:r>
              <a:rPr lang="de-DE" dirty="0"/>
              <a:t> </a:t>
            </a:r>
            <a:r>
              <a:rPr lang="de-DE" dirty="0" err="1"/>
              <a:t>scope</a:t>
            </a:r>
            <a:r>
              <a:rPr lang="de-DE" dirty="0"/>
              <a:t> </a:t>
            </a:r>
            <a:r>
              <a:rPr lang="de-DE" dirty="0" err="1"/>
              <a:t>of</a:t>
            </a:r>
            <a:r>
              <a:rPr lang="de-DE" dirty="0"/>
              <a:t> </a:t>
            </a:r>
            <a:r>
              <a:rPr lang="de-DE" dirty="0" err="1"/>
              <a:t>the</a:t>
            </a:r>
            <a:r>
              <a:rPr lang="de-DE" dirty="0"/>
              <a:t> </a:t>
            </a:r>
            <a:r>
              <a:rPr lang="de-DE" dirty="0" err="1"/>
              <a:t>project</a:t>
            </a:r>
            <a:r>
              <a:rPr lang="de-DE" dirty="0"/>
              <a:t>?</a:t>
            </a:r>
            <a:endParaRPr lang="de-DE" dirty="0"/>
          </a:p>
          <a:p>
            <a:pPr lvl="1"/>
            <a:r>
              <a:rPr lang="de-DE" dirty="0" err="1"/>
              <a:t>Timeframe</a:t>
            </a:r>
            <a:endParaRPr lang="de-DE" dirty="0"/>
          </a:p>
          <a:p>
            <a:pPr lvl="2"/>
            <a:r>
              <a:rPr lang="de-DE" dirty="0" err="1"/>
              <a:t>Scope</a:t>
            </a:r>
            <a:r>
              <a:rPr lang="de-DE" dirty="0"/>
              <a:t> in </a:t>
            </a:r>
            <a:r>
              <a:rPr lang="de-DE" dirty="0" err="1"/>
              <a:t>calendar</a:t>
            </a:r>
            <a:r>
              <a:rPr lang="de-DE" dirty="0"/>
              <a:t> time </a:t>
            </a:r>
            <a:r>
              <a:rPr lang="de-DE" dirty="0" err="1"/>
              <a:t>and</a:t>
            </a:r>
            <a:r>
              <a:rPr lang="de-DE" dirty="0"/>
              <a:t> </a:t>
            </a:r>
            <a:r>
              <a:rPr lang="de-DE" dirty="0" err="1"/>
              <a:t>person</a:t>
            </a:r>
            <a:r>
              <a:rPr lang="de-DE" dirty="0"/>
              <a:t> </a:t>
            </a:r>
            <a:r>
              <a:rPr lang="de-DE" dirty="0" err="1"/>
              <a:t>months</a:t>
            </a:r>
            <a:endParaRPr lang="de-DE" dirty="0"/>
          </a:p>
          <a:p>
            <a:pPr lvl="1"/>
            <a:r>
              <a:rPr lang="de-DE" dirty="0"/>
              <a:t>Human </a:t>
            </a:r>
            <a:r>
              <a:rPr lang="de-DE" dirty="0" err="1"/>
              <a:t>resources</a:t>
            </a:r>
            <a:endParaRPr lang="de-DE" dirty="0"/>
          </a:p>
          <a:p>
            <a:pPr lvl="2"/>
            <a:r>
              <a:rPr lang="de-DE" dirty="0"/>
              <a:t>Who </a:t>
            </a:r>
            <a:r>
              <a:rPr lang="de-DE" dirty="0" err="1"/>
              <a:t>is</a:t>
            </a:r>
            <a:r>
              <a:rPr lang="de-DE" dirty="0"/>
              <a:t> </a:t>
            </a:r>
            <a:r>
              <a:rPr lang="de-DE" dirty="0" err="1"/>
              <a:t>available</a:t>
            </a:r>
            <a:r>
              <a:rPr lang="de-DE" dirty="0"/>
              <a:t> </a:t>
            </a:r>
            <a:r>
              <a:rPr lang="de-DE" dirty="0" err="1"/>
              <a:t>for</a:t>
            </a:r>
            <a:r>
              <a:rPr lang="de-DE" dirty="0"/>
              <a:t> </a:t>
            </a:r>
            <a:r>
              <a:rPr lang="de-DE" dirty="0" err="1"/>
              <a:t>the</a:t>
            </a:r>
            <a:r>
              <a:rPr lang="de-DE" dirty="0"/>
              <a:t> </a:t>
            </a:r>
            <a:r>
              <a:rPr lang="de-DE" dirty="0" err="1"/>
              <a:t>project</a:t>
            </a:r>
            <a:r>
              <a:rPr lang="de-DE" dirty="0"/>
              <a:t>?</a:t>
            </a:r>
            <a:endParaRPr lang="de-DE" dirty="0"/>
          </a:p>
          <a:p>
            <a:pPr lvl="2"/>
            <a:r>
              <a:rPr lang="de-DE" dirty="0" err="1"/>
              <a:t>Is</a:t>
            </a:r>
            <a:r>
              <a:rPr lang="de-DE" dirty="0"/>
              <a:t> </a:t>
            </a:r>
            <a:r>
              <a:rPr lang="de-DE" dirty="0" err="1"/>
              <a:t>the</a:t>
            </a:r>
            <a:r>
              <a:rPr lang="de-DE" dirty="0"/>
              <a:t> </a:t>
            </a:r>
            <a:r>
              <a:rPr lang="de-DE" dirty="0" err="1"/>
              <a:t>skillset</a:t>
            </a:r>
            <a:r>
              <a:rPr lang="de-DE" dirty="0"/>
              <a:t> a </a:t>
            </a:r>
            <a:r>
              <a:rPr lang="de-DE" dirty="0" err="1"/>
              <a:t>good</a:t>
            </a:r>
            <a:r>
              <a:rPr lang="de-DE" dirty="0"/>
              <a:t> </a:t>
            </a:r>
            <a:r>
              <a:rPr lang="de-DE" dirty="0" err="1"/>
              <a:t>match</a:t>
            </a:r>
            <a:r>
              <a:rPr lang="de-DE" dirty="0"/>
              <a:t> </a:t>
            </a:r>
            <a:r>
              <a:rPr lang="de-DE" dirty="0" err="1"/>
              <a:t>for</a:t>
            </a:r>
            <a:r>
              <a:rPr lang="de-DE" dirty="0"/>
              <a:t> </a:t>
            </a:r>
            <a:r>
              <a:rPr lang="de-DE" dirty="0" err="1"/>
              <a:t>the</a:t>
            </a:r>
            <a:r>
              <a:rPr lang="de-DE" dirty="0"/>
              <a:t> </a:t>
            </a:r>
            <a:r>
              <a:rPr lang="de-DE" dirty="0" err="1"/>
              <a:t>tasks</a:t>
            </a:r>
            <a:r>
              <a:rPr lang="de-DE" dirty="0"/>
              <a:t> </a:t>
            </a:r>
            <a:r>
              <a:rPr lang="de-DE" dirty="0" err="1"/>
              <a:t>of</a:t>
            </a:r>
            <a:r>
              <a:rPr lang="de-DE" dirty="0"/>
              <a:t> </a:t>
            </a:r>
            <a:r>
              <a:rPr lang="de-DE" dirty="0" err="1"/>
              <a:t>the</a:t>
            </a:r>
            <a:r>
              <a:rPr lang="de-DE" dirty="0"/>
              <a:t> </a:t>
            </a:r>
            <a:r>
              <a:rPr lang="de-DE" dirty="0" err="1"/>
              <a:t>project</a:t>
            </a:r>
            <a:r>
              <a:rPr lang="de-DE" dirty="0"/>
              <a:t>?</a:t>
            </a:r>
            <a:endParaRPr lang="de-DE" dirty="0"/>
          </a:p>
          <a:p>
            <a:pPr lvl="2"/>
            <a:endParaRPr lang="de-DE" dirty="0"/>
          </a:p>
          <a:p>
            <a:pPr marL="0" indent="0">
              <a:buNone/>
            </a:pPr>
            <a:r>
              <a:rPr lang="de-DE" dirty="0">
                <a:sym typeface="Wingdings" panose="05000000000000000000" pitchFamily="2" charset="2"/>
              </a:rPr>
              <a:t> </a:t>
            </a:r>
            <a:r>
              <a:rPr lang="de-DE" dirty="0" err="1">
                <a:sym typeface="Wingdings" panose="05000000000000000000" pitchFamily="2" charset="2"/>
              </a:rPr>
              <a:t>Only</a:t>
            </a:r>
            <a:r>
              <a:rPr lang="de-DE" dirty="0">
                <a:sym typeface="Wingdings" panose="05000000000000000000" pitchFamily="2" charset="2"/>
              </a:rPr>
              <a:t> </a:t>
            </a:r>
            <a:r>
              <a:rPr lang="de-DE" dirty="0" err="1">
                <a:sym typeface="Wingdings" panose="05000000000000000000" pitchFamily="2" charset="2"/>
              </a:rPr>
              <a:t>start</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if</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resources</a:t>
            </a:r>
            <a:r>
              <a:rPr lang="de-DE" dirty="0">
                <a:sym typeface="Wingdings" panose="05000000000000000000" pitchFamily="2" charset="2"/>
              </a:rPr>
              <a:t> </a:t>
            </a:r>
            <a:r>
              <a:rPr lang="de-DE" dirty="0" err="1">
                <a:sym typeface="Wingdings" panose="05000000000000000000" pitchFamily="2" charset="2"/>
              </a:rPr>
              <a:t>are</a:t>
            </a:r>
            <a:r>
              <a:rPr lang="de-DE" dirty="0">
                <a:sym typeface="Wingdings" panose="05000000000000000000" pitchFamily="2" charset="2"/>
              </a:rPr>
              <a:t> </a:t>
            </a:r>
            <a:r>
              <a:rPr lang="de-DE" dirty="0" err="1">
                <a:sym typeface="Wingdings" panose="05000000000000000000" pitchFamily="2" charset="2"/>
              </a:rPr>
              <a:t>sufficient</a:t>
            </a:r>
            <a:r>
              <a:rPr lang="de-DE" dirty="0">
                <a:sym typeface="Wingdings" panose="05000000000000000000" pitchFamily="2" charset="2"/>
              </a:rPr>
              <a:t>!</a:t>
            </a:r>
            <a:endParaRPr lang="de-DE" dirty="0"/>
          </a:p>
          <a:p>
            <a:pPr lvl="2"/>
            <a:endParaRPr lang="de-DE" dirty="0"/>
          </a:p>
          <a:p>
            <a:pPr lvl="2"/>
            <a:endParaRPr lang="de-DE" dirty="0"/>
          </a:p>
        </p:txBody>
      </p:sp>
      <p:sp>
        <p:nvSpPr>
          <p:cNvPr id="4" name="Fußzeilenplatzhalter 3"/>
          <p:cNvSpPr>
            <a:spLocks noGrp="1"/>
          </p:cNvSpPr>
          <p:nvPr>
            <p:ph type="ftr" sz="quarter" idx="11"/>
          </p:nvPr>
        </p:nvSpPr>
        <p:spPr/>
        <p:txBody>
          <a:bodyPr/>
          <a:lstStyle/>
          <a:p>
            <a:pPr>
              <a:defRPr/>
            </a:pPr>
            <a:r>
              <a:rPr lang="en-US"/>
              <a:t>Introduction to Data Science https://sherbold.github.io/intro-to-data-science</a:t>
            </a:r>
            <a:endParaRPr lang="de-DE"/>
          </a:p>
        </p:txBody>
      </p:sp>
      <p:pic>
        <p:nvPicPr>
          <p:cNvPr id="24" name="Grafik 23"/>
          <p:cNvPicPr>
            <a:picLocks noChangeAspect="1"/>
          </p:cNvPicPr>
          <p:nvPr/>
        </p:nvPicPr>
        <p:blipFill>
          <a:blip r:embed="rId1"/>
          <a:stretch>
            <a:fillRect/>
          </a:stretch>
        </p:blipFill>
        <p:spPr>
          <a:xfrm>
            <a:off x="7968208" y="185738"/>
            <a:ext cx="2339116" cy="1491062"/>
          </a:xfrm>
          <a:prstGeom prst="rect">
            <a:avLst/>
          </a:prstGeom>
        </p:spPr>
      </p:pic>
      <p:sp>
        <p:nvSpPr>
          <p:cNvPr id="25" name="Rechteck 24"/>
          <p:cNvSpPr/>
          <p:nvPr/>
        </p:nvSpPr>
        <p:spPr>
          <a:xfrm>
            <a:off x="8832304" y="230190"/>
            <a:ext cx="648072" cy="2464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13252</Words>
  <Application>WPS Presentation</Application>
  <PresentationFormat>Widescreen</PresentationFormat>
  <Paragraphs>536</Paragraphs>
  <Slides>40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SimSun</vt:lpstr>
      <vt:lpstr>Wingdings</vt:lpstr>
      <vt:lpstr>Calibri Light</vt:lpstr>
      <vt:lpstr>Calibri</vt:lpstr>
      <vt:lpstr>Microsoft YaHei</vt:lpstr>
      <vt:lpstr>Arial Unicode MS</vt:lpstr>
      <vt:lpstr>Cambria Math</vt:lpstr>
      <vt:lpstr>Office Theme</vt:lpstr>
      <vt:lpstr>Data Science Process </vt:lpstr>
      <vt:lpstr>Outline</vt:lpstr>
      <vt:lpstr>Processes are Important</vt:lpstr>
      <vt:lpstr>Process of Data Science Projects</vt:lpstr>
      <vt:lpstr>PowerPoint 演示文稿</vt:lpstr>
      <vt:lpstr>Discovery</vt:lpstr>
      <vt:lpstr>Discovery</vt:lpstr>
      <vt:lpstr>Discovery</vt:lpstr>
      <vt:lpstr>Discovery</vt:lpstr>
      <vt:lpstr>Data Preparation</vt:lpstr>
      <vt:lpstr>PowerPoint 演示文稿</vt:lpstr>
      <vt:lpstr>Data Preparation</vt:lpstr>
      <vt:lpstr>Data Preparation</vt:lpstr>
      <vt:lpstr>PowerPoint 演示文稿</vt:lpstr>
      <vt:lpstr>Data Preparation</vt:lpstr>
      <vt:lpstr>Model Planning</vt:lpstr>
      <vt:lpstr>Model Planning</vt:lpstr>
      <vt:lpstr>PowerPoint 演示文稿</vt:lpstr>
      <vt:lpstr>PowerPoint 演示文稿</vt:lpstr>
      <vt:lpstr>Data Spilt </vt:lpstr>
      <vt:lpstr>PowerPoint 演示文稿</vt:lpstr>
      <vt:lpstr>Model Building</vt:lpstr>
      <vt:lpstr>Communicate Results</vt:lpstr>
      <vt:lpstr>PowerPoint 演示文稿</vt:lpstr>
      <vt:lpstr>Operationalize</vt:lpstr>
      <vt:lpstr>Data Science Process – detailed steps </vt:lpstr>
      <vt:lpstr>Outline</vt:lpstr>
      <vt:lpstr>Roles within Projects</vt:lpstr>
      <vt:lpstr>Roles for Data Science Projects</vt:lpstr>
      <vt:lpstr>PowerPoint 演示文稿</vt:lpstr>
      <vt:lpstr>Roles and tasks </vt:lpstr>
      <vt:lpstr>Outline</vt:lpstr>
      <vt:lpstr>Deliverables</vt:lpstr>
      <vt:lpstr>Sponsor Presentation</vt:lpstr>
      <vt:lpstr>Analyst Presentation </vt:lpstr>
      <vt:lpstr>Code and Technical Specification</vt:lpstr>
      <vt:lpstr>Expected Deliverables by Role</vt:lpstr>
      <vt:lpstr>Data as Deliverable</vt:lpstr>
      <vt:lpstr>Outline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Process </dc:title>
  <dc:creator>SAAD Motaz</dc:creator>
  <cp:lastModifiedBy>Motaz PC</cp:lastModifiedBy>
  <cp:revision>2</cp:revision>
  <dcterms:created xsi:type="dcterms:W3CDTF">2023-09-12T05:53:00Z</dcterms:created>
  <dcterms:modified xsi:type="dcterms:W3CDTF">2024-08-20T11:55:34Z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502DF30346764952BE21630166AF3814_12</vt:lpwstr>
  </property>
  <property fmtid="{D5CDD505-2E9C-101B-9397-08002B2CF9AE}" pid="3" name="KSOProductBuildVer">
    <vt:lpwstr>1033-12.2.0.13472</vt:lpwstr>
  </property>
</Properties>
</file>