
<file path=[Content_Types].xml><?xml version="1.0" encoding="utf-8"?>
<Types xmlns="http://schemas.openxmlformats.org/package/2006/content-types">
  <Default Extension="jpeg" ContentType="image/jpeg"/>
  <Default Extension="JPG" ContentType="image/.jp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colors4.xml" ContentType="application/vnd.ms-office.chartcolorstyle+xml"/>
  <Override PartName="/ppt/charts/colors5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charts/style4.xml" ContentType="application/vnd.ms-office.chartstyle+xml"/>
  <Override PartName="/ppt/charts/style5.xml" ContentType="application/vnd.ms-office.chartstyle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ink/ink1.xml" ContentType="application/inkml+xml"/>
  <Override PartName="/ppt/ink/ink10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.xml" ContentType="application/inkml+xml"/>
  <Override PartName="/ppt/ink/ink2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1297" r:id="rId6"/>
    <p:sldId id="1298" r:id="rId7"/>
    <p:sldId id="1292" r:id="rId8"/>
    <p:sldId id="1293" r:id="rId9"/>
    <p:sldId id="1294" r:id="rId10"/>
    <p:sldId id="259" r:id="rId11"/>
    <p:sldId id="260" r:id="rId12"/>
    <p:sldId id="1296" r:id="rId13"/>
    <p:sldId id="1295" r:id="rId14"/>
    <p:sldId id="261" r:id="rId15"/>
    <p:sldId id="262" r:id="rId16"/>
    <p:sldId id="263" r:id="rId17"/>
    <p:sldId id="268" r:id="rId18"/>
    <p:sldId id="269" r:id="rId19"/>
    <p:sldId id="273" r:id="rId20"/>
    <p:sldId id="270" r:id="rId21"/>
    <p:sldId id="271" r:id="rId22"/>
    <p:sldId id="1288" r:id="rId23"/>
    <p:sldId id="272" r:id="rId24"/>
    <p:sldId id="274" r:id="rId25"/>
    <p:sldId id="275" r:id="rId26"/>
    <p:sldId id="276" r:id="rId27"/>
    <p:sldId id="1290" r:id="rId28"/>
    <p:sldId id="277" r:id="rId29"/>
    <p:sldId id="1289" r:id="rId30"/>
    <p:sldId id="1287" r:id="rId31"/>
    <p:sldId id="1286" r:id="rId32"/>
    <p:sldId id="265" r:id="rId33"/>
    <p:sldId id="1291" r:id="rId34"/>
    <p:sldId id="266" r:id="rId35"/>
    <p:sldId id="267" r:id="rId36"/>
    <p:sldId id="264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34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0" Type="http://schemas.openxmlformats.org/officeDocument/2006/relationships/tableStyles" Target="tableStyles.xml"/><Relationship Id="rId4" Type="http://schemas.openxmlformats.org/officeDocument/2006/relationships/slide" Target="slides/slide2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Workbook2.xlsx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package" Target="../embeddings/Workbook3.xlsx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package" Target="../embeddings/Workbook4.xlsx"/></Relationships>
</file>

<file path=ppt/charts/_rels/chart5.xml.rels><?xml version="1.0" encoding="UTF-8" standalone="yes"?>
<Relationships xmlns="http://schemas.openxmlformats.org/package/2006/relationships"><Relationship Id="rId3" Type="http://schemas.microsoft.com/office/2011/relationships/chartColorStyle" Target="colors5.xml"/><Relationship Id="rId2" Type="http://schemas.microsoft.com/office/2011/relationships/chartStyle" Target="style5.xml"/><Relationship Id="rId1" Type="http://schemas.openxmlformats.org/officeDocument/2006/relationships/package" Target="../embeddings/Workbook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Product1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400</c:v>
                </c:pt>
                <c:pt idx="1">
                  <c:v>200</c:v>
                </c:pt>
                <c:pt idx="2">
                  <c:v>350</c:v>
                </c:pt>
                <c:pt idx="3">
                  <c:v>450</c:v>
                </c:pt>
                <c:pt idx="4">
                  <c:v>425</c:v>
                </c:pt>
                <c:pt idx="5">
                  <c:v>455</c:v>
                </c:pt>
                <c:pt idx="6">
                  <c:v>485</c:v>
                </c:pt>
                <c:pt idx="7">
                  <c:v>515</c:v>
                </c:pt>
                <c:pt idx="8">
                  <c:v>545</c:v>
                </c:pt>
                <c:pt idx="9">
                  <c:v>575</c:v>
                </c:pt>
                <c:pt idx="10">
                  <c:v>605</c:v>
                </c:pt>
                <c:pt idx="11">
                  <c:v>635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Product2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240</c:v>
                </c:pt>
                <c:pt idx="1">
                  <c:v>440</c:v>
                </c:pt>
                <c:pt idx="2">
                  <c:v>180</c:v>
                </c:pt>
                <c:pt idx="3">
                  <c:v>280</c:v>
                </c:pt>
                <c:pt idx="4">
                  <c:v>250</c:v>
                </c:pt>
                <c:pt idx="5">
                  <c:v>236</c:v>
                </c:pt>
                <c:pt idx="6">
                  <c:v>222</c:v>
                </c:pt>
                <c:pt idx="7">
                  <c:v>208</c:v>
                </c:pt>
                <c:pt idx="8">
                  <c:v>194</c:v>
                </c:pt>
                <c:pt idx="9">
                  <c:v>180</c:v>
                </c:pt>
                <c:pt idx="10">
                  <c:v>166</c:v>
                </c:pt>
                <c:pt idx="11">
                  <c:v>152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Product3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200</c:v>
                </c:pt>
                <c:pt idx="1">
                  <c:v>200</c:v>
                </c:pt>
                <c:pt idx="2">
                  <c:v>300</c:v>
                </c:pt>
                <c:pt idx="3">
                  <c:v>500</c:v>
                </c:pt>
                <c:pt idx="4">
                  <c:v>550</c:v>
                </c:pt>
                <c:pt idx="5">
                  <c:v>650</c:v>
                </c:pt>
                <c:pt idx="6">
                  <c:v>750</c:v>
                </c:pt>
                <c:pt idx="7">
                  <c:v>850</c:v>
                </c:pt>
                <c:pt idx="8">
                  <c:v>950</c:v>
                </c:pt>
                <c:pt idx="9">
                  <c:v>1050</c:v>
                </c:pt>
                <c:pt idx="10">
                  <c:v>1150</c:v>
                </c:pt>
                <c:pt idx="11">
                  <c:v>1250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1996235488"/>
        <c:axId val="1140424640"/>
      </c:lineChart>
      <c:catAx>
        <c:axId val="19962354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140424640"/>
        <c:crosses val="autoZero"/>
        <c:auto val="1"/>
        <c:lblAlgn val="ctr"/>
        <c:lblOffset val="100"/>
        <c:noMultiLvlLbl val="0"/>
      </c:catAx>
      <c:valAx>
        <c:axId val="1140424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9962354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IT</c:v>
                </c:pt>
                <c:pt idx="1">
                  <c:v>Medcine </c:v>
                </c:pt>
                <c:pt idx="2">
                  <c:v>Engineering</c:v>
                </c:pt>
                <c:pt idx="3">
                  <c:v>Business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IT</c:v>
                </c:pt>
                <c:pt idx="1">
                  <c:v>Medcine </c:v>
                </c:pt>
                <c:pt idx="2">
                  <c:v>Engineering</c:v>
                </c:pt>
                <c:pt idx="3">
                  <c:v>Business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72620976"/>
        <c:axId val="1883985072"/>
      </c:barChart>
      <c:catAx>
        <c:axId val="18726209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883985072"/>
        <c:crosses val="autoZero"/>
        <c:auto val="1"/>
        <c:lblAlgn val="ctr"/>
        <c:lblOffset val="100"/>
        <c:noMultiLvlLbl val="0"/>
      </c:catAx>
      <c:valAx>
        <c:axId val="1883985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8726209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8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elete val="1"/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8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elete val="1"/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Level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</c:f>
              <c:strCache>
                <c:ptCount val="3"/>
                <c:pt idx="0">
                  <c:v>IT</c:v>
                </c:pt>
                <c:pt idx="1">
                  <c:v>Science</c:v>
                </c:pt>
                <c:pt idx="2">
                  <c:v>Business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430</c:v>
                </c:pt>
                <c:pt idx="1">
                  <c:v>250</c:v>
                </c:pt>
                <c:pt idx="2">
                  <c:v>350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Level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</c:f>
              <c:strCache>
                <c:ptCount val="3"/>
                <c:pt idx="0">
                  <c:v>IT</c:v>
                </c:pt>
                <c:pt idx="1">
                  <c:v>Science</c:v>
                </c:pt>
                <c:pt idx="2">
                  <c:v>Business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240</c:v>
                </c:pt>
                <c:pt idx="1">
                  <c:v>440</c:v>
                </c:pt>
                <c:pt idx="2">
                  <c:v>180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Level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</c:f>
              <c:strCache>
                <c:ptCount val="3"/>
                <c:pt idx="0">
                  <c:v>IT</c:v>
                </c:pt>
                <c:pt idx="1">
                  <c:v>Science</c:v>
                </c:pt>
                <c:pt idx="2">
                  <c:v>Business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200</c:v>
                </c:pt>
                <c:pt idx="1">
                  <c:v>200</c:v>
                </c:pt>
                <c:pt idx="2">
                  <c:v>300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154043648"/>
        <c:axId val="1140421280"/>
      </c:barChart>
      <c:catAx>
        <c:axId val="1154043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140421280"/>
        <c:crosses val="autoZero"/>
        <c:auto val="1"/>
        <c:lblAlgn val="ctr"/>
        <c:lblOffset val="100"/>
        <c:noMultiLvlLbl val="0"/>
      </c:catAx>
      <c:valAx>
        <c:axId val="1140421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1540436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98.png"/><Relationship Id="rId8" Type="http://schemas.openxmlformats.org/officeDocument/2006/relationships/image" Target="../media/image197.png"/><Relationship Id="rId7" Type="http://schemas.openxmlformats.org/officeDocument/2006/relationships/image" Target="../media/image196.png"/><Relationship Id="rId6" Type="http://schemas.openxmlformats.org/officeDocument/2006/relationships/image" Target="../media/image195.jpeg"/><Relationship Id="rId5" Type="http://schemas.openxmlformats.org/officeDocument/2006/relationships/image" Target="../media/image194.png"/><Relationship Id="rId4" Type="http://schemas.openxmlformats.org/officeDocument/2006/relationships/image" Target="../media/image193.jpeg"/><Relationship Id="rId3" Type="http://schemas.openxmlformats.org/officeDocument/2006/relationships/image" Target="../media/image192.png"/><Relationship Id="rId2" Type="http://schemas.openxmlformats.org/officeDocument/2006/relationships/image" Target="../media/image191.jpeg"/><Relationship Id="rId1" Type="http://schemas.openxmlformats.org/officeDocument/2006/relationships/image" Target="../media/image190.jpeg"/></Relationships>
</file>

<file path=ppt/diagrams/_rels/drawing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98.png"/><Relationship Id="rId8" Type="http://schemas.openxmlformats.org/officeDocument/2006/relationships/image" Target="../media/image197.png"/><Relationship Id="rId7" Type="http://schemas.openxmlformats.org/officeDocument/2006/relationships/image" Target="../media/image196.png"/><Relationship Id="rId6" Type="http://schemas.openxmlformats.org/officeDocument/2006/relationships/image" Target="../media/image195.jpeg"/><Relationship Id="rId5" Type="http://schemas.openxmlformats.org/officeDocument/2006/relationships/image" Target="../media/image194.png"/><Relationship Id="rId4" Type="http://schemas.openxmlformats.org/officeDocument/2006/relationships/image" Target="../media/image193.jpeg"/><Relationship Id="rId3" Type="http://schemas.openxmlformats.org/officeDocument/2006/relationships/image" Target="../media/image192.png"/><Relationship Id="rId2" Type="http://schemas.openxmlformats.org/officeDocument/2006/relationships/image" Target="../media/image191.jpeg"/><Relationship Id="rId1" Type="http://schemas.openxmlformats.org/officeDocument/2006/relationships/image" Target="../media/image190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2B2725-06F4-4A19-995F-4B2F96EA8E34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3254B6-F4FE-4ED2-8546-5980DD5E208B}">
      <dgm:prSet phldrT="[Text]" custT="1"/>
      <dgm:spPr/>
      <dgm:t>
        <a:bodyPr/>
        <a:lstStyle/>
        <a:p>
          <a:r>
            <a:rPr lang="en-US" sz="1800" dirty="0"/>
            <a:t>Data visualization </a:t>
          </a:r>
        </a:p>
      </dgm:t>
    </dgm:pt>
    <dgm:pt modelId="{476C499B-8A3A-4CEE-97B6-999F6E6C3A80}" cxnId="{FDEFC928-84FF-48CB-8B2E-1F748D4C4615}" type="parTrans">
      <dgm:prSet/>
      <dgm:spPr/>
      <dgm:t>
        <a:bodyPr/>
        <a:lstStyle/>
        <a:p>
          <a:endParaRPr lang="en-US" sz="2000"/>
        </a:p>
      </dgm:t>
    </dgm:pt>
    <dgm:pt modelId="{C2D9560F-2794-4423-93DA-626568F62D1A}" cxnId="{FDEFC928-84FF-48CB-8B2E-1F748D4C4615}" type="sibTrans">
      <dgm:prSet/>
      <dgm:spPr/>
      <dgm:t>
        <a:bodyPr/>
        <a:lstStyle/>
        <a:p>
          <a:endParaRPr lang="en-US" sz="2000"/>
        </a:p>
      </dgm:t>
    </dgm:pt>
    <dgm:pt modelId="{2115587D-D984-40C3-8930-3EDB990E49E7}">
      <dgm:prSet phldrT="[Text]" custT="1"/>
      <dgm:spPr/>
      <dgm:t>
        <a:bodyPr/>
        <a:lstStyle/>
        <a:p>
          <a:r>
            <a:rPr lang="en-US" sz="1800" dirty="0"/>
            <a:t>Trends </a:t>
          </a:r>
        </a:p>
      </dgm:t>
    </dgm:pt>
    <dgm:pt modelId="{AD5E5C2A-7CFA-4B36-8C53-5612B2DD4D63}" cxnId="{C5DB68BB-D288-466C-99CB-102D6EADAC2C}" type="parTrans">
      <dgm:prSet/>
      <dgm:spPr/>
      <dgm:t>
        <a:bodyPr/>
        <a:lstStyle/>
        <a:p>
          <a:endParaRPr lang="en-US" sz="2000"/>
        </a:p>
      </dgm:t>
    </dgm:pt>
    <dgm:pt modelId="{29A3972B-45EE-4B83-8EB4-490AC8373E06}" cxnId="{C5DB68BB-D288-466C-99CB-102D6EADAC2C}" type="sibTrans">
      <dgm:prSet/>
      <dgm:spPr/>
      <dgm:t>
        <a:bodyPr/>
        <a:lstStyle/>
        <a:p>
          <a:endParaRPr lang="en-US" sz="2000"/>
        </a:p>
      </dgm:t>
    </dgm:pt>
    <dgm:pt modelId="{EA7C0B37-2CAF-4F7F-8C0C-8B053A419507}">
      <dgm:prSet phldrT="[Text]" custT="1"/>
      <dgm:spPr/>
      <dgm:t>
        <a:bodyPr/>
        <a:lstStyle/>
        <a:p>
          <a:r>
            <a:rPr lang="en-US" sz="1800" dirty="0"/>
            <a:t>Line plot</a:t>
          </a:r>
        </a:p>
      </dgm:t>
    </dgm:pt>
    <dgm:pt modelId="{12C1DD34-7E01-45DB-AD77-3CB54D265EE6}" cxnId="{F8F89C2D-1B28-4D6E-A7C4-2F40013C560E}" type="parTrans">
      <dgm:prSet/>
      <dgm:spPr/>
      <dgm:t>
        <a:bodyPr/>
        <a:lstStyle/>
        <a:p>
          <a:endParaRPr lang="en-US" sz="2000"/>
        </a:p>
      </dgm:t>
    </dgm:pt>
    <dgm:pt modelId="{1E421AD2-F4B2-45B1-BFF7-7645A2326DC1}" cxnId="{F8F89C2D-1B28-4D6E-A7C4-2F40013C560E}" type="sibTrans">
      <dgm:prSet/>
      <dgm:spPr/>
      <dgm:t>
        <a:bodyPr/>
        <a:lstStyle/>
        <a:p>
          <a:endParaRPr lang="en-US" sz="2000"/>
        </a:p>
      </dgm:t>
    </dgm:pt>
    <dgm:pt modelId="{7F26C3EA-592E-4BB0-AA2F-7A7B34C0A9E2}">
      <dgm:prSet phldrT="[Text]" custT="1"/>
      <dgm:spPr/>
      <dgm:t>
        <a:bodyPr/>
        <a:lstStyle/>
        <a:p>
          <a:r>
            <a:rPr lang="en-US" sz="1800" dirty="0"/>
            <a:t>Relationships</a:t>
          </a:r>
        </a:p>
      </dgm:t>
    </dgm:pt>
    <dgm:pt modelId="{CAA2C3AA-A63D-40A0-B790-6CDA8DF743DE}" cxnId="{598C3ECF-4236-4EA8-B75F-D71CA6454CB5}" type="parTrans">
      <dgm:prSet/>
      <dgm:spPr/>
      <dgm:t>
        <a:bodyPr/>
        <a:lstStyle/>
        <a:p>
          <a:endParaRPr lang="en-US" sz="2000"/>
        </a:p>
      </dgm:t>
    </dgm:pt>
    <dgm:pt modelId="{18C7A5B1-FF7F-4CC2-B86C-B71DFC35A8F5}" cxnId="{598C3ECF-4236-4EA8-B75F-D71CA6454CB5}" type="sibTrans">
      <dgm:prSet/>
      <dgm:spPr/>
      <dgm:t>
        <a:bodyPr/>
        <a:lstStyle/>
        <a:p>
          <a:endParaRPr lang="en-US" sz="2000"/>
        </a:p>
      </dgm:t>
    </dgm:pt>
    <dgm:pt modelId="{AC031B50-5D8E-4D35-A54C-D9661415A803}">
      <dgm:prSet phldrT="[Text]" custT="1"/>
      <dgm:spPr/>
      <dgm:t>
        <a:bodyPr/>
        <a:lstStyle/>
        <a:p>
          <a:r>
            <a:rPr lang="en-US" sz="1800" dirty="0"/>
            <a:t>Distribution Plots</a:t>
          </a:r>
        </a:p>
      </dgm:t>
    </dgm:pt>
    <dgm:pt modelId="{A87BB651-F89D-472E-82F0-00CC4E06D510}" cxnId="{A0598A0A-7C4E-4EB2-A777-B20B2D39AFF8}" type="parTrans">
      <dgm:prSet/>
      <dgm:spPr/>
      <dgm:t>
        <a:bodyPr/>
        <a:lstStyle/>
        <a:p>
          <a:endParaRPr lang="en-US" sz="2000"/>
        </a:p>
      </dgm:t>
    </dgm:pt>
    <dgm:pt modelId="{1D375001-8E1D-4E23-BE13-807303289BB7}" cxnId="{A0598A0A-7C4E-4EB2-A777-B20B2D39AFF8}" type="sibTrans">
      <dgm:prSet/>
      <dgm:spPr/>
      <dgm:t>
        <a:bodyPr/>
        <a:lstStyle/>
        <a:p>
          <a:endParaRPr lang="en-US" sz="2000"/>
        </a:p>
      </dgm:t>
    </dgm:pt>
    <dgm:pt modelId="{87097463-9BF2-4378-BD59-50E12C7B391F}">
      <dgm:prSet phldrT="[Text]" custT="1"/>
      <dgm:spPr/>
      <dgm:t>
        <a:bodyPr/>
        <a:lstStyle/>
        <a:p>
          <a:r>
            <a:rPr lang="en-US" sz="1800" dirty="0"/>
            <a:t>Scatter plots </a:t>
          </a:r>
        </a:p>
      </dgm:t>
    </dgm:pt>
    <dgm:pt modelId="{C1FF9A82-2D19-49E6-A9F5-225F86E79F5E}" cxnId="{642F9F6C-F5DF-441B-AD89-8E40C5DBA3D3}" type="parTrans">
      <dgm:prSet/>
      <dgm:spPr/>
      <dgm:t>
        <a:bodyPr/>
        <a:lstStyle/>
        <a:p>
          <a:endParaRPr lang="en-US" sz="2000"/>
        </a:p>
      </dgm:t>
    </dgm:pt>
    <dgm:pt modelId="{C30E365B-A13A-45FD-8CB0-DDEBDBD8BBBE}" cxnId="{642F9F6C-F5DF-441B-AD89-8E40C5DBA3D3}" type="sibTrans">
      <dgm:prSet/>
      <dgm:spPr/>
      <dgm:t>
        <a:bodyPr/>
        <a:lstStyle/>
        <a:p>
          <a:endParaRPr lang="en-US" sz="2000"/>
        </a:p>
      </dgm:t>
    </dgm:pt>
    <dgm:pt modelId="{6718BB32-9DF3-4185-811F-F14CF3E3334E}">
      <dgm:prSet phldrT="[Text]" custT="1"/>
      <dgm:spPr/>
      <dgm:t>
        <a:bodyPr/>
        <a:lstStyle/>
        <a:p>
          <a:r>
            <a:rPr lang="en-US" sz="1800" dirty="0"/>
            <a:t>Heat Map</a:t>
          </a:r>
        </a:p>
      </dgm:t>
    </dgm:pt>
    <dgm:pt modelId="{A20F680E-0D36-4736-A4FF-071404411A1A}" cxnId="{CFD27A98-7A59-4912-9F86-45AB4646A031}" type="parTrans">
      <dgm:prSet/>
      <dgm:spPr/>
      <dgm:t>
        <a:bodyPr/>
        <a:lstStyle/>
        <a:p>
          <a:endParaRPr lang="en-US" sz="2000"/>
        </a:p>
      </dgm:t>
    </dgm:pt>
    <dgm:pt modelId="{42FF8577-6409-4D9E-9CA4-96269C1EB3C6}" cxnId="{CFD27A98-7A59-4912-9F86-45AB4646A031}" type="sibTrans">
      <dgm:prSet/>
      <dgm:spPr/>
      <dgm:t>
        <a:bodyPr/>
        <a:lstStyle/>
        <a:p>
          <a:endParaRPr lang="en-US" sz="2000"/>
        </a:p>
      </dgm:t>
    </dgm:pt>
    <dgm:pt modelId="{E280F435-7E1E-43C0-BE28-96DB4BD74EA4}">
      <dgm:prSet phldrT="[Text]" custT="1"/>
      <dgm:spPr/>
      <dgm:t>
        <a:bodyPr/>
        <a:lstStyle/>
        <a:p>
          <a:r>
            <a:rPr lang="en-US" sz="1800" dirty="0"/>
            <a:t>Bar plots </a:t>
          </a:r>
        </a:p>
      </dgm:t>
    </dgm:pt>
    <dgm:pt modelId="{52C6390D-AD9F-4C04-94E5-F599BCA295A2}" cxnId="{E360EF90-5D02-49F1-9570-2AA195E22EF3}" type="parTrans">
      <dgm:prSet/>
      <dgm:spPr/>
      <dgm:t>
        <a:bodyPr/>
        <a:lstStyle/>
        <a:p>
          <a:endParaRPr lang="en-US" sz="2000"/>
        </a:p>
      </dgm:t>
    </dgm:pt>
    <dgm:pt modelId="{E0B78664-E7EB-4653-BD7E-15EAFBAA1743}" cxnId="{E360EF90-5D02-49F1-9570-2AA195E22EF3}" type="sibTrans">
      <dgm:prSet/>
      <dgm:spPr/>
      <dgm:t>
        <a:bodyPr/>
        <a:lstStyle/>
        <a:p>
          <a:endParaRPr lang="en-US" sz="2000"/>
        </a:p>
      </dgm:t>
    </dgm:pt>
    <dgm:pt modelId="{585D343B-2383-499C-ADF2-80244D830F00}">
      <dgm:prSet phldrT="[Text]" custT="1"/>
      <dgm:spPr/>
      <dgm:t>
        <a:bodyPr/>
        <a:lstStyle/>
        <a:p>
          <a:r>
            <a:rPr lang="en-US" sz="1800" dirty="0"/>
            <a:t>Reg plot</a:t>
          </a:r>
        </a:p>
      </dgm:t>
    </dgm:pt>
    <dgm:pt modelId="{46FCDA2C-F44B-445A-A826-40814A0FE1D6}" cxnId="{CF820797-466B-4473-BBF7-8AEA51FF9FB8}" type="parTrans">
      <dgm:prSet/>
      <dgm:spPr/>
      <dgm:t>
        <a:bodyPr/>
        <a:lstStyle/>
        <a:p>
          <a:endParaRPr lang="en-US" sz="2000"/>
        </a:p>
      </dgm:t>
    </dgm:pt>
    <dgm:pt modelId="{08DFA9D0-16B9-410B-AECA-237413D81833}" cxnId="{CF820797-466B-4473-BBF7-8AEA51FF9FB8}" type="sibTrans">
      <dgm:prSet/>
      <dgm:spPr/>
      <dgm:t>
        <a:bodyPr/>
        <a:lstStyle/>
        <a:p>
          <a:endParaRPr lang="en-US" sz="2000"/>
        </a:p>
      </dgm:t>
    </dgm:pt>
    <dgm:pt modelId="{79697E9D-68DD-4BA9-9E91-36389EDC76A3}" type="pres">
      <dgm:prSet presAssocID="{052B2725-06F4-4A19-995F-4B2F96EA8E3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58727FE-64D4-4A2F-BFAC-121CF5E6DE66}" type="pres">
      <dgm:prSet presAssocID="{753254B6-F4FE-4ED2-8546-5980DD5E208B}" presName="hierRoot1" presStyleCnt="0"/>
      <dgm:spPr/>
    </dgm:pt>
    <dgm:pt modelId="{0724B96B-B2F8-4E20-A652-0344A494E6D8}" type="pres">
      <dgm:prSet presAssocID="{753254B6-F4FE-4ED2-8546-5980DD5E208B}" presName="composite" presStyleCnt="0"/>
      <dgm:spPr/>
    </dgm:pt>
    <dgm:pt modelId="{1D6A390A-5D21-4471-8118-836642373108}" type="pres">
      <dgm:prSet presAssocID="{753254B6-F4FE-4ED2-8546-5980DD5E208B}" presName="image" presStyleLbl="node0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4000" r="-34000"/>
          </a:stretch>
        </a:blipFill>
      </dgm:spPr>
    </dgm:pt>
    <dgm:pt modelId="{391D4D64-B012-476C-B00F-165302F95827}" type="pres">
      <dgm:prSet presAssocID="{753254B6-F4FE-4ED2-8546-5980DD5E208B}" presName="text" presStyleLbl="revTx" presStyleIdx="0" presStyleCnt="9">
        <dgm:presLayoutVars>
          <dgm:chPref val="3"/>
        </dgm:presLayoutVars>
      </dgm:prSet>
      <dgm:spPr/>
    </dgm:pt>
    <dgm:pt modelId="{7CF60304-B5A0-4556-8182-14577EDC0B84}" type="pres">
      <dgm:prSet presAssocID="{753254B6-F4FE-4ED2-8546-5980DD5E208B}" presName="hierChild2" presStyleCnt="0"/>
      <dgm:spPr/>
    </dgm:pt>
    <dgm:pt modelId="{216FEEF2-C0E9-42B3-9967-615459A69E86}" type="pres">
      <dgm:prSet presAssocID="{AD5E5C2A-7CFA-4B36-8C53-5612B2DD4D63}" presName="Name10" presStyleLbl="parChTrans1D2" presStyleIdx="0" presStyleCnt="3"/>
      <dgm:spPr/>
    </dgm:pt>
    <dgm:pt modelId="{4DC49D23-7463-4195-925B-B609E0B42570}" type="pres">
      <dgm:prSet presAssocID="{2115587D-D984-40C3-8930-3EDB990E49E7}" presName="hierRoot2" presStyleCnt="0"/>
      <dgm:spPr/>
    </dgm:pt>
    <dgm:pt modelId="{0FE7569B-8323-4FB8-B387-70AEC12C14B9}" type="pres">
      <dgm:prSet presAssocID="{2115587D-D984-40C3-8930-3EDB990E49E7}" presName="composite2" presStyleCnt="0"/>
      <dgm:spPr/>
    </dgm:pt>
    <dgm:pt modelId="{BDBCEC11-C397-41E6-96D5-748C290BFF10}" type="pres">
      <dgm:prSet presAssocID="{2115587D-D984-40C3-8930-3EDB990E49E7}" presName="image2" presStyleLbl="node2" presStyleIdx="0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3000" r="-33000"/>
          </a:stretch>
        </a:blipFill>
      </dgm:spPr>
    </dgm:pt>
    <dgm:pt modelId="{5EF2B4D3-E35E-4294-9170-3CE4BE6BD3FD}" type="pres">
      <dgm:prSet presAssocID="{2115587D-D984-40C3-8930-3EDB990E49E7}" presName="text2" presStyleLbl="revTx" presStyleIdx="1" presStyleCnt="9">
        <dgm:presLayoutVars>
          <dgm:chPref val="3"/>
        </dgm:presLayoutVars>
      </dgm:prSet>
      <dgm:spPr/>
    </dgm:pt>
    <dgm:pt modelId="{26006CC7-344A-4D96-AF0F-B63B78AACD68}" type="pres">
      <dgm:prSet presAssocID="{2115587D-D984-40C3-8930-3EDB990E49E7}" presName="hierChild3" presStyleCnt="0"/>
      <dgm:spPr/>
    </dgm:pt>
    <dgm:pt modelId="{1E743EBD-D28A-42DF-B2F1-E68C9DF3CDBD}" type="pres">
      <dgm:prSet presAssocID="{12C1DD34-7E01-45DB-AD77-3CB54D265EE6}" presName="Name17" presStyleLbl="parChTrans1D3" presStyleIdx="0" presStyleCnt="5"/>
      <dgm:spPr/>
    </dgm:pt>
    <dgm:pt modelId="{C7169360-7C51-49E5-88FE-73941049476E}" type="pres">
      <dgm:prSet presAssocID="{EA7C0B37-2CAF-4F7F-8C0C-8B053A419507}" presName="hierRoot3" presStyleCnt="0"/>
      <dgm:spPr/>
    </dgm:pt>
    <dgm:pt modelId="{80AFA677-F5AC-482C-8914-A0480A50A113}" type="pres">
      <dgm:prSet presAssocID="{EA7C0B37-2CAF-4F7F-8C0C-8B053A419507}" presName="composite3" presStyleCnt="0"/>
      <dgm:spPr/>
    </dgm:pt>
    <dgm:pt modelId="{EBC30E53-AD2A-483E-8ED2-3D3B74737ABC}" type="pres">
      <dgm:prSet presAssocID="{EA7C0B37-2CAF-4F7F-8C0C-8B053A419507}" presName="image3" presStyleLbl="node3" presStyleIdx="0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2000" r="-22000"/>
          </a:stretch>
        </a:blipFill>
      </dgm:spPr>
    </dgm:pt>
    <dgm:pt modelId="{3DE8F613-F69D-4159-AC4D-039B0B7B1FCB}" type="pres">
      <dgm:prSet presAssocID="{EA7C0B37-2CAF-4F7F-8C0C-8B053A419507}" presName="text3" presStyleLbl="revTx" presStyleIdx="2" presStyleCnt="9">
        <dgm:presLayoutVars>
          <dgm:chPref val="3"/>
        </dgm:presLayoutVars>
      </dgm:prSet>
      <dgm:spPr/>
    </dgm:pt>
    <dgm:pt modelId="{18020625-AF1E-4A56-9264-0A0755462B22}" type="pres">
      <dgm:prSet presAssocID="{EA7C0B37-2CAF-4F7F-8C0C-8B053A419507}" presName="hierChild4" presStyleCnt="0"/>
      <dgm:spPr/>
    </dgm:pt>
    <dgm:pt modelId="{3D7C5AE2-CF45-4678-84B8-DE8368656316}" type="pres">
      <dgm:prSet presAssocID="{CAA2C3AA-A63D-40A0-B790-6CDA8DF743DE}" presName="Name10" presStyleLbl="parChTrans1D2" presStyleIdx="1" presStyleCnt="3"/>
      <dgm:spPr/>
    </dgm:pt>
    <dgm:pt modelId="{D9684B3D-747F-49BC-A29D-DFA797855E47}" type="pres">
      <dgm:prSet presAssocID="{7F26C3EA-592E-4BB0-AA2F-7A7B34C0A9E2}" presName="hierRoot2" presStyleCnt="0"/>
      <dgm:spPr/>
    </dgm:pt>
    <dgm:pt modelId="{37A9243B-39A0-4F4F-BF43-BEB2A5B60A83}" type="pres">
      <dgm:prSet presAssocID="{7F26C3EA-592E-4BB0-AA2F-7A7B34C0A9E2}" presName="composite2" presStyleCnt="0"/>
      <dgm:spPr/>
    </dgm:pt>
    <dgm:pt modelId="{BD11416D-4CB0-4D6E-B1E6-5D8ABD463F1C}" type="pres">
      <dgm:prSet presAssocID="{7F26C3EA-592E-4BB0-AA2F-7A7B34C0A9E2}" presName="image2" presStyleLbl="node2" presStyleIdx="1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</dgm:spPr>
    </dgm:pt>
    <dgm:pt modelId="{A46BDA9E-A87B-4847-8532-6C0658D92987}" type="pres">
      <dgm:prSet presAssocID="{7F26C3EA-592E-4BB0-AA2F-7A7B34C0A9E2}" presName="text2" presStyleLbl="revTx" presStyleIdx="3" presStyleCnt="9" custScaleX="118751" custLinFactNeighborX="6723" custLinFactNeighborY="-1120">
        <dgm:presLayoutVars>
          <dgm:chPref val="3"/>
        </dgm:presLayoutVars>
      </dgm:prSet>
      <dgm:spPr/>
    </dgm:pt>
    <dgm:pt modelId="{67AD4774-0CEA-476D-B21D-398B8BA57714}" type="pres">
      <dgm:prSet presAssocID="{7F26C3EA-592E-4BB0-AA2F-7A7B34C0A9E2}" presName="hierChild3" presStyleCnt="0"/>
      <dgm:spPr/>
    </dgm:pt>
    <dgm:pt modelId="{D41E28A0-CD02-4553-AEAE-0EE1C7172439}" type="pres">
      <dgm:prSet presAssocID="{C1FF9A82-2D19-49E6-A9F5-225F86E79F5E}" presName="Name17" presStyleLbl="parChTrans1D3" presStyleIdx="1" presStyleCnt="5"/>
      <dgm:spPr/>
    </dgm:pt>
    <dgm:pt modelId="{41F3C8E2-2964-4475-B9FA-B56E8F0A0F35}" type="pres">
      <dgm:prSet presAssocID="{87097463-9BF2-4378-BD59-50E12C7B391F}" presName="hierRoot3" presStyleCnt="0"/>
      <dgm:spPr/>
    </dgm:pt>
    <dgm:pt modelId="{B2D47064-1E37-46CB-9B91-AA3E272B94AE}" type="pres">
      <dgm:prSet presAssocID="{87097463-9BF2-4378-BD59-50E12C7B391F}" presName="composite3" presStyleCnt="0"/>
      <dgm:spPr/>
    </dgm:pt>
    <dgm:pt modelId="{8A84F1C4-92FE-43C6-9BED-48C6E7DB8F73}" type="pres">
      <dgm:prSet presAssocID="{87097463-9BF2-4378-BD59-50E12C7B391F}" presName="image3" presStyleLbl="node3" presStyleIdx="1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2E8ABDCA-3A7B-40B8-A5A4-625583F82B25}" type="pres">
      <dgm:prSet presAssocID="{87097463-9BF2-4378-BD59-50E12C7B391F}" presName="text3" presStyleLbl="revTx" presStyleIdx="4" presStyleCnt="9">
        <dgm:presLayoutVars>
          <dgm:chPref val="3"/>
        </dgm:presLayoutVars>
      </dgm:prSet>
      <dgm:spPr/>
    </dgm:pt>
    <dgm:pt modelId="{E72D4707-907B-43B0-A507-8A67E9017DA5}" type="pres">
      <dgm:prSet presAssocID="{87097463-9BF2-4378-BD59-50E12C7B391F}" presName="hierChild4" presStyleCnt="0"/>
      <dgm:spPr/>
    </dgm:pt>
    <dgm:pt modelId="{FB4FD808-B44B-4A80-8CD0-3A7BD9FF6841}" type="pres">
      <dgm:prSet presAssocID="{46FCDA2C-F44B-445A-A826-40814A0FE1D6}" presName="Name17" presStyleLbl="parChTrans1D3" presStyleIdx="2" presStyleCnt="5"/>
      <dgm:spPr/>
    </dgm:pt>
    <dgm:pt modelId="{B1E27890-1A36-4401-AC5C-F81179B2C39B}" type="pres">
      <dgm:prSet presAssocID="{585D343B-2383-499C-ADF2-80244D830F00}" presName="hierRoot3" presStyleCnt="0"/>
      <dgm:spPr/>
    </dgm:pt>
    <dgm:pt modelId="{F3E14094-7D7D-4AC1-9BD4-CD13178566F8}" type="pres">
      <dgm:prSet presAssocID="{585D343B-2383-499C-ADF2-80244D830F00}" presName="composite3" presStyleCnt="0"/>
      <dgm:spPr/>
    </dgm:pt>
    <dgm:pt modelId="{7A2D2992-7A3C-4F8C-8F8B-F3FC1091C204}" type="pres">
      <dgm:prSet presAssocID="{585D343B-2383-499C-ADF2-80244D830F00}" presName="image3" presStyleLbl="node3" presStyleIdx="2" presStyleCnt="5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4000" r="-24000"/>
          </a:stretch>
        </a:blipFill>
      </dgm:spPr>
    </dgm:pt>
    <dgm:pt modelId="{B7C8F48A-3585-46C5-A2AC-FD2C2AEE7A3C}" type="pres">
      <dgm:prSet presAssocID="{585D343B-2383-499C-ADF2-80244D830F00}" presName="text3" presStyleLbl="revTx" presStyleIdx="5" presStyleCnt="9">
        <dgm:presLayoutVars>
          <dgm:chPref val="3"/>
        </dgm:presLayoutVars>
      </dgm:prSet>
      <dgm:spPr/>
    </dgm:pt>
    <dgm:pt modelId="{6C5B9989-2E49-41E0-ACD5-930DD47A7E40}" type="pres">
      <dgm:prSet presAssocID="{585D343B-2383-499C-ADF2-80244D830F00}" presName="hierChild4" presStyleCnt="0"/>
      <dgm:spPr/>
    </dgm:pt>
    <dgm:pt modelId="{451C3BA7-D051-4393-A679-E49A91F216B0}" type="pres">
      <dgm:prSet presAssocID="{A20F680E-0D36-4736-A4FF-071404411A1A}" presName="Name17" presStyleLbl="parChTrans1D3" presStyleIdx="3" presStyleCnt="5"/>
      <dgm:spPr/>
    </dgm:pt>
    <dgm:pt modelId="{3CD25609-D38E-476B-80D7-A9F49F5637DF}" type="pres">
      <dgm:prSet presAssocID="{6718BB32-9DF3-4185-811F-F14CF3E3334E}" presName="hierRoot3" presStyleCnt="0"/>
      <dgm:spPr/>
    </dgm:pt>
    <dgm:pt modelId="{AC920CD7-CE8B-4453-ABD1-A0525869D479}" type="pres">
      <dgm:prSet presAssocID="{6718BB32-9DF3-4185-811F-F14CF3E3334E}" presName="composite3" presStyleCnt="0"/>
      <dgm:spPr/>
    </dgm:pt>
    <dgm:pt modelId="{453720F8-203F-47F1-9AEF-36E26A607A2E}" type="pres">
      <dgm:prSet presAssocID="{6718BB32-9DF3-4185-811F-F14CF3E3334E}" presName="image3" presStyleLbl="node3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1000" r="-11000"/>
          </a:stretch>
        </a:blipFill>
      </dgm:spPr>
    </dgm:pt>
    <dgm:pt modelId="{EC8DA9D6-097F-46AE-9E0D-E2FD677196E1}" type="pres">
      <dgm:prSet presAssocID="{6718BB32-9DF3-4185-811F-F14CF3E3334E}" presName="text3" presStyleLbl="revTx" presStyleIdx="6" presStyleCnt="9">
        <dgm:presLayoutVars>
          <dgm:chPref val="3"/>
        </dgm:presLayoutVars>
      </dgm:prSet>
      <dgm:spPr/>
    </dgm:pt>
    <dgm:pt modelId="{E1369B24-344E-45FD-9607-556D7E5A1846}" type="pres">
      <dgm:prSet presAssocID="{6718BB32-9DF3-4185-811F-F14CF3E3334E}" presName="hierChild4" presStyleCnt="0"/>
      <dgm:spPr/>
    </dgm:pt>
    <dgm:pt modelId="{764ABB26-461F-4919-B81E-B083CFD47FB0}" type="pres">
      <dgm:prSet presAssocID="{52C6390D-AD9F-4C04-94E5-F599BCA295A2}" presName="Name17" presStyleLbl="parChTrans1D3" presStyleIdx="4" presStyleCnt="5"/>
      <dgm:spPr/>
    </dgm:pt>
    <dgm:pt modelId="{59E0CF1A-B53D-49B9-BB63-067BB46DDBE1}" type="pres">
      <dgm:prSet presAssocID="{E280F435-7E1E-43C0-BE28-96DB4BD74EA4}" presName="hierRoot3" presStyleCnt="0"/>
      <dgm:spPr/>
    </dgm:pt>
    <dgm:pt modelId="{864A3B7E-A39D-4E85-BE7B-CE20BA06EA6E}" type="pres">
      <dgm:prSet presAssocID="{E280F435-7E1E-43C0-BE28-96DB4BD74EA4}" presName="composite3" presStyleCnt="0"/>
      <dgm:spPr/>
    </dgm:pt>
    <dgm:pt modelId="{87FF84B6-3750-433E-AFD7-4B6B445F200F}" type="pres">
      <dgm:prSet presAssocID="{E280F435-7E1E-43C0-BE28-96DB4BD74EA4}" presName="image3" presStyleLbl="node3" presStyleIdx="4" presStyleCnt="5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EEB3AF2C-AC47-464A-AC57-FD1D6540552F}" type="pres">
      <dgm:prSet presAssocID="{E280F435-7E1E-43C0-BE28-96DB4BD74EA4}" presName="text3" presStyleLbl="revTx" presStyleIdx="7" presStyleCnt="9">
        <dgm:presLayoutVars>
          <dgm:chPref val="3"/>
        </dgm:presLayoutVars>
      </dgm:prSet>
      <dgm:spPr/>
    </dgm:pt>
    <dgm:pt modelId="{867A71A9-2F51-48C7-8099-8874E40BB613}" type="pres">
      <dgm:prSet presAssocID="{E280F435-7E1E-43C0-BE28-96DB4BD74EA4}" presName="hierChild4" presStyleCnt="0"/>
      <dgm:spPr/>
    </dgm:pt>
    <dgm:pt modelId="{A9B6CA81-C8C6-4C6F-8EDE-6AC6D6DFA9FD}" type="pres">
      <dgm:prSet presAssocID="{A87BB651-F89D-472E-82F0-00CC4E06D510}" presName="Name10" presStyleLbl="parChTrans1D2" presStyleIdx="2" presStyleCnt="3"/>
      <dgm:spPr/>
    </dgm:pt>
    <dgm:pt modelId="{711F069E-64E9-482B-9B15-65D4B94C5E79}" type="pres">
      <dgm:prSet presAssocID="{AC031B50-5D8E-4D35-A54C-D9661415A803}" presName="hierRoot2" presStyleCnt="0"/>
      <dgm:spPr/>
    </dgm:pt>
    <dgm:pt modelId="{E958493D-16D3-4711-8D10-6EB3AB0B8FCB}" type="pres">
      <dgm:prSet presAssocID="{AC031B50-5D8E-4D35-A54C-D9661415A803}" presName="composite2" presStyleCnt="0"/>
      <dgm:spPr/>
    </dgm:pt>
    <dgm:pt modelId="{12ABA6FA-09DB-4619-A0CB-E6FBEA60BCB4}" type="pres">
      <dgm:prSet presAssocID="{AC031B50-5D8E-4D35-A54C-D9661415A803}" presName="image2" presStyleLbl="node2" presStyleIdx="2" presStyleCnt="3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56FEA38A-2607-4897-B723-2B31123EB0EA}" type="pres">
      <dgm:prSet presAssocID="{AC031B50-5D8E-4D35-A54C-D9661415A803}" presName="text2" presStyleLbl="revTx" presStyleIdx="8" presStyleCnt="9">
        <dgm:presLayoutVars>
          <dgm:chPref val="3"/>
        </dgm:presLayoutVars>
      </dgm:prSet>
      <dgm:spPr/>
    </dgm:pt>
    <dgm:pt modelId="{1044A4F4-17E3-42B9-8AF4-CBF16E232490}" type="pres">
      <dgm:prSet presAssocID="{AC031B50-5D8E-4D35-A54C-D9661415A803}" presName="hierChild3" presStyleCnt="0"/>
      <dgm:spPr/>
    </dgm:pt>
  </dgm:ptLst>
  <dgm:cxnLst>
    <dgm:cxn modelId="{E6D4AE06-4B9C-4F32-8013-8217B494B6D1}" type="presOf" srcId="{12C1DD34-7E01-45DB-AD77-3CB54D265EE6}" destId="{1E743EBD-D28A-42DF-B2F1-E68C9DF3CDBD}" srcOrd="0" destOrd="0" presId="urn:microsoft.com/office/officeart/2009/layout/CirclePictureHierarchy"/>
    <dgm:cxn modelId="{A0598A0A-7C4E-4EB2-A777-B20B2D39AFF8}" srcId="{753254B6-F4FE-4ED2-8546-5980DD5E208B}" destId="{AC031B50-5D8E-4D35-A54C-D9661415A803}" srcOrd="2" destOrd="0" parTransId="{A87BB651-F89D-472E-82F0-00CC4E06D510}" sibTransId="{1D375001-8E1D-4E23-BE13-807303289BB7}"/>
    <dgm:cxn modelId="{BAFFD90E-A1EC-4392-8EEF-B4811E814FB8}" type="presOf" srcId="{A20F680E-0D36-4736-A4FF-071404411A1A}" destId="{451C3BA7-D051-4393-A679-E49A91F216B0}" srcOrd="0" destOrd="0" presId="urn:microsoft.com/office/officeart/2009/layout/CirclePictureHierarchy"/>
    <dgm:cxn modelId="{F848AF20-BE61-43F2-AC06-CDA085139FB5}" type="presOf" srcId="{E280F435-7E1E-43C0-BE28-96DB4BD74EA4}" destId="{EEB3AF2C-AC47-464A-AC57-FD1D6540552F}" srcOrd="0" destOrd="0" presId="urn:microsoft.com/office/officeart/2009/layout/CirclePictureHierarchy"/>
    <dgm:cxn modelId="{FDEFC928-84FF-48CB-8B2E-1F748D4C4615}" srcId="{052B2725-06F4-4A19-995F-4B2F96EA8E34}" destId="{753254B6-F4FE-4ED2-8546-5980DD5E208B}" srcOrd="0" destOrd="0" parTransId="{476C499B-8A3A-4CEE-97B6-999F6E6C3A80}" sibTransId="{C2D9560F-2794-4423-93DA-626568F62D1A}"/>
    <dgm:cxn modelId="{F8F89C2D-1B28-4D6E-A7C4-2F40013C560E}" srcId="{2115587D-D984-40C3-8930-3EDB990E49E7}" destId="{EA7C0B37-2CAF-4F7F-8C0C-8B053A419507}" srcOrd="0" destOrd="0" parTransId="{12C1DD34-7E01-45DB-AD77-3CB54D265EE6}" sibTransId="{1E421AD2-F4B2-45B1-BFF7-7645A2326DC1}"/>
    <dgm:cxn modelId="{21B64D3D-B434-4E61-A0A9-D9535072840F}" type="presOf" srcId="{2115587D-D984-40C3-8930-3EDB990E49E7}" destId="{5EF2B4D3-E35E-4294-9170-3CE4BE6BD3FD}" srcOrd="0" destOrd="0" presId="urn:microsoft.com/office/officeart/2009/layout/CirclePictureHierarchy"/>
    <dgm:cxn modelId="{16BC0043-31DC-456C-A98C-024D4E55563E}" type="presOf" srcId="{C1FF9A82-2D19-49E6-A9F5-225F86E79F5E}" destId="{D41E28A0-CD02-4553-AEAE-0EE1C7172439}" srcOrd="0" destOrd="0" presId="urn:microsoft.com/office/officeart/2009/layout/CirclePictureHierarchy"/>
    <dgm:cxn modelId="{7C86EA68-75C7-41C5-A882-EFB817B937CF}" type="presOf" srcId="{EA7C0B37-2CAF-4F7F-8C0C-8B053A419507}" destId="{3DE8F613-F69D-4159-AC4D-039B0B7B1FCB}" srcOrd="0" destOrd="0" presId="urn:microsoft.com/office/officeart/2009/layout/CirclePictureHierarchy"/>
    <dgm:cxn modelId="{642F9F6C-F5DF-441B-AD89-8E40C5DBA3D3}" srcId="{7F26C3EA-592E-4BB0-AA2F-7A7B34C0A9E2}" destId="{87097463-9BF2-4378-BD59-50E12C7B391F}" srcOrd="0" destOrd="0" parTransId="{C1FF9A82-2D19-49E6-A9F5-225F86E79F5E}" sibTransId="{C30E365B-A13A-45FD-8CB0-DDEBDBD8BBBE}"/>
    <dgm:cxn modelId="{873EEB72-B73A-4A09-966D-93FB66ABAFCD}" type="presOf" srcId="{46FCDA2C-F44B-445A-A826-40814A0FE1D6}" destId="{FB4FD808-B44B-4A80-8CD0-3A7BD9FF6841}" srcOrd="0" destOrd="0" presId="urn:microsoft.com/office/officeart/2009/layout/CirclePictureHierarchy"/>
    <dgm:cxn modelId="{C3826D80-58D1-4A4A-9550-0A02B4627ED9}" type="presOf" srcId="{753254B6-F4FE-4ED2-8546-5980DD5E208B}" destId="{391D4D64-B012-476C-B00F-165302F95827}" srcOrd="0" destOrd="0" presId="urn:microsoft.com/office/officeart/2009/layout/CirclePictureHierarchy"/>
    <dgm:cxn modelId="{2B6DB482-2AFE-48A4-9A82-5FABDA549C07}" type="presOf" srcId="{CAA2C3AA-A63D-40A0-B790-6CDA8DF743DE}" destId="{3D7C5AE2-CF45-4678-84B8-DE8368656316}" srcOrd="0" destOrd="0" presId="urn:microsoft.com/office/officeart/2009/layout/CirclePictureHierarchy"/>
    <dgm:cxn modelId="{72ACF584-7574-4E11-A73F-F403E0676B9B}" type="presOf" srcId="{AD5E5C2A-7CFA-4B36-8C53-5612B2DD4D63}" destId="{216FEEF2-C0E9-42B3-9967-615459A69E86}" srcOrd="0" destOrd="0" presId="urn:microsoft.com/office/officeart/2009/layout/CirclePictureHierarchy"/>
    <dgm:cxn modelId="{E360EF90-5D02-49F1-9570-2AA195E22EF3}" srcId="{7F26C3EA-592E-4BB0-AA2F-7A7B34C0A9E2}" destId="{E280F435-7E1E-43C0-BE28-96DB4BD74EA4}" srcOrd="3" destOrd="0" parTransId="{52C6390D-AD9F-4C04-94E5-F599BCA295A2}" sibTransId="{E0B78664-E7EB-4653-BD7E-15EAFBAA1743}"/>
    <dgm:cxn modelId="{CF820797-466B-4473-BBF7-8AEA51FF9FB8}" srcId="{7F26C3EA-592E-4BB0-AA2F-7A7B34C0A9E2}" destId="{585D343B-2383-499C-ADF2-80244D830F00}" srcOrd="1" destOrd="0" parTransId="{46FCDA2C-F44B-445A-A826-40814A0FE1D6}" sibTransId="{08DFA9D0-16B9-410B-AECA-237413D81833}"/>
    <dgm:cxn modelId="{CFD27A98-7A59-4912-9F86-45AB4646A031}" srcId="{7F26C3EA-592E-4BB0-AA2F-7A7B34C0A9E2}" destId="{6718BB32-9DF3-4185-811F-F14CF3E3334E}" srcOrd="2" destOrd="0" parTransId="{A20F680E-0D36-4736-A4FF-071404411A1A}" sibTransId="{42FF8577-6409-4D9E-9CA4-96269C1EB3C6}"/>
    <dgm:cxn modelId="{FF77A5B1-4F14-44F8-9ECD-9E0FEF0EB5C2}" type="presOf" srcId="{585D343B-2383-499C-ADF2-80244D830F00}" destId="{B7C8F48A-3585-46C5-A2AC-FD2C2AEE7A3C}" srcOrd="0" destOrd="0" presId="urn:microsoft.com/office/officeart/2009/layout/CirclePictureHierarchy"/>
    <dgm:cxn modelId="{C341D3B2-567C-42C2-A322-EBB292B57D6D}" type="presOf" srcId="{AC031B50-5D8E-4D35-A54C-D9661415A803}" destId="{56FEA38A-2607-4897-B723-2B31123EB0EA}" srcOrd="0" destOrd="0" presId="urn:microsoft.com/office/officeart/2009/layout/CirclePictureHierarchy"/>
    <dgm:cxn modelId="{76CE43B4-8B6B-433A-BD57-4FA17A3C2199}" type="presOf" srcId="{A87BB651-F89D-472E-82F0-00CC4E06D510}" destId="{A9B6CA81-C8C6-4C6F-8EDE-6AC6D6DFA9FD}" srcOrd="0" destOrd="0" presId="urn:microsoft.com/office/officeart/2009/layout/CirclePictureHierarchy"/>
    <dgm:cxn modelId="{C5DB68BB-D288-466C-99CB-102D6EADAC2C}" srcId="{753254B6-F4FE-4ED2-8546-5980DD5E208B}" destId="{2115587D-D984-40C3-8930-3EDB990E49E7}" srcOrd="0" destOrd="0" parTransId="{AD5E5C2A-7CFA-4B36-8C53-5612B2DD4D63}" sibTransId="{29A3972B-45EE-4B83-8EB4-490AC8373E06}"/>
    <dgm:cxn modelId="{681AEDBD-57E4-433D-BFFD-9A2231CB2362}" type="presOf" srcId="{6718BB32-9DF3-4185-811F-F14CF3E3334E}" destId="{EC8DA9D6-097F-46AE-9E0D-E2FD677196E1}" srcOrd="0" destOrd="0" presId="urn:microsoft.com/office/officeart/2009/layout/CirclePictureHierarchy"/>
    <dgm:cxn modelId="{598C3ECF-4236-4EA8-B75F-D71CA6454CB5}" srcId="{753254B6-F4FE-4ED2-8546-5980DD5E208B}" destId="{7F26C3EA-592E-4BB0-AA2F-7A7B34C0A9E2}" srcOrd="1" destOrd="0" parTransId="{CAA2C3AA-A63D-40A0-B790-6CDA8DF743DE}" sibTransId="{18C7A5B1-FF7F-4CC2-B86C-B71DFC35A8F5}"/>
    <dgm:cxn modelId="{AF8DB3CF-C2F6-4755-950D-29E28578D7D1}" type="presOf" srcId="{7F26C3EA-592E-4BB0-AA2F-7A7B34C0A9E2}" destId="{A46BDA9E-A87B-4847-8532-6C0658D92987}" srcOrd="0" destOrd="0" presId="urn:microsoft.com/office/officeart/2009/layout/CirclePictureHierarchy"/>
    <dgm:cxn modelId="{E3907EE4-38A2-45AA-8D9E-71A66DD1DEC4}" type="presOf" srcId="{87097463-9BF2-4378-BD59-50E12C7B391F}" destId="{2E8ABDCA-3A7B-40B8-A5A4-625583F82B25}" srcOrd="0" destOrd="0" presId="urn:microsoft.com/office/officeart/2009/layout/CirclePictureHierarchy"/>
    <dgm:cxn modelId="{3DAB00EA-FA6A-4078-87C6-6BF2CF102CFB}" type="presOf" srcId="{52C6390D-AD9F-4C04-94E5-F599BCA295A2}" destId="{764ABB26-461F-4919-B81E-B083CFD47FB0}" srcOrd="0" destOrd="0" presId="urn:microsoft.com/office/officeart/2009/layout/CirclePictureHierarchy"/>
    <dgm:cxn modelId="{D7F402FF-1E2B-40B8-972F-54B3F34DAA23}" type="presOf" srcId="{052B2725-06F4-4A19-995F-4B2F96EA8E34}" destId="{79697E9D-68DD-4BA9-9E91-36389EDC76A3}" srcOrd="0" destOrd="0" presId="urn:microsoft.com/office/officeart/2009/layout/CirclePictureHierarchy"/>
    <dgm:cxn modelId="{170A7D46-2F3F-45F1-90A9-427AD52B03B3}" type="presParOf" srcId="{79697E9D-68DD-4BA9-9E91-36389EDC76A3}" destId="{958727FE-64D4-4A2F-BFAC-121CF5E6DE66}" srcOrd="0" destOrd="0" presId="urn:microsoft.com/office/officeart/2009/layout/CirclePictureHierarchy"/>
    <dgm:cxn modelId="{477D31DC-890D-40CC-9F11-B7CA7C1093F5}" type="presParOf" srcId="{958727FE-64D4-4A2F-BFAC-121CF5E6DE66}" destId="{0724B96B-B2F8-4E20-A652-0344A494E6D8}" srcOrd="0" destOrd="0" presId="urn:microsoft.com/office/officeart/2009/layout/CirclePictureHierarchy"/>
    <dgm:cxn modelId="{F7B19105-E200-43A0-B880-7B24354C1DBD}" type="presParOf" srcId="{0724B96B-B2F8-4E20-A652-0344A494E6D8}" destId="{1D6A390A-5D21-4471-8118-836642373108}" srcOrd="0" destOrd="0" presId="urn:microsoft.com/office/officeart/2009/layout/CirclePictureHierarchy"/>
    <dgm:cxn modelId="{E312D065-460F-4F33-B7FA-1B6381CD1958}" type="presParOf" srcId="{0724B96B-B2F8-4E20-A652-0344A494E6D8}" destId="{391D4D64-B012-476C-B00F-165302F95827}" srcOrd="1" destOrd="0" presId="urn:microsoft.com/office/officeart/2009/layout/CirclePictureHierarchy"/>
    <dgm:cxn modelId="{E122915E-3431-4F97-82B9-EAA4BD5568AE}" type="presParOf" srcId="{958727FE-64D4-4A2F-BFAC-121CF5E6DE66}" destId="{7CF60304-B5A0-4556-8182-14577EDC0B84}" srcOrd="1" destOrd="0" presId="urn:microsoft.com/office/officeart/2009/layout/CirclePictureHierarchy"/>
    <dgm:cxn modelId="{D0F08E38-CE91-4D53-8FBD-FE64D578910F}" type="presParOf" srcId="{7CF60304-B5A0-4556-8182-14577EDC0B84}" destId="{216FEEF2-C0E9-42B3-9967-615459A69E86}" srcOrd="0" destOrd="0" presId="urn:microsoft.com/office/officeart/2009/layout/CirclePictureHierarchy"/>
    <dgm:cxn modelId="{86665945-F6C0-43E0-9AEE-5CA4E9B718D1}" type="presParOf" srcId="{7CF60304-B5A0-4556-8182-14577EDC0B84}" destId="{4DC49D23-7463-4195-925B-B609E0B42570}" srcOrd="1" destOrd="0" presId="urn:microsoft.com/office/officeart/2009/layout/CirclePictureHierarchy"/>
    <dgm:cxn modelId="{680434CF-DD4A-497E-BEFD-7E33918C96A4}" type="presParOf" srcId="{4DC49D23-7463-4195-925B-B609E0B42570}" destId="{0FE7569B-8323-4FB8-B387-70AEC12C14B9}" srcOrd="0" destOrd="0" presId="urn:microsoft.com/office/officeart/2009/layout/CirclePictureHierarchy"/>
    <dgm:cxn modelId="{16E7D022-0EB5-4C66-AFD1-E56EE2D707FF}" type="presParOf" srcId="{0FE7569B-8323-4FB8-B387-70AEC12C14B9}" destId="{BDBCEC11-C397-41E6-96D5-748C290BFF10}" srcOrd="0" destOrd="0" presId="urn:microsoft.com/office/officeart/2009/layout/CirclePictureHierarchy"/>
    <dgm:cxn modelId="{C7F8050F-515E-4DA5-A4C6-3FF2E7D10DC0}" type="presParOf" srcId="{0FE7569B-8323-4FB8-B387-70AEC12C14B9}" destId="{5EF2B4D3-E35E-4294-9170-3CE4BE6BD3FD}" srcOrd="1" destOrd="0" presId="urn:microsoft.com/office/officeart/2009/layout/CirclePictureHierarchy"/>
    <dgm:cxn modelId="{BEB7AE6C-BCA1-4F35-B1B4-80B5EC14F4D2}" type="presParOf" srcId="{4DC49D23-7463-4195-925B-B609E0B42570}" destId="{26006CC7-344A-4D96-AF0F-B63B78AACD68}" srcOrd="1" destOrd="0" presId="urn:microsoft.com/office/officeart/2009/layout/CirclePictureHierarchy"/>
    <dgm:cxn modelId="{4D1EE486-8B3E-4BBB-A2F0-C01053BF59C0}" type="presParOf" srcId="{26006CC7-344A-4D96-AF0F-B63B78AACD68}" destId="{1E743EBD-D28A-42DF-B2F1-E68C9DF3CDBD}" srcOrd="0" destOrd="0" presId="urn:microsoft.com/office/officeart/2009/layout/CirclePictureHierarchy"/>
    <dgm:cxn modelId="{44E76F35-5A11-4DE8-A5E2-A1675639C446}" type="presParOf" srcId="{26006CC7-344A-4D96-AF0F-B63B78AACD68}" destId="{C7169360-7C51-49E5-88FE-73941049476E}" srcOrd="1" destOrd="0" presId="urn:microsoft.com/office/officeart/2009/layout/CirclePictureHierarchy"/>
    <dgm:cxn modelId="{0A0FAAAD-B29F-4481-ACF2-CFFF43D7668B}" type="presParOf" srcId="{C7169360-7C51-49E5-88FE-73941049476E}" destId="{80AFA677-F5AC-482C-8914-A0480A50A113}" srcOrd="0" destOrd="0" presId="urn:microsoft.com/office/officeart/2009/layout/CirclePictureHierarchy"/>
    <dgm:cxn modelId="{4B00D6DD-B681-4042-828F-7690A152AC03}" type="presParOf" srcId="{80AFA677-F5AC-482C-8914-A0480A50A113}" destId="{EBC30E53-AD2A-483E-8ED2-3D3B74737ABC}" srcOrd="0" destOrd="0" presId="urn:microsoft.com/office/officeart/2009/layout/CirclePictureHierarchy"/>
    <dgm:cxn modelId="{583242D1-14A8-4900-9913-270144DE606E}" type="presParOf" srcId="{80AFA677-F5AC-482C-8914-A0480A50A113}" destId="{3DE8F613-F69D-4159-AC4D-039B0B7B1FCB}" srcOrd="1" destOrd="0" presId="urn:microsoft.com/office/officeart/2009/layout/CirclePictureHierarchy"/>
    <dgm:cxn modelId="{671ACC93-EEA6-40FD-A125-87542B559504}" type="presParOf" srcId="{C7169360-7C51-49E5-88FE-73941049476E}" destId="{18020625-AF1E-4A56-9264-0A0755462B22}" srcOrd="1" destOrd="0" presId="urn:microsoft.com/office/officeart/2009/layout/CirclePictureHierarchy"/>
    <dgm:cxn modelId="{D776056D-CA56-4DB0-8AA3-06763E78B624}" type="presParOf" srcId="{7CF60304-B5A0-4556-8182-14577EDC0B84}" destId="{3D7C5AE2-CF45-4678-84B8-DE8368656316}" srcOrd="2" destOrd="0" presId="urn:microsoft.com/office/officeart/2009/layout/CirclePictureHierarchy"/>
    <dgm:cxn modelId="{D86B2D4F-EBD0-431F-8CDE-2211E4285812}" type="presParOf" srcId="{7CF60304-B5A0-4556-8182-14577EDC0B84}" destId="{D9684B3D-747F-49BC-A29D-DFA797855E47}" srcOrd="3" destOrd="0" presId="urn:microsoft.com/office/officeart/2009/layout/CirclePictureHierarchy"/>
    <dgm:cxn modelId="{2C99DAB2-C4C9-44AD-80F2-360BA9626767}" type="presParOf" srcId="{D9684B3D-747F-49BC-A29D-DFA797855E47}" destId="{37A9243B-39A0-4F4F-BF43-BEB2A5B60A83}" srcOrd="0" destOrd="0" presId="urn:microsoft.com/office/officeart/2009/layout/CirclePictureHierarchy"/>
    <dgm:cxn modelId="{F33A6D0A-1504-4527-899A-997B889DA462}" type="presParOf" srcId="{37A9243B-39A0-4F4F-BF43-BEB2A5B60A83}" destId="{BD11416D-4CB0-4D6E-B1E6-5D8ABD463F1C}" srcOrd="0" destOrd="0" presId="urn:microsoft.com/office/officeart/2009/layout/CirclePictureHierarchy"/>
    <dgm:cxn modelId="{D63F37AF-BCAE-4D6F-8D9A-D5F8E7C37EFE}" type="presParOf" srcId="{37A9243B-39A0-4F4F-BF43-BEB2A5B60A83}" destId="{A46BDA9E-A87B-4847-8532-6C0658D92987}" srcOrd="1" destOrd="0" presId="urn:microsoft.com/office/officeart/2009/layout/CirclePictureHierarchy"/>
    <dgm:cxn modelId="{A32677C2-ECA5-457E-846E-87982A031AD8}" type="presParOf" srcId="{D9684B3D-747F-49BC-A29D-DFA797855E47}" destId="{67AD4774-0CEA-476D-B21D-398B8BA57714}" srcOrd="1" destOrd="0" presId="urn:microsoft.com/office/officeart/2009/layout/CirclePictureHierarchy"/>
    <dgm:cxn modelId="{D118D5FB-B3BD-4A42-818A-0D748D116E87}" type="presParOf" srcId="{67AD4774-0CEA-476D-B21D-398B8BA57714}" destId="{D41E28A0-CD02-4553-AEAE-0EE1C7172439}" srcOrd="0" destOrd="0" presId="urn:microsoft.com/office/officeart/2009/layout/CirclePictureHierarchy"/>
    <dgm:cxn modelId="{7D9EDF0F-51D6-47EB-9B08-830D7A1F8E5F}" type="presParOf" srcId="{67AD4774-0CEA-476D-B21D-398B8BA57714}" destId="{41F3C8E2-2964-4475-B9FA-B56E8F0A0F35}" srcOrd="1" destOrd="0" presId="urn:microsoft.com/office/officeart/2009/layout/CirclePictureHierarchy"/>
    <dgm:cxn modelId="{1DF97B42-9DC3-497B-8879-E21C8E36DFA6}" type="presParOf" srcId="{41F3C8E2-2964-4475-B9FA-B56E8F0A0F35}" destId="{B2D47064-1E37-46CB-9B91-AA3E272B94AE}" srcOrd="0" destOrd="0" presId="urn:microsoft.com/office/officeart/2009/layout/CirclePictureHierarchy"/>
    <dgm:cxn modelId="{F233F3B7-5AD3-4992-8DF8-418BFB05E075}" type="presParOf" srcId="{B2D47064-1E37-46CB-9B91-AA3E272B94AE}" destId="{8A84F1C4-92FE-43C6-9BED-48C6E7DB8F73}" srcOrd="0" destOrd="0" presId="urn:microsoft.com/office/officeart/2009/layout/CirclePictureHierarchy"/>
    <dgm:cxn modelId="{31741D00-F4F0-47D8-A2BC-6A8D7A330D27}" type="presParOf" srcId="{B2D47064-1E37-46CB-9B91-AA3E272B94AE}" destId="{2E8ABDCA-3A7B-40B8-A5A4-625583F82B25}" srcOrd="1" destOrd="0" presId="urn:microsoft.com/office/officeart/2009/layout/CirclePictureHierarchy"/>
    <dgm:cxn modelId="{C835C00F-40CC-4CDA-B37F-DBF814CCB13E}" type="presParOf" srcId="{41F3C8E2-2964-4475-B9FA-B56E8F0A0F35}" destId="{E72D4707-907B-43B0-A507-8A67E9017DA5}" srcOrd="1" destOrd="0" presId="urn:microsoft.com/office/officeart/2009/layout/CirclePictureHierarchy"/>
    <dgm:cxn modelId="{C370C986-1566-49C4-8CA2-431F68CD4468}" type="presParOf" srcId="{67AD4774-0CEA-476D-B21D-398B8BA57714}" destId="{FB4FD808-B44B-4A80-8CD0-3A7BD9FF6841}" srcOrd="2" destOrd="0" presId="urn:microsoft.com/office/officeart/2009/layout/CirclePictureHierarchy"/>
    <dgm:cxn modelId="{27F7B50B-88B4-4B35-889C-D87E0247AE2B}" type="presParOf" srcId="{67AD4774-0CEA-476D-B21D-398B8BA57714}" destId="{B1E27890-1A36-4401-AC5C-F81179B2C39B}" srcOrd="3" destOrd="0" presId="urn:microsoft.com/office/officeart/2009/layout/CirclePictureHierarchy"/>
    <dgm:cxn modelId="{353A0F6E-583A-43FA-A565-2C8A100F8613}" type="presParOf" srcId="{B1E27890-1A36-4401-AC5C-F81179B2C39B}" destId="{F3E14094-7D7D-4AC1-9BD4-CD13178566F8}" srcOrd="0" destOrd="0" presId="urn:microsoft.com/office/officeart/2009/layout/CirclePictureHierarchy"/>
    <dgm:cxn modelId="{CBCED029-AE43-401A-9E30-26A0C7AB9169}" type="presParOf" srcId="{F3E14094-7D7D-4AC1-9BD4-CD13178566F8}" destId="{7A2D2992-7A3C-4F8C-8F8B-F3FC1091C204}" srcOrd="0" destOrd="0" presId="urn:microsoft.com/office/officeart/2009/layout/CirclePictureHierarchy"/>
    <dgm:cxn modelId="{AF931E57-1C1F-41D0-A672-5B36496DD793}" type="presParOf" srcId="{F3E14094-7D7D-4AC1-9BD4-CD13178566F8}" destId="{B7C8F48A-3585-46C5-A2AC-FD2C2AEE7A3C}" srcOrd="1" destOrd="0" presId="urn:microsoft.com/office/officeart/2009/layout/CirclePictureHierarchy"/>
    <dgm:cxn modelId="{E0F090A8-D8B4-4378-BB21-BEB49A364623}" type="presParOf" srcId="{B1E27890-1A36-4401-AC5C-F81179B2C39B}" destId="{6C5B9989-2E49-41E0-ACD5-930DD47A7E40}" srcOrd="1" destOrd="0" presId="urn:microsoft.com/office/officeart/2009/layout/CirclePictureHierarchy"/>
    <dgm:cxn modelId="{AFD2122D-7DB8-41B9-8EA2-2A6031510527}" type="presParOf" srcId="{67AD4774-0CEA-476D-B21D-398B8BA57714}" destId="{451C3BA7-D051-4393-A679-E49A91F216B0}" srcOrd="4" destOrd="0" presId="urn:microsoft.com/office/officeart/2009/layout/CirclePictureHierarchy"/>
    <dgm:cxn modelId="{C3533E2F-BCCB-454E-9C96-04C73A1B1E0C}" type="presParOf" srcId="{67AD4774-0CEA-476D-B21D-398B8BA57714}" destId="{3CD25609-D38E-476B-80D7-A9F49F5637DF}" srcOrd="5" destOrd="0" presId="urn:microsoft.com/office/officeart/2009/layout/CirclePictureHierarchy"/>
    <dgm:cxn modelId="{B3E7830A-2A5E-497B-A9BB-1E779049B21A}" type="presParOf" srcId="{3CD25609-D38E-476B-80D7-A9F49F5637DF}" destId="{AC920CD7-CE8B-4453-ABD1-A0525869D479}" srcOrd="0" destOrd="0" presId="urn:microsoft.com/office/officeart/2009/layout/CirclePictureHierarchy"/>
    <dgm:cxn modelId="{B2935C27-98C4-48C4-B940-9F8F0A9C381B}" type="presParOf" srcId="{AC920CD7-CE8B-4453-ABD1-A0525869D479}" destId="{453720F8-203F-47F1-9AEF-36E26A607A2E}" srcOrd="0" destOrd="0" presId="urn:microsoft.com/office/officeart/2009/layout/CirclePictureHierarchy"/>
    <dgm:cxn modelId="{A2D38654-AA06-44CA-A9C2-4871407A41B6}" type="presParOf" srcId="{AC920CD7-CE8B-4453-ABD1-A0525869D479}" destId="{EC8DA9D6-097F-46AE-9E0D-E2FD677196E1}" srcOrd="1" destOrd="0" presId="urn:microsoft.com/office/officeart/2009/layout/CirclePictureHierarchy"/>
    <dgm:cxn modelId="{EDC38507-35CC-402D-BCAA-E45B0B9CE4AF}" type="presParOf" srcId="{3CD25609-D38E-476B-80D7-A9F49F5637DF}" destId="{E1369B24-344E-45FD-9607-556D7E5A1846}" srcOrd="1" destOrd="0" presId="urn:microsoft.com/office/officeart/2009/layout/CirclePictureHierarchy"/>
    <dgm:cxn modelId="{FEEF7D5F-0CD8-4F3C-9068-3DC07AAF9A06}" type="presParOf" srcId="{67AD4774-0CEA-476D-B21D-398B8BA57714}" destId="{764ABB26-461F-4919-B81E-B083CFD47FB0}" srcOrd="6" destOrd="0" presId="urn:microsoft.com/office/officeart/2009/layout/CirclePictureHierarchy"/>
    <dgm:cxn modelId="{75651E4B-CF6A-47BF-A804-F2532EB9E921}" type="presParOf" srcId="{67AD4774-0CEA-476D-B21D-398B8BA57714}" destId="{59E0CF1A-B53D-49B9-BB63-067BB46DDBE1}" srcOrd="7" destOrd="0" presId="urn:microsoft.com/office/officeart/2009/layout/CirclePictureHierarchy"/>
    <dgm:cxn modelId="{826B8532-317B-4471-B360-BF13C30E6F5A}" type="presParOf" srcId="{59E0CF1A-B53D-49B9-BB63-067BB46DDBE1}" destId="{864A3B7E-A39D-4E85-BE7B-CE20BA06EA6E}" srcOrd="0" destOrd="0" presId="urn:microsoft.com/office/officeart/2009/layout/CirclePictureHierarchy"/>
    <dgm:cxn modelId="{B7113376-7138-4D8C-B971-B042F2210516}" type="presParOf" srcId="{864A3B7E-A39D-4E85-BE7B-CE20BA06EA6E}" destId="{87FF84B6-3750-433E-AFD7-4B6B445F200F}" srcOrd="0" destOrd="0" presId="urn:microsoft.com/office/officeart/2009/layout/CirclePictureHierarchy"/>
    <dgm:cxn modelId="{102D69EE-1ECD-4D38-A152-BF47C99F61AE}" type="presParOf" srcId="{864A3B7E-A39D-4E85-BE7B-CE20BA06EA6E}" destId="{EEB3AF2C-AC47-464A-AC57-FD1D6540552F}" srcOrd="1" destOrd="0" presId="urn:microsoft.com/office/officeart/2009/layout/CirclePictureHierarchy"/>
    <dgm:cxn modelId="{930084F7-620A-41CB-9DAB-3217CE52DA4E}" type="presParOf" srcId="{59E0CF1A-B53D-49B9-BB63-067BB46DDBE1}" destId="{867A71A9-2F51-48C7-8099-8874E40BB613}" srcOrd="1" destOrd="0" presId="urn:microsoft.com/office/officeart/2009/layout/CirclePictureHierarchy"/>
    <dgm:cxn modelId="{6B2958B6-1B75-41FE-BEDD-81F8CE3A4F49}" type="presParOf" srcId="{7CF60304-B5A0-4556-8182-14577EDC0B84}" destId="{A9B6CA81-C8C6-4C6F-8EDE-6AC6D6DFA9FD}" srcOrd="4" destOrd="0" presId="urn:microsoft.com/office/officeart/2009/layout/CirclePictureHierarchy"/>
    <dgm:cxn modelId="{B3AD503D-FA06-45E7-A349-6C4B48FB81F9}" type="presParOf" srcId="{7CF60304-B5A0-4556-8182-14577EDC0B84}" destId="{711F069E-64E9-482B-9B15-65D4B94C5E79}" srcOrd="5" destOrd="0" presId="urn:microsoft.com/office/officeart/2009/layout/CirclePictureHierarchy"/>
    <dgm:cxn modelId="{7853061A-D840-496D-B3C8-DC2B59B41D92}" type="presParOf" srcId="{711F069E-64E9-482B-9B15-65D4B94C5E79}" destId="{E958493D-16D3-4711-8D10-6EB3AB0B8FCB}" srcOrd="0" destOrd="0" presId="urn:microsoft.com/office/officeart/2009/layout/CirclePictureHierarchy"/>
    <dgm:cxn modelId="{CF96D28E-4144-4E29-8174-3813485B47E5}" type="presParOf" srcId="{E958493D-16D3-4711-8D10-6EB3AB0B8FCB}" destId="{12ABA6FA-09DB-4619-A0CB-E6FBEA60BCB4}" srcOrd="0" destOrd="0" presId="urn:microsoft.com/office/officeart/2009/layout/CirclePictureHierarchy"/>
    <dgm:cxn modelId="{7DC0138C-432C-4524-9FD9-22B9FF2572E9}" type="presParOf" srcId="{E958493D-16D3-4711-8D10-6EB3AB0B8FCB}" destId="{56FEA38A-2607-4897-B723-2B31123EB0EA}" srcOrd="1" destOrd="0" presId="urn:microsoft.com/office/officeart/2009/layout/CirclePictureHierarchy"/>
    <dgm:cxn modelId="{85B3D499-20E0-4122-8934-33997F3E34E1}" type="presParOf" srcId="{711F069E-64E9-482B-9B15-65D4B94C5E79}" destId="{1044A4F4-17E3-42B9-8AF4-CBF16E232490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11854177" cy="4654242"/>
        <a:chOff x="0" y="0"/>
        <a:chExt cx="11854177" cy="4654242"/>
      </a:xfrm>
    </dsp:grpSpPr>
    <dsp:sp modelId="{216FEEF2-C0E9-42B3-9967-615459A69E86}">
      <dsp:nvSpPr>
        <dsp:cNvPr id="5" name="Freeform 4"/>
        <dsp:cNvSpPr/>
      </dsp:nvSpPr>
      <dsp:spPr bwMode="white">
        <a:xfrm>
          <a:off x="439044" y="1394153"/>
          <a:ext cx="4311547" cy="493924"/>
        </a:xfrm>
        <a:custGeom>
          <a:avLst/>
          <a:gdLst/>
          <a:ahLst/>
          <a:cxnLst/>
          <a:pathLst>
            <a:path w="6790" h="778">
              <a:moveTo>
                <a:pt x="6790" y="0"/>
              </a:moveTo>
              <a:lnTo>
                <a:pt x="6790" y="605"/>
              </a:lnTo>
              <a:lnTo>
                <a:pt x="0" y="605"/>
              </a:lnTo>
              <a:lnTo>
                <a:pt x="0" y="778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439044" y="1394153"/>
        <a:ext cx="4311547" cy="493924"/>
      </dsp:txXfrm>
    </dsp:sp>
    <dsp:sp modelId="{1E743EBD-D28A-42DF-B2F1-E68C9DF3CDBD}">
      <dsp:nvSpPr>
        <dsp:cNvPr id="8" name="Freeform 7"/>
        <dsp:cNvSpPr/>
      </dsp:nvSpPr>
      <dsp:spPr bwMode="white">
        <a:xfrm>
          <a:off x="439044" y="2766165"/>
          <a:ext cx="0" cy="493924"/>
        </a:xfrm>
        <a:custGeom>
          <a:avLst/>
          <a:gdLst/>
          <a:ahLst/>
          <a:cxnLst/>
          <a:pathLst>
            <a:path h="778">
              <a:moveTo>
                <a:pt x="0" y="0"/>
              </a:moveTo>
              <a:lnTo>
                <a:pt x="0" y="778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439044" y="2766165"/>
        <a:ext cx="0" cy="493924"/>
      </dsp:txXfrm>
    </dsp:sp>
    <dsp:sp modelId="{3D7C5AE2-CF45-4678-84B8-DE8368656316}">
      <dsp:nvSpPr>
        <dsp:cNvPr id="11" name="Freeform 10"/>
        <dsp:cNvSpPr/>
      </dsp:nvSpPr>
      <dsp:spPr bwMode="white">
        <a:xfrm>
          <a:off x="4750591" y="1394153"/>
          <a:ext cx="1553798" cy="504900"/>
        </a:xfrm>
        <a:custGeom>
          <a:avLst/>
          <a:gdLst/>
          <a:ahLst/>
          <a:cxnLst/>
          <a:pathLst>
            <a:path w="2447" h="795">
              <a:moveTo>
                <a:pt x="0" y="0"/>
              </a:moveTo>
              <a:lnTo>
                <a:pt x="0" y="622"/>
              </a:lnTo>
              <a:lnTo>
                <a:pt x="2447" y="622"/>
              </a:lnTo>
              <a:lnTo>
                <a:pt x="2447" y="795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4750591" y="1394153"/>
        <a:ext cx="1553798" cy="504900"/>
      </dsp:txXfrm>
    </dsp:sp>
    <dsp:sp modelId="{D41E28A0-CD02-4553-AEAE-0EE1C7172439}">
      <dsp:nvSpPr>
        <dsp:cNvPr id="14" name="Freeform 13"/>
        <dsp:cNvSpPr/>
      </dsp:nvSpPr>
      <dsp:spPr bwMode="white">
        <a:xfrm>
          <a:off x="2853783" y="2777141"/>
          <a:ext cx="3450605" cy="504900"/>
        </a:xfrm>
        <a:custGeom>
          <a:avLst/>
          <a:gdLst/>
          <a:ahLst/>
          <a:cxnLst/>
          <a:pathLst>
            <a:path w="5434" h="795">
              <a:moveTo>
                <a:pt x="5434" y="0"/>
              </a:moveTo>
              <a:lnTo>
                <a:pt x="5434" y="622"/>
              </a:lnTo>
              <a:lnTo>
                <a:pt x="0" y="622"/>
              </a:lnTo>
              <a:lnTo>
                <a:pt x="0" y="795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2853783" y="2777141"/>
        <a:ext cx="3450605" cy="504900"/>
      </dsp:txXfrm>
    </dsp:sp>
    <dsp:sp modelId="{FB4FD808-B44B-4A80-8CD0-3A7BD9FF6841}">
      <dsp:nvSpPr>
        <dsp:cNvPr id="17" name="Freeform 16"/>
        <dsp:cNvSpPr/>
      </dsp:nvSpPr>
      <dsp:spPr bwMode="white">
        <a:xfrm>
          <a:off x="5268523" y="2777141"/>
          <a:ext cx="1035865" cy="504900"/>
        </a:xfrm>
        <a:custGeom>
          <a:avLst/>
          <a:gdLst/>
          <a:ahLst/>
          <a:cxnLst/>
          <a:pathLst>
            <a:path w="1631" h="795">
              <a:moveTo>
                <a:pt x="1631" y="0"/>
              </a:moveTo>
              <a:lnTo>
                <a:pt x="1631" y="622"/>
              </a:lnTo>
              <a:lnTo>
                <a:pt x="0" y="622"/>
              </a:lnTo>
              <a:lnTo>
                <a:pt x="0" y="795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5268523" y="2777141"/>
        <a:ext cx="1035865" cy="504900"/>
      </dsp:txXfrm>
    </dsp:sp>
    <dsp:sp modelId="{451C3BA7-D051-4393-A679-E49A91F216B0}">
      <dsp:nvSpPr>
        <dsp:cNvPr id="20" name="Freeform 19"/>
        <dsp:cNvSpPr/>
      </dsp:nvSpPr>
      <dsp:spPr bwMode="white">
        <a:xfrm>
          <a:off x="6304388" y="2777141"/>
          <a:ext cx="1378875" cy="504900"/>
        </a:xfrm>
        <a:custGeom>
          <a:avLst/>
          <a:gdLst/>
          <a:ahLst/>
          <a:cxnLst/>
          <a:pathLst>
            <a:path w="2171" h="795">
              <a:moveTo>
                <a:pt x="0" y="0"/>
              </a:moveTo>
              <a:lnTo>
                <a:pt x="0" y="622"/>
              </a:lnTo>
              <a:lnTo>
                <a:pt x="2171" y="622"/>
              </a:lnTo>
              <a:lnTo>
                <a:pt x="2171" y="795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6304388" y="2777141"/>
        <a:ext cx="1378875" cy="504900"/>
      </dsp:txXfrm>
    </dsp:sp>
    <dsp:sp modelId="{764ABB26-461F-4919-B81E-B083CFD47FB0}">
      <dsp:nvSpPr>
        <dsp:cNvPr id="23" name="Freeform 22"/>
        <dsp:cNvSpPr/>
      </dsp:nvSpPr>
      <dsp:spPr bwMode="white">
        <a:xfrm>
          <a:off x="6304388" y="2777141"/>
          <a:ext cx="3793614" cy="504900"/>
        </a:xfrm>
        <a:custGeom>
          <a:avLst/>
          <a:gdLst/>
          <a:ahLst/>
          <a:cxnLst/>
          <a:pathLst>
            <a:path w="5974" h="795">
              <a:moveTo>
                <a:pt x="0" y="0"/>
              </a:moveTo>
              <a:lnTo>
                <a:pt x="0" y="622"/>
              </a:lnTo>
              <a:lnTo>
                <a:pt x="5974" y="622"/>
              </a:lnTo>
              <a:lnTo>
                <a:pt x="5974" y="795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6304388" y="2777141"/>
        <a:ext cx="3793614" cy="504900"/>
      </dsp:txXfrm>
    </dsp:sp>
    <dsp:sp modelId="{A9B6CA81-C8C6-4C6F-8EDE-6AC6D6DFA9FD}">
      <dsp:nvSpPr>
        <dsp:cNvPr id="26" name="Freeform 25"/>
        <dsp:cNvSpPr/>
      </dsp:nvSpPr>
      <dsp:spPr bwMode="white">
        <a:xfrm>
          <a:off x="4750591" y="1394153"/>
          <a:ext cx="4311547" cy="493924"/>
        </a:xfrm>
        <a:custGeom>
          <a:avLst/>
          <a:gdLst/>
          <a:ahLst/>
          <a:cxnLst/>
          <a:pathLst>
            <a:path w="6790" h="778">
              <a:moveTo>
                <a:pt x="0" y="0"/>
              </a:moveTo>
              <a:lnTo>
                <a:pt x="0" y="605"/>
              </a:lnTo>
              <a:lnTo>
                <a:pt x="6790" y="605"/>
              </a:lnTo>
              <a:lnTo>
                <a:pt x="6790" y="778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4750591" y="1394153"/>
        <a:ext cx="4311547" cy="493924"/>
      </dsp:txXfrm>
    </dsp:sp>
    <dsp:sp modelId="{1D6A390A-5D21-4471-8118-836642373108}">
      <dsp:nvSpPr>
        <dsp:cNvPr id="3" name="Oval 2"/>
        <dsp:cNvSpPr/>
      </dsp:nvSpPr>
      <dsp:spPr bwMode="white">
        <a:xfrm>
          <a:off x="4311547" y="516066"/>
          <a:ext cx="878087" cy="878087"/>
        </a:xfrm>
        <a:prstGeom prst="ellipse">
          <a:avLst/>
        </a:prstGeom>
        <a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4000" r="-34000"/>
          </a:stretch>
        </a:blip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4311547" y="516066"/>
        <a:ext cx="878087" cy="878087"/>
      </dsp:txXfrm>
    </dsp:sp>
    <dsp:sp modelId="{391D4D64-B012-476C-B00F-165302F95827}">
      <dsp:nvSpPr>
        <dsp:cNvPr id="4" name="Rectangles 3"/>
        <dsp:cNvSpPr/>
      </dsp:nvSpPr>
      <dsp:spPr bwMode="white">
        <a:xfrm>
          <a:off x="5189634" y="494114"/>
          <a:ext cx="1317131" cy="878087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68580" tIns="68580" rIns="68580" bIns="6858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800" dirty="0">
              <a:solidFill>
                <a:schemeClr val="tx1"/>
              </a:solidFill>
            </a:rPr>
            <a:t>Data visualization </a:t>
          </a:r>
          <a:endParaRPr>
            <a:solidFill>
              <a:schemeClr val="tx1"/>
            </a:solidFill>
          </a:endParaRPr>
        </a:p>
      </dsp:txBody>
      <dsp:txXfrm>
        <a:off x="5189634" y="494114"/>
        <a:ext cx="1317131" cy="878087"/>
      </dsp:txXfrm>
    </dsp:sp>
    <dsp:sp modelId="{BDBCEC11-C397-41E6-96D5-748C290BFF10}">
      <dsp:nvSpPr>
        <dsp:cNvPr id="6" name="Oval 5"/>
        <dsp:cNvSpPr/>
      </dsp:nvSpPr>
      <dsp:spPr bwMode="white">
        <a:xfrm>
          <a:off x="0" y="1888077"/>
          <a:ext cx="878087" cy="878087"/>
        </a:xfrm>
        <a:prstGeom prst="ellipse">
          <a:avLst/>
        </a:prstGeom>
        <a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3000" r="-33000"/>
          </a:stretch>
        </a:blip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0" y="1888077"/>
        <a:ext cx="878087" cy="878087"/>
      </dsp:txXfrm>
    </dsp:sp>
    <dsp:sp modelId="{5EF2B4D3-E35E-4294-9170-3CE4BE6BD3FD}">
      <dsp:nvSpPr>
        <dsp:cNvPr id="7" name="Rectangles 6"/>
        <dsp:cNvSpPr/>
      </dsp:nvSpPr>
      <dsp:spPr bwMode="white">
        <a:xfrm>
          <a:off x="878087" y="1866125"/>
          <a:ext cx="1317131" cy="878087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68580" tIns="68580" rIns="68580" bIns="6858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800" dirty="0">
              <a:solidFill>
                <a:schemeClr val="tx1"/>
              </a:solidFill>
            </a:rPr>
            <a:t>Trends </a:t>
          </a:r>
          <a:endParaRPr>
            <a:solidFill>
              <a:schemeClr val="tx1"/>
            </a:solidFill>
          </a:endParaRPr>
        </a:p>
      </dsp:txBody>
      <dsp:txXfrm>
        <a:off x="878087" y="1866125"/>
        <a:ext cx="1317131" cy="878087"/>
      </dsp:txXfrm>
    </dsp:sp>
    <dsp:sp modelId="{EBC30E53-AD2A-483E-8ED2-3D3B74737ABC}">
      <dsp:nvSpPr>
        <dsp:cNvPr id="9" name="Oval 8"/>
        <dsp:cNvSpPr/>
      </dsp:nvSpPr>
      <dsp:spPr bwMode="white">
        <a:xfrm>
          <a:off x="0" y="3260089"/>
          <a:ext cx="878087" cy="878087"/>
        </a:xfrm>
        <a:prstGeom prst="ellipse">
          <a:avLst/>
        </a:prstGeom>
        <a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2000" r="-22000"/>
          </a:stretch>
        </a:blip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0" y="3260089"/>
        <a:ext cx="878087" cy="878087"/>
      </dsp:txXfrm>
    </dsp:sp>
    <dsp:sp modelId="{3DE8F613-F69D-4159-AC4D-039B0B7B1FCB}">
      <dsp:nvSpPr>
        <dsp:cNvPr id="10" name="Rectangles 9"/>
        <dsp:cNvSpPr/>
      </dsp:nvSpPr>
      <dsp:spPr bwMode="white">
        <a:xfrm>
          <a:off x="878087" y="3238136"/>
          <a:ext cx="1317131" cy="878087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68580" tIns="68580" rIns="68580" bIns="6858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800" dirty="0">
              <a:solidFill>
                <a:schemeClr val="tx1"/>
              </a:solidFill>
            </a:rPr>
            <a:t>Line plot</a:t>
          </a:r>
          <a:endParaRPr>
            <a:solidFill>
              <a:schemeClr val="tx1"/>
            </a:solidFill>
          </a:endParaRPr>
        </a:p>
      </dsp:txBody>
      <dsp:txXfrm>
        <a:off x="878087" y="3238136"/>
        <a:ext cx="1317131" cy="878087"/>
      </dsp:txXfrm>
    </dsp:sp>
    <dsp:sp modelId="{BD11416D-4CB0-4D6E-B1E6-5D8ABD463F1C}">
      <dsp:nvSpPr>
        <dsp:cNvPr id="12" name="Oval 11"/>
        <dsp:cNvSpPr/>
      </dsp:nvSpPr>
      <dsp:spPr bwMode="white">
        <a:xfrm>
          <a:off x="5865345" y="1899053"/>
          <a:ext cx="878087" cy="878087"/>
        </a:xfrm>
        <a:prstGeom prst="ellipse">
          <a:avLst/>
        </a:prstGeom>
        <a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5865345" y="1899053"/>
        <a:ext cx="878087" cy="878087"/>
      </dsp:txXfrm>
    </dsp:sp>
    <dsp:sp modelId="{A46BDA9E-A87B-4847-8532-6C0658D92987}">
      <dsp:nvSpPr>
        <dsp:cNvPr id="13" name="Rectangles 12"/>
        <dsp:cNvSpPr/>
      </dsp:nvSpPr>
      <dsp:spPr bwMode="white">
        <a:xfrm>
          <a:off x="6708495" y="1867267"/>
          <a:ext cx="1564106" cy="878087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68580" tIns="68580" rIns="68580" bIns="6858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800" dirty="0">
              <a:solidFill>
                <a:schemeClr val="tx1"/>
              </a:solidFill>
            </a:rPr>
            <a:t>Relationships</a:t>
          </a:r>
          <a:endParaRPr>
            <a:solidFill>
              <a:schemeClr val="tx1"/>
            </a:solidFill>
          </a:endParaRPr>
        </a:p>
      </dsp:txBody>
      <dsp:txXfrm>
        <a:off x="6708495" y="1867267"/>
        <a:ext cx="1564106" cy="878087"/>
      </dsp:txXfrm>
    </dsp:sp>
    <dsp:sp modelId="{8A84F1C4-92FE-43C6-9BED-48C6E7DB8F73}">
      <dsp:nvSpPr>
        <dsp:cNvPr id="15" name="Oval 14"/>
        <dsp:cNvSpPr/>
      </dsp:nvSpPr>
      <dsp:spPr bwMode="white">
        <a:xfrm>
          <a:off x="2414740" y="3282041"/>
          <a:ext cx="878087" cy="878087"/>
        </a:xfrm>
        <a:prstGeom prst="ellipse">
          <a:avLst/>
        </a:prstGeom>
        <a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2414740" y="3282041"/>
        <a:ext cx="878087" cy="878087"/>
      </dsp:txXfrm>
    </dsp:sp>
    <dsp:sp modelId="{2E8ABDCA-3A7B-40B8-A5A4-625583F82B25}">
      <dsp:nvSpPr>
        <dsp:cNvPr id="16" name="Rectangles 15"/>
        <dsp:cNvSpPr/>
      </dsp:nvSpPr>
      <dsp:spPr bwMode="white">
        <a:xfrm>
          <a:off x="3292827" y="3260089"/>
          <a:ext cx="1317131" cy="878087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68580" tIns="68580" rIns="68580" bIns="6858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800" dirty="0">
              <a:solidFill>
                <a:schemeClr val="tx1"/>
              </a:solidFill>
            </a:rPr>
            <a:t>Scatter plots </a:t>
          </a:r>
          <a:endParaRPr>
            <a:solidFill>
              <a:schemeClr val="tx1"/>
            </a:solidFill>
          </a:endParaRPr>
        </a:p>
      </dsp:txBody>
      <dsp:txXfrm>
        <a:off x="3292827" y="3260089"/>
        <a:ext cx="1317131" cy="878087"/>
      </dsp:txXfrm>
    </dsp:sp>
    <dsp:sp modelId="{7A2D2992-7A3C-4F8C-8F8B-F3FC1091C204}">
      <dsp:nvSpPr>
        <dsp:cNvPr id="18" name="Oval 17"/>
        <dsp:cNvSpPr/>
      </dsp:nvSpPr>
      <dsp:spPr bwMode="white">
        <a:xfrm>
          <a:off x="4829480" y="3282041"/>
          <a:ext cx="878087" cy="878087"/>
        </a:xfrm>
        <a:prstGeom prst="ellipse">
          <a:avLst/>
        </a:prstGeom>
        <a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4000" r="-24000"/>
          </a:stretch>
        </a:blip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4829480" y="3282041"/>
        <a:ext cx="878087" cy="878087"/>
      </dsp:txXfrm>
    </dsp:sp>
    <dsp:sp modelId="{B7C8F48A-3585-46C5-A2AC-FD2C2AEE7A3C}">
      <dsp:nvSpPr>
        <dsp:cNvPr id="19" name="Rectangles 18"/>
        <dsp:cNvSpPr/>
      </dsp:nvSpPr>
      <dsp:spPr bwMode="white">
        <a:xfrm>
          <a:off x="5707567" y="3260089"/>
          <a:ext cx="1317131" cy="878087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68580" tIns="68580" rIns="68580" bIns="6858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800" dirty="0">
              <a:solidFill>
                <a:schemeClr val="tx1"/>
              </a:solidFill>
            </a:rPr>
            <a:t>Reg plot</a:t>
          </a:r>
          <a:endParaRPr>
            <a:solidFill>
              <a:schemeClr val="tx1"/>
            </a:solidFill>
          </a:endParaRPr>
        </a:p>
      </dsp:txBody>
      <dsp:txXfrm>
        <a:off x="5707567" y="3260089"/>
        <a:ext cx="1317131" cy="878087"/>
      </dsp:txXfrm>
    </dsp:sp>
    <dsp:sp modelId="{453720F8-203F-47F1-9AEF-36E26A607A2E}">
      <dsp:nvSpPr>
        <dsp:cNvPr id="21" name="Oval 20"/>
        <dsp:cNvSpPr/>
      </dsp:nvSpPr>
      <dsp:spPr bwMode="white">
        <a:xfrm>
          <a:off x="7244219" y="3282041"/>
          <a:ext cx="878087" cy="878087"/>
        </a:xfrm>
        <a:prstGeom prst="ellipse">
          <a:avLst/>
        </a:prstGeom>
        <a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1000" r="-11000"/>
          </a:stretch>
        </a:blip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7244219" y="3282041"/>
        <a:ext cx="878087" cy="878087"/>
      </dsp:txXfrm>
    </dsp:sp>
    <dsp:sp modelId="{EC8DA9D6-097F-46AE-9E0D-E2FD677196E1}">
      <dsp:nvSpPr>
        <dsp:cNvPr id="22" name="Rectangles 21"/>
        <dsp:cNvSpPr/>
      </dsp:nvSpPr>
      <dsp:spPr bwMode="white">
        <a:xfrm>
          <a:off x="8122306" y="3260089"/>
          <a:ext cx="1317131" cy="878087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68580" tIns="68580" rIns="68580" bIns="6858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800" dirty="0">
              <a:solidFill>
                <a:schemeClr val="tx1"/>
              </a:solidFill>
            </a:rPr>
            <a:t>Heat Map</a:t>
          </a:r>
          <a:endParaRPr>
            <a:solidFill>
              <a:schemeClr val="tx1"/>
            </a:solidFill>
          </a:endParaRPr>
        </a:p>
      </dsp:txBody>
      <dsp:txXfrm>
        <a:off x="8122306" y="3260089"/>
        <a:ext cx="1317131" cy="878087"/>
      </dsp:txXfrm>
    </dsp:sp>
    <dsp:sp modelId="{87FF84B6-3750-433E-AFD7-4B6B445F200F}">
      <dsp:nvSpPr>
        <dsp:cNvPr id="24" name="Oval 23"/>
        <dsp:cNvSpPr/>
      </dsp:nvSpPr>
      <dsp:spPr bwMode="white">
        <a:xfrm>
          <a:off x="9658959" y="3282041"/>
          <a:ext cx="878087" cy="878087"/>
        </a:xfrm>
        <a:prstGeom prst="ellipse">
          <a:avLst/>
        </a:prstGeom>
        <a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9658959" y="3282041"/>
        <a:ext cx="878087" cy="878087"/>
      </dsp:txXfrm>
    </dsp:sp>
    <dsp:sp modelId="{EEB3AF2C-AC47-464A-AC57-FD1D6540552F}">
      <dsp:nvSpPr>
        <dsp:cNvPr id="25" name="Rectangles 24"/>
        <dsp:cNvSpPr/>
      </dsp:nvSpPr>
      <dsp:spPr bwMode="white">
        <a:xfrm>
          <a:off x="10537046" y="3260089"/>
          <a:ext cx="1317131" cy="878087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68580" tIns="68580" rIns="68580" bIns="6858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800" dirty="0">
              <a:solidFill>
                <a:schemeClr val="tx1"/>
              </a:solidFill>
            </a:rPr>
            <a:t>Bar plots </a:t>
          </a:r>
          <a:endParaRPr>
            <a:solidFill>
              <a:schemeClr val="tx1"/>
            </a:solidFill>
          </a:endParaRPr>
        </a:p>
      </dsp:txBody>
      <dsp:txXfrm>
        <a:off x="10537046" y="3260089"/>
        <a:ext cx="1317131" cy="878087"/>
      </dsp:txXfrm>
    </dsp:sp>
    <dsp:sp modelId="{12ABA6FA-09DB-4619-A0CB-E6FBEA60BCB4}">
      <dsp:nvSpPr>
        <dsp:cNvPr id="27" name="Oval 26"/>
        <dsp:cNvSpPr/>
      </dsp:nvSpPr>
      <dsp:spPr bwMode="white">
        <a:xfrm>
          <a:off x="8623094" y="1888077"/>
          <a:ext cx="878087" cy="878087"/>
        </a:xfrm>
        <a:prstGeom prst="ellipse">
          <a:avLst/>
        </a:prstGeom>
        <a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8623094" y="1888077"/>
        <a:ext cx="878087" cy="878087"/>
      </dsp:txXfrm>
    </dsp:sp>
    <dsp:sp modelId="{56FEA38A-2607-4897-B723-2B31123EB0EA}">
      <dsp:nvSpPr>
        <dsp:cNvPr id="28" name="Rectangles 27"/>
        <dsp:cNvSpPr/>
      </dsp:nvSpPr>
      <dsp:spPr bwMode="white">
        <a:xfrm>
          <a:off x="9501181" y="1866125"/>
          <a:ext cx="1317131" cy="878087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68580" tIns="68580" rIns="68580" bIns="6858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800" dirty="0">
              <a:solidFill>
                <a:schemeClr val="tx1"/>
              </a:solidFill>
            </a:rPr>
            <a:t>Distribution Plots</a:t>
          </a:r>
          <a:endParaRPr>
            <a:solidFill>
              <a:schemeClr val="tx1"/>
            </a:solidFill>
          </a:endParaRPr>
        </a:p>
      </dsp:txBody>
      <dsp:txXfrm>
        <a:off x="9501181" y="1866125"/>
        <a:ext cx="1317131" cy="8780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srcNode" val="image"/>
                    <dgm:param type="dstNode" val="image2"/>
                    <dgm:param type="dim" val="1D"/>
                    <dgm:param type="endSty" val="noArr"/>
                    <dgm:param type="connRout" val="bend"/>
                    <dgm:param type="begPts" val="bCtr"/>
                    <dgm:param type="endPts" val="tCtr"/>
                    <dgm:param type="bendPt" val="end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srcNode" val="image2"/>
                            <dgm:param type="dstNode" val="image3"/>
                            <dgm:param type="dim" val="1D"/>
                            <dgm:param type="endSty" val="noArr"/>
                            <dgm:param type="connRout" val="bend"/>
                            <dgm:param type="begPts" val="bCtr"/>
                            <dgm:param type="endPts" val="tCtr"/>
                            <dgm:param type="bendPt" val="end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srcNode" val="image3"/>
                                        <dgm:param type="dstNode" val="image4"/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gPts" val="bCtr"/>
                                        <dgm:param type="endPts" val="tCtr"/>
                                        <dgm:param type="bendPt" val="end"/>
                                      </dgm:alg>
                                    </dgm:if>
                                    <dgm:else name="Name26">
                                      <dgm:alg type="conn">
                                        <dgm:param type="srcNode" val="image4"/>
                                        <dgm:param type="dstNode" val="image4"/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gPts" val="bCtr"/>
                                        <dgm:param type="endPts" val="tCtr"/>
                                        <dgm:param type="bendPt" val="end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11:26:12"/>
    </inkml:context>
    <inkml:brush xml:id="br0">
      <inkml:brushProperty name="width" value="0.05" units="cm"/>
      <inkml:brushProperty name="height" value="0.05" units="cm"/>
      <inkml:brushProperty name="color" value="#000000"/>
    </inkml:brush>
  </inkml:definitions>
  <inkml:trace contextRef="#ctx0" brushRef="#br0">170 1 24575,'-4'235'0,"-21"642"0,-3 96-855,-13 475-5376,13-450 4435,7-259 281,9-238 1012,5-187 8,3-16 372,6-99 7383,-1-4-3744,3 515-2774,8-397-742,0-9 0,-13 127-1365,1-409-5461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11:26:27"/>
    </inkml:context>
    <inkml:brush xml:id="br0">
      <inkml:brushProperty name="width" value="0.05" units="cm"/>
      <inkml:brushProperty name="height" value="0.05" units="cm"/>
      <inkml:brushProperty name="color" value="#000000"/>
    </inkml:brush>
  </inkml:definitions>
  <inkml:trace contextRef="#ctx0" brushRef="#br0">1 0 24575,'0'0'-8191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1:31:35"/>
    </inkml:context>
    <inkml:brush xml:id="br0">
      <inkml:brushProperty name="width" value="0.05" units="cm"/>
      <inkml:brushProperty name="height" value="0.05" units="cm"/>
      <inkml:brushProperty name="color" value="#000000"/>
    </inkml:brush>
  </inkml:definitions>
  <inkml:trace contextRef="#ctx0" brushRef="#br0">0 118 24575,'12'-1'0,"0"0"0,-1 0 0,18-5 0,20-4 0,941-57-621,7 57-162,-866 10 895,7140 2 1180,-7246-3-1292,1-1 0,26-7 0,-27 5 0,49-4 0,-20 9-1365,-31-1-5461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1:31:35"/>
    </inkml:context>
    <inkml:brush xml:id="br0">
      <inkml:brushProperty name="width" value="0.05" units="cm"/>
      <inkml:brushProperty name="height" value="0.05" units="cm"/>
      <inkml:brushProperty name="color" value="#000000"/>
    </inkml:brush>
  </inkml:definitions>
  <inkml:trace contextRef="#ctx0" brushRef="#br0">1 1 24575,'0'0'-8191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1:31:39"/>
    </inkml:context>
    <inkml:brush xml:id="br0">
      <inkml:brushProperty name="width" value="0.05" units="cm"/>
      <inkml:brushProperty name="height" value="0.05" units="cm"/>
      <inkml:brushProperty name="color" value="#000000"/>
    </inkml:brush>
  </inkml:definitions>
  <inkml:trace contextRef="#ctx0" brushRef="#br0">1 0 24575,'0'0'-8191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1:31:39"/>
    </inkml:context>
    <inkml:brush xml:id="br0">
      <inkml:brushProperty name="width" value="0.05" units="cm"/>
      <inkml:brushProperty name="height" value="0.05" units="cm"/>
      <inkml:brushProperty name="color" value="#000000"/>
    </inkml:brush>
  </inkml:definitions>
  <inkml:trace contextRef="#ctx0" brushRef="#br0">0 0 24575,'0'0'-8191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1:31:36"/>
    </inkml:context>
    <inkml:brush xml:id="br0">
      <inkml:brushProperty name="width" value="0.05" units="cm"/>
      <inkml:brushProperty name="height" value="0.05" units="cm"/>
      <inkml:brushProperty name="color" value="#000000"/>
    </inkml:brush>
  </inkml:definitions>
  <inkml:trace contextRef="#ctx0" brushRef="#br0">0 1 24575,'0'0'-8191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1:31:36"/>
    </inkml:context>
    <inkml:brush xml:id="br0">
      <inkml:brushProperty name="width" value="0.05" units="cm"/>
      <inkml:brushProperty name="height" value="0.05" units="cm"/>
      <inkml:brushProperty name="color" value="#000000"/>
    </inkml:brush>
  </inkml:definitions>
  <inkml:trace contextRef="#ctx0" brushRef="#br0">1 1 24575,'0'0'-8191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1:31:36"/>
    </inkml:context>
    <inkml:brush xml:id="br0">
      <inkml:brushProperty name="width" value="0.05" units="cm"/>
      <inkml:brushProperty name="height" value="0.05" units="cm"/>
      <inkml:brushProperty name="color" value="#000000"/>
    </inkml:brush>
  </inkml:definitions>
  <inkml:trace contextRef="#ctx0" brushRef="#br0">69 303 24575,'0'0'-8191</inkml:trace>
  <inkml:trace contextRef="#ctx0" brushRef="#br0">0 0 24575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1:31:37"/>
    </inkml:context>
    <inkml:brush xml:id="br0">
      <inkml:brushProperty name="width" value="0.05" units="cm"/>
      <inkml:brushProperty name="height" value="0.05" units="cm"/>
      <inkml:brushProperty name="color" value="#000000"/>
    </inkml:brush>
  </inkml:definitions>
  <inkml:trace contextRef="#ctx0" brushRef="#br0">1 0 24575,'0'0'-8191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1:31:37"/>
    </inkml:context>
    <inkml:brush xml:id="br0">
      <inkml:brushProperty name="width" value="0.05" units="cm"/>
      <inkml:brushProperty name="height" value="0.05" units="cm"/>
      <inkml:brushProperty name="color" value="#000000"/>
    </inkml:brush>
  </inkml:definitions>
  <inkml:trace contextRef="#ctx0" brushRef="#br0">0 1 24575,'0'0'-8191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1:31:37"/>
    </inkml:context>
    <inkml:brush xml:id="br0">
      <inkml:brushProperty name="width" value="0.05" units="cm"/>
      <inkml:brushProperty name="height" value="0.05" units="cm"/>
      <inkml:brushProperty name="color" value="#000000"/>
    </inkml:brush>
  </inkml:definitions>
  <inkml:trace contextRef="#ctx0" brushRef="#br0">395 0 24575,'0'4'0,"0"6"0,0 0-8191</inkml:trace>
  <inkml:trace contextRef="#ctx0" brushRef="#br0">0 629 24575,'0'0'-8191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11:26:30"/>
    </inkml:context>
    <inkml:brush xml:id="br0">
      <inkml:brushProperty name="width" value="0.05" units="cm"/>
      <inkml:brushProperty name="height" value="0.05" units="cm"/>
      <inkml:brushProperty name="color" value="#000000"/>
    </inkml:brush>
  </inkml:definitions>
  <inkml:trace contextRef="#ctx0" brushRef="#br0">218 740 24575,'-1'11'0,"0"0"0,-1 0 0,-4 14 0,-2 17 0,7-37 0,0 0 0,1 0 0,0 0 0,0-1 0,0 1 0,1 0 0,-1 0 0,1 0 0,0 0 0,1-1 0,-1 1 0,1 0 0,0-1 0,5 9 0,-5-10 0,1 0 0,0-1 0,0 1 0,0-1 0,0 1 0,0-1 0,0 0 0,1 0 0,-1 0 0,1 0 0,-1-1 0,1 1 0,0-1 0,0 0 0,0 0 0,-1-1 0,1 1 0,0-1 0,4 0 0,2 1 0,77 1 0,-77-2 0,0-1 0,0 0 0,-1-1 0,1 0 0,0 0 0,13-5 0,-18 4 0,0 1 0,0-1 0,-1 0 0,1 0 0,0 0 0,-1-1 0,0 1 0,0-1 0,0 0 0,0 0 0,-1-1 0,1 1 0,-1-1 0,0 0 0,-1 0 0,1 0 0,-1 0 0,0 0 0,0 0 0,-1 0 0,1-1 0,-1 1 0,0-1 0,-1 1 0,1-1 0,-1 0 0,0 1 0,-1-1 0,1 1 0,-1-1 0,0 1 0,0-1 0,-1 1 0,-4-10 0,-9-15 0,-2 1 0,-2 1 0,0 1 0,-2 0 0,-33-33 0,44 52 0,-1 0 0,0 0 0,-14-6 0,-26-20 0,-4-2 0,42 29 0,0-1 0,1-1 0,-20-17 0,24 19 0,0 1 0,1 0 0,-2 1 0,1 0 0,-1 0 0,-14-6 0,-23-12 0,42 20 0,1 0 0,0-1 0,0 1 0,0-1 0,1 1 0,-1-1 0,1 0 0,0 0 0,0 0 0,0 0 0,0-1 0,1 1 0,0 0 0,0-1 0,0 1 0,1-1 0,-1 1 0,1-9 0,0 7 0,-1 0 0,2 1 0,-1-1 0,0 0 0,1 0 0,0 0 0,1 1 0,-1-1 0,1 1 0,0-1 0,1 1 0,-1 0 0,1-1 0,4-5 0,1 4 0,1 1 0,0-1 0,0 1 0,1 1 0,0 0 0,0 0 0,18-6 0,15-7 0,-5-2 0,1 2 0,1 2 0,0 2 0,55-13 0,-93 27 0,0-1 0,0 0 0,0 1 0,0 0 0,1 0 0,-1-1 0,0 1 0,0 1 0,1-1 0,-1 0 0,0 0 0,0 1 0,0-1 0,1 1 0,-1 0 0,0 0 0,0 0 0,0 0 0,0 0 0,0 0 0,-1 0 0,1 1 0,0-1 0,0 1 0,-1-1 0,3 4 0,-2-1 0,0 0 0,0 1 0,-1-1 0,1 1 0,-1 0 0,0-1 0,-1 1 0,1 0 0,-1 0 0,0-1 0,-1 8 0,0 13 0,-2-1 0,-1 0 0,0 0 0,-2 0 0,-1 0 0,-1-1 0,-19 40 0,5-15 0,-30 98 0,48-134 0,0 0 0,-1 0 0,-1-1 0,0 0 0,0 0 0,-1 0 0,-1-1 0,0 0 0,0 0 0,-11 9 0,12-11 0,-29 38-1365,25-34-5461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1:31:38"/>
    </inkml:context>
    <inkml:brush xml:id="br0">
      <inkml:brushProperty name="width" value="0.05" units="cm"/>
      <inkml:brushProperty name="height" value="0.05" units="cm"/>
      <inkml:brushProperty name="color" value="#000000"/>
    </inkml:brush>
  </inkml:definitions>
  <inkml:trace contextRef="#ctx0" brushRef="#br0">1 0 24575,'0'0'-8191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1:31:38"/>
    </inkml:context>
    <inkml:brush xml:id="br0">
      <inkml:brushProperty name="width" value="0.05" units="cm"/>
      <inkml:brushProperty name="height" value="0.05" units="cm"/>
      <inkml:brushProperty name="color" value="#000000"/>
    </inkml:brush>
  </inkml:definitions>
  <inkml:trace contextRef="#ctx0" brushRef="#br0">1 0 24575,'0'0'-8191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1:31:39"/>
    </inkml:context>
    <inkml:brush xml:id="br0">
      <inkml:brushProperty name="width" value="0.05" units="cm"/>
      <inkml:brushProperty name="height" value="0.05" units="cm"/>
      <inkml:brushProperty name="color" value="#000000"/>
    </inkml:brush>
  </inkml:definitions>
  <inkml:trace contextRef="#ctx0" brushRef="#br0">210 0 24575,'0'0'-8191</inkml:trace>
  <inkml:trace contextRef="#ctx0" brushRef="#br0">0 862 24575,'0'0'-8191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1:31:42"/>
    </inkml:context>
    <inkml:brush xml:id="br0">
      <inkml:brushProperty name="width" value="0.05" units="cm"/>
      <inkml:brushProperty name="height" value="0.05" units="cm"/>
      <inkml:brushProperty name="color" value="#000000"/>
    </inkml:brush>
  </inkml:definitions>
  <inkml:trace contextRef="#ctx0" brushRef="#br0">0 1 24575,'0'0'-8191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1:31:40"/>
    </inkml:context>
    <inkml:brush xml:id="br0">
      <inkml:brushProperty name="width" value="0.05" units="cm"/>
      <inkml:brushProperty name="height" value="0.05" units="cm"/>
      <inkml:brushProperty name="color" value="#000000"/>
    </inkml:brush>
  </inkml:definitions>
  <inkml:trace contextRef="#ctx0" brushRef="#br0">0 0 24575,'0'0'-8191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1:31:41"/>
    </inkml:context>
    <inkml:brush xml:id="br0">
      <inkml:brushProperty name="width" value="0.05" units="cm"/>
      <inkml:brushProperty name="height" value="0.05" units="cm"/>
      <inkml:brushProperty name="color" value="#000000"/>
    </inkml:brush>
  </inkml:definitions>
  <inkml:trace contextRef="#ctx0" brushRef="#br0">0 0 24575,'0'0'-8191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1:31:41"/>
    </inkml:context>
    <inkml:brush xml:id="br0">
      <inkml:brushProperty name="width" value="0.05" units="cm"/>
      <inkml:brushProperty name="height" value="0.05" units="cm"/>
      <inkml:brushProperty name="color" value="#000000"/>
    </inkml:brush>
  </inkml:definitions>
  <inkml:trace contextRef="#ctx0" brushRef="#br0">0 0 24575,'0'0'-8191</inkml:trace>
  <inkml:trace contextRef="#ctx0" brushRef="#br0">910 117 24575,'0'0'-8191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1:31:41"/>
    </inkml:context>
    <inkml:brush xml:id="br0">
      <inkml:brushProperty name="width" value="0.05" units="cm"/>
      <inkml:brushProperty name="height" value="0.05" units="cm"/>
      <inkml:brushProperty name="color" value="#000000"/>
    </inkml:brush>
  </inkml:definitions>
  <inkml:trace contextRef="#ctx0" brushRef="#br0">1 0 24575,'0'0'-8191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1:31:42"/>
    </inkml:context>
    <inkml:brush xml:id="br0">
      <inkml:brushProperty name="width" value="0.05" units="cm"/>
      <inkml:brushProperty name="height" value="0.05" units="cm"/>
      <inkml:brushProperty name="color" value="#000000"/>
    </inkml:brush>
  </inkml:definitions>
  <inkml:trace contextRef="#ctx0" brushRef="#br0">298 197 24575,'0'0'-8191</inkml:trace>
  <inkml:trace contextRef="#ctx0" brushRef="#br0">19 10 24575,'-8'-4'0,"-3"-1"-8191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1:31:43"/>
    </inkml:context>
    <inkml:brush xml:id="br0">
      <inkml:brushProperty name="width" value="0.05" units="cm"/>
      <inkml:brushProperty name="height" value="0.05" units="cm"/>
      <inkml:brushProperty name="color" value="#000000"/>
    </inkml:brush>
  </inkml:definitions>
  <inkml:trace contextRef="#ctx0" brushRef="#br0">187 0 24575,'0'12'0,"0"4"-8191</inkml:trace>
  <inkml:trace contextRef="#ctx0" brushRef="#br0">1 326 24575,'0'0'-8191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11:26:55"/>
    </inkml:context>
    <inkml:brush xml:id="br0">
      <inkml:brushProperty name="width" value="0.05" units="cm"/>
      <inkml:brushProperty name="height" value="0.05" units="cm"/>
      <inkml:brushProperty name="color" value="#000000"/>
    </inkml:brush>
  </inkml:definitions>
  <inkml:trace contextRef="#ctx0" brushRef="#br0">562 1 24575,'-1'7'0,"0"1"0,0 0 0,-1 0 0,0-1 0,0 1 0,-1-1 0,0 1 0,-7 11 0,-38 57 0,32-51 0,-44 70 0,26-38 0,-82 102 0,-61 53 0,160-193-682,-36 30-1,38-38-6143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1:31:43"/>
    </inkml:context>
    <inkml:brush xml:id="br0">
      <inkml:brushProperty name="width" value="0.05" units="cm"/>
      <inkml:brushProperty name="height" value="0.05" units="cm"/>
      <inkml:brushProperty name="color" value="#000000"/>
    </inkml:brush>
  </inkml:definitions>
  <inkml:trace contextRef="#ctx0" brushRef="#br0">1 0 24575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1:31:43"/>
    </inkml:context>
    <inkml:brush xml:id="br0">
      <inkml:brushProperty name="width" value="0.05" units="cm"/>
      <inkml:brushProperty name="height" value="0.05" units="cm"/>
      <inkml:brushProperty name="color" value="#000000"/>
    </inkml:brush>
  </inkml:definitions>
  <inkml:trace contextRef="#ctx0" brushRef="#br0">0 0 24575,'0'0'-8191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1:31:44"/>
    </inkml:context>
    <inkml:brush xml:id="br0">
      <inkml:brushProperty name="width" value="0.05" units="cm"/>
      <inkml:brushProperty name="height" value="0.05" units="cm"/>
      <inkml:brushProperty name="color" value="#000000"/>
    </inkml:brush>
  </inkml:definitions>
  <inkml:trace contextRef="#ctx0" brushRef="#br0">0 403 24575,'0'0'-8191</inkml:trace>
  <inkml:trace contextRef="#ctx0" brushRef="#br0">93 77 24575,'4'0'0,"1"-4"0,5-5 0,-1-5 0,-1-5 0,2 2 0,-1 3-8191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1:31:44"/>
    </inkml:context>
    <inkml:brush xml:id="br0">
      <inkml:brushProperty name="width" value="0.05" units="cm"/>
      <inkml:brushProperty name="height" value="0.05" units="cm"/>
      <inkml:brushProperty name="color" value="#000000"/>
    </inkml:brush>
  </inkml:definitions>
  <inkml:trace contextRef="#ctx0" brushRef="#br0">1 1 24575,'0'0'-8191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1:31:47"/>
    </inkml:context>
    <inkml:brush xml:id="br0">
      <inkml:brushProperty name="width" value="0.05" units="cm"/>
      <inkml:brushProperty name="height" value="0.05" units="cm"/>
      <inkml:brushProperty name="color" value="#000000"/>
    </inkml:brush>
  </inkml:definitions>
  <inkml:trace contextRef="#ctx0" brushRef="#br0">151 146 24575,'-6'0'0,"-1"0"0,1 0 0,0 0 0,0-1 0,-1 0 0,1 0 0,0-1 0,0 1 0,0-1 0,0-1 0,1 1 0,-1-1 0,0 0 0,1 0 0,0-1 0,0 1 0,0-1 0,0 0 0,1-1 0,-1 1 0,1-1 0,0 0 0,0 0 0,1 0 0,0 0 0,-6-11 0,9 14 0,-1 1 0,1 0 0,-1 0 0,1-1 0,-1 1 0,1 0 0,0-1 0,-1 1 0,1-1 0,0 1 0,0 0 0,0-1 0,0 1 0,0-1 0,0 1 0,1 0 0,-1-1 0,0 1 0,1 0 0,-1-1 0,1 1 0,1-2 0,-1 1 0,1 0 0,-1 1 0,1-1 0,0 1 0,-1 0 0,1-1 0,0 1 0,0 0 0,0 0 0,0 0 0,0 0 0,0 1 0,3-1 0,7-2 0,1 1 0,0 0 0,25 1 0,-34 1 0,15 0 0,-9-1 0,1 1 0,0 0 0,-1 1 0,19 4 0,-26-5 0,-1 1 0,0 0 0,1-1 0,-1 1 0,0 0 0,0 1 0,0-1 0,0 0 0,0 1 0,0-1 0,0 1 0,0-1 0,-1 1 0,1 0 0,-1 0 0,1 0 0,-1 0 0,0 0 0,1 0 0,-1 0 0,0 0 0,0 0 0,-1 1 0,1-1 0,0 0 0,0 4 0,0 4 0,0 0 0,-1 0 0,0 0 0,-1 0 0,0 0 0,-4 17 0,4-24 0,1 0 0,-1-1 0,0 1 0,0-1 0,-1 1 0,1-1 0,0 1 0,-1-1 0,1 0 0,-1 0 0,0 0 0,-4 4 0,5-5 0,-1 0 0,1 0 0,-1-1 0,1 1 0,-1-1 0,1 1 0,-1-1 0,1 1 0,-1-1 0,0 0 0,1 0 0,-1 0 0,0 0 0,1 0 0,-1 0 0,0 0 0,1-1 0,-1 1 0,1-1 0,-1 1 0,1-1 0,-1 1 0,-2-2 0,-1-1 0,0 0 0,0-1 0,0 1 0,0-1 0,1 0 0,0 0 0,0 0 0,0-1 0,0 1 0,0-1 0,1 0 0,-5-9 0,7 12 0,0 0 0,0-1 0,0 1 0,0 0 0,0-1 0,0 1 0,1-1 0,-1 1 0,1-1 0,0 1 0,-1-1 0,1 0 0,0 1 0,1-1 0,-1 1 0,0-1 0,1 1 0,-1-1 0,1 1 0,0-1 0,0 1 0,0 0 0,0-1 0,0 1 0,1 0 0,-1 0 0,0 0 0,1 0 0,0 0 0,2-3 0,0 2 0,1 0 0,-1 0 0,1 0 0,-1 0 0,1 0 0,0 1 0,0 0 0,0 0 0,0 1 0,0-1 0,1 1 0,-1 0 0,8 0 0,-10 1 0,-1 0 0,1 0 0,0 1 0,0 0 0,0-1 0,0 1 0,0 0 0,0 0 0,-1 0 0,1 1 0,0-1 0,-1 1 0,1-1 0,-1 1 0,0 0 0,1 0 0,-1 0 0,0 0 0,0 0 0,0 1 0,-1-1 0,1 1 0,0-1 0,-1 1 0,2 3 0,1 3 0,0 1 0,-1 0 0,0 0 0,3 15 0,-5-22 0,-1 0 0,1 0 0,-1 1 0,0-1 0,0 0 0,0 0 0,0 1 0,0-1 0,-1 0 0,0 0 0,1 0 0,-1 0 0,0 0 0,-1 1 0,1-2 0,0 1 0,-1 0 0,-2 3 0,3-5 0,0 0 0,0 0 0,0-1 0,0 1 0,0 0 0,0-1 0,-1 1 0,1-1 0,0 1 0,0-1 0,-1 1 0,1-1 0,0 0 0,-1 0 0,1 1 0,-1-1 0,1 0 0,0 0 0,-1-1 0,1 1 0,0 0 0,-1 0 0,1-1 0,0 1 0,-1-1 0,1 1 0,0-1 0,0 1 0,-1-1 0,1 0 0,0 1 0,0-1 0,0 0 0,0 0 0,0 0 0,0 0 0,-1-2 0,-2-1 0,1 0 0,-1 0 0,1 0 0,0 0 0,0-1 0,1 1 0,-1-1 0,-2-9 0,0-7-1365,3 1-5461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1:33:32"/>
    </inkml:context>
    <inkml:brush xml:id="br0">
      <inkml:brushProperty name="width" value="0.05" units="cm"/>
      <inkml:brushProperty name="height" value="0.05" units="cm"/>
      <inkml:brushProperty name="color" value="#000000"/>
    </inkml:brush>
  </inkml:definitions>
  <inkml:trace contextRef="#ctx0" brushRef="#br0">1137 1 24575,'-4'9'0,"1"1"0,-2-1 0,1 0 0,-1 0 0,-1 0 0,1-1 0,-1 0 0,-13 13 0,1 1 0,-343 465 0,210-294 0,87-116 0,-83 133 0,122-162 0,2 1 0,3 1 0,-19 68 0,-3 9 0,7-51 0,25-58 0,1 1 0,1 0 0,-8 28 0,12-33-124,0 0 0,-2 0 0,1-1 0,-2 1 0,1-1 0,-2 0-1,0-1 1,0 0 0,-1 0 0,-20 18 0,11-14-6702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1:33:33"/>
    </inkml:context>
    <inkml:brush xml:id="br0">
      <inkml:brushProperty name="width" value="0.05" units="cm"/>
      <inkml:brushProperty name="height" value="0.05" units="cm"/>
      <inkml:brushProperty name="color" value="#000000"/>
    </inkml:brush>
  </inkml:definitions>
  <inkml:trace contextRef="#ctx0" brushRef="#br0">0 0 24575,'1'27'0,"1"-1"0,2 1 0,0-1 0,1 0 0,2 0 0,1-1 0,21 47 0,7-1 0,59 86 0,-7-14 0,-43-72 0,3-2 0,110 120 0,34 46 0,-99-120 0,-79-97-1365,-1-3-5461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1:34:30"/>
    </inkml:context>
    <inkml:brush xml:id="br0">
      <inkml:brushProperty name="width" value="0.05" units="cm"/>
      <inkml:brushProperty name="height" value="0.05" units="cm"/>
      <inkml:brushProperty name="color" value="#000000"/>
    </inkml:brush>
  </inkml:definitions>
  <inkml:trace contextRef="#ctx0" brushRef="#br0">1101 1 24575,'-81'3'0,"-107"20"0,105-11 0,59-9 0,-87 12 0,-130 1 0,-15-18 0,252 2 0,0 0 0,0 1 0,0 0 0,0-1 0,0 1 0,0 1 0,0-1 0,0 1 0,0-1 0,1 1 0,-1 0 0,1 0 0,-1 1 0,1-1 0,0 1 0,0-1 0,0 1 0,0 0 0,0 0 0,1 1 0,-1-1 0,1 0 0,0 1 0,0-1 0,0 1 0,0 0 0,1 0 0,0 0 0,-2 5 0,-2 12 0,1 1 0,0 0 0,1 0 0,1 27 0,1-28 0,-4 213 0,9 0 0,60 396 0,50 24 0,19 300 0,-110-610 0,17 150 0,-13-47 0,-29 1 0,0-147 0,2 1766 0,0-2065 0,0 1 0,0-1 0,0 1 0,1-1 0,-1 1 0,1-1 0,0 1 0,0-1 0,0 0 0,0 1 0,0-1 0,0 0 0,0 0 0,1 0 0,-1 0 0,1 0 0,0 0 0,0 0 0,-1 0 0,1-1 0,0 1 0,1-1 0,-1 1 0,0-1 0,0 0 0,0 0 0,1 0 0,-1 0 0,4 1 0,8 1 0,-1 0 0,1-1 0,0-1 0,19 1 0,-13-2 0,282 1 59,-159-3-1483,-116 1-5402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1:34:36"/>
    </inkml:context>
    <inkml:brush xml:id="br0">
      <inkml:brushProperty name="width" value="0.05" units="cm"/>
      <inkml:brushProperty name="height" value="0.05" units="cm"/>
      <inkml:brushProperty name="color" value="#000000"/>
    </inkml:brush>
  </inkml:definitions>
  <inkml:trace contextRef="#ctx0" brushRef="#br0">1029 1 24575,'-7'6'0,"-1"0"0,0-1 0,-1 0 0,-16 8 0,-3 1 0,5-3 0,-1 0 0,0-1 0,0-1 0,-1-2 0,0 0 0,-29 3 0,-159 9 0,154-15 0,-115-2 0,6-1 0,164 0 0,0-1 0,0 1 0,0 0 0,0 0 0,0 0 0,0 0 0,0 1 0,1-1 0,-1 1 0,1 0 0,-1 0 0,1 1 0,-1-1 0,1 1 0,0 0 0,0-1 0,1 1 0,-1 1 0,0-1 0,1 0 0,0 1 0,0-1 0,0 1 0,0-1 0,0 1 0,1 0 0,-2 5 0,-2 11 0,1 0 0,1 0 0,0 0 0,1 26 0,0-18 0,-24 658 0,28 4 0,0-231 0,-2 63 0,0-519 0,0 8 0,0 1 0,1-1 0,0 0 0,5 20 0,-5-28 0,0 0 0,0 0 0,0-1 0,0 1 0,1 0 0,-1 0 0,1-1 0,0 1 0,0-1 0,0 1 0,0-1 0,0 0 0,1 0 0,-1 0 0,1 0 0,-1 0 0,1 0 0,0-1 0,-1 1 0,1-1 0,0 0 0,5 1 0,17 4 0,1-2 0,-1-1 0,1-1 0,39-2 0,-20 0 0,983-30 0,-866 16-1365,-111 10-5461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1:34:38"/>
    </inkml:context>
    <inkml:brush xml:id="br0">
      <inkml:brushProperty name="width" value="0.05" units="cm"/>
      <inkml:brushProperty name="height" value="0.05" units="cm"/>
      <inkml:brushProperty name="color" value="#000000"/>
    </inkml:brush>
  </inkml:definitions>
  <inkml:trace contextRef="#ctx0" brushRef="#br0">1 90 24575,'0'-1'0,"1"0"0,-1 1 0,1-1 0,-1 1 0,0-1 0,1 0 0,0 1 0,-1-1 0,1 1 0,-1 0 0,1-1 0,-1 1 0,1-1 0,0 1 0,-1 0 0,1-1 0,0 1 0,0 0 0,-1 0 0,1 0 0,0 0 0,-1-1 0,1 1 0,0 0 0,0 0 0,-1 0 0,2 1 0,1-2 0,76-7 0,136 2 0,-127 6 0,2333-3-775,-1232 5 829,-1088-2-46,1221-14 104,-348-9 489,-336 13-601,-613 8-682,46-9-1,-52 7-6143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11:26:56"/>
    </inkml:context>
    <inkml:brush xml:id="br0">
      <inkml:brushProperty name="width" value="0.05" units="cm"/>
      <inkml:brushProperty name="height" value="0.05" units="cm"/>
      <inkml:brushProperty name="color" value="#000000"/>
    </inkml:brush>
  </inkml:definitions>
  <inkml:trace contextRef="#ctx0" brushRef="#br0">1158 0 24575,'-1'6'0,"0"0"0,-1 0 0,1-1 0,-1 1 0,0-1 0,-1 1 0,1-1 0,-1 0 0,0 0 0,0 0 0,-1 0 0,-4 5 0,1 0 0,-67 81 0,-115 113 0,93-105 0,-342 376 0,213-230 0,142-162 0,73-78 0,12-16 0,16-26 0,-16 33 0,26-49-1365,1-2-5461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1:34:42"/>
    </inkml:context>
    <inkml:brush xml:id="br0">
      <inkml:brushProperty name="width" value="0.05" units="cm"/>
      <inkml:brushProperty name="height" value="0.05" units="cm"/>
      <inkml:brushProperty name="color" value="#000000"/>
    </inkml:brush>
  </inkml:definitions>
  <inkml:trace contextRef="#ctx0" brushRef="#br0">1 0 24575,'5170'0'-5817,"-2875"0"10269,-2271 0-11278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1:34:44"/>
    </inkml:context>
    <inkml:brush xml:id="br0">
      <inkml:brushProperty name="width" value="0.05" units="cm"/>
      <inkml:brushProperty name="height" value="0.05" units="cm"/>
      <inkml:brushProperty name="color" value="#000000"/>
    </inkml:brush>
  </inkml:definitions>
  <inkml:trace contextRef="#ctx0" brushRef="#br0">1 25 24575,'793'-12'0,"6"0"0,2560 13-1365,-3337-1-5461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1:34:46"/>
    </inkml:context>
    <inkml:brush xml:id="br0">
      <inkml:brushProperty name="width" value="0.05" units="cm"/>
      <inkml:brushProperty name="height" value="0.05" units="cm"/>
      <inkml:brushProperty name="color" value="#000000"/>
    </inkml:brush>
  </inkml:definitions>
  <inkml:trace contextRef="#ctx0" brushRef="#br0">0 27 24575,'30'-1'0,"37"-7"0,14-1 0,699 1-1,-477 10-126,6465-1-2805,-3747-1 4627,-3002 0-8521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1:35:08"/>
    </inkml:context>
    <inkml:brush xml:id="br0">
      <inkml:brushProperty name="width" value="0.05" units="cm"/>
      <inkml:brushProperty name="height" value="0.05" units="cm"/>
      <inkml:brushProperty name="color" value="#000000"/>
    </inkml:brush>
  </inkml:definitions>
  <inkml:trace contextRef="#ctx0" brushRef="#br0">795 2380 24575,'2669'0'0,"-2233"-11"0,32-1 0,-399 11 0,64 3 0,-94 6 0,-36-7 0,1 1 0,-1-1 0,1 0 0,-1 0 0,1-1 0,0 1 0,0-1 0,-1 1 0,1-1 0,0-1 0,0 1 0,-1 0 0,1-1 0,0 0 0,0 0 0,-1 0 0,1 0 0,-1 0 0,1-1 0,2-1 0,7-7 0,-1 0 0,-1-1 0,0 0 0,0 0 0,-1-1 0,-1-1 0,0 1 0,0-2 0,6-14 0,-1 0 0,-2 0 0,-1-1 0,11-48 0,-9 15 0,-3 1 0,3-76 0,-10-125 0,-3 243 0,0 7 0,-1 1 0,-1-1 0,0 1 0,0-1 0,-1 1 0,-1 0 0,0 0 0,0 1 0,-1-1 0,0 1 0,-1 0 0,0 0 0,-1 1 0,0 0 0,-9-10 0,-12-9 0,-2 1 0,-1 1 0,-35-21 0,6 2 0,2 1 0,-165-134 0,100 76 0,-190-119 0,-53 25 0,351 189 0,-47-21 0,-2 3 0,-114-30 0,-140-3 0,180 33 0,-259-84 0,78 17 0,264 80 0,0 3 0,-83-3 0,-111 11 0,140 3 0,47-1 0,0 4 0,-1 2 0,2 2 0,-1 4 0,2 2 0,0 3 0,-68 29 0,-7 27 0,4-1 0,49-34 0,-109 44 0,174-77 0,1 0 0,0 1 0,0 1 0,1 1 0,0 0 0,0 0 0,1 2 0,1 0 0,-1 0 0,2 1 0,0 1 0,0 0 0,1 1 0,1 0 0,0 0 0,1 1 0,1 1 0,0-1 0,1 2 0,-7 23 0,-4 23 0,4 0 0,-13 125 0,20 132 0,9-286 0,1 0 0,2-1 0,1 0 0,2 0 0,23 62 0,-12-51 0,2-1 0,1-1 0,46 64 0,58 62 0,-96-132 0,1-2 0,55 45 0,-1-15 0,127 71 0,-157-102 0,27 16 0,131 56 0,-166-88 0,1-2 0,0-1 0,1-3 0,1-3 0,66 4 0,256-10 0,-174-6 0,-150 4-1365,-28 0-5461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1:35:12"/>
    </inkml:context>
    <inkml:brush xml:id="br0">
      <inkml:brushProperty name="width" value="0.05" units="cm"/>
      <inkml:brushProperty name="height" value="0.05" units="cm"/>
      <inkml:brushProperty name="color" value="#000000"/>
    </inkml:brush>
  </inkml:definitions>
  <inkml:trace contextRef="#ctx0" brushRef="#br0">0 1 24575,'462'14'0,"85"-4"-87,-367-11-1191,-160 1-5548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1:35:14"/>
    </inkml:context>
    <inkml:brush xml:id="br0">
      <inkml:brushProperty name="width" value="0.05" units="cm"/>
      <inkml:brushProperty name="height" value="0.05" units="cm"/>
      <inkml:brushProperty name="color" value="#000000"/>
    </inkml:brush>
  </inkml:definitions>
  <inkml:trace contextRef="#ctx0" brushRef="#br0">0 0 24575,'1718'0'-1365,"-1690"0"-5461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1:35:16"/>
    </inkml:context>
    <inkml:brush xml:id="br0">
      <inkml:brushProperty name="width" value="0.05" units="cm"/>
      <inkml:brushProperty name="height" value="0.05" units="cm"/>
      <inkml:brushProperty name="color" value="#000000"/>
    </inkml:brush>
  </inkml:definitions>
  <inkml:trace contextRef="#ctx0" brushRef="#br0">0 18 24575,'983'0'0,"-966"0"-273,0-1 0,0 0 0,0-2 0,24-6 0,-27 5-6553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1:35:17"/>
    </inkml:context>
    <inkml:brush xml:id="br0">
      <inkml:brushProperty name="width" value="0.05" units="cm"/>
      <inkml:brushProperty name="height" value="0.05" units="cm"/>
      <inkml:brushProperty name="color" value="#000000"/>
    </inkml:brush>
  </inkml:definitions>
  <inkml:trace contextRef="#ctx0" brushRef="#br0">0 1 24575,'1'1'0,"0"1"0,0-1 0,0 0 0,1 1 0,-1-1 0,0 0 0,1 0 0,-1 0 0,1 0 0,-1 0 0,1 0 0,-1 0 0,1 0 0,0-1 0,-1 1 0,4 0 0,7 4 0,16 9 0,0-1 0,0-2 0,1-1 0,1-2 0,0 0 0,30 3 0,188 8 0,648-17 0,-431-5 0,-391 3-1365,-48 0-5461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1:35:53"/>
    </inkml:context>
    <inkml:brush xml:id="br0">
      <inkml:brushProperty name="width" value="0.05" units="cm"/>
      <inkml:brushProperty name="height" value="0.05" units="cm"/>
      <inkml:brushProperty name="color" value="#000000"/>
    </inkml:brush>
  </inkml:definitions>
  <inkml:trace contextRef="#ctx0" brushRef="#br0">3595 1 24575,'-50'18'0,"-40"-4"0,-132 3 0,-95-17 0,149-2 0,-2253 1 0,2271-11 0,42 2 0,106 9 0,-1 1 0,1 1 0,-1-1 0,1 0 0,0 1 0,-1-1 0,1 1 0,-1 0 0,1-1 0,0 1 0,-1 0 0,1 1 0,0-1 0,0 0 0,0 1 0,0-1 0,0 1 0,0 0 0,0-1 0,1 1 0,-1 0 0,0 0 0,1 0 0,0 0 0,-1 0 0,1 1 0,0-1 0,0 0 0,0 1 0,1-1 0,-1 0 0,0 5 0,-2 9 0,0 0 0,2 0 0,0 1 0,1 16 0,0-11 0,0 65 0,21 157 0,-14-200 0,2 0 0,2-1 0,2-1 0,1 0 0,31 60 0,-43-99 0,-1 0 0,1 0 0,0 0 0,1-1 0,-1 1 0,0-1 0,1 0 0,-1 1 0,1-1 0,0 0 0,0 0 0,0-1 0,0 1 0,0-1 0,0 1 0,0-1 0,6 2 0,4-1 0,-1 0 0,1-1 0,19 0 0,-13 0 0,427-1 0,-233-3 0,46-9 0,27 0 0,1166 13 0,-761-2 0,-511-11 0,3 0 0,-180 12 0,1 0 0,-1 0 0,1 0 0,-1-1 0,1 1 0,-1-1 0,0 0 0,1 0 0,-1 0 0,5-2 0,-6 2 0,0-1 0,-1 1 0,1-1 0,-1 0 0,1 1 0,-1-1 0,1 0 0,-1 0 0,0 0 0,0 0 0,0 0 0,0 0 0,0 0 0,-1 0 0,1 0 0,0-1 0,-1-3 0,3-20 0,-2-1 0,-1 0 0,-1 0 0,-2 1 0,-8-43 0,5 35 0,-1-4 0,-3 1 0,0 1 0,-3 0 0,-16-34 0,21 49-151,2 1-1,1-1 0,0 0 0,2-1 1,0 1-1,1-1 0,1 1 1,4-35-1,-2 37-6674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1:36:00"/>
    </inkml:context>
    <inkml:brush xml:id="br0">
      <inkml:brushProperty name="width" value="0.05" units="cm"/>
      <inkml:brushProperty name="height" value="0.05" units="cm"/>
      <inkml:brushProperty name="color" value="#000000"/>
    </inkml:brush>
  </inkml:definitions>
  <inkml:trace contextRef="#ctx0" brushRef="#br0">1 332 24575,'1'-4'0,"0"0"0,0 0 0,1 1 0,-1-1 0,1 0 0,0 1 0,0 0 0,0-1 0,0 1 0,1 0 0,0 0 0,2-3 0,6-6 0,2-6 0,2 1 0,0 1 0,0 1 0,2 0 0,31-23 0,-18 20 0,0 1 0,1 1 0,34-12 0,91-26 0,-136 48 0,0 2 0,0 0 0,0 1 0,0 1 0,0 1 0,26 2 0,-43 0 0,0 0 0,-1-1 0,1 1 0,0 0 0,0 0 0,-1 0 0,1 1 0,-1-1 0,1 1 0,-1-1 0,0 1 0,1 0 0,-1 0 0,0 0 0,0 0 0,0 0 0,-1 0 0,1 1 0,0-1 0,-1 0 0,0 1 0,1 0 0,-1-1 0,1 4 0,2 8 0,0 0 0,-1 0 0,3 23 0,-4-26 0,5 57 0,-2 1 0,-3 1 0,-9 87 0,3-125 0,-2-1 0,-1 0 0,-1 0 0,-2-1 0,-1 0 0,-1-1 0,-2 0 0,0-1 0,-2-1 0,-24 31 0,12-22 0,-1-1 0,-2-2 0,-2-1 0,-1-1 0,-1-2 0,-58 38 0,46-43 0,46-22 0,5-1 0,18 2 0,33-2 0,1112-6 0,-1153 6 0,-5-1 0,0 0 0,1 0 0,15-3 0,-23 3 0,-1 0 0,0 0 0,1 0 0,-1-1 0,0 1 0,0-1 0,1 1 0,-1-1 0,0 1 0,0-1 0,0 0 0,0 1 0,0-1 0,0 0 0,0 0 0,0 0 0,0 0 0,0 0 0,0 0 0,-1 0 0,1 0 0,0 0 0,-1 0 0,1 0 0,-1 0 0,1-1 0,-1 1 0,1 0 0,-1 0 0,0-1 0,0 1 0,0 0 0,1 0 0,-1-2 0,-11-36-1365,-9-5-5461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11:26:56"/>
    </inkml:context>
    <inkml:brush xml:id="br0">
      <inkml:brushProperty name="width" value="0.05" units="cm"/>
      <inkml:brushProperty name="height" value="0.05" units="cm"/>
      <inkml:brushProperty name="color" value="#000000"/>
    </inkml:brush>
  </inkml:definitions>
  <inkml:trace contextRef="#ctx0" brushRef="#br0">1036 0 24575,'-3'2'0,"0"-1"0,0 1 0,1 0 0,-1 0 0,0 0 0,1 0 0,0 0 0,0 1 0,0-1 0,0 1 0,-2 3 0,-8 7 0,-771 667 0,769-669-97,-73 55 326,77-59-443,0-1 1,-1 0-1,0-1 0,0 0 0,-1-1 0,-18 6 0,16-8-6612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1:36:02"/>
    </inkml:context>
    <inkml:brush xml:id="br0">
      <inkml:brushProperty name="width" value="0.05" units="cm"/>
      <inkml:brushProperty name="height" value="0.05" units="cm"/>
      <inkml:brushProperty name="color" value="#000000"/>
    </inkml:brush>
  </inkml:definitions>
  <inkml:trace contextRef="#ctx0" brushRef="#br0">679 144 24575,'0'-2'0,"1"0"0,-1 0 0,0 1 0,1-1 0,-1 0 0,1 0 0,0 1 0,0-1 0,-1 0 0,1 1 0,0-1 0,0 1 0,1-1 0,-1 1 0,0 0 0,0-1 0,1 1 0,-1 0 0,1 0 0,-1 0 0,1 0 0,-1 0 0,1 0 0,2-1 0,47-14 0,-50 16 0,42-8 0,-1 1 0,67 0 0,92 9 0,-88 1 0,-94-3 0,0 0 0,-1 2 0,1 0 0,23 7 0,-34-7 0,0 1 0,0 0 0,0 1 0,-1 0 0,1 0 0,-1 1 0,0 0 0,0 0 0,0 0 0,-1 1 0,10 11 0,-3 0 0,-1 0 0,0 1 0,-2 1 0,0 0 0,-1 0 0,0 1 0,6 26 0,-3-4 0,-3 0 0,8 72 0,-6 138 0,-4-43 0,-6-175 0,0 0 0,-2-1 0,-2 1 0,-7 34 0,6-47 0,-1-1 0,-1 0 0,-1 0 0,-1-1 0,0 0 0,-2 0 0,-19 29 0,14-30 0,0-1 0,-2 0 0,-25 20 0,8-7 0,15-14 0,-2 0 0,1-1 0,-2-1 0,0-1 0,0 0 0,-1-2 0,-1-1 0,-32 9 0,14-8 0,-1-1 0,-1-3 0,-87 5 0,-253-11 0,189-2 0,187 0 0,1 0 0,-1-1 0,0 1 0,1-1 0,-1-1 0,1 0 0,0 0 0,0 0 0,0-1 0,0 0 0,0 0 0,1 0 0,0-1 0,0 0 0,0-1 0,0 1 0,1-1 0,0 0 0,-6-10 0,-5-8 0,0-1 0,2-1 0,-21-50 0,9 7 0,4 0 0,2-2 0,-20-141 0,28 88 0,6-189 0,7 256 0,-3 35 0,2 0 0,1 0 0,1-1 0,0 1 0,2 0 0,1 1 0,12-39 0,8-1 0,-14 33 0,1 1 0,18-33 0,-25 54 0,-1 0 0,1 0 0,0 1 0,1 0 0,-1 0 0,1 0 0,0 0 0,0 1 0,0 0 0,1 0 0,0 1 0,0 0 0,-1 0 0,13-3 0,10-1 0,0 1 0,43-3 0,8-1 0,-25 2 0,0 3 0,0 2 0,65 5 0,-27-1 0,-86-1-97,0 0-1,-1 1 1,1 0-1,0 0 1,-1 1-1,1 0 1,-1 0-1,1 0 1,-1 1-1,0-1 1,0 2-1,0-1 0,7 6 1,12 10-6729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1:36:04"/>
    </inkml:context>
    <inkml:brush xml:id="br0">
      <inkml:brushProperty name="width" value="0.05" units="cm"/>
      <inkml:brushProperty name="height" value="0.05" units="cm"/>
      <inkml:brushProperty name="color" value="#000000"/>
    </inkml:brush>
  </inkml:definitions>
  <inkml:trace contextRef="#ctx0" brushRef="#br0">0 1 24575,'3699'0'-1365,"-3666"0"-5461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1:36:12"/>
    </inkml:context>
    <inkml:brush xml:id="br0">
      <inkml:brushProperty name="width" value="0.05" units="cm"/>
      <inkml:brushProperty name="height" value="0.05" units="cm"/>
      <inkml:brushProperty name="color" value="#000000"/>
    </inkml:brush>
  </inkml:definitions>
  <inkml:trace contextRef="#ctx0" brushRef="#br0">0 1 24575,'0'0'-8191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1:36:14"/>
    </inkml:context>
    <inkml:brush xml:id="br0">
      <inkml:brushProperty name="width" value="0.05" units="cm"/>
      <inkml:brushProperty name="height" value="0.05" units="cm"/>
      <inkml:brushProperty name="color" value="#000000"/>
    </inkml:brush>
  </inkml:definitions>
  <inkml:trace contextRef="#ctx0" brushRef="#br0">0 1 24575,'6225'0'-1365,"-6206"0"-5461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1:36:15"/>
    </inkml:context>
    <inkml:brush xml:id="br0">
      <inkml:brushProperty name="width" value="0.05" units="cm"/>
      <inkml:brushProperty name="height" value="0.05" units="cm"/>
      <inkml:brushProperty name="color" value="#000000"/>
    </inkml:brush>
  </inkml:definitions>
  <inkml:trace contextRef="#ctx0" brushRef="#br0">1 0 24575,'1822'0'-1365,"-1793"0"-5461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1:36:18"/>
    </inkml:context>
    <inkml:brush xml:id="br0">
      <inkml:brushProperty name="width" value="0.05" units="cm"/>
      <inkml:brushProperty name="height" value="0.05" units="cm"/>
      <inkml:brushProperty name="color" value="#000000"/>
    </inkml:brush>
  </inkml:definitions>
  <inkml:trace contextRef="#ctx0" brushRef="#br0">1895 370 24575,'0'-4'0,"-1"0"0,0-1 0,0 1 0,0 0 0,-1 0 0,0 0 0,1 0 0,-1 0 0,0 0 0,-1 0 0,1 1 0,-1-1 0,0 1 0,0 0 0,-4-4 0,-7-7 0,-32-22 0,43 34 0,-24-16 0,-2 1 0,0 1 0,-1 1 0,0 1 0,-40-10 0,-166-36 0,65 20 0,117 25 0,-1 3 0,-74-6 0,95 16 0,0 1 0,-1 2 0,1 1 0,0 2 0,-35 8 0,24-3 0,1 3 0,1 1 0,1 2 0,0 2 0,0 2 0,2 1 0,-67 46 0,56-27 0,1 2 0,2 2 0,-51 59 0,94-95 0,0 0 0,0 1 0,1-1 0,0 1 0,0 0 0,1 0 0,0 1 0,0-1 0,1 1 0,0-1 0,-1 18 0,1 9 0,5 60 0,0-38 0,-2-40 0,1 0 0,0 0 0,2 0 0,0 0 0,0 0 0,2-1 0,0 0 0,1 0 0,1 0 0,16 24 0,-3-9 0,2-1 0,1-2 0,53 50 0,-66-69 0,0 1 0,0-2 0,1 0 0,-1 0 0,2-1 0,-1 0 0,1-1 0,0-1 0,15 5 0,31 10 0,-30-10 0,-1-1 0,2-1 0,48 7 0,256-6 0,5 0 0,-253-1 0,172-7 0,-248-2 0,1-1 0,-1 0 0,1-1 0,-1 0 0,0-1 0,17-9 0,57-37 0,-40 22 0,-31 20 0,0 0 0,-1 0 0,-1-1 0,1-1 0,-2 1 0,1-2 0,-1 0 0,-1 0 0,0-1 0,0 0 0,-2 0 0,13-26 0,-3 2 0,-3-1 0,-1-1 0,16-74 0,-25 93 0,-2 0 0,0 0 0,-1 0 0,0-1 0,-2 1 0,-1 0 0,0 0 0,-1 0 0,-1 1 0,-8-24 0,-2 12 0,0 0 0,-37-51 0,-11-24 0,53 88-151,-1 0-1,0 1 0,-1 0 0,-1 1 1,0 0-1,-1 0 0,0 2 1,-20-16-1,14 16-6674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1:36:22"/>
    </inkml:context>
    <inkml:brush xml:id="br0">
      <inkml:brushProperty name="width" value="0.05" units="cm"/>
      <inkml:brushProperty name="height" value="0.05" units="cm"/>
      <inkml:brushProperty name="color" value="#000000"/>
    </inkml:brush>
  </inkml:definitions>
  <inkml:trace contextRef="#ctx0" brushRef="#br0">3130 358 24575,'-51'-16'0,"0"-2"0,-49-24 0,19 6 0,-61-24 0,-177-67 0,273 113 0,-1 1 0,0 3 0,-1 2 0,0 1 0,-53 1 0,-277 14 0,309-1 0,1 4 0,0 3 0,-93 31 0,111-30 0,-291 110 0,169-57 0,-28 2 0,-112 45 0,293-107 0,2 0 0,-1 2 0,1 0 0,0 0 0,1 2 0,-29 26 0,38-30 0,-1 0 0,1 1 0,0 0 0,1 0 0,0 1 0,1-1 0,0 1 0,0 0 0,1 1 0,1-1 0,-1 1 0,2-1 0,-4 22 0,3-3 0,1-1 0,2 1 0,0 0 0,2-1 0,7 39 0,-4-54 0,-1-1 0,2 0 0,-1 0 0,2-1 0,-1 0 0,2 0 0,-1 0 0,2-1 0,-1 0 0,1-1 0,1 0 0,-1 0 0,16 9 0,4 2 0,1-1 0,1-1 0,58 23 0,27 3 0,2-6 0,1-5 0,2-5 0,246 23 0,594-33 0,-623-21 0,-108 4 0,210-3 0,-409 1 0,-1-1 0,-1-2 0,1 0 0,0-3 0,-1 0 0,52-21 0,-69 23 0,3-1 0,-1 0 0,0-1 0,0 0 0,0-1 0,-1-1 0,0 0 0,-1 0 0,16-17 0,-4-1 0,-2-2 0,-1 0 0,-2-1 0,26-52 0,-14 11 0,25-79 0,-52 134 0,1 1 0,-2-1 0,0 1 0,-1-1 0,-1 0 0,0 0 0,-1 0 0,-4-28 0,3 33 0,-2 0 0,0-1 0,0 1 0,-1 0 0,0 1 0,-1-1 0,0 1 0,0 0 0,-2 0 0,1 0 0,-1 1 0,-14-15 0,-6 1 0,0 1 0,-2 1 0,-61-34 0,50 32 0,4-1 0,-18-10 0,-58-25 0,96 52-1365,1 0-5461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1:36:42"/>
    </inkml:context>
    <inkml:brush xml:id="br0">
      <inkml:brushProperty name="width" value="0.05" units="cm"/>
      <inkml:brushProperty name="height" value="0.05" units="cm"/>
      <inkml:brushProperty name="color" value="#000000"/>
    </inkml:brush>
  </inkml:definitions>
  <inkml:trace contextRef="#ctx0" brushRef="#br0">0 50 24575,'19'-1'0,"1"-1"0,32-9 0,-9 3 0,52-5 0,99-1 0,98 13 0,-160 2 0,27-1 0,803 16 0,-348-6-801,-562-10 237,-38 0-6262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1:36:48"/>
    </inkml:context>
    <inkml:brush xml:id="br0">
      <inkml:brushProperty name="width" value="0.05" units="cm"/>
      <inkml:brushProperty name="height" value="0.05" units="cm"/>
      <inkml:brushProperty name="color" value="#000000"/>
    </inkml:brush>
  </inkml:definitions>
  <inkml:trace contextRef="#ctx0" brushRef="#br0">0 1 24575,'1145'0'-1365,"-1125"0"-5461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1:36:49"/>
    </inkml:context>
    <inkml:brush xml:id="br0">
      <inkml:brushProperty name="width" value="0.05" units="cm"/>
      <inkml:brushProperty name="height" value="0.05" units="cm"/>
      <inkml:brushProperty name="color" value="#000000"/>
    </inkml:brush>
  </inkml:definitions>
  <inkml:trace contextRef="#ctx0" brushRef="#br0">1 72 24575,'49'-2'0,"68"-13"0,-16 2 0,248-7 0,-86 8 0,309 2-62,-376 11-1241,-170-1-5523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11:26:57"/>
    </inkml:context>
    <inkml:brush xml:id="br0">
      <inkml:brushProperty name="width" value="0.05" units="cm"/>
      <inkml:brushProperty name="height" value="0.05" units="cm"/>
      <inkml:brushProperty name="color" value="#000000"/>
    </inkml:brush>
  </inkml:definitions>
  <inkml:trace contextRef="#ctx0" brushRef="#br0">688 1 24575,'-1'4'0,"-1"1"0,0-1 0,0 1 0,0-1 0,-1 0 0,1 1 0,-1-1 0,0-1 0,0 1 0,-1 0 0,1-1 0,-6 5 0,-3 4 0,-317 348 0,292-322 0,-2-1 0,-61 44 0,85-71 45,0-1-1,-24 12 0,-12 6-1542,39-18-5328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1:36:50"/>
    </inkml:context>
    <inkml:brush xml:id="br0">
      <inkml:brushProperty name="width" value="0.05" units="cm"/>
      <inkml:brushProperty name="height" value="0.05" units="cm"/>
      <inkml:brushProperty name="color" value="#000000"/>
    </inkml:brush>
  </inkml:definitions>
  <inkml:trace contextRef="#ctx0" brushRef="#br0">0 0 24575,'954'0'0,"-911"2"-682,75 11-1,-91-9-6143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1:36:51"/>
    </inkml:context>
    <inkml:brush xml:id="br0">
      <inkml:brushProperty name="width" value="0.05" units="cm"/>
      <inkml:brushProperty name="height" value="0.05" units="cm"/>
      <inkml:brushProperty name="color" value="#000000"/>
    </inkml:brush>
  </inkml:definitions>
  <inkml:trace contextRef="#ctx0" brushRef="#br0">0 1 24575,'4'0'0,"14"0"0,10 0 0,10 0 0,9 0 0,10 0 0,2 0 0,3 0 0,-5 0 0,-8 0 0,-9 0 0,-6 0 0,-10 0-8191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1:36:52"/>
    </inkml:context>
    <inkml:brush xml:id="br0">
      <inkml:brushProperty name="width" value="0.05" units="cm"/>
      <inkml:brushProperty name="height" value="0.05" units="cm"/>
      <inkml:brushProperty name="color" value="#000000"/>
    </inkml:brush>
  </inkml:definitions>
  <inkml:trace contextRef="#ctx0" brushRef="#br0">0 1 24575,'1012'0'-1365,"-980"0"-5461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1:38:31"/>
    </inkml:context>
    <inkml:brush xml:id="br0">
      <inkml:brushProperty name="width" value="0.05" units="cm"/>
      <inkml:brushProperty name="height" value="0.05" units="cm"/>
      <inkml:brushProperty name="color" value="#000000"/>
    </inkml:brush>
  </inkml:definitions>
  <inkml:trace contextRef="#ctx0" brushRef="#br0">1 57 24575,'119'1'0,"63"0"0,221-26 0,-51-1 0,0 26 0,-140 2 0,524-2 0,-696-4-1365,-25-1-5461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1:38:32"/>
    </inkml:context>
    <inkml:brush xml:id="br0">
      <inkml:brushProperty name="width" value="0.05" units="cm"/>
      <inkml:brushProperty name="height" value="0.05" units="cm"/>
      <inkml:brushProperty name="color" value="#000000"/>
    </inkml:brush>
  </inkml:definitions>
  <inkml:trace contextRef="#ctx0" brushRef="#br0">0 0 24575,'12'0'0,"19"4"0,17 1 0,20 0 0,26-1 0,17-1 0,9-1 0,5-1 0,4-1 0,0 0 0,-2 0 0,-7 0 0,-7 0 0,-20-1 0,-21 1 0,-24 0-8191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1:38:52"/>
    </inkml:context>
    <inkml:brush xml:id="br0">
      <inkml:brushProperty name="width" value="0.05" units="cm"/>
      <inkml:brushProperty name="height" value="0.05" units="cm"/>
      <inkml:brushProperty name="color" value="#000000"/>
    </inkml:brush>
  </inkml:definitions>
  <inkml:trace contextRef="#ctx0" brushRef="#br0">0 0 24575,'15'6'0,"0"-2"0,1 1 0,-1-2 0,1 0 0,0-1 0,0 0 0,0-2 0,27-1 0,-1 1 0,1072 2 0,-567-4 0,-234 1 0,348 3 0,-348 9 0,106 1 0,2594-11 0,-1464-3 0,-1461 2 0,515 14 0,-374-4 0,93 8 0,-315-17 0,207 25 0,221-1 0,299-26-1365,-715 1-5461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1:39:27"/>
    </inkml:context>
    <inkml:brush xml:id="br0">
      <inkml:brushProperty name="width" value="0.05" units="cm"/>
      <inkml:brushProperty name="height" value="0.05" units="cm"/>
      <inkml:brushProperty name="color" value="#000000"/>
    </inkml:brush>
  </inkml:definitions>
  <inkml:trace contextRef="#ctx0" brushRef="#br0">0 778 24575,'1'5'0,"0"-1"0,1 0 0,0 1 0,-1-1 0,1 0 0,1 0 0,-1 0 0,0 0 0,5 5 0,3 5 0,19 28 0,1-2 0,2-1 0,54 51 0,-82-87 0,0 0 0,0-1 0,0 1 0,0-1 0,0 1 0,1-1 0,-1-1 0,1 1 0,-1-1 0,1 1 0,0-1 0,-1 0 0,1-1 0,0 1 0,0-1 0,0 0 0,-1-1 0,1 1 0,0-1 0,0 0 0,-1 0 0,7-2 0,12-4 0,0-2 0,-1 0 0,25-15 0,-41 21 0,84-47 0,86-65 0,78-75 0,90-98 0,-214 177 0,-69 59-455,-2-2 0,72-86 0,-118 122-6371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1:39:41"/>
    </inkml:context>
    <inkml:brush xml:id="br0">
      <inkml:brushProperty name="width" value="0.05" units="cm"/>
      <inkml:brushProperty name="height" value="0.05" units="cm"/>
      <inkml:brushProperty name="color" value="#000000"/>
    </inkml:brush>
  </inkml:definitions>
  <inkml:trace contextRef="#ctx0" brushRef="#br0">0 0 24575,'3410'0'-1365,"-3380"0"-5461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1:40:19"/>
    </inkml:context>
    <inkml:brush xml:id="br0">
      <inkml:brushProperty name="width" value="0.05" units="cm"/>
      <inkml:brushProperty name="height" value="0.05" units="cm"/>
      <inkml:brushProperty name="color" value="#000000"/>
    </inkml:brush>
  </inkml:definitions>
  <inkml:trace contextRef="#ctx0" brushRef="#br0">2545 189 24575,'-3'-3'0,"0"1"0,0 1 0,-1-1 0,1 0 0,0 1 0,-1 0 0,0 0 0,1 0 0,-1 0 0,-7-1 0,-5-1 0,-311-67 0,245 57 0,0 4 0,-91 2 0,-754 9 0,882 0 0,1 2 0,0 2 0,0 2 0,1 2 0,0 1 0,-72 31 0,-138 49 0,233-82 0,0 0 0,0 2 0,1 0 0,0 1 0,1 1 0,1 0 0,-26 26 0,34-30 0,1 1 0,0 0 0,1 1 0,0-1 0,0 1 0,1 1 0,0-1 0,1 1 0,1 0 0,0 0 0,0 0 0,2 1 0,-1-1 0,0 21 0,1-20 0,2 1 0,-1-1 0,2 0 0,0 0 0,0 0 0,1 0 0,1 0 0,0 0 0,1-1 0,0 1 0,1-1 0,1 0 0,0-1 0,0 1 0,11 14 0,0-4 0,1-1 0,0-1 0,2 0 0,38 29 0,-44-39 0,1 0 0,0-2 0,0 0 0,0 0 0,1-1 0,0-1 0,1-1 0,31 6 0,349 26 0,-265-29 0,581 3 0,-433-13 0,-131 3 0,168-3 0,-169-12 0,159-35 0,-251 39 0,-27 4 0,0-2 0,-1 0 0,0-2 0,-1-1 0,0-2 0,0 0 0,-2-2 0,1-1 0,-2 0 0,40-37 0,-55 43 0,0-1 0,0-1 0,-1 0 0,0 0 0,-1 0 0,-1-1 0,0 0 0,-1 0 0,6-20 0,-6 11 0,0 0 0,-1-1 0,-1 1 0,-1-1 0,-1-26 0,-2 33 0,-2-1 0,1 1 0,-2-1 0,0 1 0,-1 0 0,-1 1 0,0-1 0,-11-16 0,-11-17 0,-36-47 0,39 60 0,18 27 14,0 0-1,-1 1 0,0-1 1,0 2-1,-1-1 0,-18-11 0,-62-29-836,72 39 188,-13-6-6191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1:40:30"/>
    </inkml:context>
    <inkml:brush xml:id="br0">
      <inkml:brushProperty name="width" value="0.05" units="cm"/>
      <inkml:brushProperty name="height" value="0.05" units="cm"/>
      <inkml:brushProperty name="color" value="#000000"/>
    </inkml:brush>
  </inkml:definitions>
  <inkml:trace contextRef="#ctx0" brushRef="#br0">0 47 24575,'203'-12'0,"-87"2"0,600-15 0,483 26-1365,-1184-1-5461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11:26:58"/>
    </inkml:context>
    <inkml:brush xml:id="br0">
      <inkml:brushProperty name="width" value="0.05" units="cm"/>
      <inkml:brushProperty name="height" value="0.05" units="cm"/>
      <inkml:brushProperty name="color" value="#000000"/>
    </inkml:brush>
  </inkml:definitions>
  <inkml:trace contextRef="#ctx0" brushRef="#br0">571 0 24575,'-2'1'0,"0"-1"0,0 1 0,0 0 0,0 0 0,0 0 0,0 0 0,0 1 0,0-1 0,-3 3 0,-5 3 0,-154 114 0,51-34 0,83-66 0,0-1 0,-1-1 0,-36 15 0,52-26 28,1 0 0,-18 12-1,2-1-1475,19-12-5378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1:40:40"/>
    </inkml:context>
    <inkml:brush xml:id="br0">
      <inkml:brushProperty name="width" value="0.05" units="cm"/>
      <inkml:brushProperty name="height" value="0.05" units="cm"/>
      <inkml:brushProperty name="color" value="#000000"/>
    </inkml:brush>
  </inkml:definitions>
  <inkml:trace contextRef="#ctx0" brushRef="#br0">1 0 24575,'707'13'0,"5"-1"0,-355-13-1365,-332 1-5461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1:40:43"/>
    </inkml:context>
    <inkml:brush xml:id="br0">
      <inkml:brushProperty name="width" value="0.05" units="cm"/>
      <inkml:brushProperty name="height" value="0.05" units="cm"/>
      <inkml:brushProperty name="color" value="#000000"/>
    </inkml:brush>
  </inkml:definitions>
  <inkml:trace contextRef="#ctx0" brushRef="#br0">0 72 24575,'151'0'0,"868"-15"0,156 3 0,-727 14 0,-438-2 0,569-14 0,106 3 0,-424 13 0,267-20 0,-414 12-1365,-95 6-5461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1:40:45"/>
    </inkml:context>
    <inkml:brush xml:id="br0">
      <inkml:brushProperty name="width" value="0.05" units="cm"/>
      <inkml:brushProperty name="height" value="0.05" units="cm"/>
      <inkml:brushProperty name="color" value="#000000"/>
    </inkml:brush>
  </inkml:definitions>
  <inkml:trace contextRef="#ctx0" brushRef="#br0">1 24 24575,'660'14'0,"378"-3"0,-646-13 0,-84 3 0,337-2 0,-359-11 0,101 0 0,-159 12 0,527-13 0,-346 4-1365,-389 9-5461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1:40:49"/>
    </inkml:context>
    <inkml:brush xml:id="br0">
      <inkml:brushProperty name="width" value="0.05" units="cm"/>
      <inkml:brushProperty name="height" value="0.05" units="cm"/>
      <inkml:brushProperty name="color" value="#000000"/>
    </inkml:brush>
  </inkml:definitions>
  <inkml:trace contextRef="#ctx0" brushRef="#br0">0 57 24575,'2'-2'0,"1"0"0,-1 1 0,1-1 0,-1 1 0,1 0 0,0-1 0,-1 1 0,1 0 0,0 1 0,0-1 0,0 0 0,4 0 0,40-1 0,-26 2 0,728-9 0,-219 8 0,-307-3 0,341-11 0,-519 11-1365,-14-1-5461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1:40:50"/>
    </inkml:context>
    <inkml:brush xml:id="br0">
      <inkml:brushProperty name="width" value="0.05" units="cm"/>
      <inkml:brushProperty name="height" value="0.05" units="cm"/>
      <inkml:brushProperty name="color" value="#000000"/>
    </inkml:brush>
  </inkml:definitions>
  <inkml:trace contextRef="#ctx0" brushRef="#br0">0 178 24575,'17'-1'0,"0"0"0,21-6 0,25-2 0,534 1 8,-302 10-169,515-21-337,-3-52 230,-675 55 732,-42 6-919,92-22 0,-159 26-6371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1:41:46"/>
    </inkml:context>
    <inkml:brush xml:id="br0">
      <inkml:brushProperty name="width" value="0.05" units="cm"/>
      <inkml:brushProperty name="height" value="0.05" units="cm"/>
      <inkml:brushProperty name="color" value="#000000"/>
    </inkml:brush>
  </inkml:definitions>
  <inkml:trace contextRef="#ctx0" brushRef="#br0">1 98 24575,'58'-3'0,"70"-12"0,-27 2 0,2 3 0,280-33 0,-295 34 0,0 4 0,94 7 0,-50 0 0,1122-2-1365,-1234 0-5461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1:41:48"/>
    </inkml:context>
    <inkml:brush xml:id="br0">
      <inkml:brushProperty name="width" value="0.05" units="cm"/>
      <inkml:brushProperty name="height" value="0.05" units="cm"/>
      <inkml:brushProperty name="color" value="#000000"/>
    </inkml:brush>
  </inkml:definitions>
  <inkml:trace contextRef="#ctx0" brushRef="#br0">0 0 24575,'2239'0'-1365,"-2218"0"-5461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1:42:09"/>
    </inkml:context>
    <inkml:brush xml:id="br0">
      <inkml:brushProperty name="width" value="0.05" units="cm"/>
      <inkml:brushProperty name="height" value="0.05" units="cm"/>
      <inkml:brushProperty name="color" value="#000000"/>
    </inkml:brush>
  </inkml:definitions>
  <inkml:trace contextRef="#ctx0" brushRef="#br0">1 0 24575,'2052'0'-1365,"-2032"0"-5461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1:43:07"/>
    </inkml:context>
    <inkml:brush xml:id="br0">
      <inkml:brushProperty name="width" value="0.05" units="cm"/>
      <inkml:brushProperty name="height" value="0.05" units="cm"/>
      <inkml:brushProperty name="color" value="#000000"/>
    </inkml:brush>
  </inkml:definitions>
  <inkml:trace contextRef="#ctx0" brushRef="#br0">1 168 24575,'15'-2'0,"-1"0"0,1-1 0,-1-1 0,0 0 0,0-1 0,0 0 0,0-1 0,19-12 0,15-5 0,-2 4 0,0 2 0,1 2 0,1 3 0,0 1 0,0 2 0,1 3 0,84-1 0,-124 8 0,0-1 0,0 1 0,0 1 0,-1-1 0,1 1 0,0 1 0,-1 0 0,1 0 0,-1 1 0,0 0 0,0 0 0,11 8 0,-8-3 0,-1 0 0,1 1 0,-1 0 0,-1 0 0,0 1 0,-1 0 0,10 18 0,-3-2 0,-2 1 0,-1 0 0,-1 1 0,-2 1 0,0 0 0,6 48 0,-12-56 0,0 0 0,-1 1 0,-2-1 0,-1 25 0,0-42 0,0 1 0,0-1 0,0 1 0,0-1 0,-1 1 0,0-1 0,0 0 0,0 0 0,-1 0 0,0 0 0,0 0 0,0-1 0,0 1 0,-1-1 0,0 0 0,1 0 0,-2 0 0,1-1 0,0 1 0,-1-1 0,-7 4 0,-45 16 0,56-23 0,1 0 0,0 0 0,-1 0 0,1 0 0,-1 1 0,1-1 0,0 0 0,-1 0 0,1 0 0,0 0 0,-1 0 0,1 0 0,0 1 0,-1-1 0,1 0 0,0 0 0,-1 0 0,1 1 0,0-1 0,-1 0 0,1 1 0,0-1 0,0 0 0,0 0 0,-1 1 0,1-1 0,0 0 0,0 1 0,0-1 0,0 1 0,-1-1 0,1 0 0,0 1 0,0-1 0,0 0 0,0 1 0,0-1 0,0 1 0,0-1 0,0 0 0,0 1 0,1 0 0,14 14 0,30 10 0,-45-25 0,32 15 0,-1-1 0,48 30 0,-76-42 0,20 13 0,-1 1 0,23 22 0,-38-31 0,0 0 0,-1 1 0,0-1 0,0 1 0,-1 0 0,0 1 0,-1-1 0,0 1 0,6 16 0,-6-9 0,0 1 0,-1 0 0,0 0 0,-1 20 0,-1-30 0,-1 0 0,-1 0 0,1 0 0,-1 0 0,0 0 0,0 0 0,-1 0 0,0 0 0,-1 0 0,1-1 0,-1 1 0,-6 9 0,5-12 0,0 0 0,0-1 0,0 1 0,0-1 0,-1 0 0,1 0 0,-1 0 0,0-1 0,0 1 0,0-1 0,0-1 0,-8 3 0,-11 1 0,-36 4 0,39-6 0,-215 15 0,78-8 0,124-6 0,-1-1 0,1-2 0,-1-2 0,1-1 0,-1-2 0,1-1 0,-39-11 0,34 2 0,0-2 0,1-2 0,-62-39 0,96 55 6,1-1 0,-1 1 0,1 0 0,-1-1 0,1 0 0,0 0 0,0 0 0,0 0 0,1 0 0,-1-1 0,1 1 0,0-1 0,0 0 0,0 1 0,0-1 0,1 0 0,-1 0 0,1 0 0,-1-8 0,2 4-155,0 0 1,0 1-1,1-1 1,0 0-1,1 0 1,0 1-1,0-1 1,0 1-1,6-12 1,3-5-6678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1:43:08"/>
    </inkml:context>
    <inkml:brush xml:id="br0">
      <inkml:brushProperty name="width" value="0.05" units="cm"/>
      <inkml:brushProperty name="height" value="0.05" units="cm"/>
      <inkml:brushProperty name="color" value="#000000"/>
    </inkml:brush>
  </inkml:definitions>
  <inkml:trace contextRef="#ctx0" brushRef="#br0">1781 605 24575,'-92'-57'0,"-2"4"0,-164-65 0,223 105 0,-1 2 0,0 1 0,0 1 0,-1 3 0,0 1 0,-1 1 0,1 3 0,-1 1 0,-56 7 0,73-4 0,1 2 0,1 0 0,-1 1 0,1 1 0,0 1 0,0 1 0,1 0 0,0 1 0,-22 18 0,-10 11 0,-72 73 0,54-42 0,4 3 0,3 3 0,3 2 0,4 3 0,-65 127 0,101-171 0,2 0 0,1 1 0,2 1 0,2 0 0,2 1 0,1 0 0,2 0 0,1 0 0,3 1 0,1 0 0,2 0 0,2-1 0,2 1 0,1-1 0,2 0 0,2 0 0,1-1 0,3-1 0,1 0 0,1-1 0,2 0 0,2-1 0,41 56 0,0-20 0,2-3 0,3-2 0,3-3 0,3-4 0,3-2 0,1-4 0,123 64 0,-85-63 0,226 74 0,-253-103 0,1-3 0,2-5 0,0-4 0,117 4 0,364-22 0,-496-1 0,0-3 0,-1-4 0,-1-2 0,0-4 0,-1-3 0,0-3 0,67-34 0,-119 49 0,-1-1 0,0-2 0,-1 1 0,0-2 0,0-1 0,-2 0 0,0-1 0,0 0 0,-2-2 0,0 1 0,-1-2 0,0 0 0,-2-1 0,0 0 0,-1 0 0,-1-1 0,11-33 0,-8 0 0,-1 0 0,-3-1 0,2-76 0,-19-165 0,0 213 0,-4 0 0,-4 2 0,-3 0 0,-43-112 0,-5 31 0,-91-159 0,101 215 0,-4 3 0,-5 3 0,-4 3 0,-4 3 0,-4 4 0,-146-128 0,195 193-341,-1 1 0,-1 2-1,-58-30 1,70 41-6485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11:27:06"/>
    </inkml:context>
    <inkml:brush xml:id="br0">
      <inkml:brushProperty name="width" value="0.05" units="cm"/>
      <inkml:brushProperty name="height" value="0.05" units="cm"/>
      <inkml:brushProperty name="color" value="#000000"/>
    </inkml:brush>
  </inkml:definitions>
  <inkml:trace contextRef="#ctx0" brushRef="#br0">648 0 24575,'-13'11'0,"1"-1"0,-2 0 0,-14 8 0,0 0 0,-95 70 0,60-40 0,-80 45 0,128-85 0,2 2 0,-1 0 0,1 0 0,1 1 0,-14 15 0,16-17 31,-1 0 0,0 0 0,-24 12 1,-9 8-1522,24-13-5336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1:43:11"/>
    </inkml:context>
    <inkml:brush xml:id="br0">
      <inkml:brushProperty name="width" value="0.05" units="cm"/>
      <inkml:brushProperty name="height" value="0.05" units="cm"/>
      <inkml:brushProperty name="color" value="#000000"/>
    </inkml:brush>
  </inkml:definitions>
  <inkml:trace contextRef="#ctx0" brushRef="#br0">1 15 24575,'3508'0'0,"-3484"0"-341,0-1 0,-1-1-1,26-4 1,-28 1-6485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1:43:13"/>
    </inkml:context>
    <inkml:brush xml:id="br0">
      <inkml:brushProperty name="width" value="0.05" units="cm"/>
      <inkml:brushProperty name="height" value="0.05" units="cm"/>
      <inkml:brushProperty name="color" value="#000000"/>
    </inkml:brush>
  </inkml:definitions>
  <inkml:trace contextRef="#ctx0" brushRef="#br0">0 0 24575,'1321'0'0,"-875"21"0,-362-15 0,836 14 0,-788-20 0,-101 1 51,51 10 0,-18-3-1518,-44-6-5359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1:43:15"/>
    </inkml:context>
    <inkml:brush xml:id="br0">
      <inkml:brushProperty name="width" value="0.05" units="cm"/>
      <inkml:brushProperty name="height" value="0.05" units="cm"/>
      <inkml:brushProperty name="color" value="#000000"/>
    </inkml:brush>
  </inkml:definitions>
  <inkml:trace contextRef="#ctx0" brushRef="#br0">1 95 24575,'594'-28'0,"14"-2"0,-419 25 0,1148-5 0,-811 12 0,-229-1 0,335-2 0,-380-11 80,71 0-1525,-301 12-5381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1:43:34"/>
    </inkml:context>
    <inkml:brush xml:id="br0">
      <inkml:brushProperty name="width" value="0.05" units="cm"/>
      <inkml:brushProperty name="height" value="0.05" units="cm"/>
      <inkml:brushProperty name="color" value="#000000"/>
    </inkml:brush>
  </inkml:definitions>
  <inkml:trace contextRef="#ctx0" brushRef="#br0">0 9 24575,'1472'0'0,"-1427"-4"-1365,-26-1-5461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1:43:36"/>
    </inkml:context>
    <inkml:brush xml:id="br0">
      <inkml:brushProperty name="width" value="0.05" units="cm"/>
      <inkml:brushProperty name="height" value="0.05" units="cm"/>
      <inkml:brushProperty name="color" value="#000000"/>
    </inkml:brush>
  </inkml:definitions>
  <inkml:trace contextRef="#ctx0" brushRef="#br0">0 1 24575,'1727'0'-1365,"-1708"0"-5461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1:43:55"/>
    </inkml:context>
    <inkml:brush xml:id="br0">
      <inkml:brushProperty name="width" value="0.05" units="cm"/>
      <inkml:brushProperty name="height" value="0.05" units="cm"/>
      <inkml:brushProperty name="color" value="#000000"/>
    </inkml:brush>
  </inkml:definitions>
  <inkml:trace contextRef="#ctx0" brushRef="#br0">0 24 24575,'2042'0'0,"-1880"-14"-3,-98 7-1359,-44 5-5464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1:44:50"/>
    </inkml:context>
    <inkml:brush xml:id="br0">
      <inkml:brushProperty name="width" value="0.05" units="cm"/>
      <inkml:brushProperty name="height" value="0.05" units="cm"/>
      <inkml:brushProperty name="color" value="#000000"/>
    </inkml:brush>
  </inkml:definitions>
  <inkml:trace contextRef="#ctx0" brushRef="#br0">1 112 24575,'193'-10'0,"-41"1"0,1324-21 0,-394 14 0,-951 12 0,358-12 0,425 6 0,-576 11 0,-324-1-273,-1-2 0,0 1 0,1-2 0,17-5 0,-16 4-6553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1:44:58"/>
    </inkml:context>
    <inkml:brush xml:id="br0">
      <inkml:brushProperty name="width" value="0.05" units="cm"/>
      <inkml:brushProperty name="height" value="0.05" units="cm"/>
      <inkml:brushProperty name="color" value="#000000"/>
    </inkml:brush>
  </inkml:definitions>
  <inkml:trace contextRef="#ctx0" brushRef="#br0">0 0 24575,'1255'0'-1365,"-1240"0"-5461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1:45:00"/>
    </inkml:context>
    <inkml:brush xml:id="br0">
      <inkml:brushProperty name="width" value="0.05" units="cm"/>
      <inkml:brushProperty name="height" value="0.05" units="cm"/>
      <inkml:brushProperty name="color" value="#000000"/>
    </inkml:brush>
  </inkml:definitions>
  <inkml:trace contextRef="#ctx0" brushRef="#br0">1 257 24575,'147'10'0,"-36"-2"0,904 0 0,-595-10 0,38 3 0,469-3 0,-461-32 0,-83 3 0,-328 28 0,731-54 0,70-2 0,-701 56 0,211-10 0,186 2 0,-68 4 0,540-9 0,-679 18 0,-122-14 0,-21-1 0,-47 15 0,91-4 0,-152-8 0,34-3 0,-76 14 0,0 2 0,65 12 0,-32-8 0,-63-7 0,0 2 0,0 0 0,24 6 0,-12 2-1365,-5-1-5461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1:45:29"/>
    </inkml:context>
    <inkml:brush xml:id="br0">
      <inkml:brushProperty name="width" value="0.05" units="cm"/>
      <inkml:brushProperty name="height" value="0.05" units="cm"/>
      <inkml:brushProperty name="color" value="#000000"/>
    </inkml:brush>
  </inkml:definitions>
  <inkml:trace contextRef="#ctx0" brushRef="#br0">0 1 24575,'2566'0'0,"-2094"12"0,6 1 0,5-14-1365,-462 1-5461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11:27:07"/>
    </inkml:context>
    <inkml:brush xml:id="br0">
      <inkml:brushProperty name="width" value="0.05" units="cm"/>
      <inkml:brushProperty name="height" value="0.05" units="cm"/>
      <inkml:brushProperty name="color" value="#000000"/>
    </inkml:brush>
  </inkml:definitions>
  <inkml:trace contextRef="#ctx0" brushRef="#br0">871 1 24575,'-147'134'0,"58"-55"0,-80 63 0,133-116 0,-1-1 0,-79 38 0,93-53 0,-1 0 0,0-1 0,-41 9 0,53-15-124,1 0 0,-1 1 0,1 0 0,1 1 0,-1 0 0,0 0-1,1 1 1,0 1 0,1 0 0,-11 9 0,7-5-6702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1:45:31"/>
    </inkml:context>
    <inkml:brush xml:id="br0">
      <inkml:brushProperty name="width" value="0.05" units="cm"/>
      <inkml:brushProperty name="height" value="0.05" units="cm"/>
      <inkml:brushProperty name="color" value="#000000"/>
    </inkml:brush>
  </inkml:definitions>
  <inkml:trace contextRef="#ctx0" brushRef="#br0">1 1 24575,'429'-1'0,"478"3"0,-522 10 0,121 1 0,130-14 0,-487 12 0,-18 0 0,687-8 66,-419-5-1497,-376 2-5395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1:45:33"/>
    </inkml:context>
    <inkml:brush xml:id="br0">
      <inkml:brushProperty name="width" value="0.05" units="cm"/>
      <inkml:brushProperty name="height" value="0.05" units="cm"/>
      <inkml:brushProperty name="color" value="#000000"/>
    </inkml:brush>
  </inkml:definitions>
  <inkml:trace contextRef="#ctx0" brushRef="#br0">1 139 24575,'210'-11'0,"-37"1"0,541-2 0,1193-3 0,-1231 17 0,-246-26 0,-92 1 0,-10 21 0,-309 1 17,-1-1-1,0 0 1,0-2 0,34-10-1,12-3-1464,-43 13-5378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1:45:35"/>
    </inkml:context>
    <inkml:brush xml:id="br0">
      <inkml:brushProperty name="width" value="0.05" units="cm"/>
      <inkml:brushProperty name="height" value="0.05" units="cm"/>
      <inkml:brushProperty name="color" value="#000000"/>
    </inkml:brush>
  </inkml:definitions>
  <inkml:trace contextRef="#ctx0" brushRef="#br0">0 0 24575,'5308'0'-1365,"-5284"0"-5461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1:46:08"/>
    </inkml:context>
    <inkml:brush xml:id="br0">
      <inkml:brushProperty name="width" value="0.05" units="cm"/>
      <inkml:brushProperty name="height" value="0.05" units="cm"/>
      <inkml:brushProperty name="color" value="#000000"/>
    </inkml:brush>
  </inkml:definitions>
  <inkml:trace contextRef="#ctx0" brushRef="#br0">0 1 24575,'1326'14'0,"381"-3"0,-1084-13 0,2621 2-1365,-3225 0-5461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1:46:20"/>
    </inkml:context>
    <inkml:brush xml:id="br0">
      <inkml:brushProperty name="width" value="0.05" units="cm"/>
      <inkml:brushProperty name="height" value="0.05" units="cm"/>
      <inkml:brushProperty name="color" value="#000000"/>
    </inkml:brush>
  </inkml:definitions>
  <inkml:trace contextRef="#ctx0" brushRef="#br0">0 25 24575,'499'2'0,"526"-5"0,-761-8 0,45-1 0,24 13-1365,-314-1-5461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1:47:27"/>
    </inkml:context>
    <inkml:brush xml:id="br0">
      <inkml:brushProperty name="width" value="0.05" units="cm"/>
      <inkml:brushProperty name="height" value="0.05" units="cm"/>
      <inkml:brushProperty name="color" value="#000000"/>
    </inkml:brush>
  </inkml:definitions>
  <inkml:trace contextRef="#ctx0" brushRef="#br0">8134 719 24575,'0'-48'0,"-2"0"0,-2 0 0,-14-69 0,-34-71 0,43 161 0,-2 1 0,-1 0 0,-1 1 0,-29-43 0,38 63 0,-1-1 0,1 1 0,-1 1 0,0-1 0,-1 1 0,1 0 0,-1 0 0,0 0 0,0 1 0,0 0 0,0 0 0,-1 0 0,1 1 0,-1 0 0,1 1 0,-9-2 0,-10 0 0,0 2 0,0 0 0,-29 4 0,3-1 0,-1831 6 0,1111-10 0,-504-12 0,-879 3 0,1320 13 0,273-2 0,539-1 0,-1-1 0,-35-8 0,33 5 0,23 5 0,1-1 0,-1 1 0,0 0 0,1 0 0,-1 0 0,0 0 0,1 0 0,-1 0 0,0 0 0,1 1 0,-1-1 0,1 0 0,-1 1 0,0-1 0,1 1 0,-1 0 0,1 0 0,0-1 0,-1 1 0,1 0 0,0 0 0,-1 0 0,1 1 0,0-1 0,0 0 0,0 0 0,0 1 0,0-1 0,0 0 0,0 1 0,0-1 0,1 1 0,-2 1 0,0 6 0,-1 0 0,2 0 0,-1 0 0,1 0 0,0 9 0,-1-1 0,-12 138 0,6 0 0,22 269 0,-6-352 0,33 133 0,-38-196 0,0 1 0,1-1 0,0 1 0,1-1 0,0 0 0,0 0 0,1-1 0,0 0 0,0 0 0,1 0 0,15 12 0,-11-11 0,1-1 0,0 0 0,1-1 0,0 0 0,0-1 0,0-1 0,23 7 0,12-2 0,0-2 0,1-2 0,94-2 0,-113-3 0,453 8 0,633 4 0,576-13 0,-1260 24 0,-29 1 0,950-25 0,-613-2 0,-497-13 0,-174 8 0,173 2 0,11-1 0,193-8-431,-368 14-503,-55 0-5892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1:48:54"/>
    </inkml:context>
    <inkml:brush xml:id="br0">
      <inkml:brushProperty name="width" value="0.05" units="cm"/>
      <inkml:brushProperty name="height" value="0.05" units="cm"/>
      <inkml:brushProperty name="color" value="#000000"/>
    </inkml:brush>
  </inkml:definitions>
  <inkml:trace contextRef="#ctx0" brushRef="#br0">0 1 24575,'10348'0'-1365,"-10328"0"-5461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1:49:03"/>
    </inkml:context>
    <inkml:brush xml:id="br0">
      <inkml:brushProperty name="width" value="0.05" units="cm"/>
      <inkml:brushProperty name="height" value="0.05" units="cm"/>
      <inkml:brushProperty name="color" value="#000000"/>
    </inkml:brush>
  </inkml:definitions>
  <inkml:trace contextRef="#ctx0" brushRef="#br0">1 26 24575,'55'-7'0,"-13"0"0,587-5 0,-413 14 0,5030 0 0,-2824-3 0,-1557 13-513,-117-1 101,1011-10 1291,-927-2-2198,-809 1-5507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1:49:09"/>
    </inkml:context>
    <inkml:brush xml:id="br0">
      <inkml:brushProperty name="width" value="0.05" units="cm"/>
      <inkml:brushProperty name="height" value="0.05" units="cm"/>
      <inkml:brushProperty name="color" value="#000000"/>
    </inkml:brush>
  </inkml:definitions>
  <inkml:trace contextRef="#ctx0" brushRef="#br0">1 210 24575,'3'-2'0,"0"0"0,0 1 0,0-1 0,0 1 0,1-1 0,-1 1 0,0 0 0,1 0 0,0 0 0,4 0 0,8-2 0,88-20 0,0 5 0,122-5 0,216 11 0,-362 11 0,729-21-745,7 0 736,93 19 12,541-8-123,668-1 98,-1297 15 21,-226-15 919,-6-1-942,2979 14 24,-3425-13 133,-40 2-1631,-80 9-5328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1:49:17"/>
    </inkml:context>
    <inkml:brush xml:id="br0">
      <inkml:brushProperty name="width" value="0.05" units="cm"/>
      <inkml:brushProperty name="height" value="0.05" units="cm"/>
      <inkml:brushProperty name="color" value="#000000"/>
    </inkml:brush>
  </inkml:definitions>
  <inkml:trace contextRef="#ctx0" brushRef="#br0">0 0 24575,'4119'0'0,"-3558"12"0,-42 0 0,1475-13-1365,-1960 1-5461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11:27:08"/>
    </inkml:context>
    <inkml:brush xml:id="br0">
      <inkml:brushProperty name="width" value="0.05" units="cm"/>
      <inkml:brushProperty name="height" value="0.05" units="cm"/>
      <inkml:brushProperty name="color" value="#000000"/>
    </inkml:brush>
  </inkml:definitions>
  <inkml:trace contextRef="#ctx0" brushRef="#br0">840 0 24575,'-131'143'0,"75"-79"0,-79 70 0,-193 194 0,317-318 0,0 0 0,0-1 0,0-1 0,-20 12 0,18-12 0,-1 1 0,1 0 0,-12 13 0,-9 5-1365,18-18-5461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11:26:14"/>
    </inkml:context>
    <inkml:brush xml:id="br0">
      <inkml:brushProperty name="width" value="0.05" units="cm"/>
      <inkml:brushProperty name="height" value="0.05" units="cm"/>
      <inkml:brushProperty name="color" value="#000000"/>
    </inkml:brush>
  </inkml:definitions>
  <inkml:trace contextRef="#ctx0" brushRef="#br0">0 47 24575,'268'0'0,"-61"0"0,286 0 0,186 0 0,324 2-3048,349-1-1704,-458-5 4354,236-17-343,465 0-47,1991 42 788,-2126-20 0,1278-4 0,-1639-8 890,432-1 573,1184 13 5390,-907-1-7697,-1789 0-5982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11:27:09"/>
    </inkml:context>
    <inkml:brush xml:id="br0">
      <inkml:brushProperty name="width" value="0.05" units="cm"/>
      <inkml:brushProperty name="height" value="0.05" units="cm"/>
      <inkml:brushProperty name="color" value="#000000"/>
    </inkml:brush>
  </inkml:definitions>
  <inkml:trace contextRef="#ctx0" brushRef="#br0">833 1 24575,'-1'5'0,"0"0"0,-1 0 0,0 0 0,0 0 0,0 0 0,0-1 0,-1 1 0,0-1 0,0 1 0,0-1 0,-1 0 0,1 0 0,-1 0 0,-4 3 0,-5 7 0,-193 201 0,19-21 0,-65 88 0,242-272 0,0 0 0,0 0 0,-1-1 0,-1-1 0,1 0 0,-19 9 0,30-16-44,-1-1 0,0 1 0,0-1 0,0 1 0,0-1 0,0 1 0,1-1 0,-1 0 0,0 0 0,0 1 0,0-1 0,0 0 0,0 0 0,0 0 0,0 0 0,0 0 0,0 0 0,0 0-1,0 0 1,0 0 0,0-1 0,0 1 0,0 0 0,1-1 0,-1 1 0,0 0 0,0-1 0,0 1 0,0-1 0,0 0 0,-9-12-6782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11:27:10"/>
    </inkml:context>
    <inkml:brush xml:id="br0">
      <inkml:brushProperty name="width" value="0.05" units="cm"/>
      <inkml:brushProperty name="height" value="0.05" units="cm"/>
      <inkml:brushProperty name="color" value="#000000"/>
    </inkml:brush>
  </inkml:definitions>
  <inkml:trace contextRef="#ctx0" brushRef="#br0">815 0 24575,'-5'1'0,"0"-1"0,0 1 0,0 1 0,0-1 0,0 0 0,0 1 0,0 0 0,1 1 0,-1-1 0,1 1 0,0-1 0,-1 1 0,-3 4 0,-9 8 0,-24 27 0,28-28 0,-45 49 0,-61 60 0,22-30 0,-58 53 0,106-101 0,23-20 0,-1-1 0,-56 38 0,82-61-34,0 0 0,0 0 0,0-1 0,0 1 0,0 0-1,0 0 1,-1-1 0,1 1 0,0-1 0,-1 1 0,1-1 0,0 1 0,-1-1-1,1 0 1,-1 0 0,1 0 0,0 0 0,-1 0 0,1 0 0,-1 0-1,1 0 1,0 0 0,-1-1 0,1 1 0,0-1 0,-1 1 0,1-1 0,0 1-1,0-1 1,-1 0 0,1 1 0,0-1 0,0 0 0,0 0 0,0 0 0,0 0-1,0 0 1,0 0 0,-1-2 0,-7-16-6792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11:27:11"/>
    </inkml:context>
    <inkml:brush xml:id="br0">
      <inkml:brushProperty name="width" value="0.05" units="cm"/>
      <inkml:brushProperty name="height" value="0.05" units="cm"/>
      <inkml:brushProperty name="color" value="#000000"/>
    </inkml:brush>
  </inkml:definitions>
  <inkml:trace contextRef="#ctx0" brushRef="#br0">414 0 24575,'-4'4'0,"-5"13"0,-9 16 0,-9 9 0,-9 11 0,-5 3 0,0 1 0,-1-6 0,3 0 0,4-8 0,7-7 0,6-7 0,2-3 0,4-3 0,1-1 0,3 0 0,4-5-8191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11:27:29"/>
    </inkml:context>
    <inkml:brush xml:id="br0">
      <inkml:brushProperty name="width" value="0.05" units="cm"/>
      <inkml:brushProperty name="height" value="0.05" units="cm"/>
      <inkml:brushProperty name="color" value="#000000"/>
    </inkml:brush>
  </inkml:definitions>
  <inkml:trace contextRef="#ctx0" brushRef="#br0">25 0 24575,'0'5978'0,"-12"-5450"0,0-17 0,35 261 0,1 8 0,-8-475 0,-8-208 0,-3-54 0,3-1 0,22 77 0,-17-75 0,16 93-1365,-25-122-5461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11:27:31"/>
    </inkml:context>
    <inkml:brush xml:id="br0">
      <inkml:brushProperty name="width" value="0.05" units="cm"/>
      <inkml:brushProperty name="height" value="0.05" units="cm"/>
      <inkml:brushProperty name="color" value="#000000"/>
    </inkml:brush>
  </inkml:definitions>
  <inkml:trace contextRef="#ctx0" brushRef="#br0">0 518 24575,'257'-16'0,"-88"2"0,1046-5-1467,-918 19 1286,1203 25-1140,-237-2 759,490-21-59,548 6-313,-1614 0 517,849 17-1000,306 3 1417,3-27 0,-1027-2 0,2100-42 0,-1609-10-304,-712 24 391,377-56 689,97-48 267,-215 8 233,-755 107-225,-23 4-168,319-43 1225,-328 54-2144,-49 4-186,1-2 1,-1 0-1,0-2 1,0 0-1,32-9 1,-30 3-6605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11:27:44"/>
    </inkml:context>
    <inkml:brush xml:id="br0">
      <inkml:brushProperty name="width" value="0.05" units="cm"/>
      <inkml:brushProperty name="height" value="0.05" units="cm"/>
      <inkml:brushProperty name="color" value="#000000"/>
    </inkml:brush>
  </inkml:definitions>
  <inkml:trace contextRef="#ctx0" brushRef="#br0">0 7507 24575,'1237'0'0,"-1046"-9"0,250-44 0,-168 15 0,-34 14 0,241-37 0,-419 48 0,0-3 0,-1-2 0,-1-2 0,-1-4 0,96-52 0,93-98 0,-102 67 0,133-98 0,330-314 0,180-314 0,-263 228 0,-294 340 0,-158 177 0,107-173 0,28-118 0,208-371 0,-353 637 0,-5-2 0,85-242 0,-113 267 0,4 2 0,80-149 0,97-166 0,-132 230 0,7 5 0,7 3 0,131-175 0,-52 130 0,-51 67 0,-92 108 0,2 1 0,1 1 0,47-37 0,-55 51 0,2 1 0,1 2 0,0 0 0,0 2 0,53-18 0,-19 12 0,1 3 0,0 3 0,1 3 0,1 2 0,122 0 0,-175 9 0,142 7 0,-131-4 0,1 0 0,-1 2 0,1 1 0,35 14 0,-14-1 0,123 49 0,-95-38 0,-3 4 0,0 3 0,89 64 0,146 133 0,-262-200 0,-32-25 0,0 1 0,0 0 0,-1 1 0,-1 0 0,0 0 0,13 23 0,30 81 0,-24-49 0,59 97 0,5 10 0,2 19 0,3 7 0,-10-22 0,-31-49 0,-6 3 0,35 154 0,-59-197 0,49 118 0,52 77 0,8 18 0,-49-85 0,122 283 0,9-18 0,-178-397 0,61 100 0,65 74 0,-71-116 0,236 357 0,-325-492 0,146 220 0,-106-167 0,86 91 0,393 336 0,182 166 0,-183-192 0,-466-420 0,2-2 0,1-3 0,2-3 0,73 29 0,-42-27 0,0-4 0,129 26 0,104-14 0,3-26 0,-228-13 0,936 5-7,-625-11-1351,-387 2-5468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11:27:48"/>
    </inkml:context>
    <inkml:brush xml:id="br0">
      <inkml:brushProperty name="width" value="0.05" units="cm"/>
      <inkml:brushProperty name="height" value="0.05" units="cm"/>
      <inkml:brushProperty name="color" value="#000000"/>
    </inkml:brush>
  </inkml:definitions>
  <inkml:trace contextRef="#ctx0" brushRef="#br0">74 1 24575,'0'1502'0,"-3"-1458"0,-1-1 0,-13 55 0,8-53 0,-5 88 0,13-93 0,1 19 0,-13 90 0,6-76 0,2 1 0,6 93 0,1-49 0,-2-35-1365,0-60-5461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11:27:49"/>
    </inkml:context>
    <inkml:brush xml:id="br0">
      <inkml:brushProperty name="width" value="0.05" units="cm"/>
      <inkml:brushProperty name="height" value="0.05" units="cm"/>
      <inkml:brushProperty name="color" value="#000000"/>
    </inkml:brush>
  </inkml:definitions>
  <inkml:trace contextRef="#ctx0" brushRef="#br0">592 0 24575,'-8'1'0,"-1"-1"0,0 2 0,1-1 0,-1 1 0,1 1 0,0-1 0,0 1 0,0 1 0,0-1 0,0 2 0,-7 4 0,-10 8 0,-40 38 0,42-34 0,-170 162 0,168-156 0,2 2 0,1 0 0,1 1 0,1 1 0,-18 42 0,32-59 0,0 1 0,2 0 0,0 0 0,-5 31 0,8-38 0,1 0 0,-1-1 0,1 1 0,1 0 0,0 0 0,0 0 0,0 0 0,1 0 0,0-1 0,0 1 0,6 10 0,-5-14 0,-1 0 0,2 0 0,-1 0 0,0 0 0,1-1 0,-1 0 0,1 0 0,0 0 0,0 0 0,0 0 0,1-1 0,-1 0 0,0 0 0,1 0 0,0 0 0,-1-1 0,1 0 0,0 0 0,5 1 0,13 0 0,0 0 0,42-3 0,-36 0 0,-2 1 0,-9 0 0,-1-1 0,34-4 0,-45 3 0,0 1 0,0-1 0,0 0 0,-1-1 0,1 1 0,-1-1 0,1 0 0,-1-1 0,0 1 0,0-1 0,-1 0 0,6-6 0,-4 4 0,0-1 0,0 0 0,-1 0 0,0 0 0,-1 0 0,0-1 0,0 0 0,0 0 0,3-14 0,-6 18 0,0-1 0,0 1 0,-1-1 0,1 1 0,-1-1 0,-1 0 0,1 1 0,0-1 0,-1 1 0,0-1 0,0 1 0,-1-1 0,1 1 0,-1 0 0,0 0 0,0-1 0,0 1 0,-1 1 0,1-1 0,-4-4 0,3 5 0,0 1 0,1-1 0,-1 1 0,0-1 0,0 1 0,-1 0 0,1 0 0,0 0 0,-1 1 0,1-1 0,-1 1 0,-5-1 0,-51-7 0,48 8 0,0 0 0,0-1 0,-16-5 0,-75-34-1365,87 35-5461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11:27:51"/>
    </inkml:context>
    <inkml:brush xml:id="br0">
      <inkml:brushProperty name="width" value="0.05" units="cm"/>
      <inkml:brushProperty name="height" value="0.05" units="cm"/>
      <inkml:brushProperty name="color" value="#000000"/>
    </inkml:brush>
  </inkml:definitions>
  <inkml:trace contextRef="#ctx0" brushRef="#br0">119 74 24575,'-5'0'0,"1"1"0,0-1 0,0 0 0,0 1 0,-1 0 0,1 0 0,0 0 0,0 1 0,0 0 0,0-1 0,0 1 0,1 0 0,-1 1 0,1-1 0,-1 1 0,-5 5 0,5-3 0,-1 1 0,1-1 0,0 1 0,1 0 0,0 0 0,0 0 0,0 1 0,0-1 0,-2 13 0,2-7 0,1 1 0,0-1 0,1 1 0,0 0 0,1-1 0,1 1 0,0-1 0,1 1 0,0-1 0,1 1 0,4 13 0,-4-20 0,-1 0 0,2 1 0,-1-1 0,1-1 0,-1 1 0,2 0 0,-1-1 0,1 0 0,-1 0 0,1 0 0,1 0 0,-1-1 0,1 0 0,0 0 0,8 4 0,-4-4 0,1 0 0,-1 0 0,1-1 0,0-1 0,0 0 0,0 0 0,0-1 0,20-1 0,-18 0 0,29-1 0,50-6 0,-79 5 0,0-1 0,-1 0 0,1 0 0,-1-1 0,0-1 0,0 0 0,-1-1 0,15-9 0,-23 12 0,0 1 0,0-1 0,0 0 0,0 0 0,-1 0 0,1-1 0,-1 1 0,0-1 0,0 1 0,0-1 0,-1 0 0,1 0 0,-1 1 0,0-1 0,0 0 0,0 0 0,0-7 0,1-8 0,-2 0 0,-2-31 0,-1 16 0,3 6 0,1 13 0,-1 1 0,-1-1 0,-1 0 0,0 0 0,-6-21 0,7 32 0,-1 0 0,1 0 0,-1 1 0,0-1 0,0 1 0,0 0 0,-1-1 0,1 1 0,-1 0 0,0 1 0,0-1 0,0 0 0,0 1 0,0-1 0,-1 1 0,1 0 0,-1 0 0,1 1 0,-1-1 0,0 1 0,1-1 0,-1 1 0,0 0 0,0 1 0,-6-2 0,-13 1-312,-37 1-1,50 1-427,-10-1-6086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11:28:00"/>
    </inkml:context>
    <inkml:brush xml:id="br0">
      <inkml:brushProperty name="width" value="0.05" units="cm"/>
      <inkml:brushProperty name="height" value="0.05" units="cm"/>
      <inkml:brushProperty name="color" value="#000000"/>
    </inkml:brush>
  </inkml:definitions>
  <inkml:trace contextRef="#ctx0" brushRef="#br0">387 1 24575,'-4'8'0,"-9"10"0,-10 10 0,-6 5 0,-5 0 0,-2 3 0,3 3 0,-2-6 0,5-3 0,4-4 0,2-2 0,2-5 0,3-2 0,3-3 0,-2-5 0,4 0 0,3-1-8191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11:26:16"/>
    </inkml:context>
    <inkml:brush xml:id="br0">
      <inkml:brushProperty name="width" value="0.05" units="cm"/>
      <inkml:brushProperty name="height" value="0.05" units="cm"/>
      <inkml:brushProperty name="color" value="#000000"/>
    </inkml:brush>
  </inkml:definitions>
  <inkml:trace contextRef="#ctx0" brushRef="#br0">0 5642 24575,'625'-28'-561,"-8"-39"0,-605 66 561,594-86 0,-466 60 0,-1-7 0,170-64 0,-224 62 0,-2-4 0,-2-3 0,-2-4 0,-2-3 0,106-91 0,-42 15 0,205-236 0,218-381 76,-422 543-48,-27 39-14,252-341-6,35 29-9,-29 98-6,126-134 154,85-83 710,-534 548-857,1 3 0,92-57 0,122-49 0,-157 89 0,96-61 0,16-9 0,-147 88 0,1 4 0,2 3 0,105-31 0,-74 36 0,0 6 0,2 4 0,174-6 0,290 27 0,-547-1 0,0 1 0,0 1 0,-1 1 0,1 1 0,-1 1 0,0 2 0,-1 0 0,0 2 0,40 23 0,-19-9 0,-8-6 0,-1 2 0,-1 2 0,0 1 0,30 28 0,123 135 0,179 157 0,-111-130 0,-183-146 0,90 108 0,-76-71 0,316 373 0,431 423 0,-723-784 0,211 212 0,455 318-779,52-67 829,-435-315-47,462 288-68,-354-271 540,19-46-159,-452-213-316,1-3 0,1-2 0,0-4 0,1-3 0,0-4 0,1-2 0,74-5 0,480-9 0,-584 5-1365,-29-1-5461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11:28:00"/>
    </inkml:context>
    <inkml:brush xml:id="br0">
      <inkml:brushProperty name="width" value="0.05" units="cm"/>
      <inkml:brushProperty name="height" value="0.05" units="cm"/>
      <inkml:brushProperty name="color" value="#000000"/>
    </inkml:brush>
  </inkml:definitions>
  <inkml:trace contextRef="#ctx0" brushRef="#br0">596 0 24575,'-17'35'0,"-115"213"0,107-206 0,-3-1 0,-1-1 0,-56 58 0,65-80 0,-1-1 0,0-2 0,-47 27 0,14-10 0,-30 22-1365,72-48-5461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11:28:01"/>
    </inkml:context>
    <inkml:brush xml:id="br0">
      <inkml:brushProperty name="width" value="0.05" units="cm"/>
      <inkml:brushProperty name="height" value="0.05" units="cm"/>
      <inkml:brushProperty name="color" value="#000000"/>
    </inkml:brush>
  </inkml:definitions>
  <inkml:trace contextRef="#ctx0" brushRef="#br0">959 0 24575,'-41'41'0,"-1"-1"0,-54 37 0,33-29 0,3 3 0,-54 58 0,-97 124 0,-9 10 0,204-227-341,-1 0 0,0-1-1,-24 16 1,20-19-6485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11:28:02"/>
    </inkml:context>
    <inkml:brush xml:id="br0">
      <inkml:brushProperty name="width" value="0.05" units="cm"/>
      <inkml:brushProperty name="height" value="0.05" units="cm"/>
      <inkml:brushProperty name="color" value="#000000"/>
    </inkml:brush>
  </inkml:definitions>
  <inkml:trace contextRef="#ctx0" brushRef="#br0">829 1 24575,'-1'7'0,"1"0"0,-1 0 0,0 0 0,-1 0 0,0 0 0,0 0 0,-1 0 0,1-1 0,-5 8 0,-38 55 0,23-38 0,-67 104 0,-134 188 0,170-255 0,-3-2 0,-98 91 0,2-26-1365,138-120-5461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11:28:02"/>
    </inkml:context>
    <inkml:brush xml:id="br0">
      <inkml:brushProperty name="width" value="0.05" units="cm"/>
      <inkml:brushProperty name="height" value="0.05" units="cm"/>
      <inkml:brushProperty name="color" value="#000000"/>
    </inkml:brush>
  </inkml:definitions>
  <inkml:trace contextRef="#ctx0" brushRef="#br0">702 1 24575,'-8'16'0,"-11"13"0,-13 13 0,-14 20 0,-6 3 0,-3 3 0,-8 1 0,-1 1 0,3 0 0,7-3 0,5-10 0,3-14 0,6-11 0,5-2 0,4-3 0,5-6 0,5-6-8191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11:28:27"/>
    </inkml:context>
    <inkml:brush xml:id="br0">
      <inkml:brushProperty name="width" value="0.05" units="cm"/>
      <inkml:brushProperty name="height" value="0.05" units="cm"/>
      <inkml:brushProperty name="color" value="#000000"/>
    </inkml:brush>
  </inkml:definitions>
  <inkml:trace contextRef="#ctx0" brushRef="#br0">0 0 24575,'0'2258'0,"12"-2095"0,0-11 0,-11 581 0,-3-351 0,14-242 0,0-4 0,-11 2373 0,-3-1174 0,2-1243-1365,0-72-5461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11:28:31"/>
    </inkml:context>
    <inkml:brush xml:id="br0">
      <inkml:brushProperty name="width" value="0.05" units="cm"/>
      <inkml:brushProperty name="height" value="0.05" units="cm"/>
      <inkml:brushProperty name="color" value="#000000"/>
    </inkml:brush>
  </inkml:definitions>
  <inkml:trace contextRef="#ctx0" brushRef="#br0">1 1 24575,'447'0'0,"-444"0"0,1 0 0,-1 1 0,0-1 0,1 1 0,-1 0 0,0 0 0,0 0 0,1 0 0,-1 0 0,0 1 0,0-1 0,-1 1 0,1 0 0,0 0 0,0 0 0,-1 0 0,1 1 0,-1-1 0,0 1 0,0-1 0,0 1 0,0 0 0,0 0 0,-1 0 0,1 0 0,-1 0 0,0 0 0,1 0 0,0 5 0,2 10 0,0 1 0,-2-1 0,0 1 0,0 22 0,-1-23 0,-3 437 0,-12-331-1365,9-99-5461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11:28:32"/>
    </inkml:context>
    <inkml:brush xml:id="br0">
      <inkml:brushProperty name="width" value="0.05" units="cm"/>
      <inkml:brushProperty name="height" value="0.05" units="cm"/>
      <inkml:brushProperty name="color" value="#000000"/>
    </inkml:brush>
  </inkml:definitions>
  <inkml:trace contextRef="#ctx0" brushRef="#br0">0 119 24575,'8'-4'0,"7"-1"0,12-4 0,10 0 0,3 1 0,1-2 0,3-3 0,-2-3 0,-5 1 0,-4 3 0,-5 4 0,-2 2 0,-2 4 0,-5 1-8191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11:28:33"/>
    </inkml:context>
    <inkml:brush xml:id="br0">
      <inkml:brushProperty name="width" value="0.05" units="cm"/>
      <inkml:brushProperty name="height" value="0.05" units="cm"/>
      <inkml:brushProperty name="color" value="#000000"/>
    </inkml:brush>
  </inkml:definitions>
  <inkml:trace contextRef="#ctx0" brushRef="#br0">366 1 24575,'-16'-1'0,"0"1"0,0 1 0,0 1 0,0 0 0,-20 6 0,32-6 0,0-1 0,0 1 0,0 0 0,0 0 0,0 0 0,0 0 0,0 1 0,1 0 0,-1 0 0,1 0 0,0 0 0,0 0 0,0 1 0,0-1 0,0 1 0,1 0 0,0 0 0,-1 0 0,2 0 0,-1 0 0,0 0 0,1 1 0,-2 5 0,-1 8 0,-2 8 0,1 0 0,-2 38 0,6-57 0,1 0 0,0 0 0,1 0 0,0 0 0,0 0 0,0 0 0,1-1 0,0 1 0,0 0 0,1-1 0,0 1 0,0-1 0,0 0 0,5 7 0,140 150 0,-30-35 0,-113-123 0,-2 1 0,1-1 0,-1 1 0,1 0 0,-2 1 0,1-1 0,-1 0 0,0 1 0,0 0 0,0-1 0,-1 1 0,0 0 0,-1 0 0,0-1 0,0 1 0,0 0 0,-1 0 0,1 0 0,-4 11 0,2-11 0,0 1 0,-1-1 0,0 0 0,0 0 0,0-1 0,-1 1 0,0-1 0,0 1 0,-1-1 0,1 0 0,-1-1 0,-1 1 0,1-1 0,-1 0 0,0-1 0,0 1 0,-10 5 0,0-4 0,-1 0 0,1-1 0,-1 0 0,0-1 0,0-2 0,-1 1 0,1-2 0,-1 0 0,1-1 0,0-1 0,-1-1 0,1 0 0,0-1 0,0-1 0,0-1 0,0 0 0,1-1 0,0-1 0,-29-16 0,31 12-1365,3 1-5461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11:27:53"/>
    </inkml:context>
    <inkml:brush xml:id="br0">
      <inkml:brushProperty name="width" value="0.05" units="cm"/>
      <inkml:brushProperty name="height" value="0.05" units="cm"/>
      <inkml:brushProperty name="color" value="#000000"/>
    </inkml:brush>
  </inkml:definitions>
  <inkml:trace contextRef="#ctx0" brushRef="#br0">0 1 24575,'0'1113'0,"1"-1089"0,2 0 0,1 0 0,11 43 0,-7-41 0,-2 1 0,3 40 0,3 45 0,0 36 0,-10-124 0,0-1 0,6 26 0,-3-24 0,2 40 0,-5-41 0,10 46 0,-3-24 0,-5-28-1365,2-4-5461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11:27:55"/>
    </inkml:context>
    <inkml:brush xml:id="br0">
      <inkml:brushProperty name="width" value="0.05" units="cm"/>
      <inkml:brushProperty name="height" value="0.05" units="cm"/>
      <inkml:brushProperty name="color" value="#000000"/>
    </inkml:brush>
  </inkml:definitions>
  <inkml:trace contextRef="#ctx0" brushRef="#br0">381 119 24575,'0'-2'0,"0"0"0,-1 0 0,1 0 0,-1 0 0,0 0 0,1 0 0,-1 0 0,0 1 0,0-1 0,0 0 0,-1 0 0,1 1 0,0-1 0,-1 0 0,1 1 0,-1 0 0,1-1 0,-1 1 0,0 0 0,1 0 0,-1 0 0,0 0 0,0 0 0,0 0 0,0 0 0,0 0 0,0 1 0,0-1 0,0 1 0,-4 0 0,-9-3 0,0 1 0,-1 1 0,-16 1 0,20 0 0,-8-1 0,-1 2 0,0 0 0,1 1 0,-39 8 0,54-8 0,-1 0 0,1 0 0,0 0 0,0 1 0,0 0 0,1-1 0,-1 2 0,0-1 0,1 0 0,0 1 0,0 0 0,0 0 0,0 0 0,1 1 0,0-1 0,0 1 0,0 0 0,0 0 0,1 0 0,0 0 0,0 0 0,0 0 0,-1 6 0,-1 7 0,1 1 0,0-1 0,2 1 0,0 0 0,1-1 0,1 1 0,0 0 0,9 35 0,-7-45 0,2 1 0,-1-1 0,1 0 0,1 0 0,0-1 0,0 1 0,0-1 0,1-1 0,0 1 0,1-1 0,0 0 0,0-1 0,0 0 0,1 0 0,-1-1 0,2 0 0,-1 0 0,17 5 0,0-1 0,0-1 0,0-2 0,1 0 0,0-1 0,52 1 0,-66-6 0,-1 0 0,1-1 0,-1-1 0,1 0 0,-1 0 0,0-1 0,0-1 0,0 0 0,18-8 0,-22 7 0,0 0 0,0 0 0,0-1 0,-1 0 0,1 0 0,-1 0 0,-1-1 0,0 0 0,0-1 0,0 0 0,-1 1 0,0-2 0,6-10 0,4-21 0,-1-1 0,-2 0 0,-2-1 0,-1 0 0,-3-1 0,-1 1 0,-1-46 0,-4 34 0,16 108 0,-3 45 0,-1 194 0,-8-114 0,7-77 0,-5-63 0,1 51 0,-7-79 0,0 1 0,-1 0 0,-1-1 0,0 1 0,0-1 0,-1 0 0,0 0 0,-9 20 0,7-23 0,-1 0 0,1-1 0,-1 1 0,0-1 0,-1 0 0,0-1 0,0 1 0,0-2 0,-15 10 0,-3 0 0,-50 22 0,58-32 0,0-1 0,0-1 0,-1 0 0,1-1 0,-1-1 0,1 0 0,-1-1 0,-17-3 0,-14 1 0,46 2-49,-5 0-280,-1 0 0,1-1 0,-16-3 0,10-1-6497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11:26:18"/>
    </inkml:context>
    <inkml:brush xml:id="br0">
      <inkml:brushProperty name="width" value="0.05" units="cm"/>
      <inkml:brushProperty name="height" value="0.05" units="cm"/>
      <inkml:brushProperty name="color" value="#000000"/>
    </inkml:brush>
  </inkml:definitions>
  <inkml:trace contextRef="#ctx0" brushRef="#br0">1 0 24575,'0'1859'0,"2"-1817"60,8 47-1,-4-48-801,0 51 0,-6-73-6084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11:27:57"/>
    </inkml:context>
    <inkml:brush xml:id="br0">
      <inkml:brushProperty name="width" value="0.05" units="cm"/>
      <inkml:brushProperty name="height" value="0.05" units="cm"/>
      <inkml:brushProperty name="color" value="#000000"/>
    </inkml:brush>
  </inkml:definitions>
  <inkml:trace contextRef="#ctx0" brushRef="#br0">238 92 24575,'-26'-1'0,"12"0"0,1 1 0,0 1 0,0 0 0,-14 3 0,23-3 0,0 0 0,0 1 0,0-1 0,0 1 0,0 0 0,0 0 0,1 0 0,-1 0 0,1 1 0,0 0 0,-1-1 0,1 1 0,0 0 0,1 1 0,-1-1 0,-4 7 0,-2 4 0,0 2 0,1-1 0,1 1 0,0 0 0,1 1 0,1 0 0,0 0 0,1 0 0,1 0 0,-1 30 0,3-40 0,0 8 0,1 0 0,0 0 0,1 0 0,6 27 0,-6-38 0,0 0 0,0-1 0,0 1 0,1 0 0,0-1 0,0 1 0,0-1 0,0 0 0,1 1 0,-1-1 0,1 0 0,0 0 0,-1-1 0,2 1 0,-1 0 0,0-1 0,0 0 0,1 0 0,-1 0 0,1 0 0,0-1 0,7 3 0,-2-1 0,1-1 0,0-1 0,0 1 0,0-2 0,0 1 0,0-1 0,18-3 0,1-2 0,37-12 0,-40 9 0,0 2 0,29-4 0,-42 9 0,0-1 0,0 0 0,-1-1 0,1 0 0,-1-1 0,0-1 0,0 0 0,12-7 0,-19 9 0,0 0 0,0-1 0,0 0 0,-1 1 0,0-2 0,0 1 0,0 0 0,0-1 0,0 1 0,-1-1 0,0 0 0,0 0 0,-1-1 0,1 1 0,-1-1 0,0 1 0,-1-1 0,1 1 0,1-13 0,-2 8 0,0-1 0,-1 0 0,0 0 0,-1 1 0,0-1 0,-1 0 0,-5-19 0,5 25 0,0-1 0,0 1 0,-1 0 0,0 1 0,0-1 0,0 0 0,0 1 0,-1 0 0,1 0 0,-1 0 0,-1 0 0,1 0 0,0 1 0,-1 0 0,1 0 0,-11-5 0,-89-34 0,71 30 0,0-1 0,1-2 0,-39-23 0,15 1-1365,40 30-5461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11:28:36"/>
    </inkml:context>
    <inkml:brush xml:id="br0">
      <inkml:brushProperty name="width" value="0.05" units="cm"/>
      <inkml:brushProperty name="height" value="0.05" units="cm"/>
      <inkml:brushProperty name="color" value="#000000"/>
    </inkml:brush>
  </inkml:definitions>
  <inkml:trace contextRef="#ctx0" brushRef="#br0">400 1 24575,'0'4'0,"-8"1"0,-11 8 0,-13 9 0,-6 10 0,0 2 0,-2 0 0,6-2 0,5-6 0,4-4 0,1-5 0,2-7 0,0-3 0,3-1 0,2 4 0,0 0 0,2-2-8191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11:28:37"/>
    </inkml:context>
    <inkml:brush xml:id="br0">
      <inkml:brushProperty name="width" value="0.05" units="cm"/>
      <inkml:brushProperty name="height" value="0.05" units="cm"/>
      <inkml:brushProperty name="color" value="#000000"/>
    </inkml:brush>
  </inkml:definitions>
  <inkml:trace contextRef="#ctx0" brushRef="#br0">369 1 24575,'-4'8'0,"-10"10"0,-9 11 0,-6-1 0,-1 4 0,0 0 0,-3-1 0,1 1 0,1 0 0,-1 2 0,4 0 0,3-7 0,6-3 0,2-6 0,4-2 0,4-4-8191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11:28:37"/>
    </inkml:context>
    <inkml:brush xml:id="br0">
      <inkml:brushProperty name="width" value="0.05" units="cm"/>
      <inkml:brushProperty name="height" value="0.05" units="cm"/>
      <inkml:brushProperty name="color" value="#000000"/>
    </inkml:brush>
  </inkml:definitions>
  <inkml:trace contextRef="#ctx0" brushRef="#br0">319 0 24575,'0'12'0,"-8"8"0,-6 12 0,-6 13 0,-6 11 0,-3-1 0,-5-1 0,-4-2 0,4-2 0,4-10 0,7-3 0,4-4 0,0-8 0,5-5 0,3-4-8191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11:28:38"/>
    </inkml:context>
    <inkml:brush xml:id="br0">
      <inkml:brushProperty name="width" value="0.05" units="cm"/>
      <inkml:brushProperty name="height" value="0.05" units="cm"/>
      <inkml:brushProperty name="color" value="#000000"/>
    </inkml:brush>
  </inkml:definitions>
  <inkml:trace contextRef="#ctx0" brushRef="#br0">376 1 24575,'-1'6'0,"0"0"0,0 0 0,-1 0 0,0 0 0,0 0 0,-1-1 0,0 1 0,0-1 0,-7 10 0,0 1 0,-117 185 0,88-133 0,-14 24 0,-46 113 0,83-151-1365,12-34-5461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11:28:39"/>
    </inkml:context>
    <inkml:brush xml:id="br0">
      <inkml:brushProperty name="width" value="0.05" units="cm"/>
      <inkml:brushProperty name="height" value="0.05" units="cm"/>
      <inkml:brushProperty name="color" value="#000000"/>
    </inkml:brush>
  </inkml:definitions>
  <inkml:trace contextRef="#ctx0" brushRef="#br0">439 0 24575,'0'4'0,"-8"10"0,-10 9 0,-15 14 0,-9 23 0,-9 14 0,-1-1 0,2 2 0,8-4 0,12-9 0,3-12 0,6-6 0,3-7 0,4-6 0,5-4 0,0-6 0,1-4 0,2-4-8191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11:28:40"/>
    </inkml:context>
    <inkml:brush xml:id="br0">
      <inkml:brushProperty name="width" value="0.05" units="cm"/>
      <inkml:brushProperty name="height" value="0.05" units="cm"/>
      <inkml:brushProperty name="color" value="#000000"/>
    </inkml:brush>
  </inkml:definitions>
  <inkml:trace contextRef="#ctx0" brushRef="#br0">479 0 24575,'0'8'0,"-8"14"0,-11 16 0,-13 21 0,-10 16 0,-2 11 0,0 7 0,-2 4 0,0 9 0,-1-6 0,8-12 0,7-17 0,8-16 0,5-18 0,5-11 0,2-10 0,2-8-8191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11:28:40"/>
    </inkml:context>
    <inkml:brush xml:id="br0">
      <inkml:brushProperty name="width" value="0.05" units="cm"/>
      <inkml:brushProperty name="height" value="0.05" units="cm"/>
      <inkml:brushProperty name="color" value="#000000"/>
    </inkml:brush>
  </inkml:definitions>
  <inkml:trace contextRef="#ctx0" brushRef="#br0">651 0 24575,'-2'3'0,"0"-1"0,0 1 0,1 0 0,-1 0 0,1 0 0,-1 0 0,0 4 0,-7 14 0,-87 126 0,-161 191 0,233-309 0,-68 76 0,57-67 0,1 2 0,-49 73 0,77-103-1365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11:28:41"/>
    </inkml:context>
    <inkml:brush xml:id="br0">
      <inkml:brushProperty name="width" value="0.05" units="cm"/>
      <inkml:brushProperty name="height" value="0.05" units="cm"/>
      <inkml:brushProperty name="color" value="#000000"/>
    </inkml:brush>
  </inkml:definitions>
  <inkml:trace contextRef="#ctx0" brushRef="#br0">329 0 24575,'0'9'0,"-1"0"0,0-1 0,-1 1 0,0-1 0,0 0 0,-1 1 0,0-1 0,0 0 0,-8 12 0,-6 7 0,-27 34 0,27-38 0,-20 32 0,9-6 0,11-21 0,-27 59 0,41-79 0,-1 0 0,-1 0 0,0-1 0,0 0 0,-6 7 0,-13 20 0,21-30-227,0 1-1,0 0 1,-1-1-1,1 0 1,-7 6-1,-3 0-6598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11:28:42"/>
    </inkml:context>
    <inkml:brush xml:id="br0">
      <inkml:brushProperty name="width" value="0.05" units="cm"/>
      <inkml:brushProperty name="height" value="0.05" units="cm"/>
      <inkml:brushProperty name="color" value="#000000"/>
    </inkml:brush>
  </inkml:definitions>
  <inkml:trace contextRef="#ctx0" brushRef="#br0">292 0 24575,'-4'0'0,"-9"8"0,-3 14 0,-2 16 0,-6 5 0,-3 3 0,-1 2 0,0 0 0,2-3 0,4-2 0,3-1 0,0-2 0,3-2 0,5 2 0,0-6 0,2-9-8191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11:26:19"/>
    </inkml:context>
    <inkml:brush xml:id="br0">
      <inkml:brushProperty name="width" value="0.05" units="cm"/>
      <inkml:brushProperty name="height" value="0.05" units="cm"/>
      <inkml:brushProperty name="color" value="#000000"/>
    </inkml:brush>
  </inkml:definitions>
  <inkml:trace contextRef="#ctx0" brushRef="#br0">1 1 24575,'0'8'0,"0"10"0,0 14 0,0 14 0,0 11 0,0 7 0,0 5 0,0-1 0,0-5 0,0-5 0,0-4 0,0-8 0,0-3 0,0-5 0,0-5 0,0-9-8191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11:32:29"/>
    </inkml:context>
    <inkml:brush xml:id="br0">
      <inkml:brushProperty name="width" value="0.05" units="cm"/>
      <inkml:brushProperty name="height" value="0.05" units="cm"/>
      <inkml:brushProperty name="color" value="#000000"/>
    </inkml:brush>
  </inkml:definitions>
  <inkml:trace contextRef="#ctx0" brushRef="#br0">0 5013 24575,'173'9'0,"-43"-1"0,-61-5 0,73 1 0,171 27 0,-235-14 0,-53-10 0,1-2 0,-1 0 0,48 1 0,-28-7 0,-1-3 0,1-1 0,0-2 0,71-22 0,4 3 0,-90 21 0,1-1 0,-2-1 0,58-23 0,-25 4 0,-26 11 0,52-28 0,-26 4 0,-2-3 0,-2-2 0,99-98 0,-139 121 0,0 0 0,-2-1 0,-1-1 0,0 0 0,-2-1 0,16-40 0,44-160 0,-60 180 0,11-50 0,20-169 0,-21-99 0,-21-456 0,-5 401 0,3-557 0,4 907 0,3 0 0,15-71 0,2-6 0,-20 110 0,40-250 0,-36 240 0,3 1 0,2 1 0,1 0 0,2 1 0,2 0 0,37-60 0,-52 96 0,1 0 0,0 0 0,0 0 0,1 1 0,0-1 0,-1 1 0,1 0 0,1 1 0,-1-1 0,0 1 0,12-5 0,0 2 0,0 1 0,31-6 0,-28 7 0,37-12 0,-20 3 0,0 1 0,0 3 0,1 1 0,50-4 0,-71 10 0,0 1 0,0 1 0,1 0 0,-1 1 0,0 1 0,0 1 0,29 8 0,-41-9 0,0 0 0,0 1 0,1-1 0,-1 1 0,-1 0 0,1 0 0,0 0 0,-1 1 0,0-1 0,1 1 0,-1 0 0,-1 0 0,1 1 0,-1-1 0,0 1 0,0 0 0,0 0 0,0 0 0,-1 0 0,0 0 0,0 1 0,0-1 0,-1 1 0,0-1 0,0 1 0,0 10 0,1 1 0,0 0 0,1-1 0,1 0 0,11 29 0,-10-28 0,4 12 0,-7-21 0,0 0 0,0 0 0,1 0 0,0-1 0,1 1 0,0-1 0,0 0 0,8 11 0,-7-12 0,-1 1 0,1 0 0,-1 0 0,-1 0 0,1 0 0,-1 1 0,0-1 0,-1 1 0,0 0 0,0 0 0,1 15 0,-1 7 0,-5 57 0,1-28 0,14 165 0,0-3 0,-14 2050 0,3-1234 0,2-1008 0,1 0 0,1-1 0,2 1 0,1-1 0,17 41 0,-22-61 0,4 10 0,1-1 0,0 1 0,2-2 0,0 1 0,0-1 0,2-1 0,0 0 0,0 0 0,26 21 0,-28-26 0,1-1 0,21 15 0,-26-21 0,0 0 0,-1 0 0,1-1 0,0 0 0,0 0 0,0-1 0,0 0 0,0 0 0,8 0 0,145 0 0,-104-3 0,-1 3 0,55 7 0,59 9 0,-44-5 0,125-1 0,-28-4 0,258 5 0,-148-9 0,-146 20 0,-131-13 0,106 4 0,82-16-1365,-221 2-5461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11:32:42"/>
    </inkml:context>
    <inkml:brush xml:id="br0">
      <inkml:brushProperty name="width" value="0.05" units="cm"/>
      <inkml:brushProperty name="height" value="0.05" units="cm"/>
      <inkml:brushProperty name="color" value="#000000"/>
    </inkml:brush>
  </inkml:definitions>
  <inkml:trace contextRef="#ctx0" brushRef="#br0">1 1424 24575,'3'-1'0,"-1"0"0,1 0 0,0 1 0,-1-2 0,1 1 0,-1 0 0,1 0 0,-1-1 0,0 1 0,0-1 0,0 0 0,1 0 0,0-2 0,13-8 0,13-4 0,1 1 0,1 1 0,34-9 0,-4 0 0,-47 19 0,0 0 0,0 1 0,0 1 0,20-2 0,-23 4 0,-1-1 0,1 0 0,0-1 0,0 0 0,0-1 0,-1 0 0,0-1 0,12-5 0,170-115 0,-181 116 0,0 0 0,0-1 0,0 0 0,-1 0 0,14-18 0,41-59 0,-51 66 0,8-10 0,-2 0 0,25-51 0,-41 75 0,0-1 0,0 1 0,0 0 0,1 0 0,0 0 0,0 0 0,0 1 0,1 0 0,10-7 0,1 0 0,0 1 0,25-10 0,-33 15 0,-1 1 0,1-2 0,-1 1 0,0-1 0,-1 0 0,0-1 0,8-10 0,29-27 0,23-6 0,-61 46 0,0 0 0,0-1 0,0 0 0,9-12 0,-11 13 0,0-1 0,1 1 0,-1 0 0,1 0 0,0 1 0,1-1 0,-1 1 0,10-5 0,20-7 0,-21 11 0,-1-2 0,0 1 0,0-1 0,22-17 0,-24 16 0,0 1 0,0 0 0,1 1 0,0 0 0,0 1 0,18-5 0,-12 4 0,-1-1 0,26-14 0,-20 8 0,28-17 0,73-56 0,-110 75 0,1 0 0,0 1 0,1 1 0,0 0 0,0 1 0,1 1 0,0 0 0,32-7 0,-32 10 0,199-41 0,-124 33 0,110 0 0,-109 15 0,103-5 0,-133-9 0,-46 7 0,0 0 0,26 0 0,417 3 0,-222 2 0,-38 15 0,-125-8 0,2 3 0,-46-6 0,54 3 0,21-10 0,90 3 0,-113 10 0,-47-5 0,45 1 0,-28-3 0,92 18 0,-27-3 0,-27-7 0,40 6 0,163 0 0,-193-20 0,141 4 0,-215 2 0,0 1 0,-1 2 0,47 18 0,7 1 0,-64-20 0,0 0 0,0 1 0,0 1 0,-1 1 0,0 0 0,13 12 0,39 23 0,-22-13 0,3 3 0,-20-21 0,-1 2 0,-1 1 0,0 0 0,-1 2 0,44 42 0,-48-40 0,-12-11 0,0 0 0,15 20 0,-12-14 0,1 1 0,0-1 0,1-1 0,1-1 0,0 0 0,1-1 0,22 14 0,-19-13 0,-1 2 0,33 32 0,-20-17 0,-15-13 0,-1 0 0,0 1 0,15 26 0,-13-19 0,25 29 0,-8-13 0,38 62 0,10 12 0,-14-53 0,-62-55 0,1-1 0,-1 0 0,1-1 0,0 0 0,1 0 0,-1 0 0,16 6 0,64 20 0,-17-7 0,-32-6 0,-28-13 0,2 1 0,-1-1 0,0-1 0,1 0 0,0-1 0,17 3 0,-9-3 0,0 1 0,-1 1 0,1 1 0,-1 1 0,0 0 0,26 15 0,-36-18 0,1-1 0,-1 1 0,1-2 0,0 0 0,0 0 0,0-1 0,10 1 0,76-4 0,-40 0 0,40 0 0,134 4 0,-167 9 0,-46-7 0,1-1 0,24 2 0,74-5-1365,-96 0-5461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12:04:53"/>
    </inkml:context>
    <inkml:brush xml:id="br0">
      <inkml:brushProperty name="width" value="0.05" units="cm"/>
      <inkml:brushProperty name="height" value="0.05" units="cm"/>
      <inkml:brushProperty name="color" value="#000000"/>
    </inkml:brush>
  </inkml:definitions>
  <inkml:trace contextRef="#ctx0" brushRef="#br0">1214 241 24575,'-3'-5'0,"0"0"0,-1 0 0,0 0 0,0 1 0,-1-1 0,1 1 0,-1 0 0,0 1 0,-9-6 0,-51-25 0,62 33 0,-76-37 0,8 4 0,-84-28 0,135 56 0,0 1 0,0 1 0,-1 1 0,1 0 0,-1 2 0,0 1 0,1 0 0,-1 1 0,-33 7 0,28-2 0,0 1 0,1 1 0,0 2 0,1 0 0,0 2 0,0 0 0,-22 16 0,-12 9 0,33-22 0,0 1 0,1 2 0,0 0 0,-35 36 0,47-40 0,0 1 0,1 0 0,1 1 0,0 0 0,1 0 0,1 1 0,0 0 0,-7 26 0,9-15 0,0 0 0,2 0 0,0 1 0,2 51 0,2-76 0,0 31 0,7 49 0,-5-72 0,1 0 0,0 0 0,1 0 0,0 0 0,1-1 0,0 1 0,10 16 0,-6-15 0,0 0 0,1-1 0,0 0 0,1 0 0,0-1 0,1-1 0,0 0 0,1-1 0,-1 0 0,2 0 0,-1-2 0,30 12 0,-9-4 0,24 11 0,1-3 0,1-2 0,75 14 0,-78-24 0,0-3 0,1-3 0,91-2 0,-134-5 0,0 0 0,0-1 0,0-1 0,0 0 0,-1-1 0,24-12 0,80-51 0,-69 38 0,-38 23 0,0 0 0,-1-1 0,0 0 0,-1-1 0,0 0 0,-1 0 0,1-1 0,-2 0 0,1-1 0,-1 0 0,-1 0 0,0 0 0,4-13 0,4-15 0,-2-1 0,12-68 0,-10 38 0,15-86 0,-27 135 0,-1 0 0,0 0 0,-1 0 0,-2 0 0,-5-31 0,4 41 0,-1-1 0,-1 1 0,0 0 0,-1 0 0,0 1 0,0 0 0,-1 0 0,0 0 0,-1 1 0,0 0 0,-1 0 0,-19-14 0,-6-3 0,-1 1 0,-50-24 0,76 45-87,1 0 0,-1 1 0,-1 0 0,1 1 0,0 0 0,-1 0 0,1 1 0,-15 0 0,15 1-495,-42-3-6244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12:04:56"/>
    </inkml:context>
    <inkml:brush xml:id="br0">
      <inkml:brushProperty name="width" value="0.05" units="cm"/>
      <inkml:brushProperty name="height" value="0.05" units="cm"/>
      <inkml:brushProperty name="color" value="#000000"/>
    </inkml:brush>
  </inkml:definitions>
  <inkml:trace contextRef="#ctx0" brushRef="#br0">864 117 24575,'-2'-2'0,"-1"0"0,0 0 0,-1 0 0,1 1 0,0-1 0,0 1 0,-1-1 0,1 1 0,-1 0 0,1 1 0,-6-2 0,-44-2 0,39 4 0,-198-2 0,110 3 0,87 0 0,1 1 0,-1 0 0,0 1 0,1 0 0,-1 1 0,1 1 0,0 0 0,0 1 0,-18 11 0,-56 21 0,57-26 0,0 2 0,-38 22 0,65-33 0,0 1 0,1-1 0,-1 1 0,0 0 0,1 0 0,0 0 0,0 1 0,0-1 0,1 1 0,-1-1 0,1 1 0,0 0 0,0 0 0,1 0 0,-2 10 0,-1 8 0,1 0 0,0 28 0,3-38 0,-1 7 0,1-1 0,1 1 0,0 0 0,2-1 0,1 1 0,0-1 0,1 0 0,1 0 0,1-1 0,0 0 0,18 31 0,4-3 0,62 80 0,-69-101 0,1-1 0,0-1 0,2-1 0,37 26 0,-55-44 0,0 0 0,1-1 0,-1 0 0,1 0 0,0 0 0,0-1 0,0-1 0,1 1 0,12 0 0,83-3 0,-56-1 0,109 2 0,174-7 0,-303 4 0,0-1 0,-1-1 0,1-2 0,45-16 0,-58 16 0,0 0 0,-1 0 0,0-1 0,0-1 0,-1 0 0,0-1 0,-1-1 0,0 0 0,17-20 0,-11 8 0,-1-1 0,-1-1 0,-1-1 0,-2 0 0,0 0 0,-2-1 0,11-39 0,-11 22 0,-2-1 0,-2 0 0,2-91 0,-9 128 0,-2-123 0,0 113 0,0 0 0,-1 0 0,-1 0 0,-1 1 0,-7-20 0,10 34 0,1-1 0,-1 1 0,0 0 0,0 0 0,0 0 0,-1 1 0,1-1 0,0 0 0,-1 1 0,0 0 0,0-1 0,0 1 0,0 0 0,0 1 0,0-1 0,0 0 0,-1 1 0,-4-2 0,-6 0 0,0-1 0,0 2 0,-20-1 0,-5-2 0,-66-8 0,-204-2 0,264 15-1365,26 1-5461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12:04:59"/>
    </inkml:context>
    <inkml:brush xml:id="br0">
      <inkml:brushProperty name="width" value="0.05" units="cm"/>
      <inkml:brushProperty name="height" value="0.05" units="cm"/>
      <inkml:brushProperty name="color" value="#000000"/>
    </inkml:brush>
  </inkml:definitions>
  <inkml:trace contextRef="#ctx0" brushRef="#br0">753 0 24575,'0'1'0,"-1"0"0,1-1 0,0 1 0,0 0 0,-1 0 0,1-1 0,0 1 0,-1 0 0,1-1 0,-1 1 0,1 0 0,-1-1 0,1 1 0,-1 0 0,1-1 0,-1 1 0,1-1 0,-1 0 0,0 1 0,1-1 0,-1 1 0,0-1 0,0 0 0,1 1 0,-1-1 0,0 0 0,-1 0 0,-26 6 0,20-5 0,-68 11 0,-113 34 0,149-33 0,1 2 0,1 1 0,0 2 0,-55 36 0,25-17 0,53-30 0,-1 1 0,1 0 0,-25 19 0,37-23 0,-1-1 0,1 1 0,0 0 0,1 0 0,-1 0 0,1 0 0,0 0 0,0 1 0,0-1 0,0 1 0,1-1 0,0 1 0,0 0 0,0-1 0,0 1 0,1 0 0,0 0 0,0 0 0,0-1 0,2 10 0,0-2 0,0 0 0,1 0 0,0 0 0,1-1 0,0 1 0,1-1 0,7 12 0,9 9 0,2-1 0,0-1 0,2-1 0,1-1 0,2-1 0,32 24 0,18 8 0,100 57 0,-1-21 0,-146-81 0,1-2 0,1-1 0,61 12 0,-54-16 0,87 11 0,-108-16 0,0-1 0,0-1 0,0-1 0,30-5 0,-41 3 0,1 1 0,-1-1 0,0-1 0,1 0 0,-2 0 0,1-1 0,0 1 0,-1-2 0,0 1 0,0-1 0,-1 0 0,9-10 0,6-9 0,-1-1 0,16-29 0,-29 41 0,0 0 0,-1 0 0,0-1 0,-1 0 0,-1 0 0,0 0 0,-1-1 0,-1 1 0,0-1 0,-1 1 0,-1-1 0,-2-25 0,-1 14 0,-1 1 0,-2 0 0,0 0 0,-1 1 0,-2-1 0,-19-39 0,7 29 0,-2 0 0,-1 2 0,-2 0 0,-1 2 0,-38-35 0,52 54-341,-1 1 0,0 1-1,-18-11 1,4 7-6485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12:05:00"/>
    </inkml:context>
    <inkml:brush xml:id="br0">
      <inkml:brushProperty name="width" value="0.05" units="cm"/>
      <inkml:brushProperty name="height" value="0.05" units="cm"/>
      <inkml:brushProperty name="color" value="#000000"/>
    </inkml:brush>
  </inkml:definitions>
  <inkml:trace contextRef="#ctx0" brushRef="#br0">1195 0 24575,'-37'2'0,"1"2"0,-44 9 0,9-1 0,-26 3 0,-477 87 0,492-84 0,-48 14 0,125-30 0,0 0 0,1 0 0,-1 0 0,1 1 0,-1-1 0,1 1 0,0 0 0,0 0 0,0 1 0,0-1 0,1 1 0,0 0 0,-1 0 0,1 0 0,0 1 0,1-1 0,-1 1 0,1-1 0,0 1 0,0 0 0,1 0 0,-1 0 0,0 6 0,-1 11 0,0 0 0,2 0 0,0 0 0,3 25 0,-1-23 0,0-10 0,1 0 0,1 0 0,0 0 0,1-1 0,0 1 0,1-1 0,0 0 0,2 0 0,-1-1 0,1 0 0,1 0 0,0 0 0,14 15 0,3-1 0,1 0 0,1-2 0,1-1 0,34 21 0,-1-5 0,3-4 0,0-2 0,2-3 0,94 30 0,-19-19 0,167 26 0,-179-45 0,1-6 0,1-6 0,187-8 0,-309-2 0,0-1 0,0 0 0,0-1 0,0 0 0,0 0 0,0-1 0,-1 0 0,1 0 0,-1-1 0,0 0 0,8-6 0,-9 5 0,-1-1 0,0 1 0,0-1 0,-1-1 0,0 1 0,0-1 0,0 0 0,-1 0 0,0 0 0,0-1 0,-1 1 0,3-11 0,2-8 0,-1-1 0,-1 0 0,-2-1 0,2-28 0,-6-114 0,-2 133 0,-2 0 0,-1 0 0,-2 1 0,-1 0 0,-2 0 0,-2 0 0,-1 2 0,-20-39 0,28 65-136,0 1-1,0 0 1,-1 1-1,0-1 1,0 1-1,-1 0 1,0 1-1,0 0 0,-9-6 1,3 2-6690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12:05:01"/>
    </inkml:context>
    <inkml:brush xml:id="br0">
      <inkml:brushProperty name="width" value="0.05" units="cm"/>
      <inkml:brushProperty name="height" value="0.05" units="cm"/>
      <inkml:brushProperty name="color" value="#000000"/>
    </inkml:brush>
  </inkml:definitions>
  <inkml:trace contextRef="#ctx0" brushRef="#br0">1364 0 24575,'-51'3'0,"0"2"0,-97 23 0,36-5 0,43-11 0,-1 4 0,-112 40 0,58-7 0,-244 60 0,345-104 0,5-2 0,1 0 0,-1 2 0,1 0 0,0 1 0,-17 8 0,31-12 0,0-1 0,1 1 0,-1-1 0,0 1 0,1 0 0,-1 0 0,1 1 0,-1-1 0,1 0 0,0 1 0,0-1 0,0 1 0,0 0 0,1 0 0,-1 0 0,1 0 0,0 0 0,0 0 0,0 0 0,0 0 0,0 0 0,0 0 0,1 1 0,0-1 0,0 0 0,0 0 0,0 1 0,0-1 0,0 0 0,1 0 0,0 1 0,0-1 0,0 0 0,1 4 0,1-1 0,0 0 0,0 0 0,0 0 0,1-1 0,0 1 0,0-1 0,0 0 0,7 6 0,46 36 0,-26-22 0,70 60 0,181 139 0,-248-201 0,1-2 0,1-1 0,1-1 0,1-3 0,0-1 0,67 17 0,-64-24 0,0-1 0,1-2 0,60-1 0,-75-5 0,1-1 0,-1-2 0,0 0 0,0-2 0,0-1 0,31-12 0,-41 11 0,0 0 0,0-1 0,-1-1 0,-1-1 0,0 0 0,0-1 0,-1 0 0,-1-1 0,0-1 0,15-20 0,-14 15 0,-1 0 0,-2-1 0,0 0 0,0-1 0,-2 0 0,-1-1 0,11-44 0,-5-6 0,-3-1 0,-3 0 0,-3-1 0,-7-93 0,1 154 24,0 0 0,-1 0 0,-1 0 0,-6-19 0,8 27-111,-1 1-1,0 0 1,0 0 0,0 0-1,0 0 1,-1 1 0,1-1-1,-1 0 1,0 1-1,0 0 1,-1 0 0,1 0-1,-1 0 1,1 0 0,-1 1-1,-7-4 1,-8-1-6739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12:05:03"/>
    </inkml:context>
    <inkml:brush xml:id="br0">
      <inkml:brushProperty name="width" value="0.05" units="cm"/>
      <inkml:brushProperty name="height" value="0.05" units="cm"/>
      <inkml:brushProperty name="color" value="#000000"/>
    </inkml:brush>
  </inkml:definitions>
  <inkml:trace contextRef="#ctx0" brushRef="#br0">586 1 24575,'-33'2'0,"0"1"0,0 2 0,0 1 0,1 1 0,-1 2 0,2 2 0,-1 1 0,2 1 0,-57 33 0,72-36 0,0 1 0,1 0 0,1 1 0,-1 1 0,2 0 0,0 1 0,1 0 0,0 1 0,1 0 0,1 1 0,0 0 0,1 0 0,1 1 0,-6 18 0,4-4 0,1 0 0,2 0 0,1 0 0,1 1 0,2-1 0,1 1 0,4 39 0,-2-64 0,0 1 0,0-1 0,1 0 0,0 0 0,1 0 0,-1-1 0,1 1 0,1 0 0,-1-1 0,8 10 0,-3-6 0,1 0 0,0 0 0,0 0 0,1-2 0,14 11 0,4-1 0,-1-2 0,2-1 0,58 23 0,-41-23 0,1-2 0,1-1 0,0-3 0,0-2 0,67 2 0,-36-9 0,0-3 0,122-20 0,-127 5 0,0-2 0,0-4 0,85-41 0,-138 56 0,1 1 0,0-1 0,-1-1 0,0-1 0,-1-1 0,21-16 0,-37 23 0,1 0 0,-1 0 0,0 0 0,0 0 0,-1-1 0,0 1 0,0-1 0,0 0 0,0 0 0,-1 0 0,0 0 0,2-11 0,0-9 0,2-49 0,-2 26 0,1 3 0,-2 1 0,-4-60 0,0 92 0,0 0 0,-1-1 0,-1 1 0,0 0 0,-1 0 0,0 0 0,-1 1 0,-1-1 0,1 1 0,-2 0 0,0 1 0,-12-16 0,14 22 0,1 1 0,-1 0 0,0 0 0,0 0 0,-1 0 0,1 1 0,-1 0 0,0 0 0,1 1 0,-1-1 0,0 1 0,-1 0 0,1 1 0,0 0 0,-9-1 0,-11 0 0,0 2 0,-40 4 0,8-1 0,-12-3-1365,50 0-5461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12:05:05"/>
    </inkml:context>
    <inkml:brush xml:id="br0">
      <inkml:brushProperty name="width" value="0.05" units="cm"/>
      <inkml:brushProperty name="height" value="0.05" units="cm"/>
      <inkml:brushProperty name="color" value="#000000"/>
    </inkml:brush>
  </inkml:definitions>
  <inkml:trace contextRef="#ctx0" brushRef="#br0">835 441 24575,'-15'-6'0,"-1"1"0,0 1 0,0 0 0,0 2 0,0 0 0,-1 0 0,1 2 0,-23 1 0,2-1 0,-14-2 0,22 0 0,-1 2 0,-56 6 0,66-1 0,1 1 0,0 2 0,1 0 0,-1 0 0,-27 20 0,28-18 0,0 1 0,1 0 0,0 2 0,1 0 0,1 0 0,0 2 0,0 0 0,2 0 0,0 2 0,0-1 0,2 2 0,0-1 0,1 2 0,-11 27 0,14-29 0,-7 17 0,2 1 0,1 0 0,2 1 0,-8 55 0,17-80 0,1 0 0,0 0 0,0 0 0,1 0 0,1 0 0,-1-1 0,2 1 0,0-1 0,0 0 0,9 15 0,5 6 0,41 53 0,-30-51 0,2-1 0,2-1 0,1-2 0,66 44 0,-21-16 0,-57-41 0,45 26 0,-59-37 0,1-1 0,-1 0 0,1-1 0,0 0 0,1-1 0,-1 0 0,0 0 0,1-1 0,10 0 0,3 1 0,0 0 0,1 2 0,22 6 0,-17-4 0,38 4 0,456-2 0,-319-11 0,-194 4 0,-1-2 0,1 1 0,0-1 0,-1-1 0,0 0 0,10-3 0,-13 3 0,-1-1 0,0 1 0,1-1 0,-1-1 0,0 1 0,-1-1 0,1 1 0,-1-1 0,1-1 0,6-8 0,-1-1 0,-1-1 0,-1 1 0,0-1 0,-1-1 0,0 1 0,-1-1 0,-1 0 0,-1-1 0,4-28 0,-1-13 0,-2-83 0,-7 79 0,-2 1 0,-3 0 0,-3 1 0,-3 0 0,-2 0 0,-3 1 0,-29-65 0,-211-379 0,242 475-682,-23-30-1,13 27-6143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12:05:06"/>
    </inkml:context>
    <inkml:brush xml:id="br0">
      <inkml:brushProperty name="width" value="0.05" units="cm"/>
      <inkml:brushProperty name="height" value="0.05" units="cm"/>
      <inkml:brushProperty name="color" value="#000000"/>
    </inkml:brush>
  </inkml:definitions>
  <inkml:trace contextRef="#ctx0" brushRef="#br0">683 51 24575,'0'-1'0,"-1"0"0,1 0 0,-1 0 0,0 0 0,1 0 0,-1 0 0,0 0 0,0 0 0,0 0 0,0 1 0,0-1 0,0 0 0,0 0 0,0 1 0,0-1 0,0 1 0,0-1 0,0 1 0,0-1 0,-2 0 0,-31-10 0,28 10 0,-19-6 0,-1 2 0,1 1 0,-1 1 0,1 1 0,-1 1 0,0 2 0,0 0 0,-25 6 0,36-4 0,0 2 0,1-1 0,0 2 0,0 0 0,0 0 0,1 2 0,0-1 0,0 2 0,1-1 0,0 2 0,0 0 0,1 0 0,-10 14 0,-3 4 0,2 0 0,1 2 0,1 1 0,-21 44 0,33-55 0,0 0 0,1 1 0,1 0 0,1-1 0,1 2 0,1-1 0,-1 42 0,4-19 0,2 0 0,16 81 0,-12-97 0,2 0 0,1 0 0,1-1 0,1 0 0,1-1 0,2 0 0,1-1 0,0-1 0,28 32 0,-19-28 0,1-1 0,1-1 0,2-2 0,1-1 0,0-1 0,2-1 0,32 16 0,-23-16 0,73 26 0,-90-39 0,0-2 0,0-1 0,1-1 0,47 3 0,-56-7 0,0 0 0,1-1 0,-1 0 0,1-1 0,-1-1 0,20-6 0,-28 7 0,-1-1 0,1 0 0,0-1 0,-1 0 0,1 0 0,-1 0 0,-1-1 0,1 0 0,0 0 0,-1 0 0,0-1 0,0 1 0,-1-1 0,0 0 0,4-8 0,3-8 14,0 0-1,-2-1 0,10-38 1,11-78-362,-18 80-723,10-46-5755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11:26:20"/>
    </inkml:context>
    <inkml:brush xml:id="br0">
      <inkml:brushProperty name="width" value="0.05" units="cm"/>
      <inkml:brushProperty name="height" value="0.05" units="cm"/>
      <inkml:brushProperty name="color" value="#000000"/>
    </inkml:brush>
  </inkml:definitions>
  <inkml:trace contextRef="#ctx0" brushRef="#br0">1 1 24575,'0'0'-8191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12:05:07"/>
    </inkml:context>
    <inkml:brush xml:id="br0">
      <inkml:brushProperty name="width" value="0.05" units="cm"/>
      <inkml:brushProperty name="height" value="0.05" units="cm"/>
      <inkml:brushProperty name="color" value="#000000"/>
    </inkml:brush>
  </inkml:definitions>
  <inkml:trace contextRef="#ctx0" brushRef="#br0">749 51 24575,'0'-2'0,"0"0"0,-1 0 0,1 0 0,-1 0 0,1 0 0,-1 0 0,0 0 0,1 0 0,-1 0 0,0 0 0,0 1 0,-1-1 0,1 0 0,0 1 0,0-1 0,-1 0 0,1 1 0,-1 0 0,0-1 0,1 1 0,-1 0 0,0 0 0,0 0 0,1 0 0,-1 0 0,0 0 0,0 1 0,0-1 0,0 1 0,0-1 0,-4 1 0,-8-2 0,0 0 0,0 1 0,-23 1 0,19 1 0,-20 1 0,-1 3 0,1 1 0,0 2 0,0 1 0,-53 21 0,58-19 0,1 2 0,0 1 0,1 2 0,1 1 0,0 1 0,-28 24 0,51-35 0,-1 1 0,1 0 0,0 0 0,1 1 0,0 0 0,1 0 0,0 1 0,0-1 0,1 1 0,0 0 0,0 0 0,2 1 0,-1-1 0,1 1 0,0-1 0,1 21 0,0-11 0,2-1 0,0 0 0,1 0 0,1 0 0,1 0 0,1 0 0,0-1 0,13 28 0,-1-13 0,1-1 0,2-1 0,1-1 0,1-1 0,1-1 0,49 45 0,0-10 0,109 73 0,2-18 0,-157-104 0,0-1 0,1-1 0,0-1 0,1-2 0,39 9 0,-60-17 10,-1 0 0,1 0 0,0-1 0,-1 0 0,1 0 0,0-1 0,-1 0 0,1 0 0,-1 0 0,1-1 0,11-5 0,-9 3-222,0-1 0,0-1 0,0 0-1,0 0 1,-1-1 0,11-11 0,9-11-6614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12:05:08"/>
    </inkml:context>
    <inkml:brush xml:id="br0">
      <inkml:brushProperty name="width" value="0.05" units="cm"/>
      <inkml:brushProperty name="height" value="0.05" units="cm"/>
      <inkml:brushProperty name="color" value="#000000"/>
    </inkml:brush>
  </inkml:definitions>
  <inkml:trace contextRef="#ctx0" brushRef="#br0">1001 24 24575,'-26'-1'0,"-39"-7"0,-10-1 0,-495 3 0,557 7 0,-8-1 0,0 1 0,0 1 0,-36 9 0,52-10 0,0 1 0,0-1 0,0 1 0,0 1 0,1-1 0,-1 1 0,1-1 0,-1 1 0,1 1 0,0-1 0,0 1 0,0-1 0,1 1 0,-1 0 0,1 0 0,0 1 0,0-1 0,0 1 0,1-1 0,-3 6 0,-5 23 0,2 1 0,1-1 0,-3 40 0,4-31 0,3-15 0,1 1 0,1-1 0,2 1 0,1-1 0,1 0 0,1 0 0,1 0 0,1 0 0,14 35 0,-6-28 0,1-2 0,1 1 0,1-2 0,2-1 0,2 0 0,39 45 0,8-10 0,-15-17 0,-43-37-89,14 13 199,32 25 0,-48-43-276,0 0 0,0-1 0,1 0-1,-1 0 1,1-1 0,1 0 0,-1-1-1,17 5 1,-5-5-6660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1:23:15"/>
    </inkml:context>
    <inkml:brush xml:id="br0">
      <inkml:brushProperty name="width" value="0.05" units="cm"/>
      <inkml:brushProperty name="height" value="0.05" units="cm"/>
      <inkml:brushProperty name="color" value="#000000"/>
    </inkml:brush>
  </inkml:definitions>
  <inkml:trace contextRef="#ctx0" brushRef="#br0">0 1 24575,'0'0'-8191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1:23:21"/>
    </inkml:context>
    <inkml:brush xml:id="br0">
      <inkml:brushProperty name="width" value="0.05" units="cm"/>
      <inkml:brushProperty name="height" value="0.05" units="cm"/>
      <inkml:brushProperty name="color" value="#000000"/>
    </inkml:brush>
  </inkml:definitions>
  <inkml:trace contextRef="#ctx0" brushRef="#br0">1 1142 24575,'0'-1'0,"1"0"0,-1 0 0,0 0 0,1 0 0,-1 0 0,1 0 0,-1 1 0,1-1 0,0 0 0,-1 0 0,1 0 0,0 1 0,-1-1 0,1 0 0,0 1 0,0-1 0,0 1 0,0-1 0,0 1 0,-1-1 0,1 1 0,0-1 0,0 1 0,0 0 0,0 0 0,0 0 0,0-1 0,2 1 0,36-3 0,-32 2 0,130-2 0,-72 3 0,69-8 0,60-8 0,-120 13 0,120-22 0,-128 15 0,1 3 0,0 3 0,94 6 0,-38 0 0,106 0 0,236-4 0,-286-9 0,66-2 0,-159 13 0,307-13 0,197-39 0,-523 49 0,-47 4 0,0-2 0,0-1 0,0 0 0,0-1 0,30-10 0,-19 5 0,0 0 0,0 2 0,1 1 0,41-1 0,27-3 0,42-1 0,-89 8 0,53-9 0,170-50 0,-210 47 0,112-8 0,-111 15 0,-35 2 0,0-2 0,-1-1 0,46-18 0,-52 16 0,1 1 0,-1 2 0,2 0 0,-1 2 0,46-4 0,371 10 0,-417-2 0,50-9 0,8-1 0,21-3 0,-19 3 0,82-12 0,-145 20 0,45-15 0,-45 11 0,41-7 0,99-13 0,-154 25 0,-1-1 0,0 1 0,0-2 0,12-5 0,-12 5 0,0 0 0,1 0 0,-1 1 0,11-2 0,56-8 0,0 4 0,123 0 0,-172 8 0,1-2 0,0 0 0,44-14 0,-44 10 0,1 1 0,0 2 0,30-2 0,-35 4 0,40-7 0,14-2 0,-54 8 0,1 0 0,-1-2 0,23-7 0,-23 5 0,-1 1 0,1 2 0,28-3 0,-31 6 0,27-1 0,48-9 0,-53 4 0,-4 1 0,70-21 0,-86 21 0,0 1 0,1 1 0,38-2 0,-39 5 0,-1-1 0,0-1 0,0-1 0,35-11 0,-34 7 0,44-7 0,-46 11 0,0-1 0,40-14 0,-26 6 0,2 3 0,0 1 0,0 2 0,1 1 0,49-1 0,-57 4 0,119-22 0,-1 1 0,-80 21 0,-51 3 0,0 0 0,0-1 0,0-1 0,0 0 0,0-1 0,0-1 0,0-1 0,15-6 0,-15 5 0,-1 1 0,1 1 0,0 0 0,27-2 0,1-1 0,69-20-1365,-93 23-5461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1:23:28"/>
    </inkml:context>
    <inkml:brush xml:id="br0">
      <inkml:brushProperty name="width" value="0.05" units="cm"/>
      <inkml:brushProperty name="height" value="0.05" units="cm"/>
      <inkml:brushProperty name="color" value="#000000"/>
    </inkml:brush>
  </inkml:definitions>
  <inkml:trace contextRef="#ctx0" brushRef="#br0">231 1 24575,'-12'-1'0,"-1"2"0,1-1 0,0 2 0,0 0 0,-1 0 0,-15 6 0,23-6 0,0 0 0,0 1 0,1-1 0,-1 1 0,1 0 0,-1 0 0,1 1 0,0-1 0,0 1 0,1 0 0,-1 0 0,1 0 0,0 1 0,0-1 0,0 1 0,1 0 0,-3 6 0,-46 148 0,49-153 0,0 1 0,1 0 0,0-1 0,1 1 0,-1 0 0,1 0 0,1 0 0,-1 0 0,1 0 0,0-1 0,1 1 0,-1 0 0,1-1 0,1 1 0,-1-1 0,1 0 0,0 0 0,1 0 0,-1 0 0,1 0 0,0-1 0,1 1 0,-1-1 0,7 5 0,1 0 0,1 0 0,0-1 0,0-1 0,1 0 0,0-1 0,0 0 0,1-1 0,0 0 0,23 4 0,206 45 0,-208-48 0,55 6 0,-79-13 0,0 1 0,0-1 0,1-1 0,-1 0 0,0-1 0,0 0 0,0-1 0,16-7 0,-23 8 0,-1-1 0,1 0 0,-1 0 0,0 0 0,0 0 0,0-1 0,-1 0 0,1 0 0,-1 0 0,0 0 0,0 0 0,0-1 0,-1 1 0,4-9 0,-1 1 0,-1 0 0,0 0 0,-1 0 0,4-24 0,-5 22 0,-1-1 0,-1 0 0,0 0 0,0 1 0,-5-24 0,4 33 0,0 0 0,-1 0 0,1 0 0,-1 0 0,0 1 0,-1-1 0,1 1 0,-1-1 0,0 1 0,0 0 0,0 0 0,0 0 0,-1 0 0,0 1 0,1 0 0,-1-1 0,-1 1 0,1 1 0,-6-4 0,-7-2 8,-1 1-1,0 1 0,-1 1 1,1 0-1,-1 1 1,-30-2-1,-117 5-305,87 3-821,59-2-5707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1:23:28"/>
    </inkml:context>
    <inkml:brush xml:id="br0">
      <inkml:brushProperty name="width" value="0.05" units="cm"/>
      <inkml:brushProperty name="height" value="0.05" units="cm"/>
      <inkml:brushProperty name="color" value="#000000"/>
    </inkml:brush>
  </inkml:definitions>
  <inkml:trace contextRef="#ctx0" brushRef="#br0">1 1 24575,'4'0'0,"5"0"0,1 0-8191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1:23:29"/>
    </inkml:context>
    <inkml:brush xml:id="br0">
      <inkml:brushProperty name="width" value="0.05" units="cm"/>
      <inkml:brushProperty name="height" value="0.05" units="cm"/>
      <inkml:brushProperty name="color" value="#000000"/>
    </inkml:brush>
  </inkml:definitions>
  <inkml:trace contextRef="#ctx0" brushRef="#br0">0 348 24575,'2'-1'0,"0"1"0,0-1 0,0 1 0,0-1 0,0 0 0,0 1 0,-1-1 0,1 0 0,0 0 0,-1 0 0,1-1 0,0 1 0,-1 0 0,0 0 0,1-1 0,-1 1 0,0-1 0,1 0 0,-1 1 0,1-3 0,18-37 0,8-42 0,22-105 0,-47 178 0,0 10 0,-1 23 0,-1 40 0,-1-63 0,-2 617-1365,2-598-5461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1:23:30"/>
    </inkml:context>
    <inkml:brush xml:id="br0">
      <inkml:brushProperty name="width" value="0.05" units="cm"/>
      <inkml:brushProperty name="height" value="0.05" units="cm"/>
      <inkml:brushProperty name="color" value="#000000"/>
    </inkml:brush>
  </inkml:definitions>
  <inkml:trace contextRef="#ctx0" brushRef="#br0">0 1 24575,'8'0'0,"10"0"0,11 0 0,8 0 0,1 0 0,3 0 0,-3 0 0,2 0 0,0 0 0,-1 0 0,0 0 0,-3 0 0,-3 0 0,-4 0 0,-2 0 0,-6 0-8191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1:23:45"/>
    </inkml:context>
    <inkml:brush xml:id="br0">
      <inkml:brushProperty name="width" value="0.05" units="cm"/>
      <inkml:brushProperty name="height" value="0.05" units="cm"/>
      <inkml:brushProperty name="color" value="#000000"/>
    </inkml:brush>
  </inkml:definitions>
  <inkml:trace contextRef="#ctx0" brushRef="#br0">1 6164 24575,'72'-35'0,"1"2"0,2 4 0,126-31 0,400-71 0,-207 40 0,-259 60 0,88-25 0,-138 24 0,98-51 0,-146 66 0,35-25 0,-58 32 0,0 1 0,1 0 0,0 1 0,0 1 0,23-8 0,-12 6 0,-1-1 0,-1-1 0,0-2 0,0 0 0,31-24 0,-32 20 0,0 2 0,1 1 0,1 0 0,47-17 0,-56 25 0,-1-1 0,0-1 0,0 0 0,-1-1 0,21-17 0,21-13 0,-43 30 0,0 0 0,-1-1 0,14-14 0,-13 11 0,29-21 0,205-107 0,-157 93 0,31-25 0,11-7 0,-101 60 0,-1-1 0,-1-1 0,0-1 0,-2-2 0,39-46 0,-47 52 0,23-20 0,1 2 0,2 2 0,75-44 0,-59 40 0,19-12 0,81-58 0,-77 46 0,-37 29 0,-2-1 0,49-52 0,-64 60 0,1 1 0,1 1 0,0 1 0,39-19 0,-35 22 0,-2-1 0,-1-1 0,-1-2 0,29-29 0,-50 42 0,30-31 0,75-64 0,-74 74 0,73-51 0,-65 51 0,-23 14 0,2 1 0,39-18 0,-22 11 0,0-1 0,-2-2 0,-2-2 0,50-45 0,29-20 0,66-31 0,-95 63 0,-63 41 0,43-24 0,-46 32 0,119-69 0,-120 67 0,0-2 0,-2-1 0,33-32 0,-17 10 0,1 3 0,63-48 0,-77 65 0,-1-1 0,42-50 0,-7 7 0,-24 26 0,36-51 0,-50 60 0,1 0 0,2 2 0,1 1 0,35-29 0,-15 19 0,-27 20 0,2 1 0,0 1 0,33-19 0,-29 21 0,-1-1 0,0-1 0,34-30 0,55-61 0,-22 18 0,-24 20 0,13-11 0,-34 41 0,5-5 0,84-88 0,-118 114 0,0 1 0,1 1 0,1 0 0,1 2 0,41-23 0,-27 16 0,40-20 0,-40 22 0,0-1 0,40-32 0,76-70 0,-119 92 0,29-35 0,5-4 0,-52 56 0,1 0 0,1 1 0,0 1 0,1 1 0,0 0 0,30-12 0,-18 7 0,-2-1 0,0-1 0,39-33 0,-32 24 0,39-23 0,-59 39 0,0 0 0,0 0 0,-1-2 0,0 0 0,-1 0 0,0-1 0,-1 0 0,0-1 0,12-20 0,-10 14-136,2 1-1,0 0 1,1 1-1,1 1 1,0 0-1,2 1 1,-1 1-1,2 0 0,28-15 1,-23 16-6690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1:23:47"/>
    </inkml:context>
    <inkml:brush xml:id="br0">
      <inkml:brushProperty name="width" value="0.05" units="cm"/>
      <inkml:brushProperty name="height" value="0.05" units="cm"/>
      <inkml:brushProperty name="color" value="#000000"/>
    </inkml:brush>
  </inkml:definitions>
  <inkml:trace contextRef="#ctx0" brushRef="#br0">283 147 24575,'-23'1'0,"0"0"0,0 2 0,-34 7 0,47-7 0,-1 0 0,1 0 0,-1 1 0,1 1 0,0-1 0,1 2 0,-1-1 0,1 1 0,-12 11 0,16-12 0,0 0 0,1 1 0,0 0 0,0 0 0,0 0 0,1 0 0,0 1 0,0 0 0,1-1 0,0 1 0,0 0 0,0 0 0,1 0 0,0 0 0,1 0 0,-1 12 0,1-14 0,1-1 0,-1 1 0,1-1 0,-1 1 0,1 0 0,0-1 0,1 0 0,-1 1 0,1-1 0,0 0 0,0 0 0,0 0 0,1 0 0,-1 0 0,1 0 0,0-1 0,0 1 0,1-1 0,-1 0 0,1 0 0,-1 0 0,1 0 0,0-1 0,0 1 0,0-1 0,6 3 0,13 0 0,0-1 0,0 0 0,1-2 0,-1-1 0,0 0 0,28-4 0,-7 1 0,54 1 0,83-3 0,-176 4 0,0 0 0,1-1 0,-1 0 0,0-1 0,1 1 0,-1-1 0,0 0 0,0 0 0,0 0 0,0-1 0,-1 0 0,1 0 0,-1 0 0,6-5 0,-5 3 0,0-1 0,0 0 0,0 0 0,-1-1 0,0 1 0,0-1 0,0 0 0,-1 0 0,2-8 0,1-7 0,-1 1 0,0-1 0,-2 0 0,-1 0 0,-1 0 0,-2-28 0,1 40 0,-1-1 0,0 1 0,-1 0 0,0-1 0,0 1 0,-1 0 0,-1 0 0,-7-14 0,9 20 0,0 0 0,-1 0 0,0 0 0,1 1 0,-1-1 0,-1 1 0,1 0 0,0 0 0,-1 0 0,0 0 0,0 1 0,0-1 0,0 1 0,0 0 0,0 0 0,0 0 0,-1 1 0,1 0 0,-1 0 0,1 0 0,-1 0 0,-4 0 0,-197 4 0,83 1 0,-35-3-1365,120-1-5461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11:26:22"/>
    </inkml:context>
    <inkml:brush xml:id="br0">
      <inkml:brushProperty name="width" value="0.05" units="cm"/>
      <inkml:brushProperty name="height" value="0.05" units="cm"/>
      <inkml:brushProperty name="color" value="#000000"/>
    </inkml:brush>
  </inkml:definitions>
  <inkml:trace contextRef="#ctx0" brushRef="#br0">142 0 24575,'0'4'0,"-1"0"0,0 0 0,0 0 0,0-1 0,-1 1 0,1 0 0,-1-1 0,0 0 0,-4 7 0,-4 8 0,-44 131 0,22-50 0,25-80 0,1 1 0,1 0 0,1 0 0,1 0 0,1 1 0,0-1 0,3 39 0,0-45 0,1 0 0,0-1 0,1 1 0,0 0 0,1-1 0,1 0 0,0 0 0,1 0 0,0-1 0,1 1 0,1-1 0,11 14 0,-15-22 0,-1-1 0,1 0 0,0 0 0,0 0 0,0 0 0,1 0 0,-1-1 0,1 0 0,-1 0 0,1 0 0,0-1 0,0 1 0,0-1 0,-1 0 0,8 0 0,9 0 0,0 0 0,30-4 0,-10 0 0,-36 4 0,0-2 0,1 1 0,-1 0 0,0-1 0,0 0 0,0-1 0,0 1 0,0-1 0,0 0 0,0 0 0,0 0 0,-1-1 0,1 1 0,-1-1 0,0 0 0,0-1 0,0 1 0,4-5 0,-5 4 0,0-1 0,0 0 0,0-1 0,0 1 0,-1 0 0,0-1 0,0 1 0,-1-1 0,0 1 0,0-1 0,0 0 0,0 0 0,-1 1 0,0-1 0,0 0 0,-2-6 0,1 5 0,-1 1 0,0-1 0,-1 1 0,1 0 0,-1-1 0,-1 2 0,1-1 0,-1 0 0,0 1 0,0-1 0,0 1 0,-1 0 0,0 1 0,0-1 0,0 1 0,-1 0 0,1 0 0,-1 1 0,0-1 0,0 1 0,0 0 0,-1 1 0,1 0 0,-10-2 0,-18 1-4,-49 4 0,38 1-1353,25-2-5469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1:23:48"/>
    </inkml:context>
    <inkml:brush xml:id="br0">
      <inkml:brushProperty name="width" value="0.05" units="cm"/>
      <inkml:brushProperty name="height" value="0.05" units="cm"/>
      <inkml:brushProperty name="color" value="#000000"/>
    </inkml:brush>
  </inkml:definitions>
  <inkml:trace contextRef="#ctx0" brushRef="#br0">0 19 24575,'8'-8'0,"3"-2"-8191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1:23:49"/>
    </inkml:context>
    <inkml:brush xml:id="br0">
      <inkml:brushProperty name="width" value="0.05" units="cm"/>
      <inkml:brushProperty name="height" value="0.05" units="cm"/>
      <inkml:brushProperty name="color" value="#000000"/>
    </inkml:brush>
  </inkml:definitions>
  <inkml:trace contextRef="#ctx0" brushRef="#br0">1 1 24575,'493'0'0,"-489"0"0,-1 0 0,0 0 0,0 1 0,0 0 0,0-1 0,0 1 0,0 0 0,-1 1 0,1-1 0,0 0 0,0 1 0,-1-1 0,1 1 0,-1 0 0,1 0 0,-1 0 0,0 0 0,0 1 0,0-1 0,0 0 0,0 1 0,0 0 0,-1-1 0,1 1 0,-1 0 0,0 0 0,0 0 0,0-1 0,1 6 0,2 11 0,0 0 0,-1 0 0,0 35 0,-2-29 0,7 428 0,-27 5 0,15-365 0,0 25-1365,4-96-5461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1:23:50"/>
    </inkml:context>
    <inkml:brush xml:id="br0">
      <inkml:brushProperty name="width" value="0.05" units="cm"/>
      <inkml:brushProperty name="height" value="0.05" units="cm"/>
      <inkml:brushProperty name="color" value="#000000"/>
    </inkml:brush>
  </inkml:definitions>
  <inkml:trace contextRef="#ctx0" brushRef="#br0">1 46 24575,'12'0'0,"7"0"0,14 0 0,12 0 0,6 0 0,3 0 0,0 0 0,-5 0 0,-3-4 0,-6-1 0,-5 0 0,-5-3 0,-3 0 0,-3 1 0,-1 2 0,-5 2-8191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1:25:19"/>
    </inkml:context>
    <inkml:brush xml:id="br0">
      <inkml:brushProperty name="width" value="0.05" units="cm"/>
      <inkml:brushProperty name="height" value="0.05" units="cm"/>
      <inkml:brushProperty name="color" value="#000000"/>
    </inkml:brush>
  </inkml:definitions>
  <inkml:trace contextRef="#ctx0" brushRef="#br0">2731 116 24575,'-13'4'0,"1"0"0,-1 0 0,0-1 0,0-1 0,0 0 0,0-1 0,-1 0 0,-13-1 0,-14 1 0,-1244 24 0,1285-25 0,-36 2 0,-52 8 0,54-5 0,-53 2 0,24-8 0,7 0 0,1 2 0,-88 12 0,-239 43 0,362-55 0,4 0 0,-1 0 0,1 1 0,-31 8 0,42-8 0,1-1 0,-1 1 0,1 0 0,-1 0 0,1 1 0,0 0 0,0-1 0,0 1 0,0 1 0,1-1 0,-1 0 0,1 1 0,0 0 0,0 0 0,0 0 0,0 0 0,-3 8 0,-10 27 0,1 1 0,2 0 0,-8 49 0,-14 129 0,-5 318 0,38 4 0,3-351 0,2 3154 0,-4-3328 0,1-9 0,-1 0 0,1 1 0,1-1 0,1 12 0,-2-17 0,1 1 0,-1-1 0,1 0 0,-1 1 0,1-1 0,0 0 0,-1 0 0,1 1 0,0-1 0,0 0 0,0 0 0,0 0 0,0 0 0,0 0 0,0 0 0,0 0 0,0 0 0,0-1 0,0 1 0,1 0 0,-1-1 0,0 1 0,1-1 0,-1 1 0,0-1 0,1 0 0,1 1 0,12 0 0,1-1 0,0-1 0,-1 0 0,1-1 0,20-5 0,-13 3 0,758-104 0,375 54 0,-361 44 0,-787 10 0,0 1 0,1-1 0,-1 0 0,0-1 0,0 0 0,11-3 0,-16 3 0,-1 0 0,1 0 0,0-1 0,-1 1 0,1-1 0,-1 0 0,1 1 0,-1-1 0,0 0 0,0-1 0,0 1 0,0 0 0,0-1 0,0 1 0,-1-1 0,1 1 0,1-6 0,5-10 0,-1-1 0,-1-1 0,-1 1 0,0-1 0,2-31 0,1-109 0,-7 124 0,1-962-634,-6 518 416,4-2801 1070,-1 3262-1307,0-1 0,-7-34 0,3 31-6371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1:25:51"/>
    </inkml:context>
    <inkml:brush xml:id="br0">
      <inkml:brushProperty name="width" value="0.05" units="cm"/>
      <inkml:brushProperty name="height" value="0.05" units="cm"/>
      <inkml:brushProperty name="color" value="#000000"/>
    </inkml:brush>
  </inkml:definitions>
  <inkml:trace contextRef="#ctx0" brushRef="#br0">3686 841 24575,'-11'-10'0,"0"1"0,-1 0 0,0 1 0,0 1 0,-1 0 0,-22-9 0,-1-1 0,-168-88 0,-158-78 0,249 132 0,-152-45 0,192 74 0,-207-59 0,191 60 0,-108-12 0,-226 3 0,305 30 0,-187 24 0,245-14 0,-1 3 0,2 3 0,-115 47 0,85-22 0,-147 91 0,168-84 0,-95 83 0,145-114 0,1 1 0,0 0 0,1 2 0,2-1 0,0 2 0,1 0 0,1 1 0,1 0 0,0 0 0,2 1 0,1 1 0,-8 37 0,4 5 0,3 1 0,3 0 0,4 94 0,2-28 0,6 199 0,0-251 0,3 0 0,21 85 0,-18-127 0,2-1 0,2 0 0,1-1 0,2-1 0,30 44 0,2 6 0,-17-29 0,1-2 0,73 85 0,-77-106 0,1-1 0,2-2 0,1-1 0,66 43 0,-11-18 0,164 72 0,-201-105 0,1-3 0,0-3 0,1-2 0,106 13 0,490-14 0,-456-16 0,497-1 0,-643 3 0,1-2 0,94-19 0,-118 15 0,0-1 0,-1 0 0,0-2 0,-1-1 0,0-1 0,-1-1 0,26-18 0,-7-1 0,-2-2 0,-1-2 0,-2-1 0,-2-1 0,-1-3 0,-2 0 0,-2-2 0,-1-2 0,-3 0 0,-2-2 0,28-73 0,-40 79 0,-1 0 0,-2-1 0,-2-1 0,2-56 0,-9-176 0,-2 172 0,0 36 0,-10-73 0,7 114 0,0 0 0,-1 1 0,-1 0 0,-2 0 0,-21-44 0,-4-5 0,23 49 0,-27-49 0,-76-86 0,20 30 0,65 83 0,-30-69 0,-6-10 0,-284-393 0,256 390-1365,66 93-5461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1:26:13"/>
    </inkml:context>
    <inkml:brush xml:id="br0">
      <inkml:brushProperty name="width" value="0.05" units="cm"/>
      <inkml:brushProperty name="height" value="0.05" units="cm"/>
      <inkml:brushProperty name="color" value="#000000"/>
    </inkml:brush>
  </inkml:definitions>
  <inkml:trace contextRef="#ctx0" brushRef="#br0">2 1333 24575,'-2'107'0,"5"115"0,-3-220 0,0 0 0,0 0 0,0-1 0,1 1 0,-1 0 0,1 0 0,-1 0 0,1-1 0,0 1 0,-1 0 0,1-1 0,0 1 0,0 0 0,0-1 0,2 3 0,-2-4 0,-1 1 0,1-1 0,0 0 0,0 1 0,0-1 0,0 1 0,-1-1 0,1 0 0,0 0 0,0 0 0,0 1 0,0-1 0,0 0 0,0 0 0,0 0 0,0 0 0,-1 0 0,1-1 0,0 1 0,0 0 0,0 0 0,1-1 0,3-1 0,0-1 0,0 0 0,0 0 0,0-1 0,0 1 0,-1-1 0,1 0 0,4-6 0,143-165 0,-75 83 0,91-85 0,-158 168 0,445-432 0,-446 431 0,86-93 0,209-178 0,23 31 0,-212 158 0,-102 78-1365,-3 1-5461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1:26:19"/>
    </inkml:context>
    <inkml:brush xml:id="br0">
      <inkml:brushProperty name="width" value="0.05" units="cm"/>
      <inkml:brushProperty name="height" value="0.05" units="cm"/>
      <inkml:brushProperty name="color" value="#000000"/>
    </inkml:brush>
  </inkml:definitions>
  <inkml:trace contextRef="#ctx0" brushRef="#br0">304 1 24575,'156'11'0,"-18"0"0,261 15 0,-396-25 0,0-1 0,-1 0 0,1 1 0,-1-1 0,1 1 0,-1 0 0,0 0 0,1 0 0,-1 0 0,0 0 0,0 1 0,0-1 0,0 1 0,0-1 0,0 1 0,0 0 0,0-1 0,0 1 0,-1 0 0,1 0 0,-1 1 0,0-1 0,1 0 0,-1 0 0,0 1 0,0-1 0,0 0 0,0 5 0,1 6 0,0-1 0,-1 1 0,0-1 0,-3 23 0,1-9 0,-50 981 0,23-420 0,29 1 0,2-217 0,-4 1645 0,26-1734 0,-13-189 0,0 102 0,-14 170 0,1-359 0,1-1 0,-1 0 0,-1 0 0,1 1 0,-1-1 0,1 0 0,-1 0 0,-1-1 0,1 1 0,-1 0 0,0-1 0,0 1 0,0-1 0,-1 0 0,1 0 0,-1 0 0,0-1 0,0 1 0,0-1 0,-1 0 0,1 0 0,-1-1 0,-8 5 0,-8 2 0,-1 0 0,0-1 0,0-1 0,-27 4 0,-11-2 0,0-3 0,-1-3 0,-86-6 0,45 0 0,-260 2-1365,341 1-5461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1:26:32"/>
    </inkml:context>
    <inkml:brush xml:id="br0">
      <inkml:brushProperty name="width" value="0.05" units="cm"/>
      <inkml:brushProperty name="height" value="0.05" units="cm"/>
      <inkml:brushProperty name="color" value="#000000"/>
    </inkml:brush>
  </inkml:definitions>
  <inkml:trace contextRef="#ctx0" brushRef="#br0">1 0 24575,'1342'0'0,"-1340"0"0,1 0 0,-1 1 0,0-1 0,1 1 0,-1-1 0,0 1 0,0 0 0,1 0 0,-1 0 0,0 0 0,0 0 0,0 0 0,0 1 0,0-1 0,-1 1 0,1-1 0,0 1 0,-1 0 0,1-1 0,-1 1 0,1 0 0,-1 0 0,0 0 0,0 0 0,0 0 0,0 1 0,0-1 0,-1 0 0,1 0 0,-1 1 0,1 2 0,2 11 0,-1 0 0,0 1 0,-2 26 0,0-17 0,28 408 0,-12-314 0,50 191 0,-45-235 0,-3 0 0,-4 1 0,-3 1 0,1 85 0,-12-86 0,11 287 0,14 153 0,-17-21 0,-7-192 0,34 77 0,32-4 0,-53-306 0,50 460 0,-15-94 0,-26-329 0,-15-80 0,-1 1 0,-2-1 0,0 1 0,-1 31 0,-3 24 0,-5 107 0,-9-117 0,3-28 0,9-44 0,1 1 0,-1-1 0,0 0 0,0 0 0,1 0 0,-1 0 0,-1 0 0,1 0 0,0 0 0,0 0 0,-1 0 0,1-1 0,-1 1 0,0 0 0,1-1 0,-1 1 0,0-1 0,0 0 0,0 0 0,0 0 0,0 0 0,0 0 0,0 0 0,0 0 0,-1 0 0,-1 0 0,-8 1 0,0 0 0,1-1 0,-25-1 0,16 0 0,-481-1 119,186-1-1603,289 2-5342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1:26:35"/>
    </inkml:context>
    <inkml:brush xml:id="br0">
      <inkml:brushProperty name="width" value="0.05" units="cm"/>
      <inkml:brushProperty name="height" value="0.05" units="cm"/>
      <inkml:brushProperty name="color" value="#000000"/>
    </inkml:brush>
  </inkml:definitions>
  <inkml:trace contextRef="#ctx0" brushRef="#br0">1 23 24575,'962'-14'0,"-883"10"0,-20 0 0,73 5 0,-128-1 0,0 1 0,0-1 0,0 1 0,-1 0 0,1 0 0,0 0 0,-1 0 0,1 1 0,-1-1 0,0 1 0,1 0 0,-1 0 0,0 1 0,0-1 0,0 0 0,0 1 0,-1 0 0,1-1 0,-1 1 0,1 0 0,-1 1 0,0-1 0,0 0 0,-1 1 0,1-1 0,1 7 0,2 6 0,-2 0 0,0 1 0,-1-1 0,0 33 0,-1-22 0,3 736 0,-8-423 0,35 813 0,-14-323 0,-10-201 0,7 514 0,-14-1122 0,2 59 0,4 1 0,22 107 0,-3 0 0,-20-150 0,0 12 0,-3-19 0,10 41 0,-1 2 0,-9-54 0,1 1 0,8 31 0,-10-50 0,0 0 0,0 1 0,0-1 0,-1 1 0,1-1 0,-1 1 0,0-1 0,0 1 0,0-1 0,0 1 0,0-1 0,0 1 0,-1-1 0,1 1 0,-1-1 0,0 0 0,0 1 0,-1 3 0,0-4 0,-1 1 0,1-1 0,0 0 0,0 0 0,-1 0 0,1-1 0,-1 1 0,1-1 0,-1 1 0,0-1 0,0 0 0,1 0 0,-1 0 0,0 0 0,-6 0 0,-36 5 0,0-2 0,0-1 0,-87-8 0,22 0 0,51 5-1365,36 0-5461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1:26:38"/>
    </inkml:context>
    <inkml:brush xml:id="br0">
      <inkml:brushProperty name="width" value="0.05" units="cm"/>
      <inkml:brushProperty name="height" value="0.05" units="cm"/>
      <inkml:brushProperty name="color" value="#000000"/>
    </inkml:brush>
  </inkml:definitions>
  <inkml:trace contextRef="#ctx0" brushRef="#br0">0 237 24575,'6'0'0,"0"-1"0,0 0 0,0 0 0,0-1 0,9-3 0,15-4 0,261-62 0,-135 30 0,174-23 0,307 24 0,-612 39 0,-9 0 0,0 1 0,0 1 0,16 2 0,-28-3 0,0 1 0,0 0 0,0 0 0,0 0 0,-1 1 0,1-1 0,0 1 0,-1 0 0,1 0 0,-1 0 0,0 1 0,0-1 0,0 1 0,0 0 0,0-1 0,0 1 0,2 4 0,1 6 0,-1-1 0,-1 1 0,0 0 0,0 0 0,-1 0 0,-1 0 0,0 0 0,0 27 0,-3 428 0,-5-263 0,-1 1961 0,9-1259 0,-2 561 0,0-1463 0,0 1 0,0 0 0,0 0 0,-1 0 0,0-1 0,0 1 0,0 0 0,-5 9 0,5-12 0,-1 0 0,0-1 0,-1 1 0,1-1 0,0 0 0,-1 1 0,1-1 0,-1 0 0,1 0 0,-1-1 0,0 1 0,0-1 0,0 1 0,0-1 0,0 0 0,0 0 0,-6 1 0,-34 8 0,0-2 0,-72 5 0,-93-9 0,-35 3 0,-39 7-1365,259-14-5461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11:26:26"/>
    </inkml:context>
    <inkml:brush xml:id="br0">
      <inkml:brushProperty name="width" value="0.05" units="cm"/>
      <inkml:brushProperty name="height" value="0.05" units="cm"/>
      <inkml:brushProperty name="color" value="#000000"/>
    </inkml:brush>
  </inkml:definitions>
  <inkml:trace contextRef="#ctx0" brushRef="#br0">1 1 24575,'16'393'0,"-14"-376"0,5 565 0,-9-342 0,2 650-1365,0-870-5461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1:27:27"/>
    </inkml:context>
    <inkml:brush xml:id="br0">
      <inkml:brushProperty name="width" value="0.05" units="cm"/>
      <inkml:brushProperty name="height" value="0.05" units="cm"/>
      <inkml:brushProperty name="color" value="#000000"/>
    </inkml:brush>
  </inkml:definitions>
  <inkml:trace contextRef="#ctx0" brushRef="#br0">2682 467 24575,'-2'-3'0,"0"0"0,-1 0 0,1 0 0,-1 0 0,0 0 0,0 1 0,0-1 0,0 1 0,0 0 0,0 0 0,-1 0 0,1 0 0,-7-2 0,-9-6 0,-108-60 0,-4 6 0,-2 6 0,-158-47 0,181 75 0,-2 5 0,0 4 0,-126-5 0,-700 6 0,933 19 0,0 1 0,0 0 0,1 1 0,-1-1 0,0 1 0,0 0 0,1 0 0,-1 0 0,1 1 0,-1-1 0,1 1 0,0 0 0,0 1 0,0-1 0,0 1 0,0 0 0,0 0 0,0 0 0,1 0 0,0 0 0,0 1 0,0 0 0,-5 7 0,-21 24 0,23-29 0,0 0 0,0 1 0,1 0 0,0 0 0,0 0 0,1 0 0,0 1 0,-5 12 0,-7 27 0,-39 76 0,5-15 0,29-56 0,0-4 0,3 1 0,-15 61 0,23-61 0,3 0 0,2 0 0,1 59 0,27 480 0,-6-377 0,-12 245 0,-6-427 0,-2 12 0,3 0 0,5 48 0,-3-76 0,0 0 0,1-1 0,0 1 0,1-1 0,0 1 0,1-1 0,1 0 0,0-1 0,0 1 0,1-1 0,10 11 0,11 7 0,2-1 0,1-2 0,2 0 0,44 25 0,-13-7 0,38 25 0,2-5 0,4-4 0,213 85 0,-150-79 0,340 122 0,-364-141 0,233 42 0,-234-68 0,288 5 0,-340-25 0,93-2 0,-149-2 0,-1-1 0,68-15 0,-89 15 0,0-2 0,-1 0 0,1 0 0,-1-1 0,-1-1 0,1-1 0,-1 0 0,-1 0 0,0-2 0,22-21 0,-20 15 0,-1 0 0,-1-2 0,0 1 0,-1-2 0,-2 0 0,0 0 0,9-25 0,-5 3 0,-2 0 0,13-85 0,-7-83 0,-24-489 0,-40 365 0,-28 2 0,15 73 0,-17-166 0,53 342 0,-62-149 0,84 228 0,-9-17 0,-19-31 0,-3-6 0,29 53 0,0 1 0,0-1 0,0 1 0,-1-1 0,1 1 0,-1 0 0,0 1 0,0-1 0,-1 1 0,1 0 0,-1 0 0,-6-4 0,-8-2 0,-37-13 0,35 14 0,-29-8 0,-1 3 0,-1 1 0,0 3 0,0 2 0,-71 0 0,75 3 0,1-3 0,0-1 0,-79-25 0,105 27-1365,2 2-5461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1:27:39"/>
    </inkml:context>
    <inkml:brush xml:id="br0">
      <inkml:brushProperty name="width" value="0.05" units="cm"/>
      <inkml:brushProperty name="height" value="0.05" units="cm"/>
      <inkml:brushProperty name="color" value="#000000"/>
    </inkml:brush>
  </inkml:definitions>
  <inkml:trace contextRef="#ctx0" brushRef="#br0">0 0 24575,'2637'0'0,"-2629"0"0,-1 1 0,1-1 0,-1 1 0,1 1 0,-1 0 0,1 0 0,-1 0 0,0 1 0,0-1 0,0 2 0,0-1 0,-1 1 0,1 0 0,-1 1 0,11 9 0,-3 1 0,-1 0 0,0 1 0,-1 1 0,16 29 0,104 203 0,-112-204 0,-2 0 0,-3 2 0,18 84 0,-18-34 0,36 158 0,-30-167 0,-3 1 0,-5 1 0,3 93 0,-13 276 0,-6-236 0,3 210 0,0-430 0,0 0 0,0 0 0,0 0 0,0 0 0,-1 0 0,1-1 0,-1 1 0,0 0 0,0 0 0,-1 3 0,1-5 0,0 1 0,-1-1 0,1 1 0,-1-1 0,0 0 0,1 1 0,-1-1 0,0 0 0,1 0 0,-1 0 0,0 0 0,0 0 0,0-1 0,0 1 0,0-1 0,-3 1 0,-29 6 0,-1-2 0,0-2 0,1-1 0,-37-3 0,9 1 0,-1000-1 126,350-2-1617,691 3-5335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1:27:47"/>
    </inkml:context>
    <inkml:brush xml:id="br0">
      <inkml:brushProperty name="width" value="0.05" units="cm"/>
      <inkml:brushProperty name="height" value="0.05" units="cm"/>
      <inkml:brushProperty name="color" value="#000000"/>
    </inkml:brush>
  </inkml:definitions>
  <inkml:trace contextRef="#ctx0" brushRef="#br0">0 0 24575,'8'0'0,"7"0"0,12 0 0,10 0 0,6 0 0,4 0 0,6 0 0,2 0 0,-1 0 0,-1 0 0,-10 4 0,-4 2 0,-5-1 0,-9 3 0,-3 0 0,-7-2-8191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1:27:52"/>
    </inkml:context>
    <inkml:brush xml:id="br0">
      <inkml:brushProperty name="width" value="0.05" units="cm"/>
      <inkml:brushProperty name="height" value="0.05" units="cm"/>
      <inkml:brushProperty name="color" value="#000000"/>
    </inkml:brush>
  </inkml:definitions>
  <inkml:trace contextRef="#ctx0" brushRef="#br0">0 0 24575,'1236'0'-1365,"-1216"0"-5461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1:27:54"/>
    </inkml:context>
    <inkml:brush xml:id="br0">
      <inkml:brushProperty name="width" value="0.05" units="cm"/>
      <inkml:brushProperty name="height" value="0.05" units="cm"/>
      <inkml:brushProperty name="color" value="#000000"/>
    </inkml:brush>
  </inkml:definitions>
  <inkml:trace contextRef="#ctx0" brushRef="#br0">1 26 24575,'450'-14'0,"141"3"0,-372 13 0,1347-2-1365,-1531 0-5461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1:28:37"/>
    </inkml:context>
    <inkml:brush xml:id="br0">
      <inkml:brushProperty name="width" value="0.05" units="cm"/>
      <inkml:brushProperty name="height" value="0.05" units="cm"/>
      <inkml:brushProperty name="color" value="#000000"/>
    </inkml:brush>
  </inkml:definitions>
  <inkml:trace contextRef="#ctx0" brushRef="#br0">9836 1 24575,'11'355'0,"1"-44"0,-10 1755 0,-4-1054 0,2 1236 0,8-2202 0,-6-39 0,0 0 0,-1 0 0,0 0 0,0 0 0,-1 0 0,0 7 0,0-12 0,0 0 0,-1 0 0,1 0 0,-1 0 0,0 0 0,0 0 0,0 0 0,0 0 0,0-1 0,0 1 0,0 0 0,0-1 0,-1 1 0,1 0 0,-1-1 0,1 0 0,-1 1 0,1-1 0,-1 0 0,0 0 0,0 0 0,0 0 0,1 0 0,-5 1 0,-17 4 0,0-1 0,0-1 0,-1 0 0,0-2 0,1-1 0,-28-2 0,11 1 0,-1288-1 0,538-1 0,-1662 2 0,2058-12 0,28 0 0,-141 14 0,-244-4 0,490-9 0,-76-1 0,-2059 13-1365,2369-1-5461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1:28:45"/>
    </inkml:context>
    <inkml:brush xml:id="br0">
      <inkml:brushProperty name="width" value="0.05" units="cm"/>
      <inkml:brushProperty name="height" value="0.05" units="cm"/>
      <inkml:brushProperty name="color" value="#000000"/>
    </inkml:brush>
  </inkml:definitions>
  <inkml:trace contextRef="#ctx0" brushRef="#br0">1028 0 24575,'-898'0'0,"889"0"0,0 0 0,0 1 0,0 0 0,0 0 0,-8 3 0,14-3 0,1 0 0,-1 0 0,1 0 0,0 0 0,0 0 0,-1 0 0,1 1 0,0-1 0,0 1 0,0 0 0,0-1 0,1 1 0,-1 0 0,0 0 0,1 0 0,-1 0 0,1 0 0,0 1 0,0-1 0,0 0 0,0 0 0,-1 4 0,-9 52 0,3 0 0,3 1 0,4 116 0,2-96 0,-3 155 0,5 284 0,8-334 0,2 53 0,12 81 0,-3-88 0,10 11 0,0-18 0,-25 348 0,-10-321 0,3 1437 0,19-1451 0,-14-194 0,4 29 0,-2-29 0,1 59 0,-9 87 0,1-186 0,0 1 0,0-1 0,0 1 0,1-1 0,-1 1 0,1-1 0,0 1 0,0-1 0,0 0 0,0 0 0,0 1 0,0-1 0,0 0 0,1 0 0,-1 0 0,1 0 0,0 0 0,-1-1 0,1 1 0,0 0 0,0-1 0,0 0 0,0 1 0,0-1 0,1 0 0,3 2 0,5 1 0,1-1 0,0 0 0,-1 0 0,18 0 0,-10 0 0,104 10 0,222-7 0,-237-7 0,-72 3 24,56 9-1,-69-6-225,0-2 1,0 0-1,1-2 0,-1 0 0,1-2 1,30-4-1,-35 0-6624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1:28:55"/>
    </inkml:context>
    <inkml:brush xml:id="br0">
      <inkml:brushProperty name="width" value="0.05" units="cm"/>
      <inkml:brushProperty name="height" value="0.05" units="cm"/>
      <inkml:brushProperty name="color" value="#000000"/>
    </inkml:brush>
  </inkml:definitions>
  <inkml:trace contextRef="#ctx0" brushRef="#br0">3619 544 24575,'-6'-5'0,"-1"0"0,0 0 0,-1 1 0,1 0 0,-1 0 0,0 1 0,-10-4 0,-21-9 0,-144-91 0,13 7 0,63 45 0,-2 3 0,-3 6 0,-146-40 0,193 71 0,0 3 0,-132-6 0,-135 21 0,143 2 0,86-3 0,0 5 0,-148 30 0,180-21 0,0 3 0,1 3 0,1 3 0,-84 43 0,92-32 0,-88 67 0,52-33 0,42-31 0,1 2 0,3 3 0,-55 59 0,75-69 0,1 2 0,2 1 0,2 1 0,1 2 0,-29 63 0,41-70 0,1 2 0,2-1 0,1 1 0,2 0 0,1 1 0,2 0 0,1 0 0,2 0 0,5 47 0,1-31 0,3-1 0,2 0 0,2-1 0,3 0 0,39 89 0,-29-88 0,2-1 0,3-2 0,1-1 0,55 62 0,174 151 0,-193-204 0,2-3 0,3-3 0,2-3 0,2-3 0,2-4 0,1-3 0,147 47 0,-123-58 0,193 23 0,-108-22 0,306 44 0,3-39 0,-395-31 0,282-9 0,-350 3 0,-1 0 0,0-3 0,0 0 0,-1-3 0,0 0 0,50-26 0,-38 12 0,-2-1 0,0-2 0,69-61 0,-71 51 0,-2-2 0,-2-1 0,42-64 0,77-146 0,-113 173 0,-3-1 0,-3-1 0,-4-2 0,-3-2 0,-4-1 0,-4 0 0,-4-2 0,-3 0 0,3-142 0,-22-106 0,4 317 0,-2 1 0,0-1 0,-1 1 0,-1 0 0,0 0 0,-2 0 0,0 1 0,-10-19 0,-13-14 0,-41-53 0,61 89 0,-11-13 0,-2 1 0,0 1 0,-48-38 0,42 42 0,0 1 0,-1 2 0,-1 0 0,0 3 0,-1 0 0,-64-16 0,-2 5-341,0 5 0,-2 4-1,-188-5 1,262 21-6485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1:28:58"/>
    </inkml:context>
    <inkml:brush xml:id="br0">
      <inkml:brushProperty name="width" value="0.05" units="cm"/>
      <inkml:brushProperty name="height" value="0.05" units="cm"/>
      <inkml:brushProperty name="color" value="#000000"/>
    </inkml:brush>
  </inkml:definitions>
  <inkml:trace contextRef="#ctx0" brushRef="#br0">3150 379 24575,'-65'-40'0,"-1"3"0,-2 3 0,-1 3 0,-2 3 0,-92-23 0,-375-61 0,381 90 0,-180-1 0,-159 27 0,442 0 0,1 2 0,0 2 0,0 2 0,1 3 0,1 2 0,-79 34 0,93-30 0,0 2 0,1 1 0,2 2 0,0 1 0,2 2 0,0 2 0,2 0 0,2 2 0,1 1 0,1 1 0,1 2 0,2 0 0,2 1 0,1 2 0,-20 55 0,-111 385 0,139-428 0,2 0 0,2 1 0,-1 51 0,7 158 0,3-176 0,13 200 0,-8-236 0,3 0 0,1-1 0,31 87 0,-5-47 0,4-1 0,4-3 0,3-1 0,4-2 0,4-3 0,2-2 0,4-3 0,3-2 0,73 60 0,-21-25 0,288 241 0,-376-326 0,0-1 0,1-1 0,1-1 0,1-2 0,0-1 0,51 16 0,-38-19 0,1-1 0,0-3 0,0-1 0,65-1 0,458-6 0,1-32 0,-465 21 0,0-4 0,0-5 0,147-50 0,-198 52 0,-2-3 0,0-1 0,-2-3 0,0-2 0,-2-2 0,-1-1 0,-2-3 0,52-52 0,-21 5 0,-3-3 0,74-115 0,100-201 0,-187 296 0,-4-3 0,44-126 0,-74 161 0,-3 0 0,-4-1 0,-3-1 0,9-113 0,-19-127 0,-8 263 0,-3 1 0,-1 0 0,-3 0 0,-19-57 0,10 49 0,-35-92 0,44 128 0,-1 1 0,0 0 0,-2 1 0,-25-33 0,15 25 0,0 0 0,-2 2 0,-2 1 0,0 1 0,-44-31 0,-157-77 0,213 125 5,0 1-1,0 1 0,0 0 1,0 1-1,-1 1 1,0 0-1,-22 0 0,-117 5-166,66 1-1076,63-3-5588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1:29:24"/>
    </inkml:context>
    <inkml:brush xml:id="br0">
      <inkml:brushProperty name="width" value="0.05" units="cm"/>
      <inkml:brushProperty name="height" value="0.05" units="cm"/>
      <inkml:brushProperty name="color" value="#000000"/>
    </inkml:brush>
  </inkml:definitions>
  <inkml:trace contextRef="#ctx0" brushRef="#br0">1866 93 24575,'-19'-15'0,"6"2"0,3 9 0,0 0 0,0 1 0,0 0 0,0 0 0,0 1 0,-1 1 0,1 0 0,-1 0 0,-11 1 0,-23-2 0,-137-13 0,-260 12 0,-179 57 0,600-51 0,-32 3 0,0 2 0,-63 19 0,104-23 0,0 0 0,1 1 0,-1 1 0,1-1 0,1 2 0,-1-1 0,1 2 0,0-1 0,1 1 0,-17 18 0,19-17 0,2-1 0,-1 1 0,1-1 0,0 1 0,1 1 0,0-1 0,0 1 0,1 0 0,0-1 0,1 1 0,0 1 0,1-1 0,-1 18 0,3-2 0,1 0 0,1 0 0,1 0 0,2 0 0,9 28 0,52 126 0,-42-120 0,9 20 0,4-2 0,3-1 0,3-2 0,86 110 0,68 48 0,-168-203 0,1-2 0,1-1 0,1-1 0,1-2 0,48 25 0,-64-41 0,0 0 0,0-2 0,1 0 0,0-1 0,0-1 0,1-1 0,-1-1 0,1-1 0,36-1 0,11-6 0,99-21 0,-145 23 0,299-68 0,161-27 0,-476 98 0,27-3 0,0-2 0,40-12 0,-62 15 0,0-1 0,0 0 0,-1-1 0,1 0 0,-1 0 0,0-1 0,-1 0 0,0-1 0,0 0 0,0 0 0,7-10 0,1-3 0,-1-1 0,-1 0 0,-1-1 0,-1 0 0,-1-1 0,-1-1 0,-1 1 0,-2-2 0,0 1 0,-1-1 0,-1 0 0,2-40 0,0-94 0,-14-161 0,6 307 0,-1 1 0,0 0 0,0 0 0,-2 0 0,1 0 0,-2 0 0,1 1 0,-2-1 0,1 1 0,-1 0 0,-1 1 0,0 0 0,-1 0 0,0 0 0,-14-12 0,4 6 0,-1 0 0,-1 2 0,0 1 0,0 0 0,-2 1 0,0 1 0,-24-8 0,26 11 0,1-2 0,-1-1 0,1 0 0,1-1 0,-18-16 0,-81-79 0,99 89 0,-28-30-1365,7 3-5461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11:26:27"/>
    </inkml:context>
    <inkml:brush xml:id="br0">
      <inkml:brushProperty name="width" value="0.05" units="cm"/>
      <inkml:brushProperty name="height" value="0.05" units="cm"/>
      <inkml:brushProperty name="color" value="#000000"/>
    </inkml:brush>
  </inkml:definitions>
  <inkml:trace contextRef="#ctx0" brushRef="#br0">24 1 24575,'0'4'0,"0"9"0,0 6 0,0 9 0,0 2 0,0 1 0,0-1 0,0-2 0,-4 3 0,-1-1 0,0-1 0,1-1 0,1-2 0,1-1 0,1-2 0,1-3-8191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1:29:59"/>
    </inkml:context>
    <inkml:brush xml:id="br0">
      <inkml:brushProperty name="width" value="0.05" units="cm"/>
      <inkml:brushProperty name="height" value="0.05" units="cm"/>
      <inkml:brushProperty name="color" value="#000000"/>
    </inkml:brush>
  </inkml:definitions>
  <inkml:trace contextRef="#ctx0" brushRef="#br0">1 47 24575,'3204'0'0,"-3049"-12"0,3 0 0,-108 13 0,-18 0 0,-1-1 0,1-1 0,0-2 0,38-8 0,-31 3-1365,-22 6-5461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1:30:47"/>
    </inkml:context>
    <inkml:brush xml:id="br0">
      <inkml:brushProperty name="width" value="0.05" units="cm"/>
      <inkml:brushProperty name="height" value="0.05" units="cm"/>
      <inkml:brushProperty name="color" value="#000000"/>
    </inkml:brush>
  </inkml:definitions>
  <inkml:trace contextRef="#ctx0" brushRef="#br0">1 1 24575,'601'12'0,"-49"0"0,-23-14 0,256 4 0,-418 9 0,114 1 0,157 0 0,4 0 0,-473-12 0,473 13 0,-297-3-1365,-320-10-5461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1:31:02"/>
    </inkml:context>
    <inkml:brush xml:id="br0">
      <inkml:brushProperty name="width" value="0.05" units="cm"/>
      <inkml:brushProperty name="height" value="0.05" units="cm"/>
      <inkml:brushProperty name="color" value="#000000"/>
    </inkml:brush>
  </inkml:definitions>
  <inkml:trace contextRef="#ctx0" brushRef="#br0">0 1 24575,'1425'14'-129,"1320"-2"-2076,-1683-15 1750,-793 4 161,972-15 3377,-166 3-3148,-704 12-1235,-348-1-5526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1:31:10"/>
    </inkml:context>
    <inkml:brush xml:id="br0">
      <inkml:brushProperty name="width" value="0.05" units="cm"/>
      <inkml:brushProperty name="height" value="0.05" units="cm"/>
      <inkml:brushProperty name="color" value="#000000"/>
    </inkml:brush>
  </inkml:definitions>
  <inkml:trace contextRef="#ctx0" brushRef="#br0">1 72 24575,'14'3'0,"0"0"0,0 0 0,1-1 0,-1-1 0,18 0 0,1 0 0,1094 10-922,-731-12 562,259 2-1203,907-8 944,-770-34 488,-456 3 2516,-258 31-2353,116 4 0,-186 3-251,16 0-6607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1:31:12"/>
    </inkml:context>
    <inkml:brush xml:id="br0">
      <inkml:brushProperty name="width" value="0.05" units="cm"/>
      <inkml:brushProperty name="height" value="0.05" units="cm"/>
      <inkml:brushProperty name="color" value="#000000"/>
    </inkml:brush>
  </inkml:definitions>
  <inkml:trace contextRef="#ctx0" brushRef="#br0">0 94 24575,'2460'0'0,"-2089"-12"0,-22 0 0,-312 10 34,0-2-1,-1-2 1,60-17-1,-51 11-783,68-8 1,-92 18-6077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1:31:18"/>
    </inkml:context>
    <inkml:brush xml:id="br0">
      <inkml:brushProperty name="width" value="0.05" units="cm"/>
      <inkml:brushProperty name="height" value="0.05" units="cm"/>
      <inkml:brushProperty name="color" value="#000000"/>
    </inkml:brush>
  </inkml:definitions>
  <inkml:trace contextRef="#ctx0" brushRef="#br0">1 2 24575,'781'-2'0,"830"4"0,-981 9 0,265 2 0,-426-14-1365,-445 1-5461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1:31:19"/>
    </inkml:context>
    <inkml:brush xml:id="br0">
      <inkml:brushProperty name="width" value="0.05" units="cm"/>
      <inkml:brushProperty name="height" value="0.05" units="cm"/>
      <inkml:brushProperty name="color" value="#000000"/>
    </inkml:brush>
  </inkml:definitions>
  <inkml:trace contextRef="#ctx0" brushRef="#br0">1 1 24575,'3594'0'-1365,"-3550"0"-5461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1:31:20"/>
    </inkml:context>
    <inkml:brush xml:id="br0">
      <inkml:brushProperty name="width" value="0.05" units="cm"/>
      <inkml:brushProperty name="height" value="0.05" units="cm"/>
      <inkml:brushProperty name="color" value="#000000"/>
    </inkml:brush>
  </inkml:definitions>
  <inkml:trace contextRef="#ctx0" brushRef="#br0">1 1 24575,'471'30'0,"-171"-5"0,980-8 0,-853-20 0,2087 3 0,-2506 0-227,0 1-1,0-1 1,0 1-1,-1 1 1,13 3-1,-6 0-6598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1:31:30"/>
    </inkml:context>
    <inkml:brush xml:id="br0">
      <inkml:brushProperty name="width" value="0.05" units="cm"/>
      <inkml:brushProperty name="height" value="0.05" units="cm"/>
      <inkml:brushProperty name="color" value="#000000"/>
    </inkml:brush>
  </inkml:definitions>
  <inkml:trace contextRef="#ctx0" brushRef="#br0">0 0 24575,'8020'0'-1365,"-7997"0"-5461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1:31:33"/>
    </inkml:context>
    <inkml:brush xml:id="br0">
      <inkml:brushProperty name="width" value="0.05" units="cm"/>
      <inkml:brushProperty name="height" value="0.05" units="cm"/>
      <inkml:brushProperty name="color" value="#000000"/>
    </inkml:brush>
  </inkml:definitions>
  <inkml:trace contextRef="#ctx0" brushRef="#br0">2 1 24575,'-2'213'0,"21"494"0,37 179 0,-12-140 0,3 178 0,-34-497 0,-4-225 0,13 218 0,4 290 0,-25-681 0,9 53 0,-5-50 0,2 35 0,-7-40-1365,0-5-5461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7A465-F130-4E87-BD47-8CF3F8005A3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686D0-30E1-47AF-B2B1-8A806281B80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7A465-F130-4E87-BD47-8CF3F8005A3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686D0-30E1-47AF-B2B1-8A806281B80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7A465-F130-4E87-BD47-8CF3F8005A3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686D0-30E1-47AF-B2B1-8A806281B80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3962401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5292" y="6172202"/>
            <a:ext cx="1146048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7A465-F130-4E87-BD47-8CF3F8005A3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686D0-30E1-47AF-B2B1-8A806281B80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7A465-F130-4E87-BD47-8CF3F8005A3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686D0-30E1-47AF-B2B1-8A806281B80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7A465-F130-4E87-BD47-8CF3F8005A3C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686D0-30E1-47AF-B2B1-8A806281B80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7A465-F130-4E87-BD47-8CF3F8005A3C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686D0-30E1-47AF-B2B1-8A806281B80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7A465-F130-4E87-BD47-8CF3F8005A3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686D0-30E1-47AF-B2B1-8A806281B80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7A465-F130-4E87-BD47-8CF3F8005A3C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686D0-30E1-47AF-B2B1-8A806281B80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7A465-F130-4E87-BD47-8CF3F8005A3C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686D0-30E1-47AF-B2B1-8A806281B80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7A465-F130-4E87-BD47-8CF3F8005A3C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686D0-30E1-47AF-B2B1-8A806281B80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7A465-F130-4E87-BD47-8CF3F8005A3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6686D0-30E1-47AF-B2B1-8A806281B801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8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image" Target="../media/image65.png"/><Relationship Id="rId8" Type="http://schemas.openxmlformats.org/officeDocument/2006/relationships/customXml" Target="../ink/ink55.xml"/><Relationship Id="rId7" Type="http://schemas.openxmlformats.org/officeDocument/2006/relationships/image" Target="../media/image64.png"/><Relationship Id="rId6" Type="http://schemas.openxmlformats.org/officeDocument/2006/relationships/customXml" Target="../ink/ink54.xml"/><Relationship Id="rId5" Type="http://schemas.openxmlformats.org/officeDocument/2006/relationships/image" Target="../media/image63.png"/><Relationship Id="rId4" Type="http://schemas.openxmlformats.org/officeDocument/2006/relationships/customXml" Target="../ink/ink53.xml"/><Relationship Id="rId3" Type="http://schemas.openxmlformats.org/officeDocument/2006/relationships/image" Target="../media/image62.png"/><Relationship Id="rId22" Type="http://schemas.openxmlformats.org/officeDocument/2006/relationships/slideLayout" Target="../slideLayouts/slideLayout2.xml"/><Relationship Id="rId21" Type="http://schemas.openxmlformats.org/officeDocument/2006/relationships/image" Target="../media/image71.png"/><Relationship Id="rId20" Type="http://schemas.openxmlformats.org/officeDocument/2006/relationships/customXml" Target="../ink/ink61.xml"/><Relationship Id="rId2" Type="http://schemas.openxmlformats.org/officeDocument/2006/relationships/customXml" Target="../ink/ink52.xml"/><Relationship Id="rId19" Type="http://schemas.openxmlformats.org/officeDocument/2006/relationships/image" Target="../media/image70.png"/><Relationship Id="rId18" Type="http://schemas.openxmlformats.org/officeDocument/2006/relationships/customXml" Target="../ink/ink60.xml"/><Relationship Id="rId17" Type="http://schemas.openxmlformats.org/officeDocument/2006/relationships/image" Target="../media/image69.png"/><Relationship Id="rId16" Type="http://schemas.openxmlformats.org/officeDocument/2006/relationships/customXml" Target="../ink/ink59.xml"/><Relationship Id="rId15" Type="http://schemas.openxmlformats.org/officeDocument/2006/relationships/image" Target="../media/image68.png"/><Relationship Id="rId14" Type="http://schemas.openxmlformats.org/officeDocument/2006/relationships/customXml" Target="../ink/ink58.xml"/><Relationship Id="rId13" Type="http://schemas.openxmlformats.org/officeDocument/2006/relationships/image" Target="../media/image67.png"/><Relationship Id="rId12" Type="http://schemas.openxmlformats.org/officeDocument/2006/relationships/customXml" Target="../ink/ink57.xml"/><Relationship Id="rId11" Type="http://schemas.openxmlformats.org/officeDocument/2006/relationships/image" Target="../media/image66.png"/><Relationship Id="rId10" Type="http://schemas.openxmlformats.org/officeDocument/2006/relationships/customXml" Target="../ink/ink56.xml"/><Relationship Id="rId1" Type="http://schemas.openxmlformats.org/officeDocument/2006/relationships/image" Target="../media/image6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hart" Target="../charts/chart4.xml"/><Relationship Id="rId1" Type="http://schemas.openxmlformats.org/officeDocument/2006/relationships/chart" Target="../charts/char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5.png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image" Target="../media/image79.png"/><Relationship Id="rId8" Type="http://schemas.openxmlformats.org/officeDocument/2006/relationships/customXml" Target="../ink/ink65.xml"/><Relationship Id="rId7" Type="http://schemas.openxmlformats.org/officeDocument/2006/relationships/image" Target="../media/image78.png"/><Relationship Id="rId6" Type="http://schemas.openxmlformats.org/officeDocument/2006/relationships/customXml" Target="../ink/ink64.xml"/><Relationship Id="rId5" Type="http://schemas.openxmlformats.org/officeDocument/2006/relationships/image" Target="../media/image77.png"/><Relationship Id="rId4" Type="http://schemas.openxmlformats.org/officeDocument/2006/relationships/customXml" Target="../ink/ink63.xml"/><Relationship Id="rId3" Type="http://schemas.openxmlformats.org/officeDocument/2006/relationships/image" Target="../media/image7.png"/><Relationship Id="rId24" Type="http://schemas.openxmlformats.org/officeDocument/2006/relationships/slideLayout" Target="../slideLayouts/slideLayout2.xml"/><Relationship Id="rId23" Type="http://schemas.openxmlformats.org/officeDocument/2006/relationships/image" Target="../media/image86.png"/><Relationship Id="rId22" Type="http://schemas.openxmlformats.org/officeDocument/2006/relationships/customXml" Target="../ink/ink72.xml"/><Relationship Id="rId21" Type="http://schemas.openxmlformats.org/officeDocument/2006/relationships/image" Target="../media/image85.png"/><Relationship Id="rId20" Type="http://schemas.openxmlformats.org/officeDocument/2006/relationships/customXml" Target="../ink/ink71.xml"/><Relationship Id="rId2" Type="http://schemas.openxmlformats.org/officeDocument/2006/relationships/customXml" Target="../ink/ink62.xml"/><Relationship Id="rId19" Type="http://schemas.openxmlformats.org/officeDocument/2006/relationships/image" Target="../media/image84.png"/><Relationship Id="rId18" Type="http://schemas.openxmlformats.org/officeDocument/2006/relationships/customXml" Target="../ink/ink70.xml"/><Relationship Id="rId17" Type="http://schemas.openxmlformats.org/officeDocument/2006/relationships/image" Target="../media/image83.png"/><Relationship Id="rId16" Type="http://schemas.openxmlformats.org/officeDocument/2006/relationships/customXml" Target="../ink/ink69.xml"/><Relationship Id="rId15" Type="http://schemas.openxmlformats.org/officeDocument/2006/relationships/image" Target="../media/image82.png"/><Relationship Id="rId14" Type="http://schemas.openxmlformats.org/officeDocument/2006/relationships/customXml" Target="../ink/ink68.xml"/><Relationship Id="rId13" Type="http://schemas.openxmlformats.org/officeDocument/2006/relationships/image" Target="../media/image81.png"/><Relationship Id="rId12" Type="http://schemas.openxmlformats.org/officeDocument/2006/relationships/customXml" Target="../ink/ink67.xml"/><Relationship Id="rId11" Type="http://schemas.openxmlformats.org/officeDocument/2006/relationships/image" Target="../media/image80.png"/><Relationship Id="rId10" Type="http://schemas.openxmlformats.org/officeDocument/2006/relationships/customXml" Target="../ink/ink66.xml"/><Relationship Id="rId1" Type="http://schemas.openxmlformats.org/officeDocument/2006/relationships/image" Target="../media/image76.png"/></Relationships>
</file>

<file path=ppt/slides/_rels/slide2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9.png"/><Relationship Id="rId4" Type="http://schemas.openxmlformats.org/officeDocument/2006/relationships/customXml" Target="../ink/ink74.xml"/><Relationship Id="rId3" Type="http://schemas.openxmlformats.org/officeDocument/2006/relationships/image" Target="../media/image88.png"/><Relationship Id="rId2" Type="http://schemas.openxmlformats.org/officeDocument/2006/relationships/customXml" Target="../ink/ink73.xml"/><Relationship Id="rId1" Type="http://schemas.openxmlformats.org/officeDocument/2006/relationships/image" Target="../media/image8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image" Target="../media/image94.png"/><Relationship Id="rId8" Type="http://schemas.openxmlformats.org/officeDocument/2006/relationships/customXml" Target="../ink/ink78.xml"/><Relationship Id="rId7" Type="http://schemas.openxmlformats.org/officeDocument/2006/relationships/image" Target="../media/image93.png"/><Relationship Id="rId6" Type="http://schemas.openxmlformats.org/officeDocument/2006/relationships/customXml" Target="../ink/ink77.xml"/><Relationship Id="rId5" Type="http://schemas.openxmlformats.org/officeDocument/2006/relationships/image" Target="../media/image92.png"/><Relationship Id="rId4" Type="http://schemas.openxmlformats.org/officeDocument/2006/relationships/customXml" Target="../ink/ink76.xml"/><Relationship Id="rId32" Type="http://schemas.openxmlformats.org/officeDocument/2006/relationships/slideLayout" Target="../slideLayouts/slideLayout12.xml"/><Relationship Id="rId31" Type="http://schemas.openxmlformats.org/officeDocument/2006/relationships/image" Target="../media/image105.png"/><Relationship Id="rId30" Type="http://schemas.openxmlformats.org/officeDocument/2006/relationships/customXml" Target="../ink/ink89.xml"/><Relationship Id="rId3" Type="http://schemas.openxmlformats.org/officeDocument/2006/relationships/image" Target="../media/image91.png"/><Relationship Id="rId29" Type="http://schemas.openxmlformats.org/officeDocument/2006/relationships/image" Target="../media/image104.png"/><Relationship Id="rId28" Type="http://schemas.openxmlformats.org/officeDocument/2006/relationships/customXml" Target="../ink/ink88.xml"/><Relationship Id="rId27" Type="http://schemas.openxmlformats.org/officeDocument/2006/relationships/image" Target="../media/image103.png"/><Relationship Id="rId26" Type="http://schemas.openxmlformats.org/officeDocument/2006/relationships/customXml" Target="../ink/ink87.xml"/><Relationship Id="rId25" Type="http://schemas.openxmlformats.org/officeDocument/2006/relationships/image" Target="../media/image102.png"/><Relationship Id="rId24" Type="http://schemas.openxmlformats.org/officeDocument/2006/relationships/customXml" Target="../ink/ink86.xml"/><Relationship Id="rId23" Type="http://schemas.openxmlformats.org/officeDocument/2006/relationships/image" Target="../media/image101.png"/><Relationship Id="rId22" Type="http://schemas.openxmlformats.org/officeDocument/2006/relationships/customXml" Target="../ink/ink85.xml"/><Relationship Id="rId21" Type="http://schemas.openxmlformats.org/officeDocument/2006/relationships/image" Target="../media/image100.png"/><Relationship Id="rId20" Type="http://schemas.openxmlformats.org/officeDocument/2006/relationships/customXml" Target="../ink/ink84.xml"/><Relationship Id="rId2" Type="http://schemas.openxmlformats.org/officeDocument/2006/relationships/customXml" Target="../ink/ink75.xml"/><Relationship Id="rId19" Type="http://schemas.openxmlformats.org/officeDocument/2006/relationships/image" Target="../media/image99.png"/><Relationship Id="rId18" Type="http://schemas.openxmlformats.org/officeDocument/2006/relationships/customXml" Target="../ink/ink83.xml"/><Relationship Id="rId17" Type="http://schemas.openxmlformats.org/officeDocument/2006/relationships/image" Target="../media/image98.png"/><Relationship Id="rId16" Type="http://schemas.openxmlformats.org/officeDocument/2006/relationships/customXml" Target="../ink/ink82.xml"/><Relationship Id="rId15" Type="http://schemas.openxmlformats.org/officeDocument/2006/relationships/image" Target="../media/image97.png"/><Relationship Id="rId14" Type="http://schemas.openxmlformats.org/officeDocument/2006/relationships/customXml" Target="../ink/ink81.xml"/><Relationship Id="rId13" Type="http://schemas.openxmlformats.org/officeDocument/2006/relationships/image" Target="../media/image96.png"/><Relationship Id="rId12" Type="http://schemas.openxmlformats.org/officeDocument/2006/relationships/customXml" Target="../ink/ink80.xml"/><Relationship Id="rId11" Type="http://schemas.openxmlformats.org/officeDocument/2006/relationships/image" Target="../media/image95.png"/><Relationship Id="rId10" Type="http://schemas.openxmlformats.org/officeDocument/2006/relationships/customXml" Target="../ink/ink79.xml"/><Relationship Id="rId1" Type="http://schemas.openxmlformats.org/officeDocument/2006/relationships/image" Target="../media/image90.png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customXml" Target="../ink/ink94.xml"/><Relationship Id="rId8" Type="http://schemas.openxmlformats.org/officeDocument/2006/relationships/image" Target="../media/image109.png"/><Relationship Id="rId73" Type="http://schemas.openxmlformats.org/officeDocument/2006/relationships/slideLayout" Target="../slideLayouts/slideLayout2.xml"/><Relationship Id="rId72" Type="http://schemas.openxmlformats.org/officeDocument/2006/relationships/image" Target="../media/image133.png"/><Relationship Id="rId71" Type="http://schemas.openxmlformats.org/officeDocument/2006/relationships/customXml" Target="../ink/ink132.xml"/><Relationship Id="rId70" Type="http://schemas.openxmlformats.org/officeDocument/2006/relationships/image" Target="../media/image132.png"/><Relationship Id="rId7" Type="http://schemas.openxmlformats.org/officeDocument/2006/relationships/customXml" Target="../ink/ink93.xml"/><Relationship Id="rId69" Type="http://schemas.openxmlformats.org/officeDocument/2006/relationships/customXml" Target="../ink/ink131.xml"/><Relationship Id="rId68" Type="http://schemas.openxmlformats.org/officeDocument/2006/relationships/image" Target="../media/image131.png"/><Relationship Id="rId67" Type="http://schemas.openxmlformats.org/officeDocument/2006/relationships/customXml" Target="../ink/ink130.xml"/><Relationship Id="rId66" Type="http://schemas.openxmlformats.org/officeDocument/2006/relationships/image" Target="../media/image130.png"/><Relationship Id="rId65" Type="http://schemas.openxmlformats.org/officeDocument/2006/relationships/customXml" Target="../ink/ink129.xml"/><Relationship Id="rId64" Type="http://schemas.openxmlformats.org/officeDocument/2006/relationships/image" Target="../media/image129.png"/><Relationship Id="rId63" Type="http://schemas.openxmlformats.org/officeDocument/2006/relationships/customXml" Target="../ink/ink128.xml"/><Relationship Id="rId62" Type="http://schemas.openxmlformats.org/officeDocument/2006/relationships/image" Target="../media/image128.png"/><Relationship Id="rId61" Type="http://schemas.openxmlformats.org/officeDocument/2006/relationships/customXml" Target="../ink/ink127.xml"/><Relationship Id="rId60" Type="http://schemas.openxmlformats.org/officeDocument/2006/relationships/image" Target="../media/image127.png"/><Relationship Id="rId6" Type="http://schemas.openxmlformats.org/officeDocument/2006/relationships/image" Target="../media/image108.png"/><Relationship Id="rId59" Type="http://schemas.openxmlformats.org/officeDocument/2006/relationships/customXml" Target="../ink/ink126.xml"/><Relationship Id="rId58" Type="http://schemas.openxmlformats.org/officeDocument/2006/relationships/image" Target="../media/image126.png"/><Relationship Id="rId57" Type="http://schemas.openxmlformats.org/officeDocument/2006/relationships/customXml" Target="../ink/ink125.xml"/><Relationship Id="rId56" Type="http://schemas.openxmlformats.org/officeDocument/2006/relationships/image" Target="../media/image125.png"/><Relationship Id="rId55" Type="http://schemas.openxmlformats.org/officeDocument/2006/relationships/customXml" Target="../ink/ink124.xml"/><Relationship Id="rId54" Type="http://schemas.openxmlformats.org/officeDocument/2006/relationships/customXml" Target="../ink/ink123.xml"/><Relationship Id="rId53" Type="http://schemas.openxmlformats.org/officeDocument/2006/relationships/image" Target="../media/image124.png"/><Relationship Id="rId52" Type="http://schemas.openxmlformats.org/officeDocument/2006/relationships/customXml" Target="../ink/ink122.xml"/><Relationship Id="rId51" Type="http://schemas.openxmlformats.org/officeDocument/2006/relationships/customXml" Target="../ink/ink121.xml"/><Relationship Id="rId50" Type="http://schemas.openxmlformats.org/officeDocument/2006/relationships/image" Target="../media/image123.png"/><Relationship Id="rId5" Type="http://schemas.openxmlformats.org/officeDocument/2006/relationships/customXml" Target="../ink/ink92.xml"/><Relationship Id="rId49" Type="http://schemas.openxmlformats.org/officeDocument/2006/relationships/customXml" Target="../ink/ink120.xml"/><Relationship Id="rId48" Type="http://schemas.openxmlformats.org/officeDocument/2006/relationships/image" Target="../media/image122.png"/><Relationship Id="rId47" Type="http://schemas.openxmlformats.org/officeDocument/2006/relationships/customXml" Target="../ink/ink119.xml"/><Relationship Id="rId46" Type="http://schemas.openxmlformats.org/officeDocument/2006/relationships/image" Target="../media/image121.png"/><Relationship Id="rId45" Type="http://schemas.openxmlformats.org/officeDocument/2006/relationships/customXml" Target="../ink/ink118.xml"/><Relationship Id="rId44" Type="http://schemas.openxmlformats.org/officeDocument/2006/relationships/customXml" Target="../ink/ink117.xml"/><Relationship Id="rId43" Type="http://schemas.openxmlformats.org/officeDocument/2006/relationships/image" Target="../media/image120.png"/><Relationship Id="rId42" Type="http://schemas.openxmlformats.org/officeDocument/2006/relationships/customXml" Target="../ink/ink116.xml"/><Relationship Id="rId41" Type="http://schemas.openxmlformats.org/officeDocument/2006/relationships/customXml" Target="../ink/ink115.xml"/><Relationship Id="rId40" Type="http://schemas.openxmlformats.org/officeDocument/2006/relationships/customXml" Target="../ink/ink114.xml"/><Relationship Id="rId4" Type="http://schemas.openxmlformats.org/officeDocument/2006/relationships/image" Target="../media/image107.png"/><Relationship Id="rId39" Type="http://schemas.openxmlformats.org/officeDocument/2006/relationships/customXml" Target="../ink/ink113.xml"/><Relationship Id="rId38" Type="http://schemas.openxmlformats.org/officeDocument/2006/relationships/image" Target="../media/image119.png"/><Relationship Id="rId37" Type="http://schemas.openxmlformats.org/officeDocument/2006/relationships/customXml" Target="../ink/ink112.xml"/><Relationship Id="rId36" Type="http://schemas.openxmlformats.org/officeDocument/2006/relationships/customXml" Target="../ink/ink111.xml"/><Relationship Id="rId35" Type="http://schemas.openxmlformats.org/officeDocument/2006/relationships/customXml" Target="../ink/ink110.xml"/><Relationship Id="rId34" Type="http://schemas.openxmlformats.org/officeDocument/2006/relationships/image" Target="../media/image118.png"/><Relationship Id="rId33" Type="http://schemas.openxmlformats.org/officeDocument/2006/relationships/customXml" Target="../ink/ink109.xml"/><Relationship Id="rId32" Type="http://schemas.openxmlformats.org/officeDocument/2006/relationships/customXml" Target="../ink/ink108.xml"/><Relationship Id="rId31" Type="http://schemas.openxmlformats.org/officeDocument/2006/relationships/customXml" Target="../ink/ink107.xml"/><Relationship Id="rId30" Type="http://schemas.openxmlformats.org/officeDocument/2006/relationships/image" Target="../media/image117.png"/><Relationship Id="rId3" Type="http://schemas.openxmlformats.org/officeDocument/2006/relationships/customXml" Target="../ink/ink91.xml"/><Relationship Id="rId29" Type="http://schemas.openxmlformats.org/officeDocument/2006/relationships/customXml" Target="../ink/ink106.xml"/><Relationship Id="rId28" Type="http://schemas.openxmlformats.org/officeDocument/2006/relationships/customXml" Target="../ink/ink105.xml"/><Relationship Id="rId27" Type="http://schemas.openxmlformats.org/officeDocument/2006/relationships/customXml" Target="../ink/ink104.xml"/><Relationship Id="rId26" Type="http://schemas.openxmlformats.org/officeDocument/2006/relationships/customXml" Target="../ink/ink103.xml"/><Relationship Id="rId25" Type="http://schemas.openxmlformats.org/officeDocument/2006/relationships/customXml" Target="../ink/ink102.xml"/><Relationship Id="rId24" Type="http://schemas.openxmlformats.org/officeDocument/2006/relationships/image" Target="../media/image7.png"/><Relationship Id="rId23" Type="http://schemas.openxmlformats.org/officeDocument/2006/relationships/customXml" Target="../ink/ink101.xml"/><Relationship Id="rId22" Type="http://schemas.openxmlformats.org/officeDocument/2006/relationships/image" Target="../media/image116.png"/><Relationship Id="rId21" Type="http://schemas.openxmlformats.org/officeDocument/2006/relationships/customXml" Target="../ink/ink100.xml"/><Relationship Id="rId20" Type="http://schemas.openxmlformats.org/officeDocument/2006/relationships/image" Target="../media/image115.png"/><Relationship Id="rId2" Type="http://schemas.openxmlformats.org/officeDocument/2006/relationships/image" Target="../media/image106.png"/><Relationship Id="rId19" Type="http://schemas.openxmlformats.org/officeDocument/2006/relationships/customXml" Target="../ink/ink99.xml"/><Relationship Id="rId18" Type="http://schemas.openxmlformats.org/officeDocument/2006/relationships/image" Target="../media/image114.png"/><Relationship Id="rId17" Type="http://schemas.openxmlformats.org/officeDocument/2006/relationships/customXml" Target="../ink/ink98.xml"/><Relationship Id="rId16" Type="http://schemas.openxmlformats.org/officeDocument/2006/relationships/image" Target="../media/image113.png"/><Relationship Id="rId15" Type="http://schemas.openxmlformats.org/officeDocument/2006/relationships/customXml" Target="../ink/ink97.xml"/><Relationship Id="rId14" Type="http://schemas.openxmlformats.org/officeDocument/2006/relationships/image" Target="../media/image112.png"/><Relationship Id="rId13" Type="http://schemas.openxmlformats.org/officeDocument/2006/relationships/customXml" Target="../ink/ink96.xml"/><Relationship Id="rId12" Type="http://schemas.openxmlformats.org/officeDocument/2006/relationships/image" Target="../media/image111.png"/><Relationship Id="rId11" Type="http://schemas.openxmlformats.org/officeDocument/2006/relationships/customXml" Target="../ink/ink95.xml"/><Relationship Id="rId10" Type="http://schemas.openxmlformats.org/officeDocument/2006/relationships/image" Target="../media/image110.png"/><Relationship Id="rId1" Type="http://schemas.openxmlformats.org/officeDocument/2006/relationships/customXml" Target="../ink/ink9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customXml" Target="../ink/ink137.xml"/><Relationship Id="rId8" Type="http://schemas.openxmlformats.org/officeDocument/2006/relationships/image" Target="../media/image137.png"/><Relationship Id="rId71" Type="http://schemas.openxmlformats.org/officeDocument/2006/relationships/slideLayout" Target="../slideLayouts/slideLayout2.xml"/><Relationship Id="rId70" Type="http://schemas.openxmlformats.org/officeDocument/2006/relationships/image" Target="../media/image167.png"/><Relationship Id="rId7" Type="http://schemas.openxmlformats.org/officeDocument/2006/relationships/customXml" Target="../ink/ink136.xml"/><Relationship Id="rId69" Type="http://schemas.openxmlformats.org/officeDocument/2006/relationships/customXml" Target="../ink/ink167.xml"/><Relationship Id="rId68" Type="http://schemas.openxmlformats.org/officeDocument/2006/relationships/image" Target="../media/image166.png"/><Relationship Id="rId67" Type="http://schemas.openxmlformats.org/officeDocument/2006/relationships/customXml" Target="../ink/ink166.xml"/><Relationship Id="rId66" Type="http://schemas.openxmlformats.org/officeDocument/2006/relationships/image" Target="../media/image165.png"/><Relationship Id="rId65" Type="http://schemas.openxmlformats.org/officeDocument/2006/relationships/customXml" Target="../ink/ink165.xml"/><Relationship Id="rId64" Type="http://schemas.openxmlformats.org/officeDocument/2006/relationships/image" Target="../media/image164.png"/><Relationship Id="rId63" Type="http://schemas.openxmlformats.org/officeDocument/2006/relationships/customXml" Target="../ink/ink164.xml"/><Relationship Id="rId62" Type="http://schemas.openxmlformats.org/officeDocument/2006/relationships/image" Target="../media/image163.png"/><Relationship Id="rId61" Type="http://schemas.openxmlformats.org/officeDocument/2006/relationships/customXml" Target="../ink/ink163.xml"/><Relationship Id="rId60" Type="http://schemas.openxmlformats.org/officeDocument/2006/relationships/image" Target="../media/image162.png"/><Relationship Id="rId6" Type="http://schemas.openxmlformats.org/officeDocument/2006/relationships/image" Target="../media/image136.png"/><Relationship Id="rId59" Type="http://schemas.openxmlformats.org/officeDocument/2006/relationships/customXml" Target="../ink/ink162.xml"/><Relationship Id="rId58" Type="http://schemas.openxmlformats.org/officeDocument/2006/relationships/image" Target="../media/image161.png"/><Relationship Id="rId57" Type="http://schemas.openxmlformats.org/officeDocument/2006/relationships/customXml" Target="../ink/ink161.xml"/><Relationship Id="rId56" Type="http://schemas.openxmlformats.org/officeDocument/2006/relationships/image" Target="../media/image160.png"/><Relationship Id="rId55" Type="http://schemas.openxmlformats.org/officeDocument/2006/relationships/customXml" Target="../ink/ink160.xml"/><Relationship Id="rId54" Type="http://schemas.openxmlformats.org/officeDocument/2006/relationships/image" Target="../media/image159.png"/><Relationship Id="rId53" Type="http://schemas.openxmlformats.org/officeDocument/2006/relationships/customXml" Target="../ink/ink159.xml"/><Relationship Id="rId52" Type="http://schemas.openxmlformats.org/officeDocument/2006/relationships/image" Target="../media/image158.png"/><Relationship Id="rId51" Type="http://schemas.openxmlformats.org/officeDocument/2006/relationships/customXml" Target="../ink/ink158.xml"/><Relationship Id="rId50" Type="http://schemas.openxmlformats.org/officeDocument/2006/relationships/image" Target="../media/image157.png"/><Relationship Id="rId5" Type="http://schemas.openxmlformats.org/officeDocument/2006/relationships/customXml" Target="../ink/ink135.xml"/><Relationship Id="rId49" Type="http://schemas.openxmlformats.org/officeDocument/2006/relationships/customXml" Target="../ink/ink157.xml"/><Relationship Id="rId48" Type="http://schemas.openxmlformats.org/officeDocument/2006/relationships/image" Target="../media/image156.png"/><Relationship Id="rId47" Type="http://schemas.openxmlformats.org/officeDocument/2006/relationships/customXml" Target="../ink/ink156.xml"/><Relationship Id="rId46" Type="http://schemas.openxmlformats.org/officeDocument/2006/relationships/image" Target="../media/image155.png"/><Relationship Id="rId45" Type="http://schemas.openxmlformats.org/officeDocument/2006/relationships/customXml" Target="../ink/ink155.xml"/><Relationship Id="rId44" Type="http://schemas.openxmlformats.org/officeDocument/2006/relationships/image" Target="../media/image154.png"/><Relationship Id="rId43" Type="http://schemas.openxmlformats.org/officeDocument/2006/relationships/customXml" Target="../ink/ink154.xml"/><Relationship Id="rId42" Type="http://schemas.openxmlformats.org/officeDocument/2006/relationships/image" Target="../media/image153.png"/><Relationship Id="rId41" Type="http://schemas.openxmlformats.org/officeDocument/2006/relationships/customXml" Target="../ink/ink153.xml"/><Relationship Id="rId40" Type="http://schemas.openxmlformats.org/officeDocument/2006/relationships/image" Target="../media/image152.png"/><Relationship Id="rId4" Type="http://schemas.openxmlformats.org/officeDocument/2006/relationships/image" Target="../media/image135.png"/><Relationship Id="rId39" Type="http://schemas.openxmlformats.org/officeDocument/2006/relationships/customXml" Target="../ink/ink152.xml"/><Relationship Id="rId38" Type="http://schemas.openxmlformats.org/officeDocument/2006/relationships/image" Target="../media/image151.png"/><Relationship Id="rId37" Type="http://schemas.openxmlformats.org/officeDocument/2006/relationships/customXml" Target="../ink/ink151.xml"/><Relationship Id="rId36" Type="http://schemas.openxmlformats.org/officeDocument/2006/relationships/image" Target="../media/image150.png"/><Relationship Id="rId35" Type="http://schemas.openxmlformats.org/officeDocument/2006/relationships/customXml" Target="../ink/ink150.xml"/><Relationship Id="rId34" Type="http://schemas.openxmlformats.org/officeDocument/2006/relationships/image" Target="../media/image149.png"/><Relationship Id="rId33" Type="http://schemas.openxmlformats.org/officeDocument/2006/relationships/customXml" Target="../ink/ink149.xml"/><Relationship Id="rId32" Type="http://schemas.openxmlformats.org/officeDocument/2006/relationships/image" Target="../media/image148.png"/><Relationship Id="rId31" Type="http://schemas.openxmlformats.org/officeDocument/2006/relationships/customXml" Target="../ink/ink148.xml"/><Relationship Id="rId30" Type="http://schemas.openxmlformats.org/officeDocument/2006/relationships/image" Target="../media/image147.png"/><Relationship Id="rId3" Type="http://schemas.openxmlformats.org/officeDocument/2006/relationships/customXml" Target="../ink/ink134.xml"/><Relationship Id="rId29" Type="http://schemas.openxmlformats.org/officeDocument/2006/relationships/customXml" Target="../ink/ink147.xml"/><Relationship Id="rId28" Type="http://schemas.openxmlformats.org/officeDocument/2006/relationships/image" Target="../media/image146.png"/><Relationship Id="rId27" Type="http://schemas.openxmlformats.org/officeDocument/2006/relationships/customXml" Target="../ink/ink146.xml"/><Relationship Id="rId26" Type="http://schemas.openxmlformats.org/officeDocument/2006/relationships/image" Target="../media/image145.png"/><Relationship Id="rId25" Type="http://schemas.openxmlformats.org/officeDocument/2006/relationships/customXml" Target="../ink/ink145.xml"/><Relationship Id="rId24" Type="http://schemas.openxmlformats.org/officeDocument/2006/relationships/image" Target="../media/image144.png"/><Relationship Id="rId23" Type="http://schemas.openxmlformats.org/officeDocument/2006/relationships/customXml" Target="../ink/ink144.xml"/><Relationship Id="rId22" Type="http://schemas.openxmlformats.org/officeDocument/2006/relationships/image" Target="../media/image143.png"/><Relationship Id="rId21" Type="http://schemas.openxmlformats.org/officeDocument/2006/relationships/customXml" Target="../ink/ink143.xml"/><Relationship Id="rId20" Type="http://schemas.openxmlformats.org/officeDocument/2006/relationships/image" Target="../media/image7.png"/><Relationship Id="rId2" Type="http://schemas.openxmlformats.org/officeDocument/2006/relationships/image" Target="../media/image134.png"/><Relationship Id="rId19" Type="http://schemas.openxmlformats.org/officeDocument/2006/relationships/customXml" Target="../ink/ink142.xml"/><Relationship Id="rId18" Type="http://schemas.openxmlformats.org/officeDocument/2006/relationships/image" Target="../media/image142.png"/><Relationship Id="rId17" Type="http://schemas.openxmlformats.org/officeDocument/2006/relationships/customXml" Target="../ink/ink141.xml"/><Relationship Id="rId16" Type="http://schemas.openxmlformats.org/officeDocument/2006/relationships/image" Target="../media/image141.png"/><Relationship Id="rId15" Type="http://schemas.openxmlformats.org/officeDocument/2006/relationships/customXml" Target="../ink/ink140.xml"/><Relationship Id="rId14" Type="http://schemas.openxmlformats.org/officeDocument/2006/relationships/image" Target="../media/image140.png"/><Relationship Id="rId13" Type="http://schemas.openxmlformats.org/officeDocument/2006/relationships/customXml" Target="../ink/ink139.xml"/><Relationship Id="rId12" Type="http://schemas.openxmlformats.org/officeDocument/2006/relationships/image" Target="../media/image139.png"/><Relationship Id="rId11" Type="http://schemas.openxmlformats.org/officeDocument/2006/relationships/customXml" Target="../ink/ink138.xml"/><Relationship Id="rId10" Type="http://schemas.openxmlformats.org/officeDocument/2006/relationships/image" Target="../media/image138.png"/><Relationship Id="rId1" Type="http://schemas.openxmlformats.org/officeDocument/2006/relationships/customXml" Target="../ink/ink133.xml"/></Relationships>
</file>

<file path=ppt/slides/_rels/slide34.xml.rels><?xml version="1.0" encoding="UTF-8" standalone="yes"?>
<Relationships xmlns="http://schemas.openxmlformats.org/package/2006/relationships"><Relationship Id="rId9" Type="http://schemas.openxmlformats.org/officeDocument/2006/relationships/customXml" Target="../ink/ink172.xml"/><Relationship Id="rId8" Type="http://schemas.openxmlformats.org/officeDocument/2006/relationships/image" Target="../media/image171.png"/><Relationship Id="rId7" Type="http://schemas.openxmlformats.org/officeDocument/2006/relationships/customXml" Target="../ink/ink171.xml"/><Relationship Id="rId6" Type="http://schemas.openxmlformats.org/officeDocument/2006/relationships/image" Target="../media/image170.png"/><Relationship Id="rId5" Type="http://schemas.openxmlformats.org/officeDocument/2006/relationships/customXml" Target="../ink/ink170.xml"/><Relationship Id="rId4" Type="http://schemas.openxmlformats.org/officeDocument/2006/relationships/image" Target="../media/image169.png"/><Relationship Id="rId37" Type="http://schemas.openxmlformats.org/officeDocument/2006/relationships/slideLayout" Target="../slideLayouts/slideLayout2.xml"/><Relationship Id="rId36" Type="http://schemas.openxmlformats.org/officeDocument/2006/relationships/image" Target="../media/image185.png"/><Relationship Id="rId35" Type="http://schemas.openxmlformats.org/officeDocument/2006/relationships/customXml" Target="../ink/ink185.xml"/><Relationship Id="rId34" Type="http://schemas.openxmlformats.org/officeDocument/2006/relationships/image" Target="../media/image184.png"/><Relationship Id="rId33" Type="http://schemas.openxmlformats.org/officeDocument/2006/relationships/customXml" Target="../ink/ink184.xml"/><Relationship Id="rId32" Type="http://schemas.openxmlformats.org/officeDocument/2006/relationships/image" Target="../media/image183.png"/><Relationship Id="rId31" Type="http://schemas.openxmlformats.org/officeDocument/2006/relationships/customXml" Target="../ink/ink183.xml"/><Relationship Id="rId30" Type="http://schemas.openxmlformats.org/officeDocument/2006/relationships/image" Target="../media/image182.png"/><Relationship Id="rId3" Type="http://schemas.openxmlformats.org/officeDocument/2006/relationships/customXml" Target="../ink/ink169.xml"/><Relationship Id="rId29" Type="http://schemas.openxmlformats.org/officeDocument/2006/relationships/customXml" Target="../ink/ink182.xml"/><Relationship Id="rId28" Type="http://schemas.openxmlformats.org/officeDocument/2006/relationships/image" Target="../media/image181.png"/><Relationship Id="rId27" Type="http://schemas.openxmlformats.org/officeDocument/2006/relationships/customXml" Target="../ink/ink181.xml"/><Relationship Id="rId26" Type="http://schemas.openxmlformats.org/officeDocument/2006/relationships/image" Target="../media/image180.png"/><Relationship Id="rId25" Type="http://schemas.openxmlformats.org/officeDocument/2006/relationships/customXml" Target="../ink/ink180.xml"/><Relationship Id="rId24" Type="http://schemas.openxmlformats.org/officeDocument/2006/relationships/image" Target="../media/image179.png"/><Relationship Id="rId23" Type="http://schemas.openxmlformats.org/officeDocument/2006/relationships/customXml" Target="../ink/ink179.xml"/><Relationship Id="rId22" Type="http://schemas.openxmlformats.org/officeDocument/2006/relationships/image" Target="../media/image178.png"/><Relationship Id="rId21" Type="http://schemas.openxmlformats.org/officeDocument/2006/relationships/customXml" Target="../ink/ink178.xml"/><Relationship Id="rId20" Type="http://schemas.openxmlformats.org/officeDocument/2006/relationships/image" Target="../media/image177.png"/><Relationship Id="rId2" Type="http://schemas.openxmlformats.org/officeDocument/2006/relationships/image" Target="../media/image168.png"/><Relationship Id="rId19" Type="http://schemas.openxmlformats.org/officeDocument/2006/relationships/customXml" Target="../ink/ink177.xml"/><Relationship Id="rId18" Type="http://schemas.openxmlformats.org/officeDocument/2006/relationships/image" Target="../media/image176.png"/><Relationship Id="rId17" Type="http://schemas.openxmlformats.org/officeDocument/2006/relationships/customXml" Target="../ink/ink176.xml"/><Relationship Id="rId16" Type="http://schemas.openxmlformats.org/officeDocument/2006/relationships/image" Target="../media/image175.png"/><Relationship Id="rId15" Type="http://schemas.openxmlformats.org/officeDocument/2006/relationships/customXml" Target="../ink/ink175.xml"/><Relationship Id="rId14" Type="http://schemas.openxmlformats.org/officeDocument/2006/relationships/image" Target="../media/image174.png"/><Relationship Id="rId13" Type="http://schemas.openxmlformats.org/officeDocument/2006/relationships/customXml" Target="../ink/ink174.xml"/><Relationship Id="rId12" Type="http://schemas.openxmlformats.org/officeDocument/2006/relationships/image" Target="../media/image173.png"/><Relationship Id="rId11" Type="http://schemas.openxmlformats.org/officeDocument/2006/relationships/customXml" Target="../ink/ink173.xml"/><Relationship Id="rId10" Type="http://schemas.openxmlformats.org/officeDocument/2006/relationships/image" Target="../media/image172.png"/><Relationship Id="rId1" Type="http://schemas.openxmlformats.org/officeDocument/2006/relationships/customXml" Target="../ink/ink168.xml"/></Relationships>
</file>

<file path=ppt/slides/_rels/slide3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89.png"/><Relationship Id="rId7" Type="http://schemas.openxmlformats.org/officeDocument/2006/relationships/customXml" Target="../ink/ink189.xml"/><Relationship Id="rId6" Type="http://schemas.openxmlformats.org/officeDocument/2006/relationships/image" Target="../media/image188.png"/><Relationship Id="rId5" Type="http://schemas.openxmlformats.org/officeDocument/2006/relationships/customXml" Target="../ink/ink188.xml"/><Relationship Id="rId4" Type="http://schemas.openxmlformats.org/officeDocument/2006/relationships/image" Target="../media/image187.png"/><Relationship Id="rId3" Type="http://schemas.openxmlformats.org/officeDocument/2006/relationships/customXml" Target="../ink/ink187.xml"/><Relationship Id="rId2" Type="http://schemas.openxmlformats.org/officeDocument/2006/relationships/image" Target="../media/image186.png"/><Relationship Id="rId1" Type="http://schemas.openxmlformats.org/officeDocument/2006/relationships/customXml" Target="../ink/ink186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customXml" Target="../ink/ink5.xml"/><Relationship Id="rId8" Type="http://schemas.openxmlformats.org/officeDocument/2006/relationships/image" Target="../media/image5.png"/><Relationship Id="rId7" Type="http://schemas.openxmlformats.org/officeDocument/2006/relationships/customXml" Target="../ink/ink4.xml"/><Relationship Id="rId6" Type="http://schemas.openxmlformats.org/officeDocument/2006/relationships/image" Target="../media/image4.png"/><Relationship Id="rId5" Type="http://schemas.openxmlformats.org/officeDocument/2006/relationships/customXml" Target="../ink/ink3.xml"/><Relationship Id="rId44" Type="http://schemas.openxmlformats.org/officeDocument/2006/relationships/slideLayout" Target="../slideLayouts/slideLayout2.xml"/><Relationship Id="rId43" Type="http://schemas.openxmlformats.org/officeDocument/2006/relationships/image" Target="../media/image22.png"/><Relationship Id="rId42" Type="http://schemas.openxmlformats.org/officeDocument/2006/relationships/customXml" Target="../ink/ink22.xml"/><Relationship Id="rId41" Type="http://schemas.openxmlformats.org/officeDocument/2006/relationships/image" Target="../media/image21.png"/><Relationship Id="rId40" Type="http://schemas.openxmlformats.org/officeDocument/2006/relationships/customXml" Target="../ink/ink21.xml"/><Relationship Id="rId4" Type="http://schemas.openxmlformats.org/officeDocument/2006/relationships/image" Target="../media/image3.png"/><Relationship Id="rId39" Type="http://schemas.openxmlformats.org/officeDocument/2006/relationships/image" Target="../media/image20.png"/><Relationship Id="rId38" Type="http://schemas.openxmlformats.org/officeDocument/2006/relationships/customXml" Target="../ink/ink20.xml"/><Relationship Id="rId37" Type="http://schemas.openxmlformats.org/officeDocument/2006/relationships/image" Target="../media/image19.png"/><Relationship Id="rId36" Type="http://schemas.openxmlformats.org/officeDocument/2006/relationships/customXml" Target="../ink/ink19.xml"/><Relationship Id="rId35" Type="http://schemas.openxmlformats.org/officeDocument/2006/relationships/image" Target="../media/image18.png"/><Relationship Id="rId34" Type="http://schemas.openxmlformats.org/officeDocument/2006/relationships/customXml" Target="../ink/ink18.xml"/><Relationship Id="rId33" Type="http://schemas.openxmlformats.org/officeDocument/2006/relationships/image" Target="../media/image17.png"/><Relationship Id="rId32" Type="http://schemas.openxmlformats.org/officeDocument/2006/relationships/customXml" Target="../ink/ink17.xml"/><Relationship Id="rId31" Type="http://schemas.openxmlformats.org/officeDocument/2006/relationships/image" Target="../media/image16.png"/><Relationship Id="rId30" Type="http://schemas.openxmlformats.org/officeDocument/2006/relationships/customXml" Target="../ink/ink16.xml"/><Relationship Id="rId3" Type="http://schemas.openxmlformats.org/officeDocument/2006/relationships/customXml" Target="../ink/ink2.xml"/><Relationship Id="rId29" Type="http://schemas.openxmlformats.org/officeDocument/2006/relationships/image" Target="../media/image15.png"/><Relationship Id="rId28" Type="http://schemas.openxmlformats.org/officeDocument/2006/relationships/customXml" Target="../ink/ink15.xml"/><Relationship Id="rId27" Type="http://schemas.openxmlformats.org/officeDocument/2006/relationships/image" Target="../media/image14.png"/><Relationship Id="rId26" Type="http://schemas.openxmlformats.org/officeDocument/2006/relationships/customXml" Target="../ink/ink14.xml"/><Relationship Id="rId25" Type="http://schemas.openxmlformats.org/officeDocument/2006/relationships/image" Target="../media/image13.png"/><Relationship Id="rId24" Type="http://schemas.openxmlformats.org/officeDocument/2006/relationships/customXml" Target="../ink/ink13.xml"/><Relationship Id="rId23" Type="http://schemas.openxmlformats.org/officeDocument/2006/relationships/image" Target="../media/image12.png"/><Relationship Id="rId22" Type="http://schemas.openxmlformats.org/officeDocument/2006/relationships/customXml" Target="../ink/ink12.xml"/><Relationship Id="rId21" Type="http://schemas.openxmlformats.org/officeDocument/2006/relationships/image" Target="../media/image11.png"/><Relationship Id="rId20" Type="http://schemas.openxmlformats.org/officeDocument/2006/relationships/customXml" Target="../ink/ink11.xml"/><Relationship Id="rId2" Type="http://schemas.openxmlformats.org/officeDocument/2006/relationships/image" Target="../media/image2.png"/><Relationship Id="rId19" Type="http://schemas.openxmlformats.org/officeDocument/2006/relationships/customXml" Target="../ink/ink10.xml"/><Relationship Id="rId18" Type="http://schemas.openxmlformats.org/officeDocument/2006/relationships/image" Target="../media/image10.png"/><Relationship Id="rId17" Type="http://schemas.openxmlformats.org/officeDocument/2006/relationships/customXml" Target="../ink/ink9.xml"/><Relationship Id="rId16" Type="http://schemas.openxmlformats.org/officeDocument/2006/relationships/image" Target="../media/image9.png"/><Relationship Id="rId15" Type="http://schemas.openxmlformats.org/officeDocument/2006/relationships/customXml" Target="../ink/ink8.xml"/><Relationship Id="rId14" Type="http://schemas.openxmlformats.org/officeDocument/2006/relationships/image" Target="../media/image8.png"/><Relationship Id="rId13" Type="http://schemas.openxmlformats.org/officeDocument/2006/relationships/customXml" Target="../ink/ink7.xml"/><Relationship Id="rId12" Type="http://schemas.openxmlformats.org/officeDocument/2006/relationships/image" Target="../media/image7.png"/><Relationship Id="rId11" Type="http://schemas.openxmlformats.org/officeDocument/2006/relationships/customXml" Target="../ink/ink6.xml"/><Relationship Id="rId10" Type="http://schemas.openxmlformats.org/officeDocument/2006/relationships/image" Target="../media/image6.png"/><Relationship Id="rId1" Type="http://schemas.openxmlformats.org/officeDocument/2006/relationships/customXml" Target="../ink/ink1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customXml" Target="../ink/ink27.xml"/><Relationship Id="rId8" Type="http://schemas.openxmlformats.org/officeDocument/2006/relationships/image" Target="../media/image26.png"/><Relationship Id="rId7" Type="http://schemas.openxmlformats.org/officeDocument/2006/relationships/customXml" Target="../ink/ink26.xml"/><Relationship Id="rId6" Type="http://schemas.openxmlformats.org/officeDocument/2006/relationships/image" Target="../media/image25.png"/><Relationship Id="rId59" Type="http://schemas.openxmlformats.org/officeDocument/2006/relationships/slideLayout" Target="../slideLayouts/slideLayout2.xml"/><Relationship Id="rId58" Type="http://schemas.openxmlformats.org/officeDocument/2006/relationships/image" Target="../media/image51.png"/><Relationship Id="rId57" Type="http://schemas.openxmlformats.org/officeDocument/2006/relationships/customXml" Target="../ink/ink51.xml"/><Relationship Id="rId56" Type="http://schemas.openxmlformats.org/officeDocument/2006/relationships/image" Target="../media/image50.png"/><Relationship Id="rId55" Type="http://schemas.openxmlformats.org/officeDocument/2006/relationships/customXml" Target="../ink/ink50.xml"/><Relationship Id="rId54" Type="http://schemas.openxmlformats.org/officeDocument/2006/relationships/image" Target="../media/image49.png"/><Relationship Id="rId53" Type="http://schemas.openxmlformats.org/officeDocument/2006/relationships/customXml" Target="../ink/ink49.xml"/><Relationship Id="rId52" Type="http://schemas.openxmlformats.org/officeDocument/2006/relationships/image" Target="../media/image48.png"/><Relationship Id="rId51" Type="http://schemas.openxmlformats.org/officeDocument/2006/relationships/customXml" Target="../ink/ink48.xml"/><Relationship Id="rId50" Type="http://schemas.openxmlformats.org/officeDocument/2006/relationships/image" Target="../media/image47.png"/><Relationship Id="rId5" Type="http://schemas.openxmlformats.org/officeDocument/2006/relationships/customXml" Target="../ink/ink25.xml"/><Relationship Id="rId49" Type="http://schemas.openxmlformats.org/officeDocument/2006/relationships/customXml" Target="../ink/ink47.xml"/><Relationship Id="rId48" Type="http://schemas.openxmlformats.org/officeDocument/2006/relationships/image" Target="../media/image46.png"/><Relationship Id="rId47" Type="http://schemas.openxmlformats.org/officeDocument/2006/relationships/customXml" Target="../ink/ink46.xml"/><Relationship Id="rId46" Type="http://schemas.openxmlformats.org/officeDocument/2006/relationships/image" Target="../media/image45.png"/><Relationship Id="rId45" Type="http://schemas.openxmlformats.org/officeDocument/2006/relationships/customXml" Target="../ink/ink45.xml"/><Relationship Id="rId44" Type="http://schemas.openxmlformats.org/officeDocument/2006/relationships/image" Target="../media/image44.png"/><Relationship Id="rId43" Type="http://schemas.openxmlformats.org/officeDocument/2006/relationships/customXml" Target="../ink/ink44.xml"/><Relationship Id="rId42" Type="http://schemas.openxmlformats.org/officeDocument/2006/relationships/image" Target="../media/image43.png"/><Relationship Id="rId41" Type="http://schemas.openxmlformats.org/officeDocument/2006/relationships/customXml" Target="../ink/ink43.xml"/><Relationship Id="rId40" Type="http://schemas.openxmlformats.org/officeDocument/2006/relationships/image" Target="../media/image42.png"/><Relationship Id="rId4" Type="http://schemas.openxmlformats.org/officeDocument/2006/relationships/image" Target="../media/image24.png"/><Relationship Id="rId39" Type="http://schemas.openxmlformats.org/officeDocument/2006/relationships/customXml" Target="../ink/ink42.xml"/><Relationship Id="rId38" Type="http://schemas.openxmlformats.org/officeDocument/2006/relationships/image" Target="../media/image41.png"/><Relationship Id="rId37" Type="http://schemas.openxmlformats.org/officeDocument/2006/relationships/customXml" Target="../ink/ink41.xml"/><Relationship Id="rId36" Type="http://schemas.openxmlformats.org/officeDocument/2006/relationships/image" Target="../media/image40.png"/><Relationship Id="rId35" Type="http://schemas.openxmlformats.org/officeDocument/2006/relationships/customXml" Target="../ink/ink40.xml"/><Relationship Id="rId34" Type="http://schemas.openxmlformats.org/officeDocument/2006/relationships/image" Target="../media/image39.png"/><Relationship Id="rId33" Type="http://schemas.openxmlformats.org/officeDocument/2006/relationships/customXml" Target="../ink/ink39.xml"/><Relationship Id="rId32" Type="http://schemas.openxmlformats.org/officeDocument/2006/relationships/image" Target="../media/image38.png"/><Relationship Id="rId31" Type="http://schemas.openxmlformats.org/officeDocument/2006/relationships/customXml" Target="../ink/ink38.xml"/><Relationship Id="rId30" Type="http://schemas.openxmlformats.org/officeDocument/2006/relationships/image" Target="../media/image37.png"/><Relationship Id="rId3" Type="http://schemas.openxmlformats.org/officeDocument/2006/relationships/customXml" Target="../ink/ink24.xml"/><Relationship Id="rId29" Type="http://schemas.openxmlformats.org/officeDocument/2006/relationships/customXml" Target="../ink/ink37.xml"/><Relationship Id="rId28" Type="http://schemas.openxmlformats.org/officeDocument/2006/relationships/image" Target="../media/image36.png"/><Relationship Id="rId27" Type="http://schemas.openxmlformats.org/officeDocument/2006/relationships/customXml" Target="../ink/ink36.xml"/><Relationship Id="rId26" Type="http://schemas.openxmlformats.org/officeDocument/2006/relationships/image" Target="../media/image35.png"/><Relationship Id="rId25" Type="http://schemas.openxmlformats.org/officeDocument/2006/relationships/customXml" Target="../ink/ink35.xml"/><Relationship Id="rId24" Type="http://schemas.openxmlformats.org/officeDocument/2006/relationships/image" Target="../media/image34.png"/><Relationship Id="rId23" Type="http://schemas.openxmlformats.org/officeDocument/2006/relationships/customXml" Target="../ink/ink34.xml"/><Relationship Id="rId22" Type="http://schemas.openxmlformats.org/officeDocument/2006/relationships/image" Target="../media/image33.png"/><Relationship Id="rId21" Type="http://schemas.openxmlformats.org/officeDocument/2006/relationships/customXml" Target="../ink/ink33.xml"/><Relationship Id="rId20" Type="http://schemas.openxmlformats.org/officeDocument/2006/relationships/image" Target="../media/image32.png"/><Relationship Id="rId2" Type="http://schemas.openxmlformats.org/officeDocument/2006/relationships/image" Target="../media/image23.png"/><Relationship Id="rId19" Type="http://schemas.openxmlformats.org/officeDocument/2006/relationships/customXml" Target="../ink/ink32.xml"/><Relationship Id="rId18" Type="http://schemas.openxmlformats.org/officeDocument/2006/relationships/image" Target="../media/image31.png"/><Relationship Id="rId17" Type="http://schemas.openxmlformats.org/officeDocument/2006/relationships/customXml" Target="../ink/ink31.xml"/><Relationship Id="rId16" Type="http://schemas.openxmlformats.org/officeDocument/2006/relationships/image" Target="../media/image30.png"/><Relationship Id="rId15" Type="http://schemas.openxmlformats.org/officeDocument/2006/relationships/customXml" Target="../ink/ink30.xml"/><Relationship Id="rId14" Type="http://schemas.openxmlformats.org/officeDocument/2006/relationships/image" Target="../media/image29.png"/><Relationship Id="rId13" Type="http://schemas.openxmlformats.org/officeDocument/2006/relationships/customXml" Target="../ink/ink29.xml"/><Relationship Id="rId12" Type="http://schemas.openxmlformats.org/officeDocument/2006/relationships/image" Target="../media/image28.png"/><Relationship Id="rId11" Type="http://schemas.openxmlformats.org/officeDocument/2006/relationships/customXml" Target="../ink/ink28.xml"/><Relationship Id="rId10" Type="http://schemas.openxmlformats.org/officeDocument/2006/relationships/image" Target="../media/image27.png"/><Relationship Id="rId1" Type="http://schemas.openxmlformats.org/officeDocument/2006/relationships/customXml" Target="../ink/ink2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Exploration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Variability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Measure for the spread of the data</a:t>
                </a:r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Standard deviation</a:t>
                </a:r>
                <a:endParaRPr lang="en-US" dirty="0"/>
              </a:p>
              <a:p>
                <a:pPr lvl="1"/>
                <a:r>
                  <a:rPr lang="en-US" dirty="0"/>
                  <a:t>Measure for the difference of observation to the arithmetic mean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𝑠𝑑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𝑚𝑒𝑎𝑛</m:t>
                                        </m:r>
                                        <m:d>
                                          <m:dPr>
                                            <m:ctrlP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num>
                          <m:den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</m:e>
                    </m:ra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Interquartile Range (IQR)</a:t>
                </a:r>
                <a:endParaRPr lang="en-US" dirty="0"/>
              </a:p>
              <a:p>
                <a:pPr lvl="1"/>
                <a:r>
                  <a:rPr lang="en-US" dirty="0"/>
                  <a:t>Percentile: value below which a given percentage falls</a:t>
                </a:r>
                <a:endParaRPr lang="en-US" dirty="0"/>
              </a:p>
              <a:p>
                <a:pPr lvl="1"/>
                <a:r>
                  <a:rPr lang="en-US" dirty="0"/>
                  <a:t>Difference between the  75% percentile and the 25% percentile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t="-657" b="-2211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percentile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K-</a:t>
            </a:r>
            <a:r>
              <a:rPr lang="en-US" dirty="0" err="1"/>
              <a:t>th</a:t>
            </a:r>
            <a:r>
              <a:rPr lang="en-US" dirty="0"/>
              <a:t> percentile is x </a:t>
            </a:r>
            <a:endParaRPr lang="en-US" dirty="0"/>
          </a:p>
          <a:p>
            <a:pPr lvl="1"/>
            <a:r>
              <a:rPr lang="en-US" dirty="0"/>
              <a:t>K% of the values are less than x</a:t>
            </a:r>
            <a:endParaRPr lang="en-US" dirty="0"/>
          </a:p>
          <a:p>
            <a:pPr lvl="1"/>
            <a:r>
              <a:rPr lang="en-US" dirty="0"/>
              <a:t>(100 – K) % of the values are larger than x </a:t>
            </a:r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percentile</a:t>
            </a:r>
            <a:endParaRPr lang="en-US" dirty="0"/>
          </a:p>
        </p:txBody>
      </p:sp>
      <p:pic>
        <p:nvPicPr>
          <p:cNvPr id="8194" name="Picture 2" descr="Salary Percentiles Demystified | Barley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690688"/>
            <a:ext cx="7193527" cy="4795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Range of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Range for which values are observed</a:t>
            </a:r>
            <a:endParaRPr lang="en-US" dirty="0"/>
          </a:p>
          <a:p>
            <a:r>
              <a:rPr lang="en-US" dirty="0"/>
              <a:t>Minimum: Smallest observed value</a:t>
            </a:r>
            <a:endParaRPr lang="en-US" dirty="0"/>
          </a:p>
          <a:p>
            <a:r>
              <a:rPr lang="en-US" dirty="0"/>
              <a:t>Maximum: Largest observed value</a:t>
            </a:r>
            <a:endParaRPr lang="en-US" dirty="0"/>
          </a:p>
          <a:p>
            <a:endParaRPr lang="en-US" dirty="0"/>
          </a:p>
          <a:p>
            <a:r>
              <a:rPr lang="en-US" dirty="0"/>
              <a:t>May be strongly distorted by invalid data</a:t>
            </a:r>
            <a:endParaRPr lang="en-US" dirty="0"/>
          </a:p>
          <a:p>
            <a:pPr lvl="1"/>
            <a:r>
              <a:rPr lang="en-US" dirty="0"/>
              <a:t>Makes it also a good tool to discover invalid data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/>
              <a:t>Random typing on the keypad</a:t>
            </a:r>
            <a:endParaRPr lang="de-DE" dirty="0"/>
          </a:p>
          <a:p>
            <a:r>
              <a:rPr lang="de-DE" dirty="0"/>
              <a:t>𝑥  = (1, 2, 1, 1, 3, 4, 5, 2, 3, 4, 5, 1, 3, 2, 1, 6, 5, 4, 9, 4, 3, 6, 1, 5, 6, 8, 4, 6, 5, 1, 3, 2, 1, 6, 8, 7, 6, 1, 3, 1, 6, 8, 4, 7, 6, 4, 3, 5, 4, 9, 7, 4, 3, 1, 4, 6, 8, 7, 9,  1, 4, 6, 1, 3, 8, 6, 7, 4, 9, 6, 5, 1, 3, 6, 8, 7)</a:t>
            </a:r>
            <a:endParaRPr lang="de-DE" dirty="0"/>
          </a:p>
          <a:p>
            <a:r>
              <a:rPr lang="en-US" dirty="0"/>
              <a:t>central tendency:</a:t>
            </a:r>
            <a:endParaRPr lang="en-US" dirty="0"/>
          </a:p>
          <a:p>
            <a:pPr lvl="1"/>
            <a:r>
              <a:rPr lang="en-US" dirty="0"/>
              <a:t>mean: 4.46052631579</a:t>
            </a:r>
            <a:endParaRPr lang="en-US" dirty="0"/>
          </a:p>
          <a:p>
            <a:pPr lvl="1"/>
            <a:r>
              <a:rPr lang="en-US" dirty="0"/>
              <a:t>median: 4.0</a:t>
            </a:r>
            <a:endParaRPr lang="en-US" dirty="0"/>
          </a:p>
          <a:p>
            <a:pPr lvl="1"/>
            <a:r>
              <a:rPr lang="en-US" dirty="0"/>
              <a:t>mode (count): 1 (14)</a:t>
            </a:r>
            <a:endParaRPr lang="en-US" dirty="0"/>
          </a:p>
          <a:p>
            <a:r>
              <a:rPr lang="en-US" dirty="0"/>
              <a:t>variability</a:t>
            </a:r>
            <a:endParaRPr lang="en-US" dirty="0"/>
          </a:p>
          <a:p>
            <a:pPr lvl="1"/>
            <a:r>
              <a:rPr lang="en-US" dirty="0" err="1"/>
              <a:t>sd</a:t>
            </a:r>
            <a:r>
              <a:rPr lang="en-US" dirty="0"/>
              <a:t>: 2.41944311488</a:t>
            </a:r>
            <a:endParaRPr lang="en-US" dirty="0"/>
          </a:p>
          <a:p>
            <a:r>
              <a:rPr lang="en-US" dirty="0"/>
              <a:t>range</a:t>
            </a:r>
            <a:endParaRPr lang="en-US" dirty="0"/>
          </a:p>
          <a:p>
            <a:pPr lvl="1"/>
            <a:r>
              <a:rPr lang="en-US" dirty="0"/>
              <a:t>min: 1</a:t>
            </a:r>
            <a:endParaRPr lang="en-US" dirty="0"/>
          </a:p>
          <a:p>
            <a:pPr lvl="1"/>
            <a:r>
              <a:rPr lang="en-US" dirty="0"/>
              <a:t>max: 9</a:t>
            </a:r>
            <a:endParaRPr lang="de-DE" dirty="0"/>
          </a:p>
        </p:txBody>
      </p:sp>
      <p:pic>
        <p:nvPicPr>
          <p:cNvPr id="4" name="Grafik 5" descr="Pavé numérique — Wikipédia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7693" y="3474243"/>
            <a:ext cx="2123417" cy="283765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dirty="0"/>
              <a:t>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800" dirty="0"/>
              <a:t>A Picture Says More than 1000 Words</a:t>
            </a:r>
            <a:endParaRPr lang="de-DE" sz="2800" dirty="0"/>
          </a:p>
          <a:p>
            <a:r>
              <a:rPr lang="de-DE" dirty="0"/>
              <a:t>Processed faster than textual information</a:t>
            </a:r>
            <a:endParaRPr lang="de-DE" dirty="0"/>
          </a:p>
          <a:p>
            <a:r>
              <a:rPr lang="de-DE" dirty="0"/>
              <a:t>Simplify complex information</a:t>
            </a:r>
            <a:endParaRPr lang="de-DE" dirty="0"/>
          </a:p>
          <a:p>
            <a:r>
              <a:rPr lang="de-DE" dirty="0"/>
              <a:t>Show patterns </a:t>
            </a:r>
            <a:endParaRPr lang="de-DE" dirty="0"/>
          </a:p>
          <a:p>
            <a:r>
              <a:rPr lang="de-DE" dirty="0"/>
              <a:t>Better long memrization (information retention) </a:t>
            </a:r>
            <a:endParaRPr lang="de-DE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visualizations </a:t>
            </a:r>
            <a:endParaRPr lang="en-US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111681" y="1838632"/>
          <a:ext cx="11854177" cy="46542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plot</a:t>
            </a:r>
            <a:endParaRPr lang="en-US" dirty="0"/>
          </a:p>
        </p:txBody>
      </p:sp>
      <p:pic>
        <p:nvPicPr>
          <p:cNvPr id="4" name="Picture 3" descr="temp-normals-vs-time-1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769" y="1690688"/>
            <a:ext cx="7816461" cy="4824223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Sales 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366684"/>
          <a:ext cx="10515600" cy="48102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Heat Map</a:t>
            </a:r>
            <a:endParaRPr lang="en-US" dirty="0"/>
          </a:p>
        </p:txBody>
      </p:sp>
      <p:pic>
        <p:nvPicPr>
          <p:cNvPr id="4" name="Picture 3" descr="four-locations-temps-by-month-1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97705"/>
            <a:ext cx="11873335" cy="355763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/>
              <a:t>Goal of Data Exploration</a:t>
            </a:r>
            <a:endParaRPr lang="en-US" sz="5400"/>
          </a:p>
        </p:txBody>
      </p:sp>
      <p:sp>
        <p:nvSpPr>
          <p:cNvPr id="11" name="sketchy line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r>
              <a:rPr lang="en-US" sz="2200" dirty="0"/>
              <a:t>Goal: </a:t>
            </a:r>
            <a:endParaRPr lang="en-US" sz="2200" dirty="0"/>
          </a:p>
          <a:p>
            <a:pPr lvl="1"/>
            <a:r>
              <a:rPr lang="en-US" sz="2200" dirty="0"/>
              <a:t>Understand the basic characteristics of the data</a:t>
            </a:r>
            <a:endParaRPr lang="en-US" sz="2200" dirty="0"/>
          </a:p>
          <a:p>
            <a:endParaRPr lang="en-US" sz="2200" dirty="0"/>
          </a:p>
          <a:p>
            <a:r>
              <a:rPr lang="en-US" sz="2200" dirty="0"/>
              <a:t>Examples for characteristics:</a:t>
            </a:r>
            <a:endParaRPr lang="en-US" sz="2200" dirty="0"/>
          </a:p>
          <a:p>
            <a:pPr lvl="1"/>
            <a:r>
              <a:rPr lang="en-US" sz="2200" dirty="0"/>
              <a:t>Structure</a:t>
            </a:r>
            <a:endParaRPr lang="en-US" sz="2200" dirty="0"/>
          </a:p>
          <a:p>
            <a:pPr lvl="1"/>
            <a:r>
              <a:rPr lang="en-US" sz="2200" dirty="0"/>
              <a:t>Size</a:t>
            </a:r>
            <a:endParaRPr lang="en-US" sz="2200" dirty="0"/>
          </a:p>
          <a:p>
            <a:pPr lvl="1"/>
            <a:r>
              <a:rPr lang="en-US" sz="2200" dirty="0"/>
              <a:t>Completeness</a:t>
            </a:r>
            <a:endParaRPr lang="en-US" sz="2200" dirty="0"/>
          </a:p>
          <a:p>
            <a:pPr lvl="1"/>
            <a:r>
              <a:rPr lang="de-DE" sz="2200" dirty="0"/>
              <a:t>Relationships</a:t>
            </a:r>
            <a:endParaRPr lang="en-US" sz="2200" dirty="0"/>
          </a:p>
          <a:p>
            <a:endParaRPr lang="en-US" sz="2200" dirty="0"/>
          </a:p>
        </p:txBody>
      </p:sp>
      <p:pic>
        <p:nvPicPr>
          <p:cNvPr id="4" name="Grafik 5" descr="Descubrimientos saludables en el supermercado 2 | Fácil de ...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07" r="1" b="10900"/>
          <a:stretch>
            <a:fillRect/>
          </a:stretch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Arrival time delay Heatmap 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308" y="1354884"/>
            <a:ext cx="8964254" cy="5351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3" name="Ink 2"/>
              <p14:cNvContentPartPr/>
              <p14:nvPr/>
            </p14:nvContentPartPr>
            <p14:xfrm>
              <a:off x="5947022" y="6230292"/>
              <a:ext cx="506520" cy="414000"/>
            </p14:xfrm>
          </p:contentPart>
        </mc:Choice>
        <mc:Fallback xmlns="">
          <p:pic>
            <p:nvPicPr>
              <p:cNvPr id="3" name="Ink 2"/>
            </p:nvPicPr>
            <p:blipFill>
              <a:blip r:embed="rId3"/>
            </p:blipFill>
            <p:spPr>
              <a:xfrm>
                <a:off x="5947022" y="6230292"/>
                <a:ext cx="506520" cy="414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4" name="Ink 3"/>
              <p14:cNvContentPartPr/>
              <p14:nvPr/>
            </p14:nvContentPartPr>
            <p14:xfrm>
              <a:off x="4344662" y="6241092"/>
              <a:ext cx="563760" cy="371880"/>
            </p14:xfrm>
          </p:contentPart>
        </mc:Choice>
        <mc:Fallback xmlns="">
          <p:pic>
            <p:nvPicPr>
              <p:cNvPr id="4" name="Ink 3"/>
            </p:nvPicPr>
            <p:blipFill>
              <a:blip r:embed="rId5"/>
            </p:blipFill>
            <p:spPr>
              <a:xfrm>
                <a:off x="4344662" y="6241092"/>
                <a:ext cx="563760" cy="3718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5" name="Ink 4"/>
              <p14:cNvContentPartPr/>
              <p14:nvPr/>
            </p14:nvContentPartPr>
            <p14:xfrm>
              <a:off x="5886542" y="2021892"/>
              <a:ext cx="500400" cy="387360"/>
            </p14:xfrm>
          </p:contentPart>
        </mc:Choice>
        <mc:Fallback xmlns="">
          <p:pic>
            <p:nvPicPr>
              <p:cNvPr id="5" name="Ink 4"/>
            </p:nvPicPr>
            <p:blipFill>
              <a:blip r:embed="rId7"/>
            </p:blipFill>
            <p:spPr>
              <a:xfrm>
                <a:off x="5886542" y="2021892"/>
                <a:ext cx="500400" cy="387360"/>
              </a:xfrm>
              <a:prstGeom prst="rect"/>
            </p:spPr>
          </p:pic>
        </mc:Fallback>
      </mc:AlternateContent>
      <p:grpSp>
        <p:nvGrpSpPr>
          <p:cNvPr id="9" name="Group 8"/>
          <p:cNvGrpSpPr/>
          <p:nvPr/>
        </p:nvGrpSpPr>
        <p:grpSpPr>
          <a:xfrm>
            <a:off x="5758742" y="3129252"/>
            <a:ext cx="752760" cy="747000"/>
            <a:chOff x="5758742" y="3129252"/>
            <a:chExt cx="752760" cy="747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r:id="rId8" p14:bwMode="auto">
              <p14:nvContentPartPr>
                <p14:cNvPr id="6" name="Ink 5"/>
                <p14:cNvContentPartPr/>
                <p14:nvPr/>
              </p14:nvContentPartPr>
              <p14:xfrm>
                <a:off x="5777822" y="3129252"/>
                <a:ext cx="733680" cy="412920"/>
              </p14:xfrm>
            </p:contentPart>
          </mc:Choice>
          <mc:Fallback xmlns="">
            <p:pic>
              <p:nvPicPr>
                <p:cNvPr id="6" name="Ink 5"/>
              </p:nvPicPr>
              <p:blipFill>
                <a:blip r:embed="rId9"/>
              </p:blipFill>
              <p:spPr>
                <a:xfrm>
                  <a:off x="5777822" y="3129252"/>
                  <a:ext cx="733680" cy="4129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10" p14:bwMode="auto">
              <p14:nvContentPartPr>
                <p14:cNvPr id="7" name="Ink 6"/>
                <p14:cNvContentPartPr/>
                <p14:nvPr/>
              </p14:nvContentPartPr>
              <p14:xfrm>
                <a:off x="5758742" y="3498252"/>
                <a:ext cx="576360" cy="378000"/>
              </p14:xfrm>
            </p:contentPart>
          </mc:Choice>
          <mc:Fallback xmlns="">
            <p:pic>
              <p:nvPicPr>
                <p:cNvPr id="7" name="Ink 6"/>
              </p:nvPicPr>
              <p:blipFill>
                <a:blip r:embed="rId11"/>
              </p:blipFill>
              <p:spPr>
                <a:xfrm>
                  <a:off x="5758742" y="3498252"/>
                  <a:ext cx="576360" cy="378000"/>
                </a:xfrm>
                <a:prstGeom prst="rect"/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8" name="Ink 7"/>
              <p14:cNvContentPartPr/>
              <p14:nvPr/>
            </p14:nvContentPartPr>
            <p14:xfrm>
              <a:off x="5929742" y="4345332"/>
              <a:ext cx="577080" cy="337320"/>
            </p14:xfrm>
          </p:contentPart>
        </mc:Choice>
        <mc:Fallback xmlns="">
          <p:pic>
            <p:nvPicPr>
              <p:cNvPr id="8" name="Ink 7"/>
            </p:nvPicPr>
            <p:blipFill>
              <a:blip r:embed="rId13"/>
            </p:blipFill>
            <p:spPr>
              <a:xfrm>
                <a:off x="5929742" y="4345332"/>
                <a:ext cx="577080" cy="3373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0" name="Ink 9"/>
              <p14:cNvContentPartPr/>
              <p14:nvPr/>
            </p14:nvContentPartPr>
            <p14:xfrm>
              <a:off x="4296422" y="3432012"/>
              <a:ext cx="636840" cy="579240"/>
            </p14:xfrm>
          </p:contentPart>
        </mc:Choice>
        <mc:Fallback xmlns="">
          <p:pic>
            <p:nvPicPr>
              <p:cNvPr id="10" name="Ink 9"/>
            </p:nvPicPr>
            <p:blipFill>
              <a:blip r:embed="rId15"/>
            </p:blipFill>
            <p:spPr>
              <a:xfrm>
                <a:off x="4296422" y="3432012"/>
                <a:ext cx="636840" cy="579240"/>
              </a:xfrm>
              <a:prstGeom prst="rect"/>
            </p:spPr>
          </p:pic>
        </mc:Fallback>
      </mc:AlternateContent>
      <p:grpSp>
        <p:nvGrpSpPr>
          <p:cNvPr id="14" name="Group 13"/>
          <p:cNvGrpSpPr/>
          <p:nvPr/>
        </p:nvGrpSpPr>
        <p:grpSpPr>
          <a:xfrm>
            <a:off x="4287062" y="1660812"/>
            <a:ext cx="433440" cy="1218960"/>
            <a:chOff x="4287062" y="1660812"/>
            <a:chExt cx="433440" cy="1218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r:id="rId16" p14:bwMode="auto">
              <p14:nvContentPartPr>
                <p14:cNvPr id="11" name="Ink 10"/>
                <p14:cNvContentPartPr/>
                <p14:nvPr/>
              </p14:nvContentPartPr>
              <p14:xfrm>
                <a:off x="4334582" y="2397372"/>
                <a:ext cx="385920" cy="482400"/>
              </p14:xfrm>
            </p:contentPart>
          </mc:Choice>
          <mc:Fallback xmlns="">
            <p:pic>
              <p:nvPicPr>
                <p:cNvPr id="11" name="Ink 10"/>
              </p:nvPicPr>
              <p:blipFill>
                <a:blip r:embed="rId17"/>
              </p:blipFill>
              <p:spPr>
                <a:xfrm>
                  <a:off x="4334582" y="2397372"/>
                  <a:ext cx="385920" cy="4824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18" p14:bwMode="auto">
              <p14:nvContentPartPr>
                <p14:cNvPr id="12" name="Ink 11"/>
                <p14:cNvContentPartPr/>
                <p14:nvPr/>
              </p14:nvContentPartPr>
              <p14:xfrm>
                <a:off x="4302542" y="2053932"/>
                <a:ext cx="381960" cy="440640"/>
              </p14:xfrm>
            </p:contentPart>
          </mc:Choice>
          <mc:Fallback xmlns="">
            <p:pic>
              <p:nvPicPr>
                <p:cNvPr id="12" name="Ink 11"/>
              </p:nvPicPr>
              <p:blipFill>
                <a:blip r:embed="rId19"/>
              </p:blipFill>
              <p:spPr>
                <a:xfrm>
                  <a:off x="4302542" y="2053932"/>
                  <a:ext cx="381960" cy="4406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20" p14:bwMode="auto">
              <p14:nvContentPartPr>
                <p14:cNvPr id="13" name="Ink 12"/>
                <p14:cNvContentPartPr/>
                <p14:nvPr/>
              </p14:nvContentPartPr>
              <p14:xfrm>
                <a:off x="4287062" y="1660812"/>
                <a:ext cx="360720" cy="403920"/>
              </p14:xfrm>
            </p:contentPart>
          </mc:Choice>
          <mc:Fallback xmlns="">
            <p:pic>
              <p:nvPicPr>
                <p:cNvPr id="13" name="Ink 12"/>
              </p:nvPicPr>
              <p:blipFill>
                <a:blip r:embed="rId21"/>
              </p:blipFill>
              <p:spPr>
                <a:xfrm>
                  <a:off x="4287062" y="1660812"/>
                  <a:ext cx="360720" cy="403920"/>
                </a:xfrm>
                <a:prstGeom prst="rect"/>
              </p:spPr>
            </p:pic>
          </mc:Fallback>
        </mc:AlternateContent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 plots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8156" y="1226728"/>
            <a:ext cx="8020050" cy="519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 plots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Proportions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4264742" cy="4667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8" name="Content Placeholder 5"/>
          <p:cNvGraphicFramePr/>
          <p:nvPr/>
        </p:nvGraphicFramePr>
        <p:xfrm>
          <a:off x="6312310" y="1825625"/>
          <a:ext cx="4468456" cy="47521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Proportions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Distributions</a:t>
            </a:r>
            <a:endParaRPr lang="en-US" dirty="0"/>
          </a:p>
        </p:txBody>
      </p:sp>
      <p:pic>
        <p:nvPicPr>
          <p:cNvPr id="7" name="Picture 6" descr="single-distributions-1.png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427"/>
          <a:stretch>
            <a:fillRect/>
          </a:stretch>
        </p:blipFill>
        <p:spPr>
          <a:xfrm>
            <a:off x="1742767" y="1959257"/>
            <a:ext cx="8246806" cy="4076646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plot 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6387" y="1690688"/>
            <a:ext cx="6111517" cy="4848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Plot</a:t>
            </a:r>
            <a:endParaRPr lang="en-US" dirty="0"/>
          </a:p>
        </p:txBody>
      </p:sp>
      <p:pic>
        <p:nvPicPr>
          <p:cNvPr id="9" name="Picture 8" descr="cars-6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385" y="1493039"/>
            <a:ext cx="7264808" cy="5189149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Plot 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6065" y="1774722"/>
            <a:ext cx="6816725" cy="4999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3" name="Ink 2"/>
              <p14:cNvContentPartPr/>
              <p14:nvPr/>
            </p14:nvContentPartPr>
            <p14:xfrm>
              <a:off x="-461338" y="2566572"/>
              <a:ext cx="360" cy="360"/>
            </p14:xfrm>
          </p:contentPart>
        </mc:Choice>
        <mc:Fallback xmlns="">
          <p:pic>
            <p:nvPicPr>
              <p:cNvPr id="3" name="Ink 2"/>
            </p:nvPicPr>
            <p:blipFill>
              <a:blip r:embed="rId3"/>
            </p:blipFill>
            <p:spPr>
              <a:xfrm>
                <a:off x="-461338" y="2566572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4" name="Ink 3"/>
              <p14:cNvContentPartPr/>
              <p14:nvPr/>
            </p14:nvContentPartPr>
            <p14:xfrm>
              <a:off x="3825182" y="5486532"/>
              <a:ext cx="3489120" cy="411480"/>
            </p14:xfrm>
          </p:contentPart>
        </mc:Choice>
        <mc:Fallback xmlns="">
          <p:pic>
            <p:nvPicPr>
              <p:cNvPr id="4" name="Ink 3"/>
            </p:nvPicPr>
            <p:blipFill>
              <a:blip r:embed="rId5"/>
            </p:blipFill>
            <p:spPr>
              <a:xfrm>
                <a:off x="3825182" y="5486532"/>
                <a:ext cx="3489120" cy="411480"/>
              </a:xfrm>
              <a:prstGeom prst="rect"/>
            </p:spPr>
          </p:pic>
        </mc:Fallback>
      </mc:AlternateContent>
      <p:grpSp>
        <p:nvGrpSpPr>
          <p:cNvPr id="9" name="Group 8"/>
          <p:cNvGrpSpPr/>
          <p:nvPr/>
        </p:nvGrpSpPr>
        <p:grpSpPr>
          <a:xfrm>
            <a:off x="8196662" y="5008812"/>
            <a:ext cx="754920" cy="276120"/>
            <a:chOff x="8196662" y="5008812"/>
            <a:chExt cx="754920" cy="276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r:id="rId6" p14:bwMode="auto">
              <p14:nvContentPartPr>
                <p14:cNvPr id="5" name="Ink 4"/>
                <p14:cNvContentPartPr/>
                <p14:nvPr/>
              </p14:nvContentPartPr>
              <p14:xfrm>
                <a:off x="8196662" y="5075052"/>
                <a:ext cx="286200" cy="203400"/>
              </p14:xfrm>
            </p:contentPart>
          </mc:Choice>
          <mc:Fallback xmlns="">
            <p:pic>
              <p:nvPicPr>
                <p:cNvPr id="5" name="Ink 4"/>
              </p:nvPicPr>
              <p:blipFill>
                <a:blip r:embed="rId7"/>
              </p:blipFill>
              <p:spPr>
                <a:xfrm>
                  <a:off x="8196662" y="5075052"/>
                  <a:ext cx="286200" cy="2034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8" p14:bwMode="auto">
              <p14:nvContentPartPr>
                <p14:cNvPr id="6" name="Ink 5"/>
                <p14:cNvContentPartPr/>
                <p14:nvPr/>
              </p14:nvContentPartPr>
              <p14:xfrm>
                <a:off x="8615342" y="5201052"/>
                <a:ext cx="8640" cy="360"/>
              </p14:xfrm>
            </p:contentPart>
          </mc:Choice>
          <mc:Fallback xmlns="">
            <p:pic>
              <p:nvPicPr>
                <p:cNvPr id="6" name="Ink 5"/>
              </p:nvPicPr>
              <p:blipFill>
                <a:blip r:embed="rId9"/>
              </p:blipFill>
              <p:spPr>
                <a:xfrm>
                  <a:off x="8615342" y="5201052"/>
                  <a:ext cx="8640" cy="3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10" p14:bwMode="auto">
              <p14:nvContentPartPr>
                <p14:cNvPr id="7" name="Ink 6"/>
                <p14:cNvContentPartPr/>
                <p14:nvPr/>
              </p14:nvContentPartPr>
              <p14:xfrm>
                <a:off x="8791382" y="5008812"/>
                <a:ext cx="51480" cy="260640"/>
              </p14:xfrm>
            </p:contentPart>
          </mc:Choice>
          <mc:Fallback xmlns="">
            <p:pic>
              <p:nvPicPr>
                <p:cNvPr id="7" name="Ink 6"/>
              </p:nvPicPr>
              <p:blipFill>
                <a:blip r:embed="rId11"/>
              </p:blipFill>
              <p:spPr>
                <a:xfrm>
                  <a:off x="8791382" y="5008812"/>
                  <a:ext cx="51480" cy="2606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12" p14:bwMode="auto">
              <p14:nvContentPartPr>
                <p14:cNvPr id="8" name="Ink 7"/>
                <p14:cNvContentPartPr/>
                <p14:nvPr/>
              </p14:nvContentPartPr>
              <p14:xfrm>
                <a:off x="8766542" y="5284572"/>
                <a:ext cx="185040" cy="360"/>
              </p14:xfrm>
            </p:contentPart>
          </mc:Choice>
          <mc:Fallback xmlns="">
            <p:pic>
              <p:nvPicPr>
                <p:cNvPr id="8" name="Ink 7"/>
              </p:nvPicPr>
              <p:blipFill>
                <a:blip r:embed="rId13"/>
              </p:blipFill>
              <p:spPr>
                <a:xfrm>
                  <a:off x="8766542" y="5284572"/>
                  <a:ext cx="185040" cy="360"/>
                </a:xfrm>
                <a:prstGeom prst="rect"/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0" name="Ink 9"/>
              <p14:cNvContentPartPr/>
              <p14:nvPr/>
            </p14:nvContentPartPr>
            <p14:xfrm>
              <a:off x="3388862" y="3007212"/>
              <a:ext cx="3394800" cy="2219040"/>
            </p14:xfrm>
          </p:contentPart>
        </mc:Choice>
        <mc:Fallback xmlns="">
          <p:pic>
            <p:nvPicPr>
              <p:cNvPr id="10" name="Ink 9"/>
            </p:nvPicPr>
            <p:blipFill>
              <a:blip r:embed="rId15"/>
            </p:blipFill>
            <p:spPr>
              <a:xfrm>
                <a:off x="3388862" y="3007212"/>
                <a:ext cx="3394800" cy="22190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1" name="Ink 10"/>
              <p14:cNvContentPartPr/>
              <p14:nvPr/>
            </p14:nvContentPartPr>
            <p14:xfrm>
              <a:off x="6827222" y="2421852"/>
              <a:ext cx="262440" cy="165240"/>
            </p14:xfrm>
          </p:contentPart>
        </mc:Choice>
        <mc:Fallback xmlns="">
          <p:pic>
            <p:nvPicPr>
              <p:cNvPr id="11" name="Ink 10"/>
            </p:nvPicPr>
            <p:blipFill>
              <a:blip r:embed="rId17"/>
            </p:blipFill>
            <p:spPr>
              <a:xfrm>
                <a:off x="6827222" y="2421852"/>
                <a:ext cx="262440" cy="165240"/>
              </a:xfrm>
              <a:prstGeom prst="rect"/>
            </p:spPr>
          </p:pic>
        </mc:Fallback>
      </mc:AlternateContent>
      <p:grpSp>
        <p:nvGrpSpPr>
          <p:cNvPr id="16" name="Group 15"/>
          <p:cNvGrpSpPr/>
          <p:nvPr/>
        </p:nvGrpSpPr>
        <p:grpSpPr>
          <a:xfrm>
            <a:off x="7281182" y="2239692"/>
            <a:ext cx="303120" cy="482400"/>
            <a:chOff x="7281182" y="2239692"/>
            <a:chExt cx="303120" cy="48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r:id="rId18" p14:bwMode="auto">
              <p14:nvContentPartPr>
                <p14:cNvPr id="12" name="Ink 11"/>
                <p14:cNvContentPartPr/>
                <p14:nvPr/>
              </p14:nvContentPartPr>
              <p14:xfrm>
                <a:off x="7306742" y="2442732"/>
                <a:ext cx="6840" cy="6840"/>
              </p14:xfrm>
            </p:contentPart>
          </mc:Choice>
          <mc:Fallback xmlns="">
            <p:pic>
              <p:nvPicPr>
                <p:cNvPr id="12" name="Ink 11"/>
              </p:nvPicPr>
              <p:blipFill>
                <a:blip r:embed="rId19"/>
              </p:blipFill>
              <p:spPr>
                <a:xfrm>
                  <a:off x="7306742" y="2442732"/>
                  <a:ext cx="6840" cy="68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20" p14:bwMode="auto">
              <p14:nvContentPartPr>
                <p14:cNvPr id="13" name="Ink 12"/>
                <p14:cNvContentPartPr/>
                <p14:nvPr/>
              </p14:nvContentPartPr>
              <p14:xfrm>
                <a:off x="7281182" y="2239692"/>
                <a:ext cx="210960" cy="482400"/>
              </p14:xfrm>
            </p:contentPart>
          </mc:Choice>
          <mc:Fallback xmlns="">
            <p:pic>
              <p:nvPicPr>
                <p:cNvPr id="13" name="Ink 12"/>
              </p:nvPicPr>
              <p:blipFill>
                <a:blip r:embed="rId21"/>
              </p:blipFill>
              <p:spPr>
                <a:xfrm>
                  <a:off x="7281182" y="2239692"/>
                  <a:ext cx="210960" cy="4824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22" p14:bwMode="auto">
              <p14:nvContentPartPr>
                <p14:cNvPr id="15" name="Ink 14"/>
                <p14:cNvContentPartPr/>
                <p14:nvPr/>
              </p14:nvContentPartPr>
              <p14:xfrm>
                <a:off x="7381982" y="2483412"/>
                <a:ext cx="202320" cy="16560"/>
              </p14:xfrm>
            </p:contentPart>
          </mc:Choice>
          <mc:Fallback xmlns="">
            <p:pic>
              <p:nvPicPr>
                <p:cNvPr id="15" name="Ink 14"/>
              </p:nvPicPr>
              <p:blipFill>
                <a:blip r:embed="rId23"/>
              </p:blipFill>
              <p:spPr>
                <a:xfrm>
                  <a:off x="7381982" y="2483412"/>
                  <a:ext cx="202320" cy="16560"/>
                </a:xfrm>
                <a:prstGeom prst="rect"/>
              </p:spPr>
            </p:pic>
          </mc:Fallback>
        </mc:AlternateContent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plot </a:t>
            </a:r>
            <a:endParaRPr lang="en-US" dirty="0"/>
          </a:p>
        </p:txBody>
      </p:sp>
      <p:pic>
        <p:nvPicPr>
          <p:cNvPr id="6" name="Content Placeholder 5"/>
          <p:cNvPicPr>
            <a:picLocks noGrp="1" noRot="1" noChangeAspect="1" noMove="1" noResize="1" noEditPoints="1" noAdjustHandles="1" noChangeArrowheads="1" noChangeShapeType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3" name="Ink 2"/>
              <p14:cNvContentPartPr/>
              <p14:nvPr/>
            </p14:nvContentPartPr>
            <p14:xfrm>
              <a:off x="10467902" y="1770252"/>
              <a:ext cx="1102320" cy="1962360"/>
            </p14:xfrm>
          </p:contentPart>
        </mc:Choice>
        <mc:Fallback xmlns="">
          <p:pic>
            <p:nvPicPr>
              <p:cNvPr id="3" name="Ink 2"/>
            </p:nvPicPr>
            <p:blipFill>
              <a:blip r:embed="rId3"/>
            </p:blipFill>
            <p:spPr>
              <a:xfrm>
                <a:off x="10467902" y="1770252"/>
                <a:ext cx="1102320" cy="1962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4" name="Ink 3"/>
              <p14:cNvContentPartPr/>
              <p14:nvPr/>
            </p14:nvContentPartPr>
            <p14:xfrm>
              <a:off x="8353982" y="4085052"/>
              <a:ext cx="1379520" cy="1143360"/>
            </p14:xfrm>
          </p:contentPart>
        </mc:Choice>
        <mc:Fallback xmlns="">
          <p:pic>
            <p:nvPicPr>
              <p:cNvPr id="4" name="Ink 3"/>
            </p:nvPicPr>
            <p:blipFill>
              <a:blip r:embed="rId5"/>
            </p:blipFill>
            <p:spPr>
              <a:xfrm>
                <a:off x="8353982" y="4085052"/>
                <a:ext cx="1379520" cy="114336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Descriptive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Summarize data through single value</a:t>
            </a:r>
            <a:endParaRPr lang="de-DE" dirty="0"/>
          </a:p>
          <a:p>
            <a:r>
              <a:rPr lang="de-DE" dirty="0">
                <a:sym typeface="Wingdings" panose="05000000000000000000" pitchFamily="2" charset="2"/>
              </a:rPr>
              <a:t>Common statistics</a:t>
            </a:r>
            <a:endParaRPr lang="de-DE" dirty="0">
              <a:sym typeface="Wingdings" panose="05000000000000000000" pitchFamily="2" charset="2"/>
            </a:endParaRPr>
          </a:p>
          <a:p>
            <a:pPr lvl="1"/>
            <a:r>
              <a:rPr lang="de-DE" dirty="0">
                <a:sym typeface="Wingdings" panose="05000000000000000000" pitchFamily="2" charset="2"/>
              </a:rPr>
              <a:t>Central tendency (mean/median/mode)</a:t>
            </a:r>
            <a:endParaRPr lang="de-DE" dirty="0">
              <a:sym typeface="Wingdings" panose="05000000000000000000" pitchFamily="2" charset="2"/>
            </a:endParaRPr>
          </a:p>
          <a:p>
            <a:pPr lvl="1"/>
            <a:r>
              <a:rPr lang="de-DE" dirty="0">
                <a:sym typeface="Wingdings" panose="05000000000000000000" pitchFamily="2" charset="2"/>
              </a:rPr>
              <a:t>Variability (standard deviation,  interquartile range)</a:t>
            </a:r>
            <a:endParaRPr lang="de-DE" dirty="0">
              <a:sym typeface="Wingdings" panose="05000000000000000000" pitchFamily="2" charset="2"/>
            </a:endParaRPr>
          </a:p>
          <a:p>
            <a:pPr lvl="1"/>
            <a:r>
              <a:rPr lang="de-DE" dirty="0">
                <a:sym typeface="Wingdings" panose="05000000000000000000" pitchFamily="2" charset="2"/>
              </a:rPr>
              <a:t>Range of data (min/max)</a:t>
            </a:r>
            <a:endParaRPr lang="de-DE" dirty="0">
              <a:sym typeface="Wingdings" panose="05000000000000000000" pitchFamily="2" charset="2"/>
            </a:endParaRPr>
          </a:p>
          <a:p>
            <a:r>
              <a:rPr lang="de-DE" dirty="0">
                <a:sym typeface="Wingdings" panose="05000000000000000000" pitchFamily="2" charset="2"/>
              </a:rPr>
              <a:t>Other important statistics</a:t>
            </a:r>
            <a:endParaRPr lang="de-DE" dirty="0">
              <a:sym typeface="Wingdings" panose="05000000000000000000" pitchFamily="2" charset="2"/>
            </a:endParaRPr>
          </a:p>
          <a:p>
            <a:pPr lvl="1"/>
            <a:r>
              <a:rPr lang="de-DE" dirty="0">
                <a:sym typeface="Wingdings" panose="05000000000000000000" pitchFamily="2" charset="2"/>
              </a:rPr>
              <a:t>Kurtosis and skewness for the shape of distributions</a:t>
            </a:r>
            <a:endParaRPr lang="de-DE" dirty="0">
              <a:sym typeface="Wingdings" panose="05000000000000000000" pitchFamily="2" charset="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See the source image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1"/>
            <a:ext cx="11889316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2" name="Ink 1"/>
              <p14:cNvContentPartPr/>
              <p14:nvPr/>
            </p14:nvContentPartPr>
            <p14:xfrm>
              <a:off x="5326382" y="2271732"/>
              <a:ext cx="654480" cy="610560"/>
            </p14:xfrm>
          </p:contentPart>
        </mc:Choice>
        <mc:Fallback xmlns="">
          <p:pic>
            <p:nvPicPr>
              <p:cNvPr id="2" name="Ink 1"/>
            </p:nvPicPr>
            <p:blipFill>
              <a:blip r:embed="rId3"/>
            </p:blipFill>
            <p:spPr>
              <a:xfrm>
                <a:off x="5326382" y="2271732"/>
                <a:ext cx="654480" cy="610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3" name="Ink 2"/>
              <p14:cNvContentPartPr/>
              <p14:nvPr/>
            </p14:nvContentPartPr>
            <p14:xfrm>
              <a:off x="4370582" y="2004612"/>
              <a:ext cx="380880" cy="2116800"/>
            </p14:xfrm>
          </p:contentPart>
        </mc:Choice>
        <mc:Fallback xmlns="">
          <p:pic>
            <p:nvPicPr>
              <p:cNvPr id="3" name="Ink 2"/>
            </p:nvPicPr>
            <p:blipFill>
              <a:blip r:embed="rId5"/>
            </p:blipFill>
            <p:spPr>
              <a:xfrm>
                <a:off x="4370582" y="2004612"/>
                <a:ext cx="380880" cy="2116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4" name="Ink 3"/>
              <p14:cNvContentPartPr/>
              <p14:nvPr/>
            </p14:nvContentPartPr>
            <p14:xfrm>
              <a:off x="7155542" y="4488252"/>
              <a:ext cx="689400" cy="2081880"/>
            </p14:xfrm>
          </p:contentPart>
        </mc:Choice>
        <mc:Fallback xmlns="">
          <p:pic>
            <p:nvPicPr>
              <p:cNvPr id="4" name="Ink 3"/>
            </p:nvPicPr>
            <p:blipFill>
              <a:blip r:embed="rId7"/>
            </p:blipFill>
            <p:spPr>
              <a:xfrm>
                <a:off x="7155542" y="4488252"/>
                <a:ext cx="689400" cy="20818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5" name="Ink 4"/>
              <p14:cNvContentPartPr/>
              <p14:nvPr/>
            </p14:nvContentPartPr>
            <p14:xfrm>
              <a:off x="11207342" y="1996692"/>
              <a:ext cx="546120" cy="2184480"/>
            </p14:xfrm>
          </p:contentPart>
        </mc:Choice>
        <mc:Fallback xmlns="">
          <p:pic>
            <p:nvPicPr>
              <p:cNvPr id="5" name="Ink 4"/>
            </p:nvPicPr>
            <p:blipFill>
              <a:blip r:embed="rId9"/>
            </p:blipFill>
            <p:spPr>
              <a:xfrm>
                <a:off x="11207342" y="1996692"/>
                <a:ext cx="546120" cy="21844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6" name="Ink 5"/>
              <p14:cNvContentPartPr/>
              <p14:nvPr/>
            </p14:nvContentPartPr>
            <p14:xfrm>
              <a:off x="11232902" y="4545132"/>
              <a:ext cx="608760" cy="1998720"/>
            </p14:xfrm>
          </p:contentPart>
        </mc:Choice>
        <mc:Fallback xmlns="">
          <p:pic>
            <p:nvPicPr>
              <p:cNvPr id="6" name="Ink 5"/>
            </p:nvPicPr>
            <p:blipFill>
              <a:blip r:embed="rId11"/>
            </p:blipFill>
            <p:spPr>
              <a:xfrm>
                <a:off x="11232902" y="4545132"/>
                <a:ext cx="608760" cy="19987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7" name="Ink 6"/>
              <p14:cNvContentPartPr/>
              <p14:nvPr/>
            </p14:nvContentPartPr>
            <p14:xfrm>
              <a:off x="762662" y="3414012"/>
              <a:ext cx="1302120" cy="1276920"/>
            </p14:xfrm>
          </p:contentPart>
        </mc:Choice>
        <mc:Fallback xmlns="">
          <p:pic>
            <p:nvPicPr>
              <p:cNvPr id="7" name="Ink 6"/>
            </p:nvPicPr>
            <p:blipFill>
              <a:blip r:embed="rId13"/>
            </p:blipFill>
            <p:spPr>
              <a:xfrm>
                <a:off x="762662" y="3414012"/>
                <a:ext cx="1302120" cy="12769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8" name="Ink 7"/>
              <p14:cNvContentPartPr/>
              <p14:nvPr/>
            </p14:nvContentPartPr>
            <p14:xfrm>
              <a:off x="704702" y="2340492"/>
              <a:ext cx="1150560" cy="958680"/>
            </p14:xfrm>
          </p:contentPart>
        </mc:Choice>
        <mc:Fallback xmlns="">
          <p:pic>
            <p:nvPicPr>
              <p:cNvPr id="8" name="Ink 7"/>
            </p:nvPicPr>
            <p:blipFill>
              <a:blip r:embed="rId15"/>
            </p:blipFill>
            <p:spPr>
              <a:xfrm>
                <a:off x="704702" y="2340492"/>
                <a:ext cx="1150560" cy="9586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9" name="Ink 8"/>
              <p14:cNvContentPartPr/>
              <p14:nvPr/>
            </p14:nvContentPartPr>
            <p14:xfrm>
              <a:off x="327062" y="3087132"/>
              <a:ext cx="205560" cy="13680"/>
            </p14:xfrm>
          </p:contentPart>
        </mc:Choice>
        <mc:Fallback xmlns="">
          <p:pic>
            <p:nvPicPr>
              <p:cNvPr id="9" name="Ink 8"/>
            </p:nvPicPr>
            <p:blipFill>
              <a:blip r:embed="rId17"/>
            </p:blipFill>
            <p:spPr>
              <a:xfrm>
                <a:off x="327062" y="3087132"/>
                <a:ext cx="205560" cy="13680"/>
              </a:xfrm>
              <a:prstGeom prst="rect"/>
            </p:spPr>
          </p:pic>
        </mc:Fallback>
      </mc:AlternateContent>
      <p:grpSp>
        <p:nvGrpSpPr>
          <p:cNvPr id="14" name="Group 13"/>
          <p:cNvGrpSpPr/>
          <p:nvPr/>
        </p:nvGrpSpPr>
        <p:grpSpPr>
          <a:xfrm>
            <a:off x="8036462" y="2012892"/>
            <a:ext cx="3755880" cy="2216520"/>
            <a:chOff x="8036462" y="2012892"/>
            <a:chExt cx="3755880" cy="2216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r:id="rId18" p14:bwMode="auto">
              <p14:nvContentPartPr>
                <p14:cNvPr id="10" name="Ink 9"/>
                <p14:cNvContentPartPr/>
                <p14:nvPr/>
              </p14:nvContentPartPr>
              <p14:xfrm>
                <a:off x="8036462" y="2264892"/>
                <a:ext cx="452520" cy="360"/>
              </p14:xfrm>
            </p:contentPart>
          </mc:Choice>
          <mc:Fallback xmlns="">
            <p:pic>
              <p:nvPicPr>
                <p:cNvPr id="10" name="Ink 9"/>
              </p:nvPicPr>
              <p:blipFill>
                <a:blip r:embed="rId19"/>
              </p:blipFill>
              <p:spPr>
                <a:xfrm>
                  <a:off x="8036462" y="2264892"/>
                  <a:ext cx="452520" cy="3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20" p14:bwMode="auto">
              <p14:nvContentPartPr>
                <p14:cNvPr id="11" name="Ink 10"/>
                <p14:cNvContentPartPr/>
                <p14:nvPr/>
              </p14:nvContentPartPr>
              <p14:xfrm>
                <a:off x="8640182" y="2247252"/>
                <a:ext cx="1030320" cy="9360"/>
              </p14:xfrm>
            </p:contentPart>
          </mc:Choice>
          <mc:Fallback xmlns="">
            <p:pic>
              <p:nvPicPr>
                <p:cNvPr id="11" name="Ink 10"/>
              </p:nvPicPr>
              <p:blipFill>
                <a:blip r:embed="rId21"/>
              </p:blipFill>
              <p:spPr>
                <a:xfrm>
                  <a:off x="8640182" y="2247252"/>
                  <a:ext cx="1030320" cy="93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22" p14:bwMode="auto">
              <p14:nvContentPartPr>
                <p14:cNvPr id="13" name="Ink 12"/>
                <p14:cNvContentPartPr/>
                <p14:nvPr/>
              </p14:nvContentPartPr>
              <p14:xfrm>
                <a:off x="8237342" y="2012892"/>
                <a:ext cx="3555000" cy="2216520"/>
              </p14:xfrm>
            </p:contentPart>
          </mc:Choice>
          <mc:Fallback xmlns="">
            <p:pic>
              <p:nvPicPr>
                <p:cNvPr id="13" name="Ink 12"/>
              </p:nvPicPr>
              <p:blipFill>
                <a:blip r:embed="rId23"/>
              </p:blipFill>
              <p:spPr>
                <a:xfrm>
                  <a:off x="8237342" y="2012892"/>
                  <a:ext cx="3555000" cy="2216520"/>
                </a:xfrm>
                <a:prstGeom prst="rect"/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15" name="Ink 14"/>
              <p14:cNvContentPartPr/>
              <p14:nvPr/>
            </p14:nvContentPartPr>
            <p14:xfrm>
              <a:off x="2079542" y="2097132"/>
              <a:ext cx="446040" cy="2149200"/>
            </p14:xfrm>
          </p:contentPart>
        </mc:Choice>
        <mc:Fallback xmlns="">
          <p:pic>
            <p:nvPicPr>
              <p:cNvPr id="15" name="Ink 14"/>
            </p:nvPicPr>
            <p:blipFill>
              <a:blip r:embed="rId25"/>
            </p:blipFill>
            <p:spPr>
              <a:xfrm>
                <a:off x="2079542" y="2097132"/>
                <a:ext cx="446040" cy="2149200"/>
              </a:xfrm>
              <a:prstGeom prst="rect"/>
            </p:spPr>
          </p:pic>
        </mc:Fallback>
      </mc:AlternateContent>
      <p:grpSp>
        <p:nvGrpSpPr>
          <p:cNvPr id="18" name="Group 17"/>
          <p:cNvGrpSpPr/>
          <p:nvPr/>
        </p:nvGrpSpPr>
        <p:grpSpPr>
          <a:xfrm>
            <a:off x="233462" y="4619292"/>
            <a:ext cx="1731240" cy="2396520"/>
            <a:chOff x="233462" y="4619292"/>
            <a:chExt cx="1731240" cy="2396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r:id="rId26" p14:bwMode="auto">
              <p14:nvContentPartPr>
                <p14:cNvPr id="16" name="Ink 15"/>
                <p14:cNvContentPartPr/>
                <p14:nvPr/>
              </p14:nvContentPartPr>
              <p14:xfrm>
                <a:off x="341102" y="4619292"/>
                <a:ext cx="1623600" cy="1045080"/>
              </p14:xfrm>
            </p:contentPart>
          </mc:Choice>
          <mc:Fallback xmlns="">
            <p:pic>
              <p:nvPicPr>
                <p:cNvPr id="16" name="Ink 15"/>
              </p:nvPicPr>
              <p:blipFill>
                <a:blip r:embed="rId27"/>
              </p:blipFill>
              <p:spPr>
                <a:xfrm>
                  <a:off x="341102" y="4619292"/>
                  <a:ext cx="1623600" cy="10450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28" p14:bwMode="auto">
              <p14:nvContentPartPr>
                <p14:cNvPr id="17" name="Ink 16"/>
                <p14:cNvContentPartPr/>
                <p14:nvPr/>
              </p14:nvContentPartPr>
              <p14:xfrm>
                <a:off x="233462" y="5669052"/>
                <a:ext cx="1724040" cy="1346760"/>
              </p14:xfrm>
            </p:contentPart>
          </mc:Choice>
          <mc:Fallback xmlns="">
            <p:pic>
              <p:nvPicPr>
                <p:cNvPr id="17" name="Ink 16"/>
              </p:nvPicPr>
              <p:blipFill>
                <a:blip r:embed="rId29"/>
              </p:blipFill>
              <p:spPr>
                <a:xfrm>
                  <a:off x="233462" y="5669052"/>
                  <a:ext cx="1724040" cy="1346760"/>
                </a:xfrm>
                <a:prstGeom prst="rect"/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19" name="Ink 18"/>
              <p14:cNvContentPartPr/>
              <p14:nvPr/>
            </p14:nvContentPartPr>
            <p14:xfrm>
              <a:off x="49862" y="1736521"/>
              <a:ext cx="909360" cy="625320"/>
            </p14:xfrm>
          </p:contentPart>
        </mc:Choice>
        <mc:Fallback xmlns="">
          <p:pic>
            <p:nvPicPr>
              <p:cNvPr id="19" name="Ink 18"/>
            </p:nvPicPr>
            <p:blipFill>
              <a:blip r:embed="rId31"/>
            </p:blipFill>
            <p:spPr>
              <a:xfrm>
                <a:off x="49862" y="1736521"/>
                <a:ext cx="909360" cy="62532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 for data exploration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Organize the data set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Find the central point for each attribute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Understand the spread of the data for each attribute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Visualize the distribution of each attribute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Watch out for outliers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Understanding the relationship between attributes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Visualize the relationship between attributes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4" name="Ink 3"/>
              <p14:cNvContentPartPr/>
              <p14:nvPr/>
            </p14:nvContentPartPr>
            <p14:xfrm>
              <a:off x="1534862" y="2264892"/>
              <a:ext cx="1375920" cy="17280"/>
            </p14:xfrm>
          </p:contentPart>
        </mc:Choice>
        <mc:Fallback xmlns="">
          <p:pic>
            <p:nvPicPr>
              <p:cNvPr id="4" name="Ink 3"/>
            </p:nvPicPr>
            <p:blipFill>
              <a:blip r:embed="rId2"/>
            </p:blipFill>
            <p:spPr>
              <a:xfrm>
                <a:off x="1534862" y="2264892"/>
                <a:ext cx="1375920" cy="172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5" name="Ink 4"/>
              <p14:cNvContentPartPr/>
              <p14:nvPr/>
            </p14:nvContentPartPr>
            <p14:xfrm>
              <a:off x="2961182" y="2751252"/>
              <a:ext cx="2079720" cy="34200"/>
            </p14:xfrm>
          </p:contentPart>
        </mc:Choice>
        <mc:Fallback xmlns="">
          <p:pic>
            <p:nvPicPr>
              <p:cNvPr id="5" name="Ink 4"/>
            </p:nvPicPr>
            <p:blipFill>
              <a:blip r:embed="rId4"/>
            </p:blipFill>
            <p:spPr>
              <a:xfrm>
                <a:off x="2961182" y="2751252"/>
                <a:ext cx="2079720" cy="34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6" name="Ink 5"/>
              <p14:cNvContentPartPr/>
              <p14:nvPr/>
            </p14:nvContentPartPr>
            <p14:xfrm>
              <a:off x="2793422" y="2776452"/>
              <a:ext cx="2956320" cy="10080"/>
            </p14:xfrm>
          </p:contentPart>
        </mc:Choice>
        <mc:Fallback xmlns="">
          <p:pic>
            <p:nvPicPr>
              <p:cNvPr id="6" name="Ink 5"/>
            </p:nvPicPr>
            <p:blipFill>
              <a:blip r:embed="rId6"/>
            </p:blipFill>
            <p:spPr>
              <a:xfrm>
                <a:off x="2793422" y="2776452"/>
                <a:ext cx="2956320" cy="10080"/>
              </a:xfrm>
              <a:prstGeom prst="rect"/>
            </p:spPr>
          </p:pic>
        </mc:Fallback>
      </mc:AlternateContent>
      <p:grpSp>
        <p:nvGrpSpPr>
          <p:cNvPr id="9" name="Group 8"/>
          <p:cNvGrpSpPr/>
          <p:nvPr/>
        </p:nvGrpSpPr>
        <p:grpSpPr>
          <a:xfrm>
            <a:off x="3540062" y="3237612"/>
            <a:ext cx="5073840" cy="52200"/>
            <a:chOff x="3540062" y="3237612"/>
            <a:chExt cx="5073840" cy="52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r:id="rId7" p14:bwMode="auto">
              <p14:nvContentPartPr>
                <p14:cNvPr id="7" name="Ink 6"/>
                <p14:cNvContentPartPr/>
                <p14:nvPr/>
              </p14:nvContentPartPr>
              <p14:xfrm>
                <a:off x="6702662" y="3254532"/>
                <a:ext cx="1911240" cy="35280"/>
              </p14:xfrm>
            </p:contentPart>
          </mc:Choice>
          <mc:Fallback xmlns="">
            <p:pic>
              <p:nvPicPr>
                <p:cNvPr id="7" name="Ink 6"/>
              </p:nvPicPr>
              <p:blipFill>
                <a:blip r:embed="rId8"/>
              </p:blipFill>
              <p:spPr>
                <a:xfrm>
                  <a:off x="6702662" y="3254532"/>
                  <a:ext cx="1911240" cy="352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9" p14:bwMode="auto">
              <p14:nvContentPartPr>
                <p14:cNvPr id="8" name="Ink 7"/>
                <p14:cNvContentPartPr/>
                <p14:nvPr/>
              </p14:nvContentPartPr>
              <p14:xfrm>
                <a:off x="3540062" y="3237612"/>
                <a:ext cx="1283760" cy="34200"/>
              </p14:xfrm>
            </p:contentPart>
          </mc:Choice>
          <mc:Fallback xmlns="">
            <p:pic>
              <p:nvPicPr>
                <p:cNvPr id="8" name="Ink 7"/>
              </p:nvPicPr>
              <p:blipFill>
                <a:blip r:embed="rId10"/>
              </p:blipFill>
              <p:spPr>
                <a:xfrm>
                  <a:off x="3540062" y="3237612"/>
                  <a:ext cx="1283760" cy="34200"/>
                </a:xfrm>
                <a:prstGeom prst="rect"/>
              </p:spPr>
            </p:pic>
          </mc:Fallback>
        </mc:AlternateContent>
      </p:grpSp>
      <p:grpSp>
        <p:nvGrpSpPr>
          <p:cNvPr id="13" name="Group 12"/>
          <p:cNvGrpSpPr/>
          <p:nvPr/>
        </p:nvGrpSpPr>
        <p:grpSpPr>
          <a:xfrm>
            <a:off x="1476182" y="3715692"/>
            <a:ext cx="3289680" cy="9360"/>
            <a:chOff x="1476182" y="3715692"/>
            <a:chExt cx="3289680" cy="9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r:id="rId11" p14:bwMode="auto">
              <p14:nvContentPartPr>
                <p14:cNvPr id="10" name="Ink 9"/>
                <p14:cNvContentPartPr/>
                <p14:nvPr/>
              </p14:nvContentPartPr>
              <p14:xfrm>
                <a:off x="1476182" y="3715692"/>
                <a:ext cx="1587960" cy="9360"/>
              </p14:xfrm>
            </p:contentPart>
          </mc:Choice>
          <mc:Fallback xmlns="">
            <p:pic>
              <p:nvPicPr>
                <p:cNvPr id="10" name="Ink 9"/>
              </p:nvPicPr>
              <p:blipFill>
                <a:blip r:embed="rId12"/>
              </p:blipFill>
              <p:spPr>
                <a:xfrm>
                  <a:off x="1476182" y="3715692"/>
                  <a:ext cx="1587960" cy="93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13" p14:bwMode="auto">
              <p14:nvContentPartPr>
                <p14:cNvPr id="11" name="Ink 10"/>
                <p14:cNvContentPartPr/>
                <p14:nvPr/>
              </p14:nvContentPartPr>
              <p14:xfrm>
                <a:off x="3455822" y="3724332"/>
                <a:ext cx="1310040" cy="360"/>
              </p14:xfrm>
            </p:contentPart>
          </mc:Choice>
          <mc:Fallback xmlns="">
            <p:pic>
              <p:nvPicPr>
                <p:cNvPr id="11" name="Ink 10"/>
              </p:nvPicPr>
              <p:blipFill>
                <a:blip r:embed="rId14"/>
              </p:blipFill>
              <p:spPr>
                <a:xfrm>
                  <a:off x="3455822" y="3724332"/>
                  <a:ext cx="1310040" cy="360"/>
                </a:xfrm>
                <a:prstGeom prst="rect"/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2" name="Ink 11"/>
              <p14:cNvContentPartPr/>
              <p14:nvPr/>
            </p14:nvContentPartPr>
            <p14:xfrm>
              <a:off x="5494502" y="3783372"/>
              <a:ext cx="1823760" cy="30600"/>
            </p14:xfrm>
          </p:contentPart>
        </mc:Choice>
        <mc:Fallback xmlns="">
          <p:pic>
            <p:nvPicPr>
              <p:cNvPr id="12" name="Ink 11"/>
            </p:nvPicPr>
            <p:blipFill>
              <a:blip r:embed="rId16"/>
            </p:blipFill>
            <p:spPr>
              <a:xfrm>
                <a:off x="5494502" y="3783372"/>
                <a:ext cx="1823760" cy="30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4" name="Ink 13"/>
              <p14:cNvContentPartPr/>
              <p14:nvPr/>
            </p14:nvContentPartPr>
            <p14:xfrm>
              <a:off x="1493102" y="4320132"/>
              <a:ext cx="2895840" cy="360"/>
            </p14:xfrm>
          </p:contentPart>
        </mc:Choice>
        <mc:Fallback xmlns="">
          <p:pic>
            <p:nvPicPr>
              <p:cNvPr id="14" name="Ink 13"/>
            </p:nvPicPr>
            <p:blipFill>
              <a:blip r:embed="rId18"/>
            </p:blipFill>
            <p:spPr>
              <a:xfrm>
                <a:off x="1493102" y="4320132"/>
                <a:ext cx="2895840" cy="360"/>
              </a:xfrm>
              <a:prstGeom prst="rect"/>
            </p:spPr>
          </p:pic>
        </mc:Fallback>
      </mc:AlternateContent>
      <p:grpSp>
        <p:nvGrpSpPr>
          <p:cNvPr id="32" name="Group 31"/>
          <p:cNvGrpSpPr/>
          <p:nvPr/>
        </p:nvGrpSpPr>
        <p:grpSpPr>
          <a:xfrm>
            <a:off x="8523182" y="469572"/>
            <a:ext cx="3521520" cy="1978560"/>
            <a:chOff x="8523182" y="469572"/>
            <a:chExt cx="3521520" cy="197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r:id="rId19" p14:bwMode="auto">
              <p14:nvContentPartPr>
                <p14:cNvPr id="15" name="Ink 14"/>
                <p14:cNvContentPartPr/>
                <p14:nvPr/>
              </p14:nvContentPartPr>
              <p14:xfrm>
                <a:off x="9176942" y="469572"/>
                <a:ext cx="93600" cy="1978560"/>
              </p14:xfrm>
            </p:contentPart>
          </mc:Choice>
          <mc:Fallback xmlns="">
            <p:pic>
              <p:nvPicPr>
                <p:cNvPr id="15" name="Ink 14"/>
              </p:nvPicPr>
              <p:blipFill>
                <a:blip r:embed="rId20"/>
              </p:blipFill>
              <p:spPr>
                <a:xfrm>
                  <a:off x="9176942" y="469572"/>
                  <a:ext cx="93600" cy="19785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21" p14:bwMode="auto">
              <p14:nvContentPartPr>
                <p14:cNvPr id="16" name="Ink 15"/>
                <p14:cNvContentPartPr/>
                <p14:nvPr/>
              </p14:nvContentPartPr>
              <p14:xfrm>
                <a:off x="8523182" y="2281452"/>
                <a:ext cx="3521520" cy="42840"/>
              </p14:xfrm>
            </p:contentPart>
          </mc:Choice>
          <mc:Fallback xmlns="">
            <p:pic>
              <p:nvPicPr>
                <p:cNvPr id="16" name="Ink 15"/>
              </p:nvPicPr>
              <p:blipFill>
                <a:blip r:embed="rId22"/>
              </p:blipFill>
              <p:spPr>
                <a:xfrm>
                  <a:off x="8523182" y="2281452"/>
                  <a:ext cx="3521520" cy="428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23" p14:bwMode="auto">
              <p14:nvContentPartPr>
                <p14:cNvPr id="17" name="Ink 16"/>
                <p14:cNvContentPartPr/>
                <p14:nvPr/>
              </p14:nvContentPartPr>
              <p14:xfrm>
                <a:off x="11282942" y="1493052"/>
                <a:ext cx="360" cy="360"/>
              </p14:xfrm>
            </p:contentPart>
          </mc:Choice>
          <mc:Fallback xmlns="">
            <p:pic>
              <p:nvPicPr>
                <p:cNvPr id="17" name="Ink 16"/>
              </p:nvPicPr>
              <p:blipFill>
                <a:blip r:embed="rId24"/>
              </p:blipFill>
              <p:spPr>
                <a:xfrm>
                  <a:off x="11282942" y="1493052"/>
                  <a:ext cx="360" cy="3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25" p14:bwMode="auto">
              <p14:nvContentPartPr>
                <p14:cNvPr id="26" name="Ink 25"/>
                <p14:cNvContentPartPr/>
                <p14:nvPr/>
              </p14:nvContentPartPr>
              <p14:xfrm>
                <a:off x="11467622" y="1476492"/>
                <a:ext cx="360" cy="360"/>
              </p14:xfrm>
            </p:contentPart>
          </mc:Choice>
          <mc:Fallback xmlns="">
            <p:pic>
              <p:nvPicPr>
                <p:cNvPr id="26" name="Ink 25"/>
              </p:nvPicPr>
              <p:blipFill>
                <a:blip r:embed="rId24"/>
              </p:blipFill>
              <p:spPr>
                <a:xfrm>
                  <a:off x="11467622" y="1476492"/>
                  <a:ext cx="360" cy="3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26" p14:bwMode="auto">
              <p14:nvContentPartPr>
                <p14:cNvPr id="27" name="Ink 26"/>
                <p14:cNvContentPartPr/>
                <p14:nvPr/>
              </p14:nvContentPartPr>
              <p14:xfrm>
                <a:off x="11299862" y="1476492"/>
                <a:ext cx="360" cy="360"/>
              </p14:xfrm>
            </p:contentPart>
          </mc:Choice>
          <mc:Fallback xmlns="">
            <p:pic>
              <p:nvPicPr>
                <p:cNvPr id="27" name="Ink 26"/>
              </p:nvPicPr>
              <p:blipFill>
                <a:blip r:embed="rId24"/>
              </p:blipFill>
              <p:spPr>
                <a:xfrm>
                  <a:off x="11299862" y="1476492"/>
                  <a:ext cx="360" cy="3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27" p14:bwMode="auto">
              <p14:nvContentPartPr>
                <p14:cNvPr id="18" name="Ink 17"/>
                <p14:cNvContentPartPr/>
                <p14:nvPr/>
              </p14:nvContentPartPr>
              <p14:xfrm>
                <a:off x="11358542" y="1686012"/>
                <a:ext cx="360" cy="360"/>
              </p14:xfrm>
            </p:contentPart>
          </mc:Choice>
          <mc:Fallback xmlns="">
            <p:pic>
              <p:nvPicPr>
                <p:cNvPr id="18" name="Ink 17"/>
              </p:nvPicPr>
              <p:blipFill>
                <a:blip r:embed="rId24"/>
              </p:blipFill>
              <p:spPr>
                <a:xfrm>
                  <a:off x="11358542" y="1686012"/>
                  <a:ext cx="360" cy="3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28" p14:bwMode="auto">
              <p14:nvContentPartPr>
                <p14:cNvPr id="19" name="Ink 18"/>
                <p14:cNvContentPartPr/>
                <p14:nvPr/>
              </p14:nvContentPartPr>
              <p14:xfrm>
                <a:off x="11518022" y="1887252"/>
                <a:ext cx="360" cy="360"/>
              </p14:xfrm>
            </p:contentPart>
          </mc:Choice>
          <mc:Fallback xmlns="">
            <p:pic>
              <p:nvPicPr>
                <p:cNvPr id="19" name="Ink 18"/>
              </p:nvPicPr>
              <p:blipFill>
                <a:blip r:embed="rId24"/>
              </p:blipFill>
              <p:spPr>
                <a:xfrm>
                  <a:off x="11518022" y="1887252"/>
                  <a:ext cx="360" cy="3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29" p14:bwMode="auto">
              <p14:nvContentPartPr>
                <p14:cNvPr id="20" name="Ink 19"/>
                <p14:cNvContentPartPr/>
                <p14:nvPr/>
              </p14:nvContentPartPr>
              <p14:xfrm>
                <a:off x="11232902" y="1786812"/>
                <a:ext cx="25200" cy="109440"/>
              </p14:xfrm>
            </p:contentPart>
          </mc:Choice>
          <mc:Fallback xmlns="">
            <p:pic>
              <p:nvPicPr>
                <p:cNvPr id="20" name="Ink 19"/>
              </p:nvPicPr>
              <p:blipFill>
                <a:blip r:embed="rId30"/>
              </p:blipFill>
              <p:spPr>
                <a:xfrm>
                  <a:off x="11232902" y="1786812"/>
                  <a:ext cx="25200" cy="1094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31" p14:bwMode="auto">
              <p14:nvContentPartPr>
                <p14:cNvPr id="21" name="Ink 20"/>
                <p14:cNvContentPartPr/>
                <p14:nvPr/>
              </p14:nvContentPartPr>
              <p14:xfrm>
                <a:off x="11207342" y="1719852"/>
                <a:ext cx="360" cy="360"/>
              </p14:xfrm>
            </p:contentPart>
          </mc:Choice>
          <mc:Fallback xmlns="">
            <p:pic>
              <p:nvPicPr>
                <p:cNvPr id="21" name="Ink 20"/>
              </p:nvPicPr>
              <p:blipFill>
                <a:blip r:embed="rId24"/>
              </p:blipFill>
              <p:spPr>
                <a:xfrm>
                  <a:off x="11207342" y="1719852"/>
                  <a:ext cx="360" cy="3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32" p14:bwMode="auto">
              <p14:nvContentPartPr>
                <p14:cNvPr id="22" name="Ink 21"/>
                <p14:cNvContentPartPr/>
                <p14:nvPr/>
              </p14:nvContentPartPr>
              <p14:xfrm>
                <a:off x="11492822" y="1677732"/>
                <a:ext cx="360" cy="360"/>
              </p14:xfrm>
            </p:contentPart>
          </mc:Choice>
          <mc:Fallback xmlns="">
            <p:pic>
              <p:nvPicPr>
                <p:cNvPr id="22" name="Ink 21"/>
              </p:nvPicPr>
              <p:blipFill>
                <a:blip r:embed="rId24"/>
              </p:blipFill>
              <p:spPr>
                <a:xfrm>
                  <a:off x="11492822" y="1677732"/>
                  <a:ext cx="360" cy="3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33" p14:bwMode="auto">
              <p14:nvContentPartPr>
                <p14:cNvPr id="23" name="Ink 22"/>
                <p14:cNvContentPartPr/>
                <p14:nvPr/>
              </p14:nvContentPartPr>
              <p14:xfrm>
                <a:off x="11417582" y="1736412"/>
                <a:ext cx="142560" cy="226800"/>
              </p14:xfrm>
            </p:contentPart>
          </mc:Choice>
          <mc:Fallback xmlns="">
            <p:pic>
              <p:nvPicPr>
                <p:cNvPr id="23" name="Ink 22"/>
              </p:nvPicPr>
              <p:blipFill>
                <a:blip r:embed="rId34"/>
              </p:blipFill>
              <p:spPr>
                <a:xfrm>
                  <a:off x="11417582" y="1736412"/>
                  <a:ext cx="142560" cy="2268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35" p14:bwMode="auto">
              <p14:nvContentPartPr>
                <p14:cNvPr id="24" name="Ink 23"/>
                <p14:cNvContentPartPr/>
                <p14:nvPr/>
              </p14:nvContentPartPr>
              <p14:xfrm>
                <a:off x="11408582" y="1795092"/>
                <a:ext cx="360" cy="360"/>
              </p14:xfrm>
            </p:contentPart>
          </mc:Choice>
          <mc:Fallback xmlns="">
            <p:pic>
              <p:nvPicPr>
                <p:cNvPr id="24" name="Ink 23"/>
              </p:nvPicPr>
              <p:blipFill>
                <a:blip r:embed="rId24"/>
              </p:blipFill>
              <p:spPr>
                <a:xfrm>
                  <a:off x="11408582" y="1795092"/>
                  <a:ext cx="360" cy="3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36" p14:bwMode="auto">
              <p14:nvContentPartPr>
                <p14:cNvPr id="25" name="Ink 24"/>
                <p14:cNvContentPartPr/>
                <p14:nvPr/>
              </p14:nvContentPartPr>
              <p14:xfrm>
                <a:off x="11467622" y="1795092"/>
                <a:ext cx="360" cy="360"/>
              </p14:xfrm>
            </p:contentPart>
          </mc:Choice>
          <mc:Fallback xmlns="">
            <p:pic>
              <p:nvPicPr>
                <p:cNvPr id="25" name="Ink 24"/>
              </p:nvPicPr>
              <p:blipFill>
                <a:blip r:embed="rId24"/>
              </p:blipFill>
              <p:spPr>
                <a:xfrm>
                  <a:off x="11467622" y="1795092"/>
                  <a:ext cx="360" cy="3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37" p14:bwMode="auto">
              <p14:nvContentPartPr>
                <p14:cNvPr id="28" name="Ink 27"/>
                <p14:cNvContentPartPr/>
                <p14:nvPr/>
              </p14:nvContentPartPr>
              <p14:xfrm>
                <a:off x="10989542" y="1585572"/>
                <a:ext cx="75960" cy="310680"/>
              </p14:xfrm>
            </p:contentPart>
          </mc:Choice>
          <mc:Fallback xmlns="">
            <p:pic>
              <p:nvPicPr>
                <p:cNvPr id="28" name="Ink 27"/>
              </p:nvPicPr>
              <p:blipFill>
                <a:blip r:embed="rId38"/>
              </p:blipFill>
              <p:spPr>
                <a:xfrm>
                  <a:off x="10989542" y="1585572"/>
                  <a:ext cx="75960" cy="310680"/>
                </a:xfrm>
                <a:prstGeom prst="rect"/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38" name="Ink 37"/>
              <p14:cNvContentPartPr/>
              <p14:nvPr/>
            </p14:nvContentPartPr>
            <p14:xfrm>
              <a:off x="9940862" y="1619052"/>
              <a:ext cx="360" cy="360"/>
            </p14:xfrm>
          </p:contentPart>
        </mc:Choice>
        <mc:Fallback xmlns="">
          <p:pic>
            <p:nvPicPr>
              <p:cNvPr id="38" name="Ink 37"/>
            </p:nvPicPr>
            <p:blipFill>
              <a:blip r:embed="rId24"/>
            </p:blipFill>
            <p:spPr>
              <a:xfrm>
                <a:off x="9940862" y="1619052"/>
                <a:ext cx="360" cy="360"/>
              </a:xfrm>
              <a:prstGeom prst="rect"/>
            </p:spPr>
          </p:pic>
        </mc:Fallback>
      </mc:AlternateContent>
      <p:grpSp>
        <p:nvGrpSpPr>
          <p:cNvPr id="44" name="Group 43"/>
          <p:cNvGrpSpPr/>
          <p:nvPr/>
        </p:nvGrpSpPr>
        <p:grpSpPr>
          <a:xfrm>
            <a:off x="9596702" y="1699332"/>
            <a:ext cx="629640" cy="314280"/>
            <a:chOff x="9596702" y="1699332"/>
            <a:chExt cx="629640" cy="314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r:id="rId40" p14:bwMode="auto">
              <p14:nvContentPartPr>
                <p14:cNvPr id="33" name="Ink 32"/>
                <p14:cNvContentPartPr/>
                <p14:nvPr/>
              </p14:nvContentPartPr>
              <p14:xfrm>
                <a:off x="10142102" y="1795092"/>
                <a:ext cx="360" cy="360"/>
              </p14:xfrm>
            </p:contentPart>
          </mc:Choice>
          <mc:Fallback xmlns="">
            <p:pic>
              <p:nvPicPr>
                <p:cNvPr id="33" name="Ink 32"/>
              </p:nvPicPr>
              <p:blipFill>
                <a:blip r:embed="rId24"/>
              </p:blipFill>
              <p:spPr>
                <a:xfrm>
                  <a:off x="10142102" y="1795092"/>
                  <a:ext cx="360" cy="3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41" p14:bwMode="auto">
              <p14:nvContentPartPr>
                <p14:cNvPr id="34" name="Ink 33"/>
                <p14:cNvContentPartPr/>
                <p14:nvPr/>
              </p14:nvContentPartPr>
              <p14:xfrm>
                <a:off x="10016462" y="1770252"/>
                <a:ext cx="360" cy="360"/>
              </p14:xfrm>
            </p:contentPart>
          </mc:Choice>
          <mc:Fallback xmlns="">
            <p:pic>
              <p:nvPicPr>
                <p:cNvPr id="34" name="Ink 33"/>
              </p:nvPicPr>
              <p:blipFill>
                <a:blip r:embed="rId24"/>
              </p:blipFill>
              <p:spPr>
                <a:xfrm>
                  <a:off x="10016462" y="1770252"/>
                  <a:ext cx="360" cy="3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42" p14:bwMode="auto">
              <p14:nvContentPartPr>
                <p14:cNvPr id="35" name="Ink 34"/>
                <p14:cNvContentPartPr/>
                <p14:nvPr/>
              </p14:nvContentPartPr>
              <p14:xfrm>
                <a:off x="9840062" y="1904172"/>
                <a:ext cx="327600" cy="42480"/>
              </p14:xfrm>
            </p:contentPart>
          </mc:Choice>
          <mc:Fallback xmlns="">
            <p:pic>
              <p:nvPicPr>
                <p:cNvPr id="35" name="Ink 34"/>
              </p:nvPicPr>
              <p:blipFill>
                <a:blip r:embed="rId43"/>
              </p:blipFill>
              <p:spPr>
                <a:xfrm>
                  <a:off x="9840062" y="1904172"/>
                  <a:ext cx="327600" cy="424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44" p14:bwMode="auto">
              <p14:nvContentPartPr>
                <p14:cNvPr id="36" name="Ink 35"/>
                <p14:cNvContentPartPr/>
                <p14:nvPr/>
              </p14:nvContentPartPr>
              <p14:xfrm>
                <a:off x="10225982" y="1828932"/>
                <a:ext cx="360" cy="360"/>
              </p14:xfrm>
            </p:contentPart>
          </mc:Choice>
          <mc:Fallback xmlns="">
            <p:pic>
              <p:nvPicPr>
                <p:cNvPr id="36" name="Ink 35"/>
              </p:nvPicPr>
              <p:blipFill>
                <a:blip r:embed="rId24"/>
              </p:blipFill>
              <p:spPr>
                <a:xfrm>
                  <a:off x="10225982" y="1828932"/>
                  <a:ext cx="360" cy="3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45" p14:bwMode="auto">
              <p14:nvContentPartPr>
                <p14:cNvPr id="37" name="Ink 36"/>
                <p14:cNvContentPartPr/>
                <p14:nvPr/>
              </p14:nvContentPartPr>
              <p14:xfrm>
                <a:off x="10085222" y="1699332"/>
                <a:ext cx="107640" cy="70920"/>
              </p14:xfrm>
            </p:contentPart>
          </mc:Choice>
          <mc:Fallback xmlns="">
            <p:pic>
              <p:nvPicPr>
                <p:cNvPr id="37" name="Ink 36"/>
              </p:nvPicPr>
              <p:blipFill>
                <a:blip r:embed="rId46"/>
              </p:blipFill>
              <p:spPr>
                <a:xfrm>
                  <a:off x="10085222" y="1699332"/>
                  <a:ext cx="107640" cy="709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47" p14:bwMode="auto">
              <p14:nvContentPartPr>
                <p14:cNvPr id="39" name="Ink 38"/>
                <p14:cNvContentPartPr/>
                <p14:nvPr/>
              </p14:nvContentPartPr>
              <p14:xfrm>
                <a:off x="9856982" y="1786812"/>
                <a:ext cx="67320" cy="117720"/>
              </p14:xfrm>
            </p:contentPart>
          </mc:Choice>
          <mc:Fallback xmlns="">
            <p:pic>
              <p:nvPicPr>
                <p:cNvPr id="39" name="Ink 38"/>
              </p:nvPicPr>
              <p:blipFill>
                <a:blip r:embed="rId48"/>
              </p:blipFill>
              <p:spPr>
                <a:xfrm>
                  <a:off x="9856982" y="1786812"/>
                  <a:ext cx="67320" cy="1177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49" p14:bwMode="auto">
              <p14:nvContentPartPr>
                <p14:cNvPr id="40" name="Ink 39"/>
                <p14:cNvContentPartPr/>
                <p14:nvPr/>
              </p14:nvContentPartPr>
              <p14:xfrm>
                <a:off x="9747542" y="1711212"/>
                <a:ext cx="360" cy="360"/>
              </p14:xfrm>
            </p:contentPart>
          </mc:Choice>
          <mc:Fallback xmlns="">
            <p:pic>
              <p:nvPicPr>
                <p:cNvPr id="40" name="Ink 39"/>
              </p:nvPicPr>
              <p:blipFill>
                <a:blip r:embed="rId50"/>
              </p:blipFill>
              <p:spPr>
                <a:xfrm>
                  <a:off x="9747542" y="1711212"/>
                  <a:ext cx="360" cy="3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51" p14:bwMode="auto">
              <p14:nvContentPartPr>
                <p14:cNvPr id="41" name="Ink 40"/>
                <p14:cNvContentPartPr/>
                <p14:nvPr/>
              </p14:nvContentPartPr>
              <p14:xfrm>
                <a:off x="9596702" y="1828932"/>
                <a:ext cx="360" cy="360"/>
              </p14:xfrm>
            </p:contentPart>
          </mc:Choice>
          <mc:Fallback xmlns="">
            <p:pic>
              <p:nvPicPr>
                <p:cNvPr id="41" name="Ink 40"/>
              </p:nvPicPr>
              <p:blipFill>
                <a:blip r:embed="rId24"/>
              </p:blipFill>
              <p:spPr>
                <a:xfrm>
                  <a:off x="9596702" y="1828932"/>
                  <a:ext cx="360" cy="3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52" p14:bwMode="auto">
              <p14:nvContentPartPr>
                <p14:cNvPr id="42" name="Ink 41"/>
                <p14:cNvContentPartPr/>
                <p14:nvPr/>
              </p14:nvContentPartPr>
              <p14:xfrm>
                <a:off x="10016462" y="1868172"/>
                <a:ext cx="53640" cy="145440"/>
              </p14:xfrm>
            </p:contentPart>
          </mc:Choice>
          <mc:Fallback xmlns="">
            <p:pic>
              <p:nvPicPr>
                <p:cNvPr id="42" name="Ink 41"/>
              </p:nvPicPr>
              <p:blipFill>
                <a:blip r:embed="rId53"/>
              </p:blipFill>
              <p:spPr>
                <a:xfrm>
                  <a:off x="10016462" y="1868172"/>
                  <a:ext cx="53640" cy="1454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54" p14:bwMode="auto">
              <p14:nvContentPartPr>
                <p14:cNvPr id="43" name="Ink 42"/>
                <p14:cNvContentPartPr/>
                <p14:nvPr/>
              </p14:nvContentPartPr>
              <p14:xfrm>
                <a:off x="10091702" y="1811652"/>
                <a:ext cx="360" cy="360"/>
              </p14:xfrm>
            </p:contentPart>
          </mc:Choice>
          <mc:Fallback xmlns="">
            <p:pic>
              <p:nvPicPr>
                <p:cNvPr id="43" name="Ink 42"/>
              </p:nvPicPr>
              <p:blipFill>
                <a:blip r:embed="rId24"/>
              </p:blipFill>
              <p:spPr>
                <a:xfrm>
                  <a:off x="10091702" y="1811652"/>
                  <a:ext cx="360" cy="360"/>
                </a:xfrm>
                <a:prstGeom prst="rect"/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r:id="rId55" p14:bwMode="auto">
            <p14:nvContentPartPr>
              <p14:cNvPr id="45" name="Ink 44"/>
              <p14:cNvContentPartPr/>
              <p14:nvPr/>
            </p14:nvContentPartPr>
            <p14:xfrm>
              <a:off x="10993862" y="400452"/>
              <a:ext cx="105840" cy="67320"/>
            </p14:xfrm>
          </p:contentPart>
        </mc:Choice>
        <mc:Fallback xmlns="">
          <p:pic>
            <p:nvPicPr>
              <p:cNvPr id="45" name="Ink 44"/>
            </p:nvPicPr>
            <p:blipFill>
              <a:blip r:embed="rId56"/>
            </p:blipFill>
            <p:spPr>
              <a:xfrm>
                <a:off x="10993862" y="400452"/>
                <a:ext cx="105840" cy="67320"/>
              </a:xfrm>
              <a:prstGeom prst="rect"/>
            </p:spPr>
          </p:pic>
        </mc:Fallback>
      </mc:AlternateContent>
      <p:grpSp>
        <p:nvGrpSpPr>
          <p:cNvPr id="48" name="Group 47"/>
          <p:cNvGrpSpPr/>
          <p:nvPr/>
        </p:nvGrpSpPr>
        <p:grpSpPr>
          <a:xfrm>
            <a:off x="10872182" y="83652"/>
            <a:ext cx="461880" cy="658800"/>
            <a:chOff x="10872182" y="83652"/>
            <a:chExt cx="461880" cy="65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r:id="rId57" p14:bwMode="auto">
              <p14:nvContentPartPr>
                <p14:cNvPr id="46" name="Ink 45"/>
                <p14:cNvContentPartPr/>
                <p14:nvPr/>
              </p14:nvContentPartPr>
              <p14:xfrm>
                <a:off x="10924382" y="83652"/>
                <a:ext cx="409680" cy="658800"/>
              </p14:xfrm>
            </p:contentPart>
          </mc:Choice>
          <mc:Fallback xmlns="">
            <p:pic>
              <p:nvPicPr>
                <p:cNvPr id="46" name="Ink 45"/>
              </p:nvPicPr>
              <p:blipFill>
                <a:blip r:embed="rId58"/>
              </p:blipFill>
              <p:spPr>
                <a:xfrm>
                  <a:off x="10924382" y="83652"/>
                  <a:ext cx="409680" cy="6588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59" p14:bwMode="auto">
              <p14:nvContentPartPr>
                <p14:cNvPr id="47" name="Ink 46"/>
                <p14:cNvContentPartPr/>
                <p14:nvPr/>
              </p14:nvContentPartPr>
              <p14:xfrm>
                <a:off x="10872182" y="176172"/>
                <a:ext cx="303120" cy="482040"/>
              </p14:xfrm>
            </p:contentPart>
          </mc:Choice>
          <mc:Fallback xmlns="">
            <p:pic>
              <p:nvPicPr>
                <p:cNvPr id="47" name="Ink 46"/>
              </p:nvPicPr>
              <p:blipFill>
                <a:blip r:embed="rId60"/>
              </p:blipFill>
              <p:spPr>
                <a:xfrm>
                  <a:off x="10872182" y="176172"/>
                  <a:ext cx="303120" cy="482040"/>
                </a:xfrm>
                <a:prstGeom prst="rect"/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r:id="rId61" p14:bwMode="auto">
            <p14:nvContentPartPr>
              <p14:cNvPr id="49" name="Ink 48"/>
              <p14:cNvContentPartPr/>
              <p14:nvPr/>
            </p14:nvContentPartPr>
            <p14:xfrm>
              <a:off x="702902" y="1811652"/>
              <a:ext cx="396360" cy="2585160"/>
            </p14:xfrm>
          </p:contentPart>
        </mc:Choice>
        <mc:Fallback xmlns="">
          <p:pic>
            <p:nvPicPr>
              <p:cNvPr id="49" name="Ink 48"/>
            </p:nvPicPr>
            <p:blipFill>
              <a:blip r:embed="rId62"/>
            </p:blipFill>
            <p:spPr>
              <a:xfrm>
                <a:off x="702902" y="1811652"/>
                <a:ext cx="396360" cy="25851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3" p14:bwMode="auto">
            <p14:nvContentPartPr>
              <p14:cNvPr id="50" name="Ink 49"/>
              <p14:cNvContentPartPr/>
              <p14:nvPr/>
            </p14:nvContentPartPr>
            <p14:xfrm>
              <a:off x="644582" y="4404012"/>
              <a:ext cx="546120" cy="1032840"/>
            </p14:xfrm>
          </p:contentPart>
        </mc:Choice>
        <mc:Fallback xmlns="">
          <p:pic>
            <p:nvPicPr>
              <p:cNvPr id="50" name="Ink 49"/>
            </p:nvPicPr>
            <p:blipFill>
              <a:blip r:embed="rId64"/>
            </p:blipFill>
            <p:spPr>
              <a:xfrm>
                <a:off x="644582" y="4404012"/>
                <a:ext cx="546120" cy="10328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5" p14:bwMode="auto">
            <p14:nvContentPartPr>
              <p14:cNvPr id="51" name="Ink 50"/>
              <p14:cNvContentPartPr/>
              <p14:nvPr/>
            </p14:nvContentPartPr>
            <p14:xfrm>
              <a:off x="6048182" y="4858692"/>
              <a:ext cx="2579040" cy="32400"/>
            </p14:xfrm>
          </p:contentPart>
        </mc:Choice>
        <mc:Fallback xmlns="">
          <p:pic>
            <p:nvPicPr>
              <p:cNvPr id="51" name="Ink 50"/>
            </p:nvPicPr>
            <p:blipFill>
              <a:blip r:embed="rId66"/>
            </p:blipFill>
            <p:spPr>
              <a:xfrm>
                <a:off x="6048182" y="4858692"/>
                <a:ext cx="2579040" cy="32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7" p14:bwMode="auto">
            <p14:nvContentPartPr>
              <p14:cNvPr id="52" name="Ink 51"/>
              <p14:cNvContentPartPr/>
              <p14:nvPr/>
            </p14:nvContentPartPr>
            <p14:xfrm>
              <a:off x="5293262" y="5410932"/>
              <a:ext cx="2696400" cy="360"/>
            </p14:xfrm>
          </p:contentPart>
        </mc:Choice>
        <mc:Fallback xmlns="">
          <p:pic>
            <p:nvPicPr>
              <p:cNvPr id="52" name="Ink 51"/>
            </p:nvPicPr>
            <p:blipFill>
              <a:blip r:embed="rId68"/>
            </p:blipFill>
            <p:spPr>
              <a:xfrm>
                <a:off x="5293262" y="5410932"/>
                <a:ext cx="26964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9" p14:bwMode="auto">
            <p14:nvContentPartPr>
              <p14:cNvPr id="53" name="Ink 52"/>
              <p14:cNvContentPartPr/>
              <p14:nvPr/>
            </p14:nvContentPartPr>
            <p14:xfrm>
              <a:off x="4261142" y="4839972"/>
              <a:ext cx="1790640" cy="9000"/>
            </p14:xfrm>
          </p:contentPart>
        </mc:Choice>
        <mc:Fallback xmlns="">
          <p:pic>
            <p:nvPicPr>
              <p:cNvPr id="53" name="Ink 52"/>
            </p:nvPicPr>
            <p:blipFill>
              <a:blip r:embed="rId70"/>
            </p:blipFill>
            <p:spPr>
              <a:xfrm>
                <a:off x="4261142" y="4839972"/>
                <a:ext cx="1790640" cy="9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1" p14:bwMode="auto">
            <p14:nvContentPartPr>
              <p14:cNvPr id="54" name="Ink 53"/>
              <p14:cNvContentPartPr/>
              <p14:nvPr/>
            </p14:nvContentPartPr>
            <p14:xfrm>
              <a:off x="1627382" y="5510292"/>
              <a:ext cx="3985200" cy="9720"/>
            </p14:xfrm>
          </p:contentPart>
        </mc:Choice>
        <mc:Fallback xmlns="">
          <p:pic>
            <p:nvPicPr>
              <p:cNvPr id="54" name="Ink 53"/>
            </p:nvPicPr>
            <p:blipFill>
              <a:blip r:embed="rId72"/>
            </p:blipFill>
            <p:spPr>
              <a:xfrm>
                <a:off x="1627382" y="5510292"/>
                <a:ext cx="3985200" cy="972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preparation </a:t>
            </a:r>
            <a:endParaRPr lang="en-US" sz="6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sketch line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3239" y="668594"/>
          <a:ext cx="11985522" cy="5987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5058"/>
                <a:gridCol w="2937387"/>
                <a:gridCol w="7293077"/>
              </a:tblGrid>
              <a:tr h="383535">
                <a:tc>
                  <a:txBody>
                    <a:bodyPr/>
                    <a:lstStyle/>
                    <a:p>
                      <a:r>
                        <a:rPr lang="en-IN" sz="2000" b="1" u="none" strike="noStrike" kern="1200" baseline="0" dirty="0">
                          <a:solidFill>
                            <a:schemeClr val="tx1"/>
                          </a:solidFill>
                        </a:rPr>
                        <a:t>Main Task</a:t>
                      </a:r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IN" sz="2000" b="1" u="none" strike="noStrike" kern="1200" baseline="0" dirty="0">
                          <a:solidFill>
                            <a:schemeClr val="tx1"/>
                          </a:solidFill>
                        </a:rPr>
                        <a:t>Subtasks</a:t>
                      </a:r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IN" sz="2000" b="1" u="none" strike="noStrike" kern="1200" baseline="0" dirty="0">
                          <a:solidFill>
                            <a:schemeClr val="tx1"/>
                          </a:solidFill>
                        </a:rPr>
                        <a:t>Popular Methods</a:t>
                      </a:r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</a:tr>
              <a:tr h="1322805">
                <a:tc>
                  <a:txBody>
                    <a:bodyPr/>
                    <a:lstStyle/>
                    <a:p>
                      <a:r>
                        <a:rPr lang="en-IN" sz="2000" b="0" u="none" strike="noStrike" kern="1200" baseline="0" dirty="0">
                          <a:solidFill>
                            <a:schemeClr val="tx1"/>
                          </a:solidFill>
                        </a:rPr>
                        <a:t>Data consolidation</a:t>
                      </a:r>
                      <a:endParaRPr lang="en-IN" sz="2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IN" sz="2000" b="0" u="none" strike="noStrike" kern="1200" baseline="0" dirty="0">
                          <a:solidFill>
                            <a:schemeClr val="tx1"/>
                          </a:solidFill>
                        </a:rPr>
                        <a:t>Access and collect the data Select and filter the data Integrate and unify the data</a:t>
                      </a:r>
                      <a:endParaRPr lang="en-IN" sz="2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IN" sz="2000" b="0" u="none" strike="noStrike" kern="1200" baseline="0" dirty="0">
                          <a:solidFill>
                            <a:schemeClr val="tx1"/>
                          </a:solidFill>
                        </a:rPr>
                        <a:t>SQL queries, software agents, Web services. Domain expertise, SQL queries, statistical tests. SQL queries, domain expertise, ontology-driven data mapping.</a:t>
                      </a:r>
                      <a:endParaRPr lang="en-IN" sz="2000" dirty="0"/>
                    </a:p>
                  </a:txBody>
                  <a:tcPr marL="68580" marR="68580" marT="34290" marB="34290"/>
                </a:tc>
              </a:tr>
              <a:tr h="1635895">
                <a:tc rowSpan="3">
                  <a:txBody>
                    <a:bodyPr/>
                    <a:lstStyle/>
                    <a:p>
                      <a:r>
                        <a:rPr lang="en-IN" sz="2000" b="0" u="none" strike="noStrike" kern="1200" baseline="0" dirty="0">
                          <a:solidFill>
                            <a:schemeClr val="tx1"/>
                          </a:solidFill>
                        </a:rPr>
                        <a:t>Data cleaning</a:t>
                      </a:r>
                      <a:endParaRPr lang="en-IN" sz="20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IN" sz="2000" b="0" u="none" strike="noStrike" kern="1200" baseline="0" dirty="0">
                          <a:solidFill>
                            <a:schemeClr val="tx1"/>
                          </a:solidFill>
                        </a:rPr>
                        <a:t>Handle missing values in the data</a:t>
                      </a:r>
                      <a:endParaRPr lang="en-IN" sz="2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IN" sz="2000" b="0" u="none" strike="noStrike" kern="1200" baseline="0" dirty="0">
                          <a:solidFill>
                            <a:schemeClr val="tx1"/>
                          </a:solidFill>
                        </a:rPr>
                        <a:t>Fill in missing values (imputations) with most appropriate values (mean, median, min/max, mode, etc.); </a:t>
                      </a:r>
                      <a:endParaRPr lang="en-IN" sz="2000" b="0" u="none" strike="noStrike" kern="12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IN" sz="2000" b="0" u="none" strike="noStrike" kern="1200" baseline="0" dirty="0">
                          <a:solidFill>
                            <a:schemeClr val="tx1"/>
                          </a:solidFill>
                        </a:rPr>
                        <a:t>recode the missing values with a constant such as “NA”; </a:t>
                      </a:r>
                      <a:endParaRPr lang="en-IN" sz="2000" b="0" u="none" strike="noStrike" kern="12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IN" sz="2000" b="0" u="none" strike="noStrike" kern="1200" baseline="0" dirty="0">
                          <a:solidFill>
                            <a:schemeClr val="tx1"/>
                          </a:solidFill>
                        </a:rPr>
                        <a:t>remove the record of the missing value; </a:t>
                      </a:r>
                      <a:endParaRPr lang="en-IN" sz="2000" b="0" u="none" strike="noStrike" kern="12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IN" sz="2000" b="0" u="none" strike="noStrike" kern="1200" baseline="0" dirty="0">
                          <a:solidFill>
                            <a:schemeClr val="tx1"/>
                          </a:solidFill>
                        </a:rPr>
                        <a:t>do nothing.</a:t>
                      </a:r>
                      <a:endParaRPr lang="en-IN" sz="2000" dirty="0"/>
                    </a:p>
                  </a:txBody>
                  <a:tcPr marL="68580" marR="68580" marT="34290" marB="34290"/>
                </a:tc>
              </a:tr>
              <a:tr h="1322805">
                <a:tc vMerge="1"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IN" sz="2000" b="0" u="none" strike="noStrike" kern="1200" baseline="0" dirty="0">
                          <a:solidFill>
                            <a:schemeClr val="tx1"/>
                          </a:solidFill>
                        </a:rPr>
                        <a:t>Identify and reduce noise in the data</a:t>
                      </a:r>
                      <a:endParaRPr lang="en-IN" sz="2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IN" sz="2000" b="0" u="none" strike="noStrike" kern="1200" baseline="0" dirty="0">
                          <a:solidFill>
                            <a:schemeClr val="tx1"/>
                          </a:solidFill>
                        </a:rPr>
                        <a:t>Identify the outliers in data with simple statistical techniques (such as averages and standard deviations) or with cluster analysis; once identified, either remove the outliers or smooth them by using binning, regression, or simple averages.</a:t>
                      </a:r>
                      <a:endParaRPr lang="en-IN" sz="2000" dirty="0"/>
                    </a:p>
                  </a:txBody>
                  <a:tcPr marL="68580" marR="68580" marT="34290" marB="34290"/>
                </a:tc>
              </a:tr>
              <a:tr h="1322805">
                <a:tc vMerge="1"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IN" sz="2000" b="0" u="none" strike="noStrike" kern="1200" baseline="0" dirty="0">
                          <a:solidFill>
                            <a:schemeClr val="tx1"/>
                          </a:solidFill>
                        </a:rPr>
                        <a:t>Find and eliminate erroneous data</a:t>
                      </a:r>
                      <a:endParaRPr lang="en-IN" sz="2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IN" sz="2000" b="0" u="none" strike="noStrike" kern="1200" baseline="0" dirty="0">
                          <a:solidFill>
                            <a:schemeClr val="tx1"/>
                          </a:solidFill>
                        </a:rPr>
                        <a:t>Identify the erroneous values in data (other than outliers), such as odd values, inconsistent class labels, odd distributions; once identified, use domain expertise to correct the values or remove the records holding the erroneous values.</a:t>
                      </a:r>
                      <a:endParaRPr lang="en-IN" sz="20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57832" y="83819"/>
            <a:ext cx="45264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Data pre-processing tasks </a:t>
            </a:r>
            <a:endParaRPr lang="en-US" sz="32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" name="Ink 1"/>
              <p14:cNvContentPartPr/>
              <p14:nvPr/>
            </p14:nvContentPartPr>
            <p14:xfrm>
              <a:off x="-26098" y="930012"/>
              <a:ext cx="1762920" cy="925200"/>
            </p14:xfrm>
          </p:contentPart>
        </mc:Choice>
        <mc:Fallback xmlns="">
          <p:pic>
            <p:nvPicPr>
              <p:cNvPr id="2" name="Ink 1"/>
            </p:nvPicPr>
            <p:blipFill>
              <a:blip r:embed="rId2"/>
            </p:blipFill>
            <p:spPr>
              <a:xfrm>
                <a:off x="-26098" y="930012"/>
                <a:ext cx="1762920" cy="925200"/>
              </a:xfrm>
              <a:prstGeom prst="rect"/>
            </p:spPr>
          </p:pic>
        </mc:Fallback>
      </mc:AlternateContent>
      <p:grpSp>
        <p:nvGrpSpPr>
          <p:cNvPr id="7" name="Group 6"/>
          <p:cNvGrpSpPr/>
          <p:nvPr/>
        </p:nvGrpSpPr>
        <p:grpSpPr>
          <a:xfrm>
            <a:off x="2105822" y="1375692"/>
            <a:ext cx="1760760" cy="42480"/>
            <a:chOff x="2105822" y="1375692"/>
            <a:chExt cx="1760760" cy="4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r:id="rId3" p14:bwMode="auto">
              <p14:nvContentPartPr>
                <p14:cNvPr id="3" name="Ink 2"/>
                <p14:cNvContentPartPr/>
                <p14:nvPr/>
              </p14:nvContentPartPr>
              <p14:xfrm>
                <a:off x="2105822" y="1375692"/>
                <a:ext cx="435600" cy="9000"/>
              </p14:xfrm>
            </p:contentPart>
          </mc:Choice>
          <mc:Fallback xmlns="">
            <p:pic>
              <p:nvPicPr>
                <p:cNvPr id="3" name="Ink 2"/>
              </p:nvPicPr>
              <p:blipFill>
                <a:blip r:embed="rId4"/>
              </p:blipFill>
              <p:spPr>
                <a:xfrm>
                  <a:off x="2105822" y="1375692"/>
                  <a:ext cx="435600" cy="90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5" p14:bwMode="auto">
              <p14:nvContentPartPr>
                <p14:cNvPr id="6" name="Ink 5"/>
                <p14:cNvContentPartPr/>
                <p14:nvPr/>
              </p14:nvContentPartPr>
              <p14:xfrm>
                <a:off x="3238022" y="1417812"/>
                <a:ext cx="628560" cy="360"/>
              </p14:xfrm>
            </p:contentPart>
          </mc:Choice>
          <mc:Fallback xmlns="">
            <p:pic>
              <p:nvPicPr>
                <p:cNvPr id="6" name="Ink 5"/>
              </p:nvPicPr>
              <p:blipFill>
                <a:blip r:embed="rId6"/>
              </p:blipFill>
              <p:spPr>
                <a:xfrm>
                  <a:off x="3238022" y="1417812"/>
                  <a:ext cx="628560" cy="360"/>
                </a:xfrm>
                <a:prstGeom prst="rect"/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8" name="Ink 7"/>
              <p14:cNvContentPartPr/>
              <p14:nvPr/>
            </p14:nvContentPartPr>
            <p14:xfrm>
              <a:off x="2935982" y="1721652"/>
              <a:ext cx="398520" cy="6840"/>
            </p14:xfrm>
          </p:contentPart>
        </mc:Choice>
        <mc:Fallback xmlns="">
          <p:pic>
            <p:nvPicPr>
              <p:cNvPr id="8" name="Ink 7"/>
            </p:nvPicPr>
            <p:blipFill>
              <a:blip r:embed="rId8"/>
            </p:blipFill>
            <p:spPr>
              <a:xfrm>
                <a:off x="2935982" y="1721652"/>
                <a:ext cx="398520" cy="68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9" name="Ink 8"/>
              <p14:cNvContentPartPr/>
              <p14:nvPr/>
            </p14:nvContentPartPr>
            <p14:xfrm>
              <a:off x="2046782" y="2063292"/>
              <a:ext cx="713520" cy="43200"/>
            </p14:xfrm>
          </p:contentPart>
        </mc:Choice>
        <mc:Fallback xmlns="">
          <p:pic>
            <p:nvPicPr>
              <p:cNvPr id="9" name="Ink 8"/>
            </p:nvPicPr>
            <p:blipFill>
              <a:blip r:embed="rId10"/>
            </p:blipFill>
            <p:spPr>
              <a:xfrm>
                <a:off x="2046782" y="2063292"/>
                <a:ext cx="713520" cy="43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10" name="Ink 9"/>
              <p14:cNvContentPartPr/>
              <p14:nvPr/>
            </p14:nvContentPartPr>
            <p14:xfrm>
              <a:off x="4746062" y="1090212"/>
              <a:ext cx="1454040" cy="320400"/>
            </p14:xfrm>
          </p:contentPart>
        </mc:Choice>
        <mc:Fallback xmlns="">
          <p:pic>
            <p:nvPicPr>
              <p:cNvPr id="10" name="Ink 9"/>
            </p:nvPicPr>
            <p:blipFill>
              <a:blip r:embed="rId12"/>
            </p:blipFill>
            <p:spPr>
              <a:xfrm>
                <a:off x="4746062" y="1090212"/>
                <a:ext cx="1454040" cy="320400"/>
              </a:xfrm>
              <a:prstGeom prst="rect"/>
            </p:spPr>
          </p:pic>
        </mc:Fallback>
      </mc:AlternateContent>
      <p:grpSp>
        <p:nvGrpSpPr>
          <p:cNvPr id="14" name="Group 13"/>
          <p:cNvGrpSpPr/>
          <p:nvPr/>
        </p:nvGrpSpPr>
        <p:grpSpPr>
          <a:xfrm>
            <a:off x="8102" y="3807132"/>
            <a:ext cx="594360" cy="597960"/>
            <a:chOff x="8102" y="3807132"/>
            <a:chExt cx="594360" cy="597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r:id="rId13" p14:bwMode="auto">
              <p14:nvContentPartPr>
                <p14:cNvPr id="11" name="Ink 10"/>
                <p14:cNvContentPartPr/>
                <p14:nvPr/>
              </p14:nvContentPartPr>
              <p14:xfrm>
                <a:off x="8102" y="3848532"/>
                <a:ext cx="572760" cy="415080"/>
              </p14:xfrm>
            </p:contentPart>
          </mc:Choice>
          <mc:Fallback xmlns="">
            <p:pic>
              <p:nvPicPr>
                <p:cNvPr id="11" name="Ink 10"/>
              </p:nvPicPr>
              <p:blipFill>
                <a:blip r:embed="rId14"/>
              </p:blipFill>
              <p:spPr>
                <a:xfrm>
                  <a:off x="8102" y="3848532"/>
                  <a:ext cx="572760" cy="4150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15" p14:bwMode="auto">
              <p14:nvContentPartPr>
                <p14:cNvPr id="12" name="Ink 11"/>
                <p14:cNvContentPartPr/>
                <p14:nvPr/>
              </p14:nvContentPartPr>
              <p14:xfrm>
                <a:off x="15662" y="3807132"/>
                <a:ext cx="586800" cy="597960"/>
              </p14:xfrm>
            </p:contentPart>
          </mc:Choice>
          <mc:Fallback xmlns="">
            <p:pic>
              <p:nvPicPr>
                <p:cNvPr id="12" name="Ink 11"/>
              </p:nvPicPr>
              <p:blipFill>
                <a:blip r:embed="rId16"/>
              </p:blipFill>
              <p:spPr>
                <a:xfrm>
                  <a:off x="15662" y="3807132"/>
                  <a:ext cx="586800" cy="597960"/>
                </a:xfrm>
                <a:prstGeom prst="rect"/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3" name="Ink 12"/>
              <p14:cNvContentPartPr/>
              <p14:nvPr/>
            </p14:nvContentPartPr>
            <p14:xfrm>
              <a:off x="318782" y="4697772"/>
              <a:ext cx="1343880" cy="360"/>
            </p14:xfrm>
          </p:contentPart>
        </mc:Choice>
        <mc:Fallback xmlns="">
          <p:pic>
            <p:nvPicPr>
              <p:cNvPr id="13" name="Ink 12"/>
            </p:nvPicPr>
            <p:blipFill>
              <a:blip r:embed="rId18"/>
            </p:blipFill>
            <p:spPr>
              <a:xfrm>
                <a:off x="318782" y="4697772"/>
                <a:ext cx="1343880" cy="360"/>
              </a:xfrm>
              <a:prstGeom prst="rect"/>
            </p:spPr>
          </p:pic>
        </mc:Fallback>
      </mc:AlternateContent>
      <p:grpSp>
        <p:nvGrpSpPr>
          <p:cNvPr id="17" name="Group 16"/>
          <p:cNvGrpSpPr/>
          <p:nvPr/>
        </p:nvGrpSpPr>
        <p:grpSpPr>
          <a:xfrm>
            <a:off x="2005022" y="2742972"/>
            <a:ext cx="2248200" cy="360"/>
            <a:chOff x="2005022" y="2742972"/>
            <a:chExt cx="224820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r:id="rId19" p14:bwMode="auto">
              <p14:nvContentPartPr>
                <p14:cNvPr id="15" name="Ink 14"/>
                <p14:cNvContentPartPr/>
                <p14:nvPr/>
              </p14:nvContentPartPr>
              <p14:xfrm>
                <a:off x="2005022" y="2742972"/>
                <a:ext cx="360" cy="360"/>
              </p14:xfrm>
            </p:contentPart>
          </mc:Choice>
          <mc:Fallback xmlns="">
            <p:pic>
              <p:nvPicPr>
                <p:cNvPr id="15" name="Ink 14"/>
              </p:nvPicPr>
              <p:blipFill>
                <a:blip r:embed="rId20"/>
              </p:blipFill>
              <p:spPr>
                <a:xfrm>
                  <a:off x="2005022" y="2742972"/>
                  <a:ext cx="360" cy="3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21" p14:bwMode="auto">
              <p14:nvContentPartPr>
                <p14:cNvPr id="16" name="Ink 15"/>
                <p14:cNvContentPartPr/>
                <p14:nvPr/>
              </p14:nvContentPartPr>
              <p14:xfrm>
                <a:off x="2005022" y="2742972"/>
                <a:ext cx="2248200" cy="360"/>
              </p14:xfrm>
            </p:contentPart>
          </mc:Choice>
          <mc:Fallback xmlns="">
            <p:pic>
              <p:nvPicPr>
                <p:cNvPr id="16" name="Ink 15"/>
              </p:nvPicPr>
              <p:blipFill>
                <a:blip r:embed="rId22"/>
              </p:blipFill>
              <p:spPr>
                <a:xfrm>
                  <a:off x="2005022" y="2742972"/>
                  <a:ext cx="2248200" cy="360"/>
                </a:xfrm>
                <a:prstGeom prst="rect"/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8" name="Ink 17"/>
              <p14:cNvContentPartPr/>
              <p14:nvPr/>
            </p14:nvContentPartPr>
            <p14:xfrm>
              <a:off x="2029862" y="3028452"/>
              <a:ext cx="666720" cy="360"/>
            </p14:xfrm>
          </p:contentPart>
        </mc:Choice>
        <mc:Fallback xmlns="">
          <p:pic>
            <p:nvPicPr>
              <p:cNvPr id="18" name="Ink 17"/>
            </p:nvPicPr>
            <p:blipFill>
              <a:blip r:embed="rId24"/>
            </p:blipFill>
            <p:spPr>
              <a:xfrm>
                <a:off x="2029862" y="3028452"/>
                <a:ext cx="66672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19" name="Ink 18"/>
              <p14:cNvContentPartPr/>
              <p14:nvPr/>
            </p14:nvContentPartPr>
            <p14:xfrm>
              <a:off x="3956942" y="3993972"/>
              <a:ext cx="734760" cy="452160"/>
            </p14:xfrm>
          </p:contentPart>
        </mc:Choice>
        <mc:Fallback xmlns="">
          <p:pic>
            <p:nvPicPr>
              <p:cNvPr id="19" name="Ink 18"/>
            </p:nvPicPr>
            <p:blipFill>
              <a:blip r:embed="rId26"/>
            </p:blipFill>
            <p:spPr>
              <a:xfrm>
                <a:off x="3956942" y="3993972"/>
                <a:ext cx="734760" cy="4521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20" name="Ink 19"/>
              <p14:cNvContentPartPr/>
              <p14:nvPr/>
            </p14:nvContentPartPr>
            <p14:xfrm>
              <a:off x="1674902" y="5626212"/>
              <a:ext cx="1355400" cy="507240"/>
            </p14:xfrm>
          </p:contentPart>
        </mc:Choice>
        <mc:Fallback xmlns="">
          <p:pic>
            <p:nvPicPr>
              <p:cNvPr id="20" name="Ink 19"/>
            </p:nvPicPr>
            <p:blipFill>
              <a:blip r:embed="rId28"/>
            </p:blipFill>
            <p:spPr>
              <a:xfrm>
                <a:off x="1674902" y="5626212"/>
                <a:ext cx="1355400" cy="5072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21" name="Ink 20"/>
              <p14:cNvContentPartPr/>
              <p14:nvPr/>
            </p14:nvContentPartPr>
            <p14:xfrm>
              <a:off x="5209382" y="2666652"/>
              <a:ext cx="953640" cy="18360"/>
            </p14:xfrm>
          </p:contentPart>
        </mc:Choice>
        <mc:Fallback xmlns="">
          <p:pic>
            <p:nvPicPr>
              <p:cNvPr id="21" name="Ink 20"/>
            </p:nvPicPr>
            <p:blipFill>
              <a:blip r:embed="rId30"/>
            </p:blipFill>
            <p:spPr>
              <a:xfrm>
                <a:off x="5209382" y="2666652"/>
                <a:ext cx="953640" cy="18360"/>
              </a:xfrm>
              <a:prstGeom prst="rect"/>
            </p:spPr>
          </p:pic>
        </mc:Fallback>
      </mc:AlternateContent>
      <p:grpSp>
        <p:nvGrpSpPr>
          <p:cNvPr id="27" name="Group 26"/>
          <p:cNvGrpSpPr/>
          <p:nvPr/>
        </p:nvGrpSpPr>
        <p:grpSpPr>
          <a:xfrm>
            <a:off x="5335382" y="2969052"/>
            <a:ext cx="3085920" cy="26280"/>
            <a:chOff x="5335382" y="2969052"/>
            <a:chExt cx="3085920" cy="2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r:id="rId31" p14:bwMode="auto">
              <p14:nvContentPartPr>
                <p14:cNvPr id="22" name="Ink 21"/>
                <p14:cNvContentPartPr/>
                <p14:nvPr/>
              </p14:nvContentPartPr>
              <p14:xfrm>
                <a:off x="5335382" y="2986332"/>
                <a:ext cx="419760" cy="360"/>
              </p14:xfrm>
            </p:contentPart>
          </mc:Choice>
          <mc:Fallback xmlns="">
            <p:pic>
              <p:nvPicPr>
                <p:cNvPr id="22" name="Ink 21"/>
              </p:nvPicPr>
              <p:blipFill>
                <a:blip r:embed="rId32"/>
              </p:blipFill>
              <p:spPr>
                <a:xfrm>
                  <a:off x="5335382" y="2986332"/>
                  <a:ext cx="419760" cy="3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33" p14:bwMode="auto">
              <p14:nvContentPartPr>
                <p14:cNvPr id="23" name="Ink 22"/>
                <p14:cNvContentPartPr/>
                <p14:nvPr/>
              </p14:nvContentPartPr>
              <p14:xfrm>
                <a:off x="6082022" y="2969052"/>
                <a:ext cx="602640" cy="26280"/>
              </p14:xfrm>
            </p:contentPart>
          </mc:Choice>
          <mc:Fallback xmlns="">
            <p:pic>
              <p:nvPicPr>
                <p:cNvPr id="23" name="Ink 22"/>
              </p:nvPicPr>
              <p:blipFill>
                <a:blip r:embed="rId34"/>
              </p:blipFill>
              <p:spPr>
                <a:xfrm>
                  <a:off x="6082022" y="2969052"/>
                  <a:ext cx="602640" cy="262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35" p14:bwMode="auto">
              <p14:nvContentPartPr>
                <p14:cNvPr id="24" name="Ink 23"/>
                <p14:cNvContentPartPr/>
                <p14:nvPr/>
              </p14:nvContentPartPr>
              <p14:xfrm>
                <a:off x="6979502" y="2969412"/>
                <a:ext cx="411480" cy="7200"/>
              </p14:xfrm>
            </p:contentPart>
          </mc:Choice>
          <mc:Fallback xmlns="">
            <p:pic>
              <p:nvPicPr>
                <p:cNvPr id="24" name="Ink 23"/>
              </p:nvPicPr>
              <p:blipFill>
                <a:blip r:embed="rId36"/>
              </p:blipFill>
              <p:spPr>
                <a:xfrm>
                  <a:off x="6979502" y="2969412"/>
                  <a:ext cx="411480" cy="72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37" p14:bwMode="auto">
              <p14:nvContentPartPr>
                <p14:cNvPr id="25" name="Ink 24"/>
                <p14:cNvContentPartPr/>
                <p14:nvPr/>
              </p14:nvContentPartPr>
              <p14:xfrm>
                <a:off x="7558382" y="2978052"/>
                <a:ext cx="186120" cy="360"/>
              </p14:xfrm>
            </p:contentPart>
          </mc:Choice>
          <mc:Fallback xmlns="">
            <p:pic>
              <p:nvPicPr>
                <p:cNvPr id="25" name="Ink 24"/>
              </p:nvPicPr>
              <p:blipFill>
                <a:blip r:embed="rId38"/>
              </p:blipFill>
              <p:spPr>
                <a:xfrm>
                  <a:off x="7558382" y="2978052"/>
                  <a:ext cx="186120" cy="3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39" p14:bwMode="auto">
              <p14:nvContentPartPr>
                <p14:cNvPr id="26" name="Ink 25"/>
                <p14:cNvContentPartPr/>
                <p14:nvPr/>
              </p14:nvContentPartPr>
              <p14:xfrm>
                <a:off x="8045102" y="2978052"/>
                <a:ext cx="376200" cy="360"/>
              </p14:xfrm>
            </p:contentPart>
          </mc:Choice>
          <mc:Fallback xmlns="">
            <p:pic>
              <p:nvPicPr>
                <p:cNvPr id="26" name="Ink 25"/>
              </p:nvPicPr>
              <p:blipFill>
                <a:blip r:embed="rId40"/>
              </p:blipFill>
              <p:spPr>
                <a:xfrm>
                  <a:off x="8045102" y="2978052"/>
                  <a:ext cx="376200" cy="360"/>
                </a:xfrm>
                <a:prstGeom prst="rect"/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28" name="Ink 27"/>
              <p14:cNvContentPartPr/>
              <p14:nvPr/>
            </p14:nvContentPartPr>
            <p14:xfrm>
              <a:off x="8564942" y="3318252"/>
              <a:ext cx="868320" cy="21240"/>
            </p14:xfrm>
          </p:contentPart>
        </mc:Choice>
        <mc:Fallback xmlns="">
          <p:pic>
            <p:nvPicPr>
              <p:cNvPr id="28" name="Ink 27"/>
            </p:nvPicPr>
            <p:blipFill>
              <a:blip r:embed="rId42"/>
            </p:blipFill>
            <p:spPr>
              <a:xfrm>
                <a:off x="8564942" y="3318252"/>
                <a:ext cx="868320" cy="212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29" name="Ink 28"/>
              <p14:cNvContentPartPr/>
              <p14:nvPr/>
            </p14:nvContentPartPr>
            <p14:xfrm>
              <a:off x="10427582" y="3313572"/>
              <a:ext cx="518760" cy="9000"/>
            </p14:xfrm>
          </p:contentPart>
        </mc:Choice>
        <mc:Fallback xmlns="">
          <p:pic>
            <p:nvPicPr>
              <p:cNvPr id="29" name="Ink 28"/>
            </p:nvPicPr>
            <p:blipFill>
              <a:blip r:embed="rId44"/>
            </p:blipFill>
            <p:spPr>
              <a:xfrm>
                <a:off x="10427582" y="3313572"/>
                <a:ext cx="518760" cy="9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30" name="Ink 29"/>
              <p14:cNvContentPartPr/>
              <p14:nvPr/>
            </p14:nvContentPartPr>
            <p14:xfrm>
              <a:off x="5268062" y="3623892"/>
              <a:ext cx="3884760" cy="51120"/>
            </p14:xfrm>
          </p:contentPart>
        </mc:Choice>
        <mc:Fallback xmlns="">
          <p:pic>
            <p:nvPicPr>
              <p:cNvPr id="30" name="Ink 29"/>
            </p:nvPicPr>
            <p:blipFill>
              <a:blip r:embed="rId46"/>
            </p:blipFill>
            <p:spPr>
              <a:xfrm>
                <a:off x="5268062" y="3623892"/>
                <a:ext cx="3884760" cy="511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31" name="Ink 30"/>
              <p14:cNvContentPartPr/>
              <p14:nvPr/>
            </p14:nvContentPartPr>
            <p14:xfrm>
              <a:off x="5008142" y="2119092"/>
              <a:ext cx="612000" cy="388080"/>
            </p14:xfrm>
          </p:contentPart>
        </mc:Choice>
        <mc:Fallback xmlns="">
          <p:pic>
            <p:nvPicPr>
              <p:cNvPr id="31" name="Ink 30"/>
            </p:nvPicPr>
            <p:blipFill>
              <a:blip r:embed="rId48"/>
            </p:blipFill>
            <p:spPr>
              <a:xfrm>
                <a:off x="5008142" y="2119092"/>
                <a:ext cx="612000" cy="388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32" name="Ink 31"/>
              <p14:cNvContentPartPr/>
              <p14:nvPr/>
            </p14:nvContentPartPr>
            <p14:xfrm>
              <a:off x="5092022" y="3942852"/>
              <a:ext cx="1238760" cy="360"/>
            </p14:xfrm>
          </p:contentPart>
        </mc:Choice>
        <mc:Fallback xmlns="">
          <p:pic>
            <p:nvPicPr>
              <p:cNvPr id="32" name="Ink 31"/>
            </p:nvPicPr>
            <p:blipFill>
              <a:blip r:embed="rId50"/>
            </p:blipFill>
            <p:spPr>
              <a:xfrm>
                <a:off x="5092022" y="3942852"/>
                <a:ext cx="123876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" p14:bwMode="auto">
            <p14:nvContentPartPr>
              <p14:cNvPr id="33" name="Ink 32"/>
              <p14:cNvContentPartPr/>
              <p14:nvPr/>
            </p14:nvContentPartPr>
            <p14:xfrm>
              <a:off x="6021542" y="4017732"/>
              <a:ext cx="1185480" cy="371160"/>
            </p14:xfrm>
          </p:contentPart>
        </mc:Choice>
        <mc:Fallback xmlns="">
          <p:pic>
            <p:nvPicPr>
              <p:cNvPr id="33" name="Ink 32"/>
            </p:nvPicPr>
            <p:blipFill>
              <a:blip r:embed="rId52"/>
            </p:blipFill>
            <p:spPr>
              <a:xfrm>
                <a:off x="6021542" y="4017732"/>
                <a:ext cx="1185480" cy="3711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" p14:bwMode="auto">
            <p14:nvContentPartPr>
              <p14:cNvPr id="34" name="Ink 33"/>
              <p14:cNvContentPartPr/>
              <p14:nvPr/>
            </p14:nvContentPartPr>
            <p14:xfrm>
              <a:off x="6744782" y="4949412"/>
              <a:ext cx="810000" cy="17280"/>
            </p14:xfrm>
          </p:contentPart>
        </mc:Choice>
        <mc:Fallback xmlns="">
          <p:pic>
            <p:nvPicPr>
              <p:cNvPr id="34" name="Ink 33"/>
            </p:nvPicPr>
            <p:blipFill>
              <a:blip r:embed="rId54"/>
            </p:blipFill>
            <p:spPr>
              <a:xfrm>
                <a:off x="6744782" y="4949412"/>
                <a:ext cx="810000" cy="172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" p14:bwMode="auto">
            <p14:nvContentPartPr>
              <p14:cNvPr id="35" name="Ink 34"/>
              <p14:cNvContentPartPr/>
              <p14:nvPr/>
            </p14:nvContentPartPr>
            <p14:xfrm>
              <a:off x="2013302" y="6048492"/>
              <a:ext cx="649080" cy="9000"/>
            </p14:xfrm>
          </p:contentPart>
        </mc:Choice>
        <mc:Fallback xmlns="">
          <p:pic>
            <p:nvPicPr>
              <p:cNvPr id="35" name="Ink 34"/>
            </p:nvPicPr>
            <p:blipFill>
              <a:blip r:embed="rId56"/>
            </p:blipFill>
            <p:spPr>
              <a:xfrm>
                <a:off x="2013302" y="6048492"/>
                <a:ext cx="649080" cy="9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" p14:bwMode="auto">
            <p14:nvContentPartPr>
              <p14:cNvPr id="36" name="Ink 35"/>
              <p14:cNvContentPartPr/>
              <p14:nvPr/>
            </p14:nvContentPartPr>
            <p14:xfrm>
              <a:off x="5989862" y="5720892"/>
              <a:ext cx="1796400" cy="26280"/>
            </p14:xfrm>
          </p:contentPart>
        </mc:Choice>
        <mc:Fallback xmlns="">
          <p:pic>
            <p:nvPicPr>
              <p:cNvPr id="36" name="Ink 35"/>
            </p:nvPicPr>
            <p:blipFill>
              <a:blip r:embed="rId58"/>
            </p:blipFill>
            <p:spPr>
              <a:xfrm>
                <a:off x="5989862" y="5720892"/>
                <a:ext cx="1796400" cy="262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9" p14:bwMode="auto">
            <p14:nvContentPartPr>
              <p14:cNvPr id="37" name="Ink 36"/>
              <p14:cNvContentPartPr/>
              <p14:nvPr/>
            </p14:nvContentPartPr>
            <p14:xfrm>
              <a:off x="8800022" y="5645652"/>
              <a:ext cx="1846440" cy="18000"/>
            </p14:xfrm>
          </p:contentPart>
        </mc:Choice>
        <mc:Fallback xmlns="">
          <p:pic>
            <p:nvPicPr>
              <p:cNvPr id="37" name="Ink 36"/>
            </p:nvPicPr>
            <p:blipFill>
              <a:blip r:embed="rId60"/>
            </p:blipFill>
            <p:spPr>
              <a:xfrm>
                <a:off x="8800022" y="5645652"/>
                <a:ext cx="1846440" cy="18000"/>
              </a:xfrm>
              <a:prstGeom prst="rect"/>
            </p:spPr>
          </p:pic>
        </mc:Fallback>
      </mc:AlternateContent>
      <p:grpSp>
        <p:nvGrpSpPr>
          <p:cNvPr id="40" name="Group 39"/>
          <p:cNvGrpSpPr/>
          <p:nvPr/>
        </p:nvGrpSpPr>
        <p:grpSpPr>
          <a:xfrm>
            <a:off x="4949462" y="5967492"/>
            <a:ext cx="2607120" cy="114480"/>
            <a:chOff x="4949462" y="5967492"/>
            <a:chExt cx="2607120" cy="114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r:id="rId61" p14:bwMode="auto">
              <p14:nvContentPartPr>
                <p14:cNvPr id="38" name="Ink 37"/>
                <p14:cNvContentPartPr/>
                <p14:nvPr/>
              </p14:nvContentPartPr>
              <p14:xfrm>
                <a:off x="4949462" y="6061452"/>
                <a:ext cx="810000" cy="20520"/>
              </p14:xfrm>
            </p:contentPart>
          </mc:Choice>
          <mc:Fallback xmlns="">
            <p:pic>
              <p:nvPicPr>
                <p:cNvPr id="38" name="Ink 37"/>
              </p:nvPicPr>
              <p:blipFill>
                <a:blip r:embed="rId62"/>
              </p:blipFill>
              <p:spPr>
                <a:xfrm>
                  <a:off x="4949462" y="6061452"/>
                  <a:ext cx="810000" cy="205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63" p14:bwMode="auto">
              <p14:nvContentPartPr>
                <p14:cNvPr id="39" name="Ink 38"/>
                <p14:cNvContentPartPr/>
                <p14:nvPr/>
              </p14:nvContentPartPr>
              <p14:xfrm>
                <a:off x="6451022" y="5967492"/>
                <a:ext cx="1105560" cy="64440"/>
              </p14:xfrm>
            </p:contentPart>
          </mc:Choice>
          <mc:Fallback xmlns="">
            <p:pic>
              <p:nvPicPr>
                <p:cNvPr id="39" name="Ink 38"/>
              </p:nvPicPr>
              <p:blipFill>
                <a:blip r:embed="rId64"/>
              </p:blipFill>
              <p:spPr>
                <a:xfrm>
                  <a:off x="6451022" y="5967492"/>
                  <a:ext cx="1105560" cy="64440"/>
                </a:xfrm>
                <a:prstGeom prst="rect"/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r:id="rId65" p14:bwMode="auto">
            <p14:nvContentPartPr>
              <p14:cNvPr id="41" name="Ink 40"/>
              <p14:cNvContentPartPr/>
              <p14:nvPr/>
            </p14:nvContentPartPr>
            <p14:xfrm>
              <a:off x="8514542" y="6265212"/>
              <a:ext cx="913680" cy="35640"/>
            </p14:xfrm>
          </p:contentPart>
        </mc:Choice>
        <mc:Fallback xmlns="">
          <p:pic>
            <p:nvPicPr>
              <p:cNvPr id="41" name="Ink 40"/>
            </p:nvPicPr>
            <p:blipFill>
              <a:blip r:embed="rId66"/>
            </p:blipFill>
            <p:spPr>
              <a:xfrm>
                <a:off x="8514542" y="6265212"/>
                <a:ext cx="913680" cy="35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7" p14:bwMode="auto">
            <p14:nvContentPartPr>
              <p14:cNvPr id="42" name="Ink 41"/>
              <p14:cNvContentPartPr/>
              <p14:nvPr/>
            </p14:nvContentPartPr>
            <p14:xfrm>
              <a:off x="10628822" y="6274932"/>
              <a:ext cx="813960" cy="360"/>
            </p14:xfrm>
          </p:contentPart>
        </mc:Choice>
        <mc:Fallback xmlns="">
          <p:pic>
            <p:nvPicPr>
              <p:cNvPr id="42" name="Ink 41"/>
            </p:nvPicPr>
            <p:blipFill>
              <a:blip r:embed="rId68"/>
            </p:blipFill>
            <p:spPr>
              <a:xfrm>
                <a:off x="10628822" y="6274932"/>
                <a:ext cx="81396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9" p14:bwMode="auto">
            <p14:nvContentPartPr>
              <p14:cNvPr id="43" name="Ink 42"/>
              <p14:cNvContentPartPr/>
              <p14:nvPr/>
            </p14:nvContentPartPr>
            <p14:xfrm>
              <a:off x="6400622" y="3582132"/>
              <a:ext cx="746280" cy="360"/>
            </p14:xfrm>
          </p:contentPart>
        </mc:Choice>
        <mc:Fallback xmlns="">
          <p:pic>
            <p:nvPicPr>
              <p:cNvPr id="43" name="Ink 42"/>
            </p:nvPicPr>
            <p:blipFill>
              <a:blip r:embed="rId70"/>
            </p:blipFill>
            <p:spPr>
              <a:xfrm>
                <a:off x="6400622" y="3582132"/>
                <a:ext cx="746280" cy="36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3239" y="994410"/>
          <a:ext cx="11985522" cy="48691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25561"/>
                <a:gridCol w="2966884"/>
                <a:gridCol w="7293077"/>
              </a:tblGrid>
              <a:tr h="321561">
                <a:tc>
                  <a:txBody>
                    <a:bodyPr/>
                    <a:lstStyle/>
                    <a:p>
                      <a:r>
                        <a:rPr lang="en-IN" sz="1800" b="1" u="none" strike="noStrike" kern="1200" baseline="0" dirty="0">
                          <a:solidFill>
                            <a:schemeClr val="tx1"/>
                          </a:solidFill>
                        </a:rPr>
                        <a:t>Main Task</a:t>
                      </a:r>
                      <a:endParaRPr lang="en-IN" sz="1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IN" sz="1800" b="1" u="none" strike="noStrike" kern="1200" baseline="0" dirty="0">
                          <a:solidFill>
                            <a:schemeClr val="tx1"/>
                          </a:solidFill>
                        </a:rPr>
                        <a:t>Subtasks</a:t>
                      </a:r>
                      <a:endParaRPr lang="en-IN" sz="1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IN" sz="1800" b="1" u="none" strike="noStrike" kern="1200" baseline="0" dirty="0">
                          <a:solidFill>
                            <a:schemeClr val="tx1"/>
                          </a:solidFill>
                        </a:rPr>
                        <a:t>Popular Methods</a:t>
                      </a:r>
                      <a:endParaRPr lang="en-IN" sz="1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</a:tr>
              <a:tr h="543327">
                <a:tc rowSpan="3">
                  <a:txBody>
                    <a:bodyPr/>
                    <a:lstStyle/>
                    <a:p>
                      <a:r>
                        <a:rPr lang="en-IN" sz="1800" b="0" u="none" strike="noStrike" kern="1200" baseline="0" dirty="0">
                          <a:solidFill>
                            <a:schemeClr val="tx1"/>
                          </a:solidFill>
                        </a:rPr>
                        <a:t>Data transformation</a:t>
                      </a:r>
                      <a:endParaRPr lang="en-IN" sz="1800" b="0" u="none" strike="noStrike" kern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IN" sz="1800" b="0" u="none" strike="noStrike" kern="1200" baseline="0" dirty="0">
                          <a:solidFill>
                            <a:schemeClr val="tx1"/>
                          </a:solidFill>
                        </a:rPr>
                        <a:t>Normalize the data</a:t>
                      </a:r>
                      <a:endParaRPr lang="en-IN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IN" sz="1800" b="0" u="none" strike="noStrike" kern="1200" baseline="0" dirty="0">
                          <a:solidFill>
                            <a:schemeClr val="tx1"/>
                          </a:solidFill>
                        </a:rPr>
                        <a:t>Reduce the range of values in each numerically valued variable to a standard range (e.g., 0 to 1 or −1 to +1) by using a variety of normalization or scaling techniques.</a:t>
                      </a:r>
                      <a:endParaRPr lang="en-IN" sz="1800" dirty="0"/>
                    </a:p>
                  </a:txBody>
                  <a:tcPr marL="68580" marR="68580" marT="34290" marB="34290"/>
                </a:tc>
              </a:tr>
              <a:tr h="765092">
                <a:tc vMerge="1"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IN" sz="1800" b="0" u="none" strike="noStrike" kern="1200" baseline="0" dirty="0">
                          <a:solidFill>
                            <a:schemeClr val="tx1"/>
                          </a:solidFill>
                        </a:rPr>
                        <a:t>Discretize or aggregate the data</a:t>
                      </a:r>
                      <a:endParaRPr lang="en-IN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IN" sz="1800" b="0" u="none" strike="noStrike" kern="1200" baseline="0" dirty="0">
                          <a:solidFill>
                            <a:schemeClr val="tx1"/>
                          </a:solidFill>
                        </a:rPr>
                        <a:t>If needed, convert the numeric variables into discrete representations using range- or frequency-based binning techniques; for categorical variables, reduce the number of values by applying proper concept hierarchies.</a:t>
                      </a:r>
                      <a:endParaRPr lang="en-IN" sz="1800" dirty="0"/>
                    </a:p>
                  </a:txBody>
                  <a:tcPr marL="68580" marR="68580" marT="34290" marB="34290"/>
                </a:tc>
              </a:tr>
              <a:tr h="765092">
                <a:tc vMerge="1"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IN" sz="1800" b="0" u="none" strike="noStrike" kern="1200" baseline="0" dirty="0">
                          <a:solidFill>
                            <a:schemeClr val="tx1"/>
                          </a:solidFill>
                        </a:rPr>
                        <a:t>Construct new attributes</a:t>
                      </a:r>
                      <a:endParaRPr lang="en-IN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IN" sz="1800" b="0" u="none" strike="noStrike" kern="1200" baseline="0" dirty="0">
                          <a:solidFill>
                            <a:schemeClr val="tx1"/>
                          </a:solidFill>
                        </a:rPr>
                        <a:t>Derive new and more informative variables from the existing ones using a wide range of mathematical functions (as simple as addition and multiplication or as complex as a hybrid combination of log transformations).</a:t>
                      </a:r>
                      <a:endParaRPr lang="en-IN" sz="1800" dirty="0"/>
                    </a:p>
                  </a:txBody>
                  <a:tcPr marL="68580" marR="68580" marT="34290" marB="34290"/>
                </a:tc>
              </a:tr>
              <a:tr h="543327">
                <a:tc rowSpan="3">
                  <a:txBody>
                    <a:bodyPr/>
                    <a:lstStyle/>
                    <a:p>
                      <a:r>
                        <a:rPr lang="en-IN" sz="1800" b="0" u="none" strike="noStrike" kern="1200" baseline="0" dirty="0">
                          <a:solidFill>
                            <a:schemeClr val="tx1"/>
                          </a:solidFill>
                        </a:rPr>
                        <a:t>Data reduction</a:t>
                      </a:r>
                      <a:endParaRPr lang="en-IN" sz="1800" b="0" u="none" strike="noStrike" kern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IN" sz="1800" b="0" u="none" strike="noStrike" kern="1200" baseline="0" dirty="0">
                          <a:solidFill>
                            <a:schemeClr val="tx1"/>
                          </a:solidFill>
                        </a:rPr>
                        <a:t>Reduce number of attributes</a:t>
                      </a:r>
                      <a:endParaRPr lang="en-IN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IN" sz="1800" b="0" u="none" strike="noStrike" kern="1200" baseline="0" dirty="0">
                          <a:solidFill>
                            <a:schemeClr val="tx1"/>
                          </a:solidFill>
                        </a:rPr>
                        <a:t>Use principal component analysis, independent component analysis, chi-square testing, correlation analysis, and decision tree induction.</a:t>
                      </a:r>
                      <a:endParaRPr lang="en-IN" sz="1800" dirty="0"/>
                    </a:p>
                  </a:txBody>
                  <a:tcPr marL="68580" marR="68580" marT="34290" marB="34290"/>
                </a:tc>
              </a:tr>
              <a:tr h="447363">
                <a:tc vMerge="1"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IN" sz="1800" b="0" u="none" strike="noStrike" kern="1200" baseline="0" dirty="0">
                          <a:solidFill>
                            <a:schemeClr val="tx1"/>
                          </a:solidFill>
                        </a:rPr>
                        <a:t>Reduce number of records</a:t>
                      </a:r>
                      <a:endParaRPr lang="en-IN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IN" sz="1800" b="0" u="none" strike="noStrike" kern="1200" baseline="0" dirty="0">
                          <a:solidFill>
                            <a:schemeClr val="tx1"/>
                          </a:solidFill>
                        </a:rPr>
                        <a:t>Perform random sampling, stratified sampling, expert-knowledge-driven purposeful sampling.</a:t>
                      </a:r>
                      <a:endParaRPr lang="en-IN" sz="1800" dirty="0"/>
                    </a:p>
                  </a:txBody>
                  <a:tcPr marL="68580" marR="68580" marT="34290" marB="34290"/>
                </a:tc>
              </a:tr>
              <a:tr h="321561">
                <a:tc vMerge="1"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IN" sz="1800" b="0" u="none" strike="noStrike" kern="1200" baseline="0" dirty="0">
                          <a:solidFill>
                            <a:schemeClr val="tx1"/>
                          </a:solidFill>
                        </a:rPr>
                        <a:t>Balance skewed data</a:t>
                      </a:r>
                      <a:endParaRPr lang="en-IN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IN" sz="1800" b="0" u="none" strike="noStrike" kern="1200" baseline="0" dirty="0">
                          <a:solidFill>
                            <a:schemeClr val="tx1"/>
                          </a:solidFill>
                        </a:rPr>
                        <a:t>Oversample the less represented or </a:t>
                      </a:r>
                      <a:r>
                        <a:rPr lang="en-IN" sz="1800" b="0" u="none" strike="noStrike" kern="1200" baseline="0" dirty="0" err="1">
                          <a:solidFill>
                            <a:schemeClr val="tx1"/>
                          </a:solidFill>
                        </a:rPr>
                        <a:t>undersample</a:t>
                      </a:r>
                      <a:r>
                        <a:rPr lang="en-IN" sz="1800" b="0" u="none" strike="noStrike" kern="1200" baseline="0" dirty="0">
                          <a:solidFill>
                            <a:schemeClr val="tx1"/>
                          </a:solidFill>
                        </a:rPr>
                        <a:t> the more represented classes.</a:t>
                      </a:r>
                      <a:endParaRPr lang="en-IN" sz="18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057832" y="83819"/>
            <a:ext cx="45264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Data pre-processing tasks </a:t>
            </a:r>
            <a:endParaRPr lang="en-US" sz="3200" dirty="0"/>
          </a:p>
        </p:txBody>
      </p:sp>
      <p:grpSp>
        <p:nvGrpSpPr>
          <p:cNvPr id="8" name="Group 7"/>
          <p:cNvGrpSpPr/>
          <p:nvPr/>
        </p:nvGrpSpPr>
        <p:grpSpPr>
          <a:xfrm>
            <a:off x="88742" y="1292172"/>
            <a:ext cx="3196440" cy="1076040"/>
            <a:chOff x="88742" y="1292172"/>
            <a:chExt cx="3196440" cy="107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r:id="rId1" p14:bwMode="auto">
              <p14:nvContentPartPr>
                <p14:cNvPr id="3" name="Ink 2"/>
                <p14:cNvContentPartPr/>
                <p14:nvPr/>
              </p14:nvContentPartPr>
              <p14:xfrm>
                <a:off x="435782" y="1634172"/>
                <a:ext cx="430920" cy="446400"/>
              </p14:xfrm>
            </p:contentPart>
          </mc:Choice>
          <mc:Fallback xmlns="">
            <p:pic>
              <p:nvPicPr>
                <p:cNvPr id="3" name="Ink 2"/>
              </p:nvPicPr>
              <p:blipFill>
                <a:blip r:embed="rId2"/>
              </p:blipFill>
              <p:spPr>
                <a:xfrm>
                  <a:off x="435782" y="1634172"/>
                  <a:ext cx="430920" cy="4464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3" p14:bwMode="auto">
              <p14:nvContentPartPr>
                <p14:cNvPr id="5" name="Ink 4"/>
                <p14:cNvContentPartPr/>
                <p14:nvPr/>
              </p14:nvContentPartPr>
              <p14:xfrm>
                <a:off x="88742" y="1292172"/>
                <a:ext cx="1233360" cy="1076040"/>
              </p14:xfrm>
            </p:contentPart>
          </mc:Choice>
          <mc:Fallback xmlns="">
            <p:pic>
              <p:nvPicPr>
                <p:cNvPr id="5" name="Ink 4"/>
              </p:nvPicPr>
              <p:blipFill>
                <a:blip r:embed="rId4"/>
              </p:blipFill>
              <p:spPr>
                <a:xfrm>
                  <a:off x="88742" y="1292172"/>
                  <a:ext cx="1233360" cy="10760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5" p14:bwMode="auto">
              <p14:nvContentPartPr>
                <p14:cNvPr id="7" name="Ink 6"/>
                <p14:cNvContentPartPr/>
                <p14:nvPr/>
              </p14:nvContentPartPr>
              <p14:xfrm>
                <a:off x="1971182" y="1680972"/>
                <a:ext cx="1314000" cy="5400"/>
              </p14:xfrm>
            </p:contentPart>
          </mc:Choice>
          <mc:Fallback xmlns="">
            <p:pic>
              <p:nvPicPr>
                <p:cNvPr id="7" name="Ink 6"/>
              </p:nvPicPr>
              <p:blipFill>
                <a:blip r:embed="rId6"/>
              </p:blipFill>
              <p:spPr>
                <a:xfrm>
                  <a:off x="1971182" y="1680972"/>
                  <a:ext cx="1314000" cy="5400"/>
                </a:xfrm>
                <a:prstGeom prst="rect"/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9" name="Ink 8"/>
              <p14:cNvContentPartPr/>
              <p14:nvPr/>
            </p14:nvContentPartPr>
            <p14:xfrm>
              <a:off x="1887302" y="2533452"/>
              <a:ext cx="1116360" cy="25200"/>
            </p14:xfrm>
          </p:contentPart>
        </mc:Choice>
        <mc:Fallback xmlns="">
          <p:pic>
            <p:nvPicPr>
              <p:cNvPr id="9" name="Ink 8"/>
            </p:nvPicPr>
            <p:blipFill>
              <a:blip r:embed="rId8"/>
            </p:blipFill>
            <p:spPr>
              <a:xfrm>
                <a:off x="1887302" y="2533452"/>
                <a:ext cx="1116360" cy="25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10" name="Ink 9"/>
              <p14:cNvContentPartPr/>
              <p14:nvPr/>
            </p14:nvContentPartPr>
            <p14:xfrm>
              <a:off x="2080262" y="3497892"/>
              <a:ext cx="1721160" cy="34200"/>
            </p14:xfrm>
          </p:contentPart>
        </mc:Choice>
        <mc:Fallback xmlns="">
          <p:pic>
            <p:nvPicPr>
              <p:cNvPr id="10" name="Ink 9"/>
            </p:nvPicPr>
            <p:blipFill>
              <a:blip r:embed="rId10"/>
            </p:blipFill>
            <p:spPr>
              <a:xfrm>
                <a:off x="2080262" y="3497892"/>
                <a:ext cx="1721160" cy="34200"/>
              </a:xfrm>
              <a:prstGeom prst="rect"/>
            </p:spPr>
          </p:pic>
        </mc:Fallback>
      </mc:AlternateContent>
      <p:grpSp>
        <p:nvGrpSpPr>
          <p:cNvPr id="13" name="Group 12"/>
          <p:cNvGrpSpPr/>
          <p:nvPr/>
        </p:nvGrpSpPr>
        <p:grpSpPr>
          <a:xfrm>
            <a:off x="6006422" y="1878972"/>
            <a:ext cx="1484640" cy="25560"/>
            <a:chOff x="6006422" y="1878972"/>
            <a:chExt cx="1484640" cy="25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r:id="rId11" p14:bwMode="auto">
              <p14:nvContentPartPr>
                <p14:cNvPr id="11" name="Ink 10"/>
                <p14:cNvContentPartPr/>
                <p14:nvPr/>
              </p14:nvContentPartPr>
              <p14:xfrm>
                <a:off x="6006422" y="1900932"/>
                <a:ext cx="553320" cy="3600"/>
              </p14:xfrm>
            </p:contentPart>
          </mc:Choice>
          <mc:Fallback xmlns="">
            <p:pic>
              <p:nvPicPr>
                <p:cNvPr id="11" name="Ink 10"/>
              </p:nvPicPr>
              <p:blipFill>
                <a:blip r:embed="rId12"/>
              </p:blipFill>
              <p:spPr>
                <a:xfrm>
                  <a:off x="6006422" y="1900932"/>
                  <a:ext cx="553320" cy="36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13" p14:bwMode="auto">
              <p14:nvContentPartPr>
                <p14:cNvPr id="12" name="Ink 11"/>
                <p14:cNvContentPartPr/>
                <p14:nvPr/>
              </p14:nvContentPartPr>
              <p14:xfrm>
                <a:off x="6862142" y="1878972"/>
                <a:ext cx="628920" cy="360"/>
              </p14:xfrm>
            </p:contentPart>
          </mc:Choice>
          <mc:Fallback xmlns="">
            <p:pic>
              <p:nvPicPr>
                <p:cNvPr id="12" name="Ink 11"/>
              </p:nvPicPr>
              <p:blipFill>
                <a:blip r:embed="rId14"/>
              </p:blipFill>
              <p:spPr>
                <a:xfrm>
                  <a:off x="6862142" y="1878972"/>
                  <a:ext cx="628920" cy="360"/>
                </a:xfrm>
                <a:prstGeom prst="rect"/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4" name="Ink 13"/>
              <p14:cNvContentPartPr/>
              <p14:nvPr/>
            </p14:nvContentPartPr>
            <p14:xfrm>
              <a:off x="3355382" y="2550012"/>
              <a:ext cx="824040" cy="8640"/>
            </p14:xfrm>
          </p:contentPart>
        </mc:Choice>
        <mc:Fallback xmlns="">
          <p:pic>
            <p:nvPicPr>
              <p:cNvPr id="14" name="Ink 13"/>
            </p:nvPicPr>
            <p:blipFill>
              <a:blip r:embed="rId16"/>
            </p:blipFill>
            <p:spPr>
              <a:xfrm>
                <a:off x="3355382" y="2550012"/>
                <a:ext cx="824040" cy="8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5" name="Ink 14"/>
              <p14:cNvContentPartPr/>
              <p14:nvPr/>
            </p14:nvContentPartPr>
            <p14:xfrm>
              <a:off x="2147222" y="3441372"/>
              <a:ext cx="1755720" cy="40680"/>
            </p14:xfrm>
          </p:contentPart>
        </mc:Choice>
        <mc:Fallback xmlns="">
          <p:pic>
            <p:nvPicPr>
              <p:cNvPr id="15" name="Ink 14"/>
            </p:nvPicPr>
            <p:blipFill>
              <a:blip r:embed="rId18"/>
            </p:blipFill>
            <p:spPr>
              <a:xfrm>
                <a:off x="2147222" y="3441372"/>
                <a:ext cx="1755720" cy="40680"/>
              </a:xfrm>
              <a:prstGeom prst="rect"/>
            </p:spPr>
          </p:pic>
        </mc:Fallback>
      </mc:AlternateContent>
      <p:grpSp>
        <p:nvGrpSpPr>
          <p:cNvPr id="18" name="Group 17"/>
          <p:cNvGrpSpPr/>
          <p:nvPr/>
        </p:nvGrpSpPr>
        <p:grpSpPr>
          <a:xfrm>
            <a:off x="4957742" y="3363612"/>
            <a:ext cx="5684400" cy="102240"/>
            <a:chOff x="4957742" y="3363612"/>
            <a:chExt cx="5684400" cy="102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r:id="rId19" p14:bwMode="auto">
              <p14:nvContentPartPr>
                <p14:cNvPr id="16" name="Ink 15"/>
                <p14:cNvContentPartPr/>
                <p14:nvPr/>
              </p14:nvContentPartPr>
              <p14:xfrm>
                <a:off x="4957742" y="3447852"/>
                <a:ext cx="457560" cy="360"/>
              </p14:xfrm>
            </p:contentPart>
          </mc:Choice>
          <mc:Fallback xmlns="">
            <p:pic>
              <p:nvPicPr>
                <p:cNvPr id="16" name="Ink 15"/>
              </p:nvPicPr>
              <p:blipFill>
                <a:blip r:embed="rId20"/>
              </p:blipFill>
              <p:spPr>
                <a:xfrm>
                  <a:off x="4957742" y="3447852"/>
                  <a:ext cx="457560" cy="3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21" p14:bwMode="auto">
              <p14:nvContentPartPr>
                <p14:cNvPr id="17" name="Ink 16"/>
                <p14:cNvContentPartPr/>
                <p14:nvPr/>
              </p14:nvContentPartPr>
              <p14:xfrm>
                <a:off x="7012982" y="3363612"/>
                <a:ext cx="3629160" cy="102240"/>
              </p14:xfrm>
            </p:contentPart>
          </mc:Choice>
          <mc:Fallback xmlns="">
            <p:pic>
              <p:nvPicPr>
                <p:cNvPr id="17" name="Ink 16"/>
              </p:nvPicPr>
              <p:blipFill>
                <a:blip r:embed="rId22"/>
              </p:blipFill>
              <p:spPr>
                <a:xfrm>
                  <a:off x="7012982" y="3363612"/>
                  <a:ext cx="3629160" cy="102240"/>
                </a:xfrm>
                <a:prstGeom prst="rect"/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9" name="Ink 18"/>
              <p14:cNvContentPartPr/>
              <p14:nvPr/>
            </p14:nvContentPartPr>
            <p14:xfrm>
              <a:off x="201422" y="5133732"/>
              <a:ext cx="1447560" cy="9360"/>
            </p14:xfrm>
          </p:contentPart>
        </mc:Choice>
        <mc:Fallback xmlns="">
          <p:pic>
            <p:nvPicPr>
              <p:cNvPr id="19" name="Ink 18"/>
            </p:nvPicPr>
            <p:blipFill>
              <a:blip r:embed="rId24"/>
            </p:blipFill>
            <p:spPr>
              <a:xfrm>
                <a:off x="201422" y="5133732"/>
                <a:ext cx="1447560" cy="9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20" name="Ink 19"/>
              <p14:cNvContentPartPr/>
              <p14:nvPr/>
            </p14:nvContentPartPr>
            <p14:xfrm>
              <a:off x="3137222" y="4328052"/>
              <a:ext cx="1578240" cy="18720"/>
            </p14:xfrm>
          </p:contentPart>
        </mc:Choice>
        <mc:Fallback xmlns="">
          <p:pic>
            <p:nvPicPr>
              <p:cNvPr id="20" name="Ink 19"/>
            </p:nvPicPr>
            <p:blipFill>
              <a:blip r:embed="rId26"/>
            </p:blipFill>
            <p:spPr>
              <a:xfrm>
                <a:off x="3137222" y="4328052"/>
                <a:ext cx="1578240" cy="187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21" name="Ink 20"/>
              <p14:cNvContentPartPr/>
              <p14:nvPr/>
            </p14:nvContentPartPr>
            <p14:xfrm>
              <a:off x="2709542" y="5117532"/>
              <a:ext cx="1795320" cy="50400"/>
            </p14:xfrm>
          </p:contentPart>
        </mc:Choice>
        <mc:Fallback xmlns="">
          <p:pic>
            <p:nvPicPr>
              <p:cNvPr id="21" name="Ink 20"/>
            </p:nvPicPr>
            <p:blipFill>
              <a:blip r:embed="rId28"/>
            </p:blipFill>
            <p:spPr>
              <a:xfrm>
                <a:off x="2709542" y="5117532"/>
                <a:ext cx="1795320" cy="50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22" name="Ink 21"/>
              <p14:cNvContentPartPr/>
              <p14:nvPr/>
            </p14:nvContentPartPr>
            <p14:xfrm>
              <a:off x="1870742" y="5654292"/>
              <a:ext cx="1919880" cy="360"/>
            </p14:xfrm>
          </p:contentPart>
        </mc:Choice>
        <mc:Fallback xmlns="">
          <p:pic>
            <p:nvPicPr>
              <p:cNvPr id="22" name="Ink 21"/>
            </p:nvPicPr>
            <p:blipFill>
              <a:blip r:embed="rId30"/>
            </p:blipFill>
            <p:spPr>
              <a:xfrm>
                <a:off x="1870742" y="5654292"/>
                <a:ext cx="19198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23" name="Ink 22"/>
              <p14:cNvContentPartPr/>
              <p14:nvPr/>
            </p14:nvContentPartPr>
            <p14:xfrm>
              <a:off x="1988102" y="4949412"/>
              <a:ext cx="2491200" cy="9360"/>
            </p14:xfrm>
          </p:contentPart>
        </mc:Choice>
        <mc:Fallback xmlns="">
          <p:pic>
            <p:nvPicPr>
              <p:cNvPr id="23" name="Ink 22"/>
            </p:nvPicPr>
            <p:blipFill>
              <a:blip r:embed="rId32"/>
            </p:blipFill>
            <p:spPr>
              <a:xfrm>
                <a:off x="1988102" y="4949412"/>
                <a:ext cx="2491200" cy="9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24" name="Ink 23"/>
              <p14:cNvContentPartPr/>
              <p14:nvPr/>
            </p14:nvContentPartPr>
            <p14:xfrm>
              <a:off x="6375422" y="4957332"/>
              <a:ext cx="881640" cy="9720"/>
            </p14:xfrm>
          </p:contentPart>
        </mc:Choice>
        <mc:Fallback xmlns="">
          <p:pic>
            <p:nvPicPr>
              <p:cNvPr id="24" name="Ink 23"/>
            </p:nvPicPr>
            <p:blipFill>
              <a:blip r:embed="rId34"/>
            </p:blipFill>
            <p:spPr>
              <a:xfrm>
                <a:off x="6375422" y="4957332"/>
                <a:ext cx="881640" cy="97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25" name="Ink 24"/>
              <p14:cNvContentPartPr/>
              <p14:nvPr/>
            </p14:nvContentPartPr>
            <p14:xfrm>
              <a:off x="1493102" y="4539732"/>
              <a:ext cx="2935080" cy="503280"/>
            </p14:xfrm>
          </p:contentPart>
        </mc:Choice>
        <mc:Fallback xmlns="">
          <p:pic>
            <p:nvPicPr>
              <p:cNvPr id="25" name="Ink 24"/>
            </p:nvPicPr>
            <p:blipFill>
              <a:blip r:embed="rId36"/>
            </p:blipFill>
            <p:spPr>
              <a:xfrm>
                <a:off x="1493102" y="4539732"/>
                <a:ext cx="2935080" cy="50328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Important to understand the data available</a:t>
            </a:r>
            <a:endParaRPr lang="de-DE" dirty="0"/>
          </a:p>
          <a:p>
            <a:endParaRPr lang="de-DE" dirty="0"/>
          </a:p>
          <a:p>
            <a:r>
              <a:rPr lang="de-DE" dirty="0"/>
              <a:t>Summary statistics provide a good overview</a:t>
            </a:r>
            <a:endParaRPr lang="de-DE" dirty="0"/>
          </a:p>
          <a:p>
            <a:pPr lvl="1"/>
            <a:r>
              <a:rPr lang="de-DE" dirty="0"/>
              <a:t>Can be deceptive!</a:t>
            </a:r>
            <a:endParaRPr lang="de-DE" dirty="0"/>
          </a:p>
          <a:p>
            <a:pPr lvl="1"/>
            <a:endParaRPr lang="de-DE" dirty="0"/>
          </a:p>
          <a:p>
            <a:r>
              <a:rPr lang="de-DE" dirty="0"/>
              <a:t>Visualization is a powerful way to understand data</a:t>
            </a:r>
            <a:endParaRPr lang="de-DE" dirty="0"/>
          </a:p>
          <a:p>
            <a:endParaRPr lang="de-DE" dirty="0"/>
          </a:p>
          <a:p>
            <a:r>
              <a:rPr lang="de-DE" dirty="0"/>
              <a:t>Data prerpration tasks is important because real-world data is not clean and ordered </a:t>
            </a:r>
            <a:endParaRPr lang="de-DE" dirty="0"/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4" name="Ink 3"/>
              <p14:cNvContentPartPr/>
              <p14:nvPr/>
            </p14:nvContentPartPr>
            <p14:xfrm>
              <a:off x="3221462" y="2256252"/>
              <a:ext cx="3732480" cy="360"/>
            </p14:xfrm>
          </p:contentPart>
        </mc:Choice>
        <mc:Fallback xmlns="">
          <p:pic>
            <p:nvPicPr>
              <p:cNvPr id="4" name="Ink 3"/>
            </p:nvPicPr>
            <p:blipFill>
              <a:blip r:embed="rId2"/>
            </p:blipFill>
            <p:spPr>
              <a:xfrm>
                <a:off x="3221462" y="2256252"/>
                <a:ext cx="37324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5" name="Ink 4"/>
              <p14:cNvContentPartPr/>
              <p14:nvPr/>
            </p14:nvContentPartPr>
            <p14:xfrm>
              <a:off x="2759942" y="3312492"/>
              <a:ext cx="4621680" cy="10080"/>
            </p14:xfrm>
          </p:contentPart>
        </mc:Choice>
        <mc:Fallback xmlns="">
          <p:pic>
            <p:nvPicPr>
              <p:cNvPr id="5" name="Ink 4"/>
            </p:nvPicPr>
            <p:blipFill>
              <a:blip r:embed="rId4"/>
            </p:blipFill>
            <p:spPr>
              <a:xfrm>
                <a:off x="2759942" y="3312492"/>
                <a:ext cx="4621680" cy="10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6" name="Ink 5"/>
              <p14:cNvContentPartPr/>
              <p14:nvPr/>
            </p14:nvContentPartPr>
            <p14:xfrm>
              <a:off x="3690902" y="4739532"/>
              <a:ext cx="4664880" cy="75960"/>
            </p14:xfrm>
          </p:contentPart>
        </mc:Choice>
        <mc:Fallback xmlns="">
          <p:pic>
            <p:nvPicPr>
              <p:cNvPr id="6" name="Ink 5"/>
            </p:nvPicPr>
            <p:blipFill>
              <a:blip r:embed="rId6"/>
            </p:blipFill>
            <p:spPr>
              <a:xfrm>
                <a:off x="3690902" y="4739532"/>
                <a:ext cx="4664880" cy="759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7" name="Ink 6"/>
              <p14:cNvContentPartPr/>
              <p14:nvPr/>
            </p14:nvContentPartPr>
            <p14:xfrm>
              <a:off x="1199702" y="5595612"/>
              <a:ext cx="2601720" cy="9000"/>
            </p14:xfrm>
          </p:contentPart>
        </mc:Choice>
        <mc:Fallback xmlns="">
          <p:pic>
            <p:nvPicPr>
              <p:cNvPr id="7" name="Ink 6"/>
            </p:nvPicPr>
            <p:blipFill>
              <a:blip r:embed="rId8"/>
            </p:blipFill>
            <p:spPr>
              <a:xfrm>
                <a:off x="1199702" y="5595612"/>
                <a:ext cx="2601720" cy="900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755102" y="2818212"/>
            <a:ext cx="8128080" cy="3182400"/>
            <a:chOff x="755102" y="2818212"/>
            <a:chExt cx="8128080" cy="318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r:id="rId1" p14:bwMode="auto">
              <p14:nvContentPartPr>
                <p14:cNvPr id="4" name="Ink 3"/>
                <p14:cNvContentPartPr/>
                <p14:nvPr/>
              </p14:nvContentPartPr>
              <p14:xfrm>
                <a:off x="1566182" y="2818212"/>
                <a:ext cx="61560" cy="3080880"/>
              </p14:xfrm>
            </p:contentPart>
          </mc:Choice>
          <mc:Fallback xmlns="">
            <p:pic>
              <p:nvPicPr>
                <p:cNvPr id="4" name="Ink 3"/>
              </p:nvPicPr>
              <p:blipFill>
                <a:blip r:embed="rId2"/>
              </p:blipFill>
              <p:spPr>
                <a:xfrm>
                  <a:off x="1566182" y="2818212"/>
                  <a:ext cx="61560" cy="30808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3" p14:bwMode="auto">
              <p14:nvContentPartPr>
                <p14:cNvPr id="5" name="Ink 4"/>
                <p14:cNvContentPartPr/>
                <p14:nvPr/>
              </p14:nvContentPartPr>
              <p14:xfrm>
                <a:off x="755102" y="5469252"/>
                <a:ext cx="8128080" cy="18360"/>
              </p14:xfrm>
            </p:contentPart>
          </mc:Choice>
          <mc:Fallback xmlns="">
            <p:pic>
              <p:nvPicPr>
                <p:cNvPr id="5" name="Ink 4"/>
              </p:nvPicPr>
              <p:blipFill>
                <a:blip r:embed="rId4"/>
              </p:blipFill>
              <p:spPr>
                <a:xfrm>
                  <a:off x="755102" y="5469252"/>
                  <a:ext cx="8128080" cy="183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5" p14:bwMode="auto">
              <p14:nvContentPartPr>
                <p14:cNvPr id="7" name="Ink 6"/>
                <p14:cNvContentPartPr/>
                <p14:nvPr/>
              </p14:nvContentPartPr>
              <p14:xfrm>
                <a:off x="2181062" y="3212052"/>
                <a:ext cx="6389640" cy="2101680"/>
              </p14:xfrm>
            </p:contentPart>
          </mc:Choice>
          <mc:Fallback xmlns="">
            <p:pic>
              <p:nvPicPr>
                <p:cNvPr id="7" name="Ink 6"/>
              </p:nvPicPr>
              <p:blipFill>
                <a:blip r:embed="rId6"/>
              </p:blipFill>
              <p:spPr>
                <a:xfrm>
                  <a:off x="2181062" y="3212052"/>
                  <a:ext cx="6389640" cy="21016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7" p14:bwMode="auto">
              <p14:nvContentPartPr>
                <p14:cNvPr id="9" name="Ink 8"/>
                <p14:cNvContentPartPr/>
                <p14:nvPr/>
              </p14:nvContentPartPr>
              <p14:xfrm>
                <a:off x="3514862" y="4731252"/>
                <a:ext cx="9000" cy="771480"/>
              </p14:xfrm>
            </p:contentPart>
          </mc:Choice>
          <mc:Fallback xmlns="">
            <p:pic>
              <p:nvPicPr>
                <p:cNvPr id="9" name="Ink 8"/>
              </p:nvPicPr>
              <p:blipFill>
                <a:blip r:embed="rId8"/>
              </p:blipFill>
              <p:spPr>
                <a:xfrm>
                  <a:off x="3514862" y="4731252"/>
                  <a:ext cx="9000" cy="7714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9" p14:bwMode="auto">
              <p14:nvContentPartPr>
                <p14:cNvPr id="11" name="Ink 10"/>
                <p14:cNvContentPartPr/>
                <p14:nvPr/>
              </p14:nvContentPartPr>
              <p14:xfrm>
                <a:off x="3439262" y="5696052"/>
                <a:ext cx="360" cy="259920"/>
              </p14:xfrm>
            </p:contentPart>
          </mc:Choice>
          <mc:Fallback xmlns="">
            <p:pic>
              <p:nvPicPr>
                <p:cNvPr id="11" name="Ink 10"/>
              </p:nvPicPr>
              <p:blipFill>
                <a:blip r:embed="rId10"/>
              </p:blipFill>
              <p:spPr>
                <a:xfrm>
                  <a:off x="3439262" y="5696052"/>
                  <a:ext cx="360" cy="2599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11" p14:bwMode="auto">
              <p14:nvContentPartPr>
                <p14:cNvPr id="12" name="Ink 11"/>
                <p14:cNvContentPartPr/>
                <p14:nvPr/>
              </p14:nvContentPartPr>
              <p14:xfrm>
                <a:off x="3640502" y="5947692"/>
                <a:ext cx="360" cy="360"/>
              </p14:xfrm>
            </p:contentPart>
          </mc:Choice>
          <mc:Fallback xmlns="">
            <p:pic>
              <p:nvPicPr>
                <p:cNvPr id="12" name="Ink 11"/>
              </p:nvPicPr>
              <p:blipFill>
                <a:blip r:embed="rId12"/>
              </p:blipFill>
              <p:spPr>
                <a:xfrm>
                  <a:off x="3640502" y="5947692"/>
                  <a:ext cx="360" cy="3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13" p14:bwMode="auto">
              <p14:nvContentPartPr>
                <p14:cNvPr id="13" name="Ink 12"/>
                <p14:cNvContentPartPr/>
                <p14:nvPr/>
              </p14:nvContentPartPr>
              <p14:xfrm>
                <a:off x="3849662" y="5737812"/>
                <a:ext cx="145440" cy="262800"/>
              </p14:xfrm>
            </p:contentPart>
          </mc:Choice>
          <mc:Fallback xmlns="">
            <p:pic>
              <p:nvPicPr>
                <p:cNvPr id="13" name="Ink 12"/>
              </p:nvPicPr>
              <p:blipFill>
                <a:blip r:embed="rId14"/>
              </p:blipFill>
              <p:spPr>
                <a:xfrm>
                  <a:off x="3849662" y="5737812"/>
                  <a:ext cx="145440" cy="2628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15" p14:bwMode="auto">
              <p14:nvContentPartPr>
                <p14:cNvPr id="15" name="Ink 14"/>
                <p14:cNvContentPartPr/>
                <p14:nvPr/>
              </p14:nvContentPartPr>
              <p14:xfrm>
                <a:off x="7012982" y="4647372"/>
                <a:ext cx="9360" cy="771480"/>
              </p14:xfrm>
            </p:contentPart>
          </mc:Choice>
          <mc:Fallback xmlns="">
            <p:pic>
              <p:nvPicPr>
                <p:cNvPr id="15" name="Ink 14"/>
              </p:nvPicPr>
              <p:blipFill>
                <a:blip r:embed="rId16"/>
              </p:blipFill>
              <p:spPr>
                <a:xfrm>
                  <a:off x="7012982" y="4647372"/>
                  <a:ext cx="9360" cy="7714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17" p14:bwMode="auto">
              <p14:nvContentPartPr>
                <p14:cNvPr id="16" name="Ink 15"/>
                <p14:cNvContentPartPr/>
                <p14:nvPr/>
              </p14:nvContentPartPr>
              <p14:xfrm>
                <a:off x="7038182" y="5628732"/>
                <a:ext cx="9000" cy="142560"/>
              </p14:xfrm>
            </p:contentPart>
          </mc:Choice>
          <mc:Fallback xmlns="">
            <p:pic>
              <p:nvPicPr>
                <p:cNvPr id="16" name="Ink 15"/>
              </p:nvPicPr>
              <p:blipFill>
                <a:blip r:embed="rId18"/>
              </p:blipFill>
              <p:spPr>
                <a:xfrm>
                  <a:off x="7038182" y="5628732"/>
                  <a:ext cx="9000" cy="1425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19" p14:bwMode="auto">
              <p14:nvContentPartPr>
                <p14:cNvPr id="17" name="Ink 16"/>
                <p14:cNvContentPartPr/>
                <p14:nvPr/>
              </p14:nvContentPartPr>
              <p14:xfrm>
                <a:off x="7205942" y="5796852"/>
                <a:ext cx="360" cy="360"/>
              </p14:xfrm>
            </p:contentPart>
          </mc:Choice>
          <mc:Fallback xmlns="">
            <p:pic>
              <p:nvPicPr>
                <p:cNvPr id="17" name="Ink 16"/>
              </p:nvPicPr>
              <p:blipFill>
                <a:blip r:embed="rId12"/>
              </p:blipFill>
              <p:spPr>
                <a:xfrm>
                  <a:off x="7205942" y="5796852"/>
                  <a:ext cx="360" cy="3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20" p14:bwMode="auto">
              <p14:nvContentPartPr>
                <p14:cNvPr id="18" name="Ink 17"/>
                <p14:cNvContentPartPr/>
                <p14:nvPr/>
              </p14:nvContentPartPr>
              <p14:xfrm>
                <a:off x="7303862" y="5521812"/>
                <a:ext cx="196200" cy="344520"/>
              </p14:xfrm>
            </p:contentPart>
          </mc:Choice>
          <mc:Fallback xmlns="">
            <p:pic>
              <p:nvPicPr>
                <p:cNvPr id="18" name="Ink 17"/>
              </p:nvPicPr>
              <p:blipFill>
                <a:blip r:embed="rId21"/>
              </p:blipFill>
              <p:spPr>
                <a:xfrm>
                  <a:off x="7303862" y="5521812"/>
                  <a:ext cx="196200" cy="3445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22" p14:bwMode="auto">
              <p14:nvContentPartPr>
                <p14:cNvPr id="20" name="Ink 19"/>
                <p14:cNvContentPartPr/>
                <p14:nvPr/>
              </p14:nvContentPartPr>
              <p14:xfrm>
                <a:off x="3304262" y="5192772"/>
                <a:ext cx="202320" cy="282240"/>
              </p14:xfrm>
            </p:contentPart>
          </mc:Choice>
          <mc:Fallback xmlns="">
            <p:pic>
              <p:nvPicPr>
                <p:cNvPr id="20" name="Ink 19"/>
              </p:nvPicPr>
              <p:blipFill>
                <a:blip r:embed="rId23"/>
              </p:blipFill>
              <p:spPr>
                <a:xfrm>
                  <a:off x="3304262" y="5192772"/>
                  <a:ext cx="202320" cy="2822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24" p14:bwMode="auto">
              <p14:nvContentPartPr>
                <p14:cNvPr id="21" name="Ink 20"/>
                <p14:cNvContentPartPr/>
                <p14:nvPr/>
              </p14:nvContentPartPr>
              <p14:xfrm>
                <a:off x="3031022" y="5058492"/>
                <a:ext cx="416880" cy="463680"/>
              </p14:xfrm>
            </p:contentPart>
          </mc:Choice>
          <mc:Fallback xmlns="">
            <p:pic>
              <p:nvPicPr>
                <p:cNvPr id="21" name="Ink 20"/>
              </p:nvPicPr>
              <p:blipFill>
                <a:blip r:embed="rId25"/>
              </p:blipFill>
              <p:spPr>
                <a:xfrm>
                  <a:off x="3031022" y="5058492"/>
                  <a:ext cx="416880" cy="4636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26" p14:bwMode="auto">
              <p14:nvContentPartPr>
                <p14:cNvPr id="23" name="Ink 22"/>
                <p14:cNvContentPartPr/>
                <p14:nvPr/>
              </p14:nvContentPartPr>
              <p14:xfrm>
                <a:off x="2941022" y="5050212"/>
                <a:ext cx="373320" cy="303840"/>
              </p14:xfrm>
            </p:contentPart>
          </mc:Choice>
          <mc:Fallback xmlns="">
            <p:pic>
              <p:nvPicPr>
                <p:cNvPr id="23" name="Ink 22"/>
              </p:nvPicPr>
              <p:blipFill>
                <a:blip r:embed="rId27"/>
              </p:blipFill>
              <p:spPr>
                <a:xfrm>
                  <a:off x="2941022" y="5050212"/>
                  <a:ext cx="373320" cy="3038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28" p14:bwMode="auto">
              <p14:nvContentPartPr>
                <p14:cNvPr id="24" name="Ink 23"/>
                <p14:cNvContentPartPr/>
                <p14:nvPr/>
              </p14:nvContentPartPr>
              <p14:xfrm>
                <a:off x="2688302" y="5192772"/>
                <a:ext cx="248040" cy="238320"/>
              </p14:xfrm>
            </p:contentPart>
          </mc:Choice>
          <mc:Fallback xmlns="">
            <p:pic>
              <p:nvPicPr>
                <p:cNvPr id="24" name="Ink 23"/>
              </p:nvPicPr>
              <p:blipFill>
                <a:blip r:embed="rId29"/>
              </p:blipFill>
              <p:spPr>
                <a:xfrm>
                  <a:off x="2688302" y="5192772"/>
                  <a:ext cx="248040" cy="2383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30" p14:bwMode="auto">
              <p14:nvContentPartPr>
                <p14:cNvPr id="25" name="Ink 24"/>
                <p14:cNvContentPartPr/>
                <p14:nvPr/>
              </p14:nvContentPartPr>
              <p14:xfrm>
                <a:off x="2470502" y="5234532"/>
                <a:ext cx="205920" cy="138600"/>
              </p14:xfrm>
            </p:contentPart>
          </mc:Choice>
          <mc:Fallback xmlns="">
            <p:pic>
              <p:nvPicPr>
                <p:cNvPr id="25" name="Ink 24"/>
              </p:nvPicPr>
              <p:blipFill>
                <a:blip r:embed="rId31"/>
              </p:blipFill>
              <p:spPr>
                <a:xfrm>
                  <a:off x="2470502" y="5234532"/>
                  <a:ext cx="205920" cy="1386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32" p14:bwMode="auto">
              <p14:nvContentPartPr>
                <p14:cNvPr id="27" name="Ink 26"/>
                <p14:cNvContentPartPr/>
                <p14:nvPr/>
              </p14:nvContentPartPr>
              <p14:xfrm>
                <a:off x="7903982" y="5243172"/>
                <a:ext cx="233280" cy="167040"/>
              </p14:xfrm>
            </p:contentPart>
          </mc:Choice>
          <mc:Fallback xmlns="">
            <p:pic>
              <p:nvPicPr>
                <p:cNvPr id="27" name="Ink 26"/>
              </p:nvPicPr>
              <p:blipFill>
                <a:blip r:embed="rId33"/>
              </p:blipFill>
              <p:spPr>
                <a:xfrm>
                  <a:off x="7903982" y="5243172"/>
                  <a:ext cx="233280" cy="1670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34" p14:bwMode="auto">
              <p14:nvContentPartPr>
                <p14:cNvPr id="28" name="Ink 27"/>
                <p14:cNvContentPartPr/>
                <p14:nvPr/>
              </p14:nvContentPartPr>
              <p14:xfrm>
                <a:off x="7563782" y="5209332"/>
                <a:ext cx="313560" cy="213480"/>
              </p14:xfrm>
            </p:contentPart>
          </mc:Choice>
          <mc:Fallback xmlns="">
            <p:pic>
              <p:nvPicPr>
                <p:cNvPr id="28" name="Ink 27"/>
              </p:nvPicPr>
              <p:blipFill>
                <a:blip r:embed="rId35"/>
              </p:blipFill>
              <p:spPr>
                <a:xfrm>
                  <a:off x="7563782" y="5209332"/>
                  <a:ext cx="313560" cy="2134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36" p14:bwMode="auto">
              <p14:nvContentPartPr>
                <p14:cNvPr id="29" name="Ink 28"/>
                <p14:cNvContentPartPr/>
                <p14:nvPr/>
              </p14:nvContentPartPr>
              <p14:xfrm>
                <a:off x="7331582" y="5159292"/>
                <a:ext cx="302400" cy="291960"/>
              </p14:xfrm>
            </p:contentPart>
          </mc:Choice>
          <mc:Fallback xmlns="">
            <p:pic>
              <p:nvPicPr>
                <p:cNvPr id="29" name="Ink 28"/>
              </p:nvPicPr>
              <p:blipFill>
                <a:blip r:embed="rId37"/>
              </p:blipFill>
              <p:spPr>
                <a:xfrm>
                  <a:off x="7331582" y="5159292"/>
                  <a:ext cx="302400" cy="2919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38" p14:bwMode="auto">
              <p14:nvContentPartPr>
                <p14:cNvPr id="30" name="Ink 29"/>
                <p14:cNvContentPartPr/>
                <p14:nvPr/>
              </p14:nvContentPartPr>
              <p14:xfrm>
                <a:off x="7233302" y="5016372"/>
                <a:ext cx="300240" cy="307440"/>
              </p14:xfrm>
            </p:contentPart>
          </mc:Choice>
          <mc:Fallback xmlns="">
            <p:pic>
              <p:nvPicPr>
                <p:cNvPr id="30" name="Ink 29"/>
              </p:nvPicPr>
              <p:blipFill>
                <a:blip r:embed="rId39"/>
              </p:blipFill>
              <p:spPr>
                <a:xfrm>
                  <a:off x="7233302" y="5016372"/>
                  <a:ext cx="300240" cy="3074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40" p14:bwMode="auto">
              <p14:nvContentPartPr>
                <p14:cNvPr id="31" name="Ink 30"/>
                <p14:cNvContentPartPr/>
                <p14:nvPr/>
              </p14:nvContentPartPr>
              <p14:xfrm>
                <a:off x="7097582" y="4924212"/>
                <a:ext cx="293400" cy="249120"/>
              </p14:xfrm>
            </p:contentPart>
          </mc:Choice>
          <mc:Fallback xmlns="">
            <p:pic>
              <p:nvPicPr>
                <p:cNvPr id="31" name="Ink 30"/>
              </p:nvPicPr>
              <p:blipFill>
                <a:blip r:embed="rId41"/>
              </p:blipFill>
              <p:spPr>
                <a:xfrm>
                  <a:off x="7097582" y="4924212"/>
                  <a:ext cx="293400" cy="2491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42" p14:bwMode="auto">
              <p14:nvContentPartPr>
                <p14:cNvPr id="32" name="Ink 31"/>
                <p14:cNvContentPartPr/>
                <p14:nvPr/>
              </p14:nvContentPartPr>
              <p14:xfrm>
                <a:off x="7031702" y="4790292"/>
                <a:ext cx="149040" cy="209880"/>
              </p14:xfrm>
            </p:contentPart>
          </mc:Choice>
          <mc:Fallback xmlns="">
            <p:pic>
              <p:nvPicPr>
                <p:cNvPr id="32" name="Ink 31"/>
              </p:nvPicPr>
              <p:blipFill>
                <a:blip r:embed="rId43"/>
              </p:blipFill>
              <p:spPr>
                <a:xfrm>
                  <a:off x="7031702" y="4790292"/>
                  <a:ext cx="149040" cy="209880"/>
                </a:xfrm>
                <a:prstGeom prst="rect"/>
              </p:spPr>
            </p:pic>
          </mc:Fallback>
        </mc:AlternateContent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081982" y="2273532"/>
            <a:ext cx="8650080" cy="3373920"/>
            <a:chOff x="1081982" y="2273532"/>
            <a:chExt cx="8650080" cy="3373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r:id="rId1" p14:bwMode="auto">
              <p14:nvContentPartPr>
                <p14:cNvPr id="4" name="Ink 3"/>
                <p14:cNvContentPartPr/>
                <p14:nvPr/>
              </p14:nvContentPartPr>
              <p14:xfrm>
                <a:off x="2381942" y="2273532"/>
                <a:ext cx="57960" cy="3373920"/>
              </p14:xfrm>
            </p:contentPart>
          </mc:Choice>
          <mc:Fallback xmlns="">
            <p:pic>
              <p:nvPicPr>
                <p:cNvPr id="4" name="Ink 3"/>
              </p:nvPicPr>
              <p:blipFill>
                <a:blip r:embed="rId2"/>
              </p:blipFill>
              <p:spPr>
                <a:xfrm>
                  <a:off x="2381942" y="2273532"/>
                  <a:ext cx="57960" cy="33739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3" p14:bwMode="auto">
              <p14:nvContentPartPr>
                <p14:cNvPr id="5" name="Ink 4"/>
                <p14:cNvContentPartPr/>
                <p14:nvPr/>
              </p14:nvContentPartPr>
              <p14:xfrm>
                <a:off x="1081982" y="5165772"/>
                <a:ext cx="8650080" cy="212400"/>
              </p14:xfrm>
            </p:contentPart>
          </mc:Choice>
          <mc:Fallback xmlns="">
            <p:pic>
              <p:nvPicPr>
                <p:cNvPr id="5" name="Ink 4"/>
              </p:nvPicPr>
              <p:blipFill>
                <a:blip r:embed="rId4"/>
              </p:blipFill>
              <p:spPr>
                <a:xfrm>
                  <a:off x="1081982" y="5165772"/>
                  <a:ext cx="8650080" cy="2124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5" p14:bwMode="auto">
              <p14:nvContentPartPr>
                <p14:cNvPr id="9" name="Ink 8"/>
                <p14:cNvContentPartPr/>
                <p14:nvPr/>
              </p14:nvContentPartPr>
              <p14:xfrm>
                <a:off x="2659502" y="2490612"/>
                <a:ext cx="6486120" cy="2887560"/>
              </p14:xfrm>
            </p:contentPart>
          </mc:Choice>
          <mc:Fallback xmlns="">
            <p:pic>
              <p:nvPicPr>
                <p:cNvPr id="9" name="Ink 8"/>
              </p:nvPicPr>
              <p:blipFill>
                <a:blip r:embed="rId6"/>
              </p:blipFill>
              <p:spPr>
                <a:xfrm>
                  <a:off x="2659502" y="2490612"/>
                  <a:ext cx="6486120" cy="2887560"/>
                </a:xfrm>
                <a:prstGeom prst="rect"/>
              </p:spPr>
            </p:pic>
          </mc:Fallback>
        </mc:AlternateContent>
      </p:grpSp>
      <p:grpSp>
        <p:nvGrpSpPr>
          <p:cNvPr id="14" name="Group 13"/>
          <p:cNvGrpSpPr/>
          <p:nvPr/>
        </p:nvGrpSpPr>
        <p:grpSpPr>
          <a:xfrm>
            <a:off x="4383902" y="4454412"/>
            <a:ext cx="501120" cy="1495080"/>
            <a:chOff x="4383902" y="4454412"/>
            <a:chExt cx="501120" cy="1495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r:id="rId7" p14:bwMode="auto">
              <p14:nvContentPartPr>
                <p14:cNvPr id="11" name="Ink 10"/>
                <p14:cNvContentPartPr/>
                <p14:nvPr/>
              </p14:nvContentPartPr>
              <p14:xfrm>
                <a:off x="4587302" y="4454412"/>
                <a:ext cx="26640" cy="955080"/>
              </p14:xfrm>
            </p:contentPart>
          </mc:Choice>
          <mc:Fallback xmlns="">
            <p:pic>
              <p:nvPicPr>
                <p:cNvPr id="11" name="Ink 10"/>
              </p:nvPicPr>
              <p:blipFill>
                <a:blip r:embed="rId8"/>
              </p:blipFill>
              <p:spPr>
                <a:xfrm>
                  <a:off x="4587302" y="4454412"/>
                  <a:ext cx="26640" cy="9550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9" p14:bwMode="auto">
              <p14:nvContentPartPr>
                <p14:cNvPr id="12" name="Ink 11"/>
                <p14:cNvContentPartPr/>
                <p14:nvPr/>
              </p14:nvContentPartPr>
              <p14:xfrm>
                <a:off x="4383902" y="5662572"/>
                <a:ext cx="213480" cy="286920"/>
              </p14:xfrm>
            </p:contentPart>
          </mc:Choice>
          <mc:Fallback xmlns="">
            <p:pic>
              <p:nvPicPr>
                <p:cNvPr id="12" name="Ink 11"/>
              </p:nvPicPr>
              <p:blipFill>
                <a:blip r:embed="rId10"/>
              </p:blipFill>
              <p:spPr>
                <a:xfrm>
                  <a:off x="4383902" y="5662572"/>
                  <a:ext cx="213480" cy="2869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11" p14:bwMode="auto">
              <p14:nvContentPartPr>
                <p14:cNvPr id="13" name="Ink 12"/>
                <p14:cNvContentPartPr/>
                <p14:nvPr/>
              </p14:nvContentPartPr>
              <p14:xfrm>
                <a:off x="4697102" y="5770212"/>
                <a:ext cx="187920" cy="161640"/>
              </p14:xfrm>
            </p:contentPart>
          </mc:Choice>
          <mc:Fallback xmlns="">
            <p:pic>
              <p:nvPicPr>
                <p:cNvPr id="13" name="Ink 12"/>
              </p:nvPicPr>
              <p:blipFill>
                <a:blip r:embed="rId12"/>
              </p:blipFill>
              <p:spPr>
                <a:xfrm>
                  <a:off x="4697102" y="5770212"/>
                  <a:ext cx="187920" cy="161640"/>
                </a:xfrm>
                <a:prstGeom prst="rect"/>
              </p:spPr>
            </p:pic>
          </mc:Fallback>
        </mc:AlternateContent>
      </p:grpSp>
      <p:grpSp>
        <p:nvGrpSpPr>
          <p:cNvPr id="24" name="Group 23"/>
          <p:cNvGrpSpPr/>
          <p:nvPr/>
        </p:nvGrpSpPr>
        <p:grpSpPr>
          <a:xfrm>
            <a:off x="3799262" y="4823412"/>
            <a:ext cx="731160" cy="457560"/>
            <a:chOff x="3799262" y="4823412"/>
            <a:chExt cx="731160" cy="457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r:id="rId13" p14:bwMode="auto">
              <p14:nvContentPartPr>
                <p14:cNvPr id="19" name="Ink 18"/>
                <p14:cNvContentPartPr/>
                <p14:nvPr/>
              </p14:nvContentPartPr>
              <p14:xfrm>
                <a:off x="4390742" y="5142372"/>
                <a:ext cx="139680" cy="138600"/>
              </p14:xfrm>
            </p:contentPart>
          </mc:Choice>
          <mc:Fallback xmlns="">
            <p:pic>
              <p:nvPicPr>
                <p:cNvPr id="19" name="Ink 18"/>
              </p:nvPicPr>
              <p:blipFill>
                <a:blip r:embed="rId14"/>
              </p:blipFill>
              <p:spPr>
                <a:xfrm>
                  <a:off x="4390742" y="5142372"/>
                  <a:ext cx="139680" cy="1386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15" p14:bwMode="auto">
              <p14:nvContentPartPr>
                <p14:cNvPr id="20" name="Ink 19"/>
                <p14:cNvContentPartPr/>
                <p14:nvPr/>
              </p14:nvContentPartPr>
              <p14:xfrm>
                <a:off x="4239902" y="4999812"/>
                <a:ext cx="214920" cy="248040"/>
              </p14:xfrm>
            </p:contentPart>
          </mc:Choice>
          <mc:Fallback xmlns="">
            <p:pic>
              <p:nvPicPr>
                <p:cNvPr id="20" name="Ink 19"/>
              </p:nvPicPr>
              <p:blipFill>
                <a:blip r:embed="rId16"/>
              </p:blipFill>
              <p:spPr>
                <a:xfrm>
                  <a:off x="4239902" y="4999812"/>
                  <a:ext cx="214920" cy="2480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17" p14:bwMode="auto">
              <p14:nvContentPartPr>
                <p14:cNvPr id="21" name="Ink 20"/>
                <p14:cNvContentPartPr/>
                <p14:nvPr/>
              </p14:nvContentPartPr>
              <p14:xfrm>
                <a:off x="4159622" y="4882092"/>
                <a:ext cx="345600" cy="335880"/>
              </p14:xfrm>
            </p:contentPart>
          </mc:Choice>
          <mc:Fallback xmlns="">
            <p:pic>
              <p:nvPicPr>
                <p:cNvPr id="21" name="Ink 20"/>
              </p:nvPicPr>
              <p:blipFill>
                <a:blip r:embed="rId18"/>
              </p:blipFill>
              <p:spPr>
                <a:xfrm>
                  <a:off x="4159622" y="4882092"/>
                  <a:ext cx="345600" cy="3358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19" p14:bwMode="auto">
              <p14:nvContentPartPr>
                <p14:cNvPr id="22" name="Ink 21"/>
                <p14:cNvContentPartPr/>
                <p14:nvPr/>
              </p14:nvContentPartPr>
              <p14:xfrm>
                <a:off x="3954782" y="4823412"/>
                <a:ext cx="298800" cy="384840"/>
              </p14:xfrm>
            </p:contentPart>
          </mc:Choice>
          <mc:Fallback xmlns="">
            <p:pic>
              <p:nvPicPr>
                <p:cNvPr id="22" name="Ink 21"/>
              </p:nvPicPr>
              <p:blipFill>
                <a:blip r:embed="rId20"/>
              </p:blipFill>
              <p:spPr>
                <a:xfrm>
                  <a:off x="3954782" y="4823412"/>
                  <a:ext cx="298800" cy="3848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21" p14:bwMode="auto">
              <p14:nvContentPartPr>
                <p14:cNvPr id="23" name="Ink 22"/>
                <p14:cNvContentPartPr/>
                <p14:nvPr/>
              </p14:nvContentPartPr>
              <p14:xfrm>
                <a:off x="3799262" y="4965972"/>
                <a:ext cx="252720" cy="282240"/>
              </p14:xfrm>
            </p:contentPart>
          </mc:Choice>
          <mc:Fallback xmlns="">
            <p:pic>
              <p:nvPicPr>
                <p:cNvPr id="23" name="Ink 22"/>
              </p:nvPicPr>
              <p:blipFill>
                <a:blip r:embed="rId22"/>
              </p:blipFill>
              <p:spPr>
                <a:xfrm>
                  <a:off x="3799262" y="4965972"/>
                  <a:ext cx="252720" cy="282240"/>
                </a:xfrm>
                <a:prstGeom prst="rect"/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25" name="Ink 24"/>
              <p14:cNvContentPartPr/>
              <p14:nvPr/>
            </p14:nvContentPartPr>
            <p14:xfrm>
              <a:off x="5939462" y="2525172"/>
              <a:ext cx="17640" cy="2851560"/>
            </p14:xfrm>
          </p:contentPart>
        </mc:Choice>
        <mc:Fallback xmlns="">
          <p:pic>
            <p:nvPicPr>
              <p:cNvPr id="25" name="Ink 24"/>
            </p:nvPicPr>
            <p:blipFill>
              <a:blip r:embed="rId24"/>
            </p:blipFill>
            <p:spPr>
              <a:xfrm>
                <a:off x="5939462" y="2525172"/>
                <a:ext cx="17640" cy="2851560"/>
              </a:xfrm>
              <a:prstGeom prst="rect"/>
            </p:spPr>
          </p:pic>
        </mc:Fallback>
      </mc:AlternateContent>
      <p:grpSp>
        <p:nvGrpSpPr>
          <p:cNvPr id="29" name="Group 28"/>
          <p:cNvGrpSpPr/>
          <p:nvPr/>
        </p:nvGrpSpPr>
        <p:grpSpPr>
          <a:xfrm>
            <a:off x="5662262" y="5503092"/>
            <a:ext cx="437400" cy="329040"/>
            <a:chOff x="5662262" y="5503092"/>
            <a:chExt cx="437400" cy="329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r:id="rId25" p14:bwMode="auto">
              <p14:nvContentPartPr>
                <p14:cNvPr id="26" name="Ink 25"/>
                <p14:cNvContentPartPr/>
                <p14:nvPr/>
              </p14:nvContentPartPr>
              <p14:xfrm>
                <a:off x="5662262" y="5527932"/>
                <a:ext cx="194040" cy="288000"/>
              </p14:xfrm>
            </p:contentPart>
          </mc:Choice>
          <mc:Fallback xmlns="">
            <p:pic>
              <p:nvPicPr>
                <p:cNvPr id="26" name="Ink 25"/>
              </p:nvPicPr>
              <p:blipFill>
                <a:blip r:embed="rId26"/>
              </p:blipFill>
              <p:spPr>
                <a:xfrm>
                  <a:off x="5662262" y="5527932"/>
                  <a:ext cx="194040" cy="2880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27" p14:bwMode="auto">
              <p14:nvContentPartPr>
                <p14:cNvPr id="27" name="Ink 26"/>
                <p14:cNvContentPartPr/>
                <p14:nvPr/>
              </p14:nvContentPartPr>
              <p14:xfrm>
                <a:off x="5763062" y="5694972"/>
                <a:ext cx="151920" cy="43200"/>
              </p14:xfrm>
            </p:contentPart>
          </mc:Choice>
          <mc:Fallback xmlns="">
            <p:pic>
              <p:nvPicPr>
                <p:cNvPr id="27" name="Ink 26"/>
              </p:nvPicPr>
              <p:blipFill>
                <a:blip r:embed="rId28"/>
              </p:blipFill>
              <p:spPr>
                <a:xfrm>
                  <a:off x="5763062" y="5694972"/>
                  <a:ext cx="151920" cy="432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29" p14:bwMode="auto">
              <p14:nvContentPartPr>
                <p14:cNvPr id="28" name="Ink 27"/>
                <p14:cNvContentPartPr/>
                <p14:nvPr/>
              </p14:nvContentPartPr>
              <p14:xfrm>
                <a:off x="5925062" y="5503092"/>
                <a:ext cx="174600" cy="329040"/>
              </p14:xfrm>
            </p:contentPart>
          </mc:Choice>
          <mc:Fallback xmlns="">
            <p:pic>
              <p:nvPicPr>
                <p:cNvPr id="28" name="Ink 27"/>
              </p:nvPicPr>
              <p:blipFill>
                <a:blip r:embed="rId30"/>
              </p:blipFill>
              <p:spPr>
                <a:xfrm>
                  <a:off x="5925062" y="5503092"/>
                  <a:ext cx="174600" cy="329040"/>
                </a:xfrm>
                <a:prstGeom prst="rect"/>
              </p:spPr>
            </p:pic>
          </mc:Fallback>
        </mc:AlternateContent>
      </p:grpSp>
      <p:grpSp>
        <p:nvGrpSpPr>
          <p:cNvPr id="39" name="Group 38"/>
          <p:cNvGrpSpPr/>
          <p:nvPr/>
        </p:nvGrpSpPr>
        <p:grpSpPr>
          <a:xfrm>
            <a:off x="7295222" y="4639092"/>
            <a:ext cx="825480" cy="1336320"/>
            <a:chOff x="7295222" y="4639092"/>
            <a:chExt cx="825480" cy="133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r:id="rId31" p14:bwMode="auto">
              <p14:nvContentPartPr>
                <p14:cNvPr id="15" name="Ink 14"/>
                <p14:cNvContentPartPr/>
                <p14:nvPr/>
              </p14:nvContentPartPr>
              <p14:xfrm>
                <a:off x="7407542" y="4639092"/>
                <a:ext cx="46080" cy="717120"/>
              </p14:xfrm>
            </p:contentPart>
          </mc:Choice>
          <mc:Fallback xmlns="">
            <p:pic>
              <p:nvPicPr>
                <p:cNvPr id="15" name="Ink 14"/>
              </p:nvPicPr>
              <p:blipFill>
                <a:blip r:embed="rId32"/>
              </p:blipFill>
              <p:spPr>
                <a:xfrm>
                  <a:off x="7407542" y="4639092"/>
                  <a:ext cx="46080" cy="7171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33" p14:bwMode="auto">
              <p14:nvContentPartPr>
                <p14:cNvPr id="16" name="Ink 15"/>
                <p14:cNvContentPartPr/>
                <p14:nvPr/>
              </p14:nvContentPartPr>
              <p14:xfrm>
                <a:off x="7295222" y="5569332"/>
                <a:ext cx="272520" cy="406080"/>
              </p14:xfrm>
            </p:contentPart>
          </mc:Choice>
          <mc:Fallback xmlns="">
            <p:pic>
              <p:nvPicPr>
                <p:cNvPr id="16" name="Ink 15"/>
              </p:nvPicPr>
              <p:blipFill>
                <a:blip r:embed="rId34"/>
              </p:blipFill>
              <p:spPr>
                <a:xfrm>
                  <a:off x="7295222" y="5569332"/>
                  <a:ext cx="272520" cy="4060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35" p14:bwMode="auto">
              <p14:nvContentPartPr>
                <p14:cNvPr id="17" name="Ink 16"/>
                <p14:cNvContentPartPr/>
                <p14:nvPr/>
              </p14:nvContentPartPr>
              <p14:xfrm>
                <a:off x="7724702" y="5713692"/>
                <a:ext cx="204480" cy="193320"/>
              </p14:xfrm>
            </p:contentPart>
          </mc:Choice>
          <mc:Fallback xmlns="">
            <p:pic>
              <p:nvPicPr>
                <p:cNvPr id="17" name="Ink 16"/>
              </p:nvPicPr>
              <p:blipFill>
                <a:blip r:embed="rId36"/>
              </p:blipFill>
              <p:spPr>
                <a:xfrm>
                  <a:off x="7724702" y="5713692"/>
                  <a:ext cx="204480" cy="1933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37" p14:bwMode="auto">
              <p14:nvContentPartPr>
                <p14:cNvPr id="30" name="Ink 29"/>
                <p14:cNvContentPartPr/>
                <p14:nvPr/>
              </p14:nvContentPartPr>
              <p14:xfrm>
                <a:off x="7976702" y="5259732"/>
                <a:ext cx="144000" cy="105480"/>
              </p14:xfrm>
            </p:contentPart>
          </mc:Choice>
          <mc:Fallback xmlns="">
            <p:pic>
              <p:nvPicPr>
                <p:cNvPr id="30" name="Ink 29"/>
              </p:nvPicPr>
              <p:blipFill>
                <a:blip r:embed="rId38"/>
              </p:blipFill>
              <p:spPr>
                <a:xfrm>
                  <a:off x="7976702" y="5259732"/>
                  <a:ext cx="144000" cy="1054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39" p14:bwMode="auto">
              <p14:nvContentPartPr>
                <p14:cNvPr id="31" name="Ink 30"/>
                <p14:cNvContentPartPr/>
                <p14:nvPr/>
              </p14:nvContentPartPr>
              <p14:xfrm>
                <a:off x="7870502" y="5209332"/>
                <a:ext cx="133200" cy="146880"/>
              </p14:xfrm>
            </p:contentPart>
          </mc:Choice>
          <mc:Fallback xmlns="">
            <p:pic>
              <p:nvPicPr>
                <p:cNvPr id="31" name="Ink 30"/>
              </p:nvPicPr>
              <p:blipFill>
                <a:blip r:embed="rId40"/>
              </p:blipFill>
              <p:spPr>
                <a:xfrm>
                  <a:off x="7870502" y="5209332"/>
                  <a:ext cx="133200" cy="1468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41" p14:bwMode="auto">
              <p14:nvContentPartPr>
                <p14:cNvPr id="32" name="Ink 31"/>
                <p14:cNvContentPartPr/>
                <p14:nvPr/>
              </p14:nvContentPartPr>
              <p14:xfrm>
                <a:off x="7846382" y="5125452"/>
                <a:ext cx="115200" cy="196920"/>
              </p14:xfrm>
            </p:contentPart>
          </mc:Choice>
          <mc:Fallback xmlns="">
            <p:pic>
              <p:nvPicPr>
                <p:cNvPr id="32" name="Ink 31"/>
              </p:nvPicPr>
              <p:blipFill>
                <a:blip r:embed="rId42"/>
              </p:blipFill>
              <p:spPr>
                <a:xfrm>
                  <a:off x="7846382" y="5125452"/>
                  <a:ext cx="115200" cy="1969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43" p14:bwMode="auto">
              <p14:nvContentPartPr>
                <p14:cNvPr id="33" name="Ink 32"/>
                <p14:cNvContentPartPr/>
                <p14:nvPr/>
              </p14:nvContentPartPr>
              <p14:xfrm>
                <a:off x="7783742" y="5091972"/>
                <a:ext cx="135720" cy="260640"/>
              </p14:xfrm>
            </p:contentPart>
          </mc:Choice>
          <mc:Fallback xmlns="">
            <p:pic>
              <p:nvPicPr>
                <p:cNvPr id="33" name="Ink 32"/>
              </p:nvPicPr>
              <p:blipFill>
                <a:blip r:embed="rId44"/>
              </p:blipFill>
              <p:spPr>
                <a:xfrm>
                  <a:off x="7783742" y="5091972"/>
                  <a:ext cx="135720" cy="2606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45" p14:bwMode="auto">
              <p14:nvContentPartPr>
                <p14:cNvPr id="34" name="Ink 33"/>
                <p14:cNvContentPartPr/>
                <p14:nvPr/>
              </p14:nvContentPartPr>
              <p14:xfrm>
                <a:off x="7685822" y="5066772"/>
                <a:ext cx="158040" cy="264240"/>
              </p14:xfrm>
            </p:contentPart>
          </mc:Choice>
          <mc:Fallback xmlns="">
            <p:pic>
              <p:nvPicPr>
                <p:cNvPr id="34" name="Ink 33"/>
              </p:nvPicPr>
              <p:blipFill>
                <a:blip r:embed="rId46"/>
              </p:blipFill>
              <p:spPr>
                <a:xfrm>
                  <a:off x="7685822" y="5066772"/>
                  <a:ext cx="158040" cy="2642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47" p14:bwMode="auto">
              <p14:nvContentPartPr>
                <p14:cNvPr id="35" name="Ink 34"/>
                <p14:cNvContentPartPr/>
                <p14:nvPr/>
              </p14:nvContentPartPr>
              <p14:xfrm>
                <a:off x="7587542" y="4991532"/>
                <a:ext cx="172440" cy="354960"/>
              </p14:xfrm>
            </p:contentPart>
          </mc:Choice>
          <mc:Fallback xmlns="">
            <p:pic>
              <p:nvPicPr>
                <p:cNvPr id="35" name="Ink 34"/>
              </p:nvPicPr>
              <p:blipFill>
                <a:blip r:embed="rId48"/>
              </p:blipFill>
              <p:spPr>
                <a:xfrm>
                  <a:off x="7587542" y="4991532"/>
                  <a:ext cx="172440" cy="3549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49" p14:bwMode="auto">
              <p14:nvContentPartPr>
                <p14:cNvPr id="36" name="Ink 35"/>
                <p14:cNvContentPartPr/>
                <p14:nvPr/>
              </p14:nvContentPartPr>
              <p14:xfrm>
                <a:off x="7491782" y="4915932"/>
                <a:ext cx="234720" cy="312840"/>
              </p14:xfrm>
            </p:contentPart>
          </mc:Choice>
          <mc:Fallback xmlns="">
            <p:pic>
              <p:nvPicPr>
                <p:cNvPr id="36" name="Ink 35"/>
              </p:nvPicPr>
              <p:blipFill>
                <a:blip r:embed="rId50"/>
              </p:blipFill>
              <p:spPr>
                <a:xfrm>
                  <a:off x="7491782" y="4915932"/>
                  <a:ext cx="234720" cy="3128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51" p14:bwMode="auto">
              <p14:nvContentPartPr>
                <p14:cNvPr id="37" name="Ink 36"/>
                <p14:cNvContentPartPr/>
                <p14:nvPr/>
              </p14:nvContentPartPr>
              <p14:xfrm>
                <a:off x="7482062" y="4865532"/>
                <a:ext cx="118440" cy="199800"/>
              </p14:xfrm>
            </p:contentPart>
          </mc:Choice>
          <mc:Fallback xmlns="">
            <p:pic>
              <p:nvPicPr>
                <p:cNvPr id="37" name="Ink 36"/>
              </p:nvPicPr>
              <p:blipFill>
                <a:blip r:embed="rId52"/>
              </p:blipFill>
              <p:spPr>
                <a:xfrm>
                  <a:off x="7482062" y="4865532"/>
                  <a:ext cx="118440" cy="1998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53" p14:bwMode="auto">
              <p14:nvContentPartPr>
                <p14:cNvPr id="38" name="Ink 37"/>
                <p14:cNvContentPartPr/>
                <p14:nvPr/>
              </p14:nvContentPartPr>
              <p14:xfrm>
                <a:off x="7436702" y="4790292"/>
                <a:ext cx="105120" cy="201960"/>
              </p14:xfrm>
            </p:contentPart>
          </mc:Choice>
          <mc:Fallback xmlns="">
            <p:pic>
              <p:nvPicPr>
                <p:cNvPr id="38" name="Ink 37"/>
              </p:nvPicPr>
              <p:blipFill>
                <a:blip r:embed="rId54"/>
              </p:blipFill>
              <p:spPr>
                <a:xfrm>
                  <a:off x="7436702" y="4790292"/>
                  <a:ext cx="105120" cy="201960"/>
                </a:xfrm>
                <a:prstGeom prst="rect"/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r:id="rId55" p14:bwMode="auto">
            <p14:nvContentPartPr>
              <p14:cNvPr id="40" name="Ink 39"/>
              <p14:cNvContentPartPr/>
              <p14:nvPr/>
            </p14:nvContentPartPr>
            <p14:xfrm>
              <a:off x="7843862" y="1106412"/>
              <a:ext cx="2332440" cy="1838880"/>
            </p14:xfrm>
          </p:contentPart>
        </mc:Choice>
        <mc:Fallback xmlns="">
          <p:pic>
            <p:nvPicPr>
              <p:cNvPr id="40" name="Ink 39"/>
            </p:nvPicPr>
            <p:blipFill>
              <a:blip r:embed="rId56"/>
            </p:blipFill>
            <p:spPr>
              <a:xfrm>
                <a:off x="7843862" y="1106412"/>
                <a:ext cx="2332440" cy="18388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" p14:bwMode="auto">
            <p14:nvContentPartPr>
              <p14:cNvPr id="41" name="Ink 40"/>
              <p14:cNvContentPartPr/>
              <p14:nvPr/>
            </p14:nvContentPartPr>
            <p14:xfrm>
              <a:off x="7650542" y="4009092"/>
              <a:ext cx="3086280" cy="571320"/>
            </p14:xfrm>
          </p:contentPart>
        </mc:Choice>
        <mc:Fallback xmlns="">
          <p:pic>
            <p:nvPicPr>
              <p:cNvPr id="41" name="Ink 40"/>
            </p:nvPicPr>
            <p:blipFill>
              <a:blip r:embed="rId58"/>
            </p:blipFill>
            <p:spPr>
              <a:xfrm>
                <a:off x="7650542" y="4009092"/>
                <a:ext cx="3086280" cy="57132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ym typeface="Wingdings" panose="05000000000000000000" pitchFamily="2" charset="2"/>
              </a:rPr>
              <a:t>Kurtosis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35045" y="1993490"/>
            <a:ext cx="6921910" cy="389357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ym typeface="Wingdings" panose="05000000000000000000" pitchFamily="2" charset="2"/>
              </a:rPr>
              <a:t>skewness</a:t>
            </a:r>
            <a:endParaRPr lang="en-US" dirty="0"/>
          </a:p>
        </p:txBody>
      </p:sp>
      <p:pic>
        <p:nvPicPr>
          <p:cNvPr id="6146" name="Picture 2" descr="Skewness in Statistics: Formula, Examples, and FAQs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45" t="6045" r="14078" b="4775"/>
          <a:stretch>
            <a:fillRect/>
          </a:stretch>
        </p:blipFill>
        <p:spPr bwMode="auto">
          <a:xfrm>
            <a:off x="3057832" y="1543664"/>
            <a:ext cx="6331974" cy="518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ym typeface="Wingdings" panose="05000000000000000000" pitchFamily="2" charset="2"/>
              </a:rPr>
              <a:t>skewness</a:t>
            </a:r>
            <a:endParaRPr lang="en-US" dirty="0"/>
          </a:p>
        </p:txBody>
      </p:sp>
      <p:pic>
        <p:nvPicPr>
          <p:cNvPr id="7172" name="Picture 4" descr="undefined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374" y="2154940"/>
            <a:ext cx="9576619" cy="3613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Central Tendency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Arithmetic </a:t>
                </a:r>
                <a:r>
                  <a:rPr lang="de-DE" dirty="0" err="1"/>
                  <a:t>mean</a:t>
                </a:r>
                <a:endParaRPr lang="de-DE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𝑚𝑒𝑎𝑛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DE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e-DE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de-DE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de-DE" dirty="0"/>
                  <a:t>Median</a:t>
                </a:r>
                <a:endParaRPr lang="de-DE" b="0" dirty="0"/>
              </a:p>
              <a:p>
                <a:pPr lvl="1"/>
                <a:r>
                  <a:rPr lang="de-DE" dirty="0"/>
                  <a:t>The value that separates the higher half from the data of the lower half</a:t>
                </a:r>
                <a:endParaRPr lang="de-DE" dirty="0"/>
              </a:p>
              <a:p>
                <a:endParaRPr lang="de-DE" dirty="0"/>
              </a:p>
              <a:p>
                <a:r>
                  <a:rPr lang="de-DE" dirty="0"/>
                  <a:t>Mode</a:t>
                </a:r>
                <a:endParaRPr lang="de-DE" dirty="0"/>
              </a:p>
              <a:p>
                <a:pPr lvl="1"/>
                <a:r>
                  <a:rPr lang="de-DE" dirty="0"/>
                  <a:t>The value that appears most in the data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4968</Words>
  <Application>WPS Presentation</Application>
  <PresentationFormat>Widescreen</PresentationFormat>
  <Paragraphs>231</Paragraphs>
  <Slides>35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6" baseType="lpstr">
      <vt:lpstr>Arial</vt:lpstr>
      <vt:lpstr>SimSun</vt:lpstr>
      <vt:lpstr>Wingdings</vt:lpstr>
      <vt:lpstr>Cambria Math</vt:lpstr>
      <vt:lpstr>Calibri Light</vt:lpstr>
      <vt:lpstr>Calibri</vt:lpstr>
      <vt:lpstr>Microsoft YaHei</vt:lpstr>
      <vt:lpstr>Arial Unicode MS</vt:lpstr>
      <vt:lpstr>BatangChe</vt:lpstr>
      <vt:lpstr>Liberation Mono</vt:lpstr>
      <vt:lpstr>Office Theme</vt:lpstr>
      <vt:lpstr>Data Exploration </vt:lpstr>
      <vt:lpstr>Goal of Data Exploration</vt:lpstr>
      <vt:lpstr>Descriptive Statistics</vt:lpstr>
      <vt:lpstr>PowerPoint 演示文稿</vt:lpstr>
      <vt:lpstr>PowerPoint 演示文稿</vt:lpstr>
      <vt:lpstr>Kurtosis</vt:lpstr>
      <vt:lpstr>skewness</vt:lpstr>
      <vt:lpstr>skewness</vt:lpstr>
      <vt:lpstr>Central Tendency</vt:lpstr>
      <vt:lpstr>Variability</vt:lpstr>
      <vt:lpstr>percentile</vt:lpstr>
      <vt:lpstr>percentile</vt:lpstr>
      <vt:lpstr>Range of data</vt:lpstr>
      <vt:lpstr>Example</vt:lpstr>
      <vt:lpstr>Visualization</vt:lpstr>
      <vt:lpstr>Types of visualizations </vt:lpstr>
      <vt:lpstr>Line plot</vt:lpstr>
      <vt:lpstr>Sales </vt:lpstr>
      <vt:lpstr>Heat Map</vt:lpstr>
      <vt:lpstr>Arrival time delay Heatmap </vt:lpstr>
      <vt:lpstr>Bar plots </vt:lpstr>
      <vt:lpstr>Bar plots</vt:lpstr>
      <vt:lpstr>Proportions</vt:lpstr>
      <vt:lpstr>Proportions</vt:lpstr>
      <vt:lpstr>Distributions</vt:lpstr>
      <vt:lpstr>Distribution plot </vt:lpstr>
      <vt:lpstr>Scatter Plot</vt:lpstr>
      <vt:lpstr>Scatter Plot </vt:lpstr>
      <vt:lpstr>Map plot </vt:lpstr>
      <vt:lpstr>PowerPoint 演示文稿</vt:lpstr>
      <vt:lpstr>Roadmap for data exploration</vt:lpstr>
      <vt:lpstr>Data preparation </vt:lpstr>
      <vt:lpstr>PowerPoint 演示文稿</vt:lpstr>
      <vt:lpstr>PowerPoint 演示文稿</vt:lpstr>
      <vt:lpstr>Summary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Exploration </dc:title>
  <dc:creator>SAAD Motaz</dc:creator>
  <cp:lastModifiedBy>Motaz PC</cp:lastModifiedBy>
  <cp:revision>2</cp:revision>
  <dcterms:created xsi:type="dcterms:W3CDTF">2023-09-30T16:17:00Z</dcterms:created>
  <dcterms:modified xsi:type="dcterms:W3CDTF">2024-08-20T11:57:11Z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05EECA6A66A64B7294482AE5232CBF1F_12</vt:lpwstr>
  </property>
  <property fmtid="{D5CDD505-2E9C-101B-9397-08002B2CF9AE}" pid="3" name="KSOProductBuildVer">
    <vt:lpwstr>1033-12.2.0.13472</vt:lpwstr>
  </property>
</Properties>
</file>