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23B5-D145-B7BE-8641-71CE3EAC8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9DD2-C0FB-5A3A-226E-C3A2DF33C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720E-0AE0-71DA-2108-843841D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20785-AC3B-994F-7E35-AD7F4956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A25-625C-360F-3F40-5B08FBF3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8E69-C73B-4314-EF33-09896C6A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EE073-82A8-CBF8-B8FC-B082EF6E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D646-8C45-5D79-5351-749E7338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E7EB-5094-84D3-2CE2-3AC69521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D6A85-5E8A-E6EC-869D-CD86017A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FA9D-C2AC-4907-E0C4-960653A4D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F226-87B7-DD42-0D36-E961D69E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192E-D126-F8FB-2DB6-571B2ECD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A1E2-252F-44DE-6A9C-5B4BBE3D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C7D23-47F9-0D02-9483-010316D9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AA85-34FF-ADDB-3595-5069D36D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35BE-96A6-1A4D-0BD7-F9CCD7DE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540C-6A12-9BD3-F881-75576AA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F51C-415D-A410-BDB2-14F29040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2A94-1DB6-FDD6-1B97-C09EFA1E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45F-3AAC-9C75-EF45-68314F68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102C3-6DE8-19B6-3E7A-F0DEEF3A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AEFDB-B629-21A6-A05F-E586332F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270F-99AC-E9CE-5F6E-EA4F8EC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D2AD3-5521-EB28-16B4-553E2C7B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A574-1135-B772-AA12-D0478908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3E78-279F-9453-C105-7AF4173A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9770E-9D71-50B4-C52F-D21ED584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823FB-781F-A350-D214-7B6574CD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44CD-F606-76FB-82A7-0638CD0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5350B-088B-655C-7C4A-1CCE6B3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D06C-E134-DC2D-9E52-3A0E26CF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C89DC-AED8-F446-AF3F-3E2328E7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7EA1-EF51-07F3-6120-9EE65257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9AEC-2280-77E1-3554-9E7DFBC1C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F0B3D-BD74-0C87-D423-A65BD2B2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FECDB-6026-3694-DD2E-72B05359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9FF0E-0170-1C76-290F-85A84A6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3C952-22FB-2A4D-D96A-18469B6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C11-7889-4F11-BE69-16B9CC2A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45496-CF96-9C2A-2D5E-8EA0BC1D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191E2-674D-33F4-8899-4565E9D4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69DCF-C61A-1DA4-2271-19FB89EA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A1A37-F587-7DED-7374-BB14DCCA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5A2D9-DACA-DABE-E539-786F0293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7FB3-33C2-457D-1FC0-FAD0B89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2A9F-1935-CC38-4877-5BDBD5ED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75A7-FC88-CC13-2917-6AE9572C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CC3FA-D75B-9FF3-5688-F93CD19DC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ACD4-0DAD-1C4E-B60B-571A547B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9C2F-2F17-8337-4DE2-329D84A3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2F130-4B30-9814-7DBB-5A67C6AA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9BAF-5B91-74C5-B441-784A4BB7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0FEA4-026F-7474-45B9-AC5D500BD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B8A2-4F41-436A-440D-788FBF724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02606-3A57-0646-A5C2-E9C5F753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FC30-D677-460D-DC6B-F1EB0259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9E6AD-A66D-A56D-D999-22639C72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7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BF924-45BA-70EE-9859-8E8DCA75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29EA-48F4-AE61-FCB1-56A6FAC5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358C-8A88-0EA1-3DC0-2313173CC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15755-0214-4CC6-99A7-95D98871674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C199-0156-F5C8-4D5D-B24C9FDBB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8919-9BFD-7159-B8F4-C171C02B8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C8B8-03BA-4745-994C-072AEE7E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DDF7-9008-DA28-52BB-D85198748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CSCI 3320</a:t>
            </a:r>
            <a:br>
              <a:rPr lang="en-US" dirty="0"/>
            </a:br>
            <a:r>
              <a:rPr lang="en-US" dirty="0"/>
              <a:t>Project: </a:t>
            </a:r>
            <a:r>
              <a:rPr lang="en-US" dirty="0">
                <a:highlight>
                  <a:srgbClr val="FFFF00"/>
                </a:highlight>
              </a:rPr>
              <a:t>Data Set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5B104-1B0F-6375-E190-E82B2DD6D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Student 1 Name, Student1 Number</a:t>
            </a:r>
          </a:p>
          <a:p>
            <a:r>
              <a:rPr lang="en-US" dirty="0">
                <a:highlight>
                  <a:srgbClr val="FFFF00"/>
                </a:highlight>
              </a:rPr>
              <a:t>Student 2 Name, Student2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</a:t>
            </a:r>
          </a:p>
        </p:txBody>
      </p:sp>
    </p:spTree>
    <p:extLst>
      <p:ext uri="{BB962C8B-B14F-4D97-AF65-F5344CB8AC3E}">
        <p14:creationId xmlns:p14="http://schemas.microsoft.com/office/powerpoint/2010/main" val="6507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clustering and association rules to describe the data </a:t>
            </a:r>
          </a:p>
          <a:p>
            <a:r>
              <a:rPr lang="en-US" dirty="0">
                <a:highlight>
                  <a:srgbClr val="FFFF00"/>
                </a:highlight>
              </a:rPr>
              <a:t>What are the findings? </a:t>
            </a:r>
          </a:p>
          <a:p>
            <a:r>
              <a:rPr lang="en-US" dirty="0">
                <a:highlight>
                  <a:srgbClr val="FFFF00"/>
                </a:highlight>
              </a:rPr>
              <a:t>Evaluate results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883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</a:t>
            </a:r>
          </a:p>
        </p:txBody>
      </p:sp>
    </p:spTree>
    <p:extLst>
      <p:ext uri="{BB962C8B-B14F-4D97-AF65-F5344CB8AC3E}">
        <p14:creationId xmlns:p14="http://schemas.microsoft.com/office/powerpoint/2010/main" val="3752500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machine learning models to predict the future (what will happen?)</a:t>
            </a:r>
          </a:p>
          <a:p>
            <a:r>
              <a:rPr lang="en-US" dirty="0">
                <a:highlight>
                  <a:srgbClr val="FFFF00"/>
                </a:highlight>
              </a:rPr>
              <a:t>Compare ML results</a:t>
            </a:r>
          </a:p>
          <a:p>
            <a:r>
              <a:rPr lang="en-US" dirty="0">
                <a:highlight>
                  <a:srgbClr val="FFFF00"/>
                </a:highlight>
              </a:rPr>
              <a:t>Evaluate results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152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3C4F-E389-0FC5-5E77-33D1D27B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CEF9-C35F-5DCA-D60C-DF469FFE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Summarize your conclusions </a:t>
            </a:r>
          </a:p>
          <a:p>
            <a:r>
              <a:rPr lang="en-US" dirty="0">
                <a:highlight>
                  <a:srgbClr val="FFFF00"/>
                </a:highlight>
              </a:rPr>
              <a:t>Only one slide </a:t>
            </a:r>
          </a:p>
        </p:txBody>
      </p:sp>
    </p:spTree>
    <p:extLst>
      <p:ext uri="{BB962C8B-B14F-4D97-AF65-F5344CB8AC3E}">
        <p14:creationId xmlns:p14="http://schemas.microsoft.com/office/powerpoint/2010/main" val="414781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C326-77E1-7C58-067E-4C0493CD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552" y="1157681"/>
            <a:ext cx="3614257" cy="4538444"/>
          </a:xfrm>
        </p:spPr>
        <p:txBody>
          <a:bodyPr>
            <a:noAutofit/>
          </a:bodyPr>
          <a:lstStyle/>
          <a:p>
            <a:r>
              <a:rPr lang="en-US" sz="33600" dirty="0">
                <a:solidFill>
                  <a:srgbClr val="7030A0"/>
                </a:solidFill>
                <a:sym typeface="Wingdings" panose="05000000000000000000" pitchFamily="2" charset="2"/>
              </a:rPr>
              <a:t> </a:t>
            </a:r>
            <a:endParaRPr lang="en-US" sz="3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domain</a:t>
            </a:r>
          </a:p>
        </p:txBody>
      </p:sp>
    </p:spTree>
    <p:extLst>
      <p:ext uri="{BB962C8B-B14F-4D97-AF65-F5344CB8AC3E}">
        <p14:creationId xmlns:p14="http://schemas.microsoft.com/office/powerpoint/2010/main" val="331884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Describe the business domain of the dataset here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375628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89893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Describe the dataset here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158961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</p:spTree>
    <p:extLst>
      <p:ext uri="{BB962C8B-B14F-4D97-AF65-F5344CB8AC3E}">
        <p14:creationId xmlns:p14="http://schemas.microsoft.com/office/powerpoint/2010/main" val="26464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Use descriptive statistics </a:t>
            </a:r>
          </a:p>
          <a:p>
            <a:r>
              <a:rPr lang="en-US" dirty="0">
                <a:highlight>
                  <a:srgbClr val="FFFF00"/>
                </a:highlight>
              </a:rPr>
              <a:t>Use data visualization </a:t>
            </a:r>
          </a:p>
          <a:p>
            <a:r>
              <a:rPr lang="en-US" dirty="0">
                <a:highlight>
                  <a:srgbClr val="FFFF00"/>
                </a:highlight>
              </a:rPr>
              <a:t>Tell a story about what happened? </a:t>
            </a:r>
          </a:p>
          <a:p>
            <a:r>
              <a:rPr lang="en-US" dirty="0">
                <a:highlight>
                  <a:srgbClr val="FFFF00"/>
                </a:highlight>
              </a:rPr>
              <a:t>How many columns? How many rows?</a:t>
            </a:r>
          </a:p>
          <a:p>
            <a:r>
              <a:rPr lang="en-US" dirty="0">
                <a:highlight>
                  <a:srgbClr val="FFFF00"/>
                </a:highlight>
              </a:rPr>
              <a:t>Are there missing values? How many? 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</p:txBody>
      </p:sp>
    </p:spTree>
    <p:extLst>
      <p:ext uri="{BB962C8B-B14F-4D97-AF65-F5344CB8AC3E}">
        <p14:creationId xmlns:p14="http://schemas.microsoft.com/office/powerpoint/2010/main" val="2781225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48381-F94E-1E08-559A-B780DCA6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</p:spTree>
    <p:extLst>
      <p:ext uri="{BB962C8B-B14F-4D97-AF65-F5344CB8AC3E}">
        <p14:creationId xmlns:p14="http://schemas.microsoft.com/office/powerpoint/2010/main" val="405540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C72-03D5-F7F0-1189-4C7BA75B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674-75A1-6757-F8C2-5CD61FD6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Describe how you Clean the data </a:t>
            </a:r>
          </a:p>
          <a:p>
            <a:r>
              <a:rPr lang="en-US" dirty="0">
                <a:highlight>
                  <a:srgbClr val="FFFF00"/>
                </a:highlight>
              </a:rPr>
              <a:t>Describe how you Applied data transformation</a:t>
            </a:r>
          </a:p>
          <a:p>
            <a:r>
              <a:rPr lang="en-US" dirty="0">
                <a:highlight>
                  <a:srgbClr val="FFFF00"/>
                </a:highlight>
              </a:rPr>
              <a:t>Add slides as you want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384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Science CSCI 3320 Project: Data Set Name</vt:lpstr>
      <vt:lpstr>About the domain</vt:lpstr>
      <vt:lpstr>About the domain</vt:lpstr>
      <vt:lpstr>About the data</vt:lpstr>
      <vt:lpstr>About the domain</vt:lpstr>
      <vt:lpstr>Data Exploration </vt:lpstr>
      <vt:lpstr>Data exploration </vt:lpstr>
      <vt:lpstr>Data Preparation </vt:lpstr>
      <vt:lpstr>Data preparation </vt:lpstr>
      <vt:lpstr>Descriptive Analytics </vt:lpstr>
      <vt:lpstr>Descriptive analytics </vt:lpstr>
      <vt:lpstr>Predictive Analytics </vt:lpstr>
      <vt:lpstr>Predictive analytics </vt:lpstr>
      <vt:lpstr>Conclusions </vt:lpstr>
      <vt:lpstr>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CSCI 3320 Project: Data Set Name</dc:title>
  <dc:creator>SAAD Motaz</dc:creator>
  <cp:lastModifiedBy>SAAD Motaz</cp:lastModifiedBy>
  <cp:revision>15</cp:revision>
  <dcterms:created xsi:type="dcterms:W3CDTF">2022-12-04T07:18:07Z</dcterms:created>
  <dcterms:modified xsi:type="dcterms:W3CDTF">2022-12-06T07:21:54Z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f8ddb-c25f-497d-94ef-0e25e41810d1_Enabled">
    <vt:lpwstr>true</vt:lpwstr>
  </property>
  <property fmtid="{D5CDD505-2E9C-101B-9397-08002B2CF9AE}" pid="3" name="MSIP_Label_995f8ddb-c25f-497d-94ef-0e25e41810d1_SetDate">
    <vt:lpwstr>2022-12-04T07:26:37Z</vt:lpwstr>
  </property>
  <property fmtid="{D5CDD505-2E9C-101B-9397-08002B2CF9AE}" pid="4" name="MSIP_Label_995f8ddb-c25f-497d-94ef-0e25e41810d1_Method">
    <vt:lpwstr>Standard</vt:lpwstr>
  </property>
  <property fmtid="{D5CDD505-2E9C-101B-9397-08002B2CF9AE}" pid="5" name="MSIP_Label_995f8ddb-c25f-497d-94ef-0e25e41810d1_Name">
    <vt:lpwstr>UN Internal</vt:lpwstr>
  </property>
  <property fmtid="{D5CDD505-2E9C-101B-9397-08002B2CF9AE}" pid="6" name="MSIP_Label_995f8ddb-c25f-497d-94ef-0e25e41810d1_SiteId">
    <vt:lpwstr>a33def57-39f8-4005-93ed-e80266830257</vt:lpwstr>
  </property>
  <property fmtid="{D5CDD505-2E9C-101B-9397-08002B2CF9AE}" pid="7" name="MSIP_Label_995f8ddb-c25f-497d-94ef-0e25e41810d1_ActionId">
    <vt:lpwstr>f52ec428-1666-4be0-b234-d18e56e32647</vt:lpwstr>
  </property>
  <property fmtid="{D5CDD505-2E9C-101B-9397-08002B2CF9AE}" pid="8" name="MSIP_Label_995f8ddb-c25f-497d-94ef-0e25e41810d1_ContentBits">
    <vt:lpwstr>0</vt:lpwstr>
  </property>
</Properties>
</file>