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0DE1-2C5B-DF73-88E9-2A17C3410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394F3-C18A-7D66-6C07-0EDFF6612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F274-8968-79F7-A0ED-CC9E8767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354F-33F5-6FD3-910D-A3F2139B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112E-5A45-A279-034F-081B6A5B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5BF5-B1EE-E393-0A4B-CE385E0D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C5780-FA1A-39E4-C44A-10BDA89E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941-71E4-F257-021C-DA74A329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E48D-B6E9-A888-2A1B-ADD611FD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BB9E-914A-F5E0-2425-DCD0F5D4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87316-553A-C76F-5A0E-57AEDCB2E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2680-FAD1-A4C8-E757-B0BA2C23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4BC1-F434-1894-B68B-C15CDF2C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568B-49FC-8F16-F5FE-C0FF7E61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4EAD-E65B-B257-E76D-19322014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2AA3-0F81-9A04-F5FC-CE310888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AF50-B1B2-DE80-FDA0-15C1AC38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7689-50A9-5763-8838-6AE6A68D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FE1D-7956-2958-EC13-D59D3CEF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99F7-2A52-2FB5-F823-B437EE36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1951-0F5E-119C-74FB-97506B15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EA550-6847-47C1-00F1-CD78E693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D7A9-B856-615A-A77E-725D95D4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D090-DB56-3A67-7A5F-8F8B1D1F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C9E8-6B8B-4394-37D7-4D4442EA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DBDD-556C-322B-951C-930DC868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73C6-FAAC-D810-10E4-F5D6372B4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9ADB4-BE0C-4B72-283D-055206CF1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7302E-9D4A-323B-EB26-9E5936BC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3C743-1B8D-1770-7253-95D30C81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368B5-A623-F1FE-8764-48493511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23DC-B07B-3F3C-8AD1-1D622FC6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0073C-DE8A-E5A7-51CA-712D6918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A7022-6ED7-ADBF-A0F3-FFAB678F9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5C4B5-2E70-FFFB-706B-898A4FFB6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66196-9B27-6E5C-360E-8A1F0CCC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E3760-30BF-6459-C35F-12C06DE1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8150D-D06E-D156-D5DF-7219E468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CCB14-1B48-FFDD-2A73-C58374DE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D41-9F22-A340-231B-7320573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F4360-0EB3-CE18-C091-E9C8E75A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DBA5F-3896-063C-7827-35D470C5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07B60-6A62-0403-4AE0-EDDAE778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3400A-39ED-F291-325A-6231239A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0DCF0-A3A9-F47B-B4F5-DF000E52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B7073-A2E4-DFA8-A815-63B4D1A0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E8E4-AE9D-78B4-D476-ECFA980E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F28C-C819-012C-3997-C68FC585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9CA5E-FFD6-D173-7F4B-D37E7A13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860D6-C846-01EF-CDD1-DE11A6B6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D7D6-74AA-5688-A8BD-A847B17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8FEBA-3B4D-A85D-660E-D63E780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8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09C0-FF3B-E6DF-27DC-4E4B7FC3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AA2A7-CFF4-2EC6-97E7-79326953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70299-05DB-B05D-F1E7-67030710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B1B9-6B47-9D7D-CCC4-799E3FC9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AA9F2-663D-FC47-162A-A40A9C35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FB8B4-ECA9-BC29-64B9-058277C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35F01-FC2B-E576-9267-1B308735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92B6-28D7-3F7A-EB73-162492F1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A0C6-B968-B4FA-CE5C-9B6DFB5AF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2C97-0254-4E0E-894B-CB0BB6B12AC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22BD-4163-B157-0A99-3CDF5991A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78BA-DE06-DE77-7BC6-2AD8D21C1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B11-3132-C2CC-AD86-71C919E0A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740E0-A7A9-83BD-C3DA-B54BDA6F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F1EFDF32-0292-CE0B-68C7-135496DAF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AB693AE7-8AD0-41F2-08DE-78218734B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7CF85153-DEC4-9713-1815-0CE176DD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plan, design&#10;&#10;Description automatically generated">
            <a:extLst>
              <a:ext uri="{FF2B5EF4-FFF2-40B4-BE49-F238E27FC236}">
                <a16:creationId xmlns:a16="http://schemas.microsoft.com/office/drawing/2014/main" id="{FF333705-B258-1E7D-F7A6-0CE567D2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5" y="0"/>
            <a:ext cx="384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E72A-77DC-86BF-757C-EB3EBE26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pic>
        <p:nvPicPr>
          <p:cNvPr id="2050" name="Picture 2" descr="A Guide to Bidirectional RNNs With Keras | Paperspace Blog">
            <a:extLst>
              <a:ext uri="{FF2B5EF4-FFF2-40B4-BE49-F238E27FC236}">
                <a16:creationId xmlns:a16="http://schemas.microsoft.com/office/drawing/2014/main" id="{82BD85B1-18F9-486B-C24C-4124948A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54" y="1840424"/>
            <a:ext cx="10188091" cy="26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1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B5ED-4630-42C6-04AA-9CC813D2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</a:t>
            </a:r>
          </a:p>
        </p:txBody>
      </p:sp>
      <p:pic>
        <p:nvPicPr>
          <p:cNvPr id="1026" name="Picture 2" descr="Understanding Bidirectional RNN in PyTorch | by Ceshine Lee ...">
            <a:extLst>
              <a:ext uri="{FF2B5EF4-FFF2-40B4-BE49-F238E27FC236}">
                <a16:creationId xmlns:a16="http://schemas.microsoft.com/office/drawing/2014/main" id="{50AA7EBF-8714-5969-5C9E-30EB00743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9" y="1952205"/>
            <a:ext cx="11393681" cy="402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3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02279-B2D8-A6D9-56C8-BD5254E31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t="18064" r="17256" b="18487"/>
          <a:stretch/>
        </p:blipFill>
        <p:spPr bwMode="auto">
          <a:xfrm>
            <a:off x="796412" y="352373"/>
            <a:ext cx="10009239" cy="600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01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35BE9E0-6863-124E-8CD1-15255E566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b="15269"/>
          <a:stretch/>
        </p:blipFill>
        <p:spPr bwMode="auto">
          <a:xfrm>
            <a:off x="521109" y="412954"/>
            <a:ext cx="11353046" cy="616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0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939C1AA-6E20-9A4E-36C1-DC1EE957F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3" b="13835"/>
          <a:stretch/>
        </p:blipFill>
        <p:spPr bwMode="auto">
          <a:xfrm>
            <a:off x="294967" y="294966"/>
            <a:ext cx="11572567" cy="63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RNN</vt:lpstr>
      <vt:lpstr>PowerPoint Presentation</vt:lpstr>
      <vt:lpstr>PowerPoint Presentation</vt:lpstr>
      <vt:lpstr>RNN</vt:lpstr>
      <vt:lpstr>Bidirectional RNN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SAAD Motaz</dc:creator>
  <cp:lastModifiedBy>SAAD Motaz</cp:lastModifiedBy>
  <cp:revision>5</cp:revision>
  <dcterms:created xsi:type="dcterms:W3CDTF">2023-05-20T05:31:54Z</dcterms:created>
  <dcterms:modified xsi:type="dcterms:W3CDTF">2023-05-21T11:55:28Z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2023-05-20T05:34:52Z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393f566e-3ebb-4247-b6a0-347df50ff8be</vt:lpwstr>
  </property>
  <property fmtid="{D5CDD505-2E9C-101B-9397-08002B2CF9AE}" pid="8" name="MSIP_Label_995f8ddb-c25f-497d-94ef-0e25e41810d1_ContentBits">
    <vt:lpwstr>0</vt:lpwstr>
  </property>
</Properties>
</file>