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webp" ContentType="image/webp"/>
  <Override PartName="/ppt/media/image8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15" r:id="rId4"/>
    <p:sldId id="316" r:id="rId5"/>
    <p:sldId id="327" r:id="rId6"/>
    <p:sldId id="330" r:id="rId7"/>
    <p:sldId id="328" r:id="rId8"/>
    <p:sldId id="329" r:id="rId9"/>
    <p:sldId id="340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ebp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eb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big Data tools  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Ingestion and ETL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Kafka – Real-time event streaming platform.</a:t>
            </a:r>
            <a:endParaRPr lang="en-US" altLang="en-GB"/>
          </a:p>
          <a:p>
            <a:r>
              <a:rPr lang="en-US" altLang="en-GB"/>
              <a:t>Apache NiFi – Data flow automation and management.</a:t>
            </a:r>
            <a:endParaRPr lang="en-US" altLang="en-GB"/>
          </a:p>
          <a:p>
            <a:r>
              <a:rPr lang="en-US" altLang="en-GB"/>
              <a:t>Airflow – Workflow automation and scheduling.</a:t>
            </a:r>
            <a:endParaRPr lang="en-US" altLang="en-GB"/>
          </a:p>
          <a:p>
            <a:r>
              <a:rPr lang="en-US" altLang="en-GB"/>
              <a:t>Talend – ETL and data integration platform.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4022090"/>
            <a:ext cx="2385060" cy="26149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rcRect l="28000" r="36193"/>
          <a:stretch>
            <a:fillRect/>
          </a:stretch>
        </p:blipFill>
        <p:spPr>
          <a:xfrm>
            <a:off x="8683625" y="3509645"/>
            <a:ext cx="3129280" cy="3064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NoSQL Databases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Cassandra – Scalable NoSQL database for high availability.</a:t>
            </a:r>
            <a:endParaRPr lang="en-US" altLang="en-GB"/>
          </a:p>
          <a:p>
            <a:r>
              <a:rPr lang="en-US" altLang="en-GB"/>
              <a:t>MongoDB – Document-oriented NoSQL database.</a:t>
            </a:r>
            <a:endParaRPr lang="en-US" altLang="en-GB"/>
          </a:p>
          <a:p>
            <a:r>
              <a:rPr lang="en-US" altLang="en-GB"/>
              <a:t>HBase – Column-oriented NoSQL database on Hadoop.</a:t>
            </a:r>
            <a:endParaRPr lang="en-US" altLang="en-GB"/>
          </a:p>
          <a:p>
            <a:r>
              <a:rPr lang="en-US" altLang="en-GB"/>
              <a:t>Amazon DynamoDB – Managed NoSQL database.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1300" y="4204335"/>
            <a:ext cx="8502015" cy="1844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Machine Learning and AI on Big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MLlib (Apache Spark ML) – Scalable machine learning library.</a:t>
            </a:r>
            <a:endParaRPr lang="en-US" altLang="en-GB"/>
          </a:p>
          <a:p>
            <a:r>
              <a:rPr lang="en-US" altLang="en-GB"/>
              <a:t>H2O.ai – Open-source AI and ML platform.</a:t>
            </a:r>
            <a:endParaRPr lang="en-US" altLang="en-GB"/>
          </a:p>
          <a:p>
            <a:r>
              <a:rPr lang="en-US" altLang="en-GB"/>
              <a:t>TensorFlow on Apache Spark – Deep learning on big data.</a:t>
            </a:r>
            <a:endParaRPr lang="en-US" altLang="en-GB"/>
          </a:p>
          <a:p>
            <a:r>
              <a:rPr lang="en-US" altLang="en-GB"/>
              <a:t>Hugging face Transformers 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75250" y="4203065"/>
            <a:ext cx="3763645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Visualization and BI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Tableau – Interactive data visualization.</a:t>
            </a:r>
            <a:endParaRPr lang="en-US" altLang="en-GB"/>
          </a:p>
          <a:p>
            <a:r>
              <a:rPr lang="en-US" altLang="en-GB"/>
              <a:t>Power BI – Business intelligence and reporting.</a:t>
            </a:r>
            <a:endParaRPr lang="en-US" altLang="en-GB"/>
          </a:p>
          <a:p>
            <a:r>
              <a:rPr lang="en-US" altLang="en-GB"/>
              <a:t>Apache Superset – Open-source BI tool.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Focus on user-friendly tools that illustrate key big data concepts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/>
              <a:t>1. Data Storage &amp; Processing</a:t>
            </a:r>
            <a:endParaRPr lang="en-US" altLang="en-GB"/>
          </a:p>
          <a:p>
            <a:pPr lvl="1"/>
            <a:r>
              <a:rPr lang="en-US" altLang="en-GB"/>
              <a:t>Google Colab + PySpark – Allows running Spark without installation, making it easy to demonstrate distributed computing concepts.</a:t>
            </a:r>
            <a:endParaRPr lang="en-US" altLang="en-GB"/>
          </a:p>
          <a:p>
            <a:pPr lvl="1"/>
            <a:r>
              <a:rPr lang="en-US" altLang="en-GB"/>
              <a:t>Apache Hadoop (HDFS + MapReduce concepts) – Use a simple local setup (e.g., Dockerized Hadoop) to introduce batch processing.</a:t>
            </a:r>
            <a:endParaRPr lang="en-US" altLang="en-GB"/>
          </a:p>
          <a:p>
            <a:r>
              <a:rPr lang="en-US" altLang="en-GB"/>
              <a:t>2. Data Querying &amp; Warehousing</a:t>
            </a:r>
            <a:endParaRPr lang="en-US" altLang="en-GB"/>
          </a:p>
          <a:p>
            <a:pPr lvl="1"/>
            <a:r>
              <a:rPr lang="en-US" altLang="en-GB"/>
              <a:t>Google BigQuery – Serverless SQL-based querying with a free tier, making it great for demonstrating big data queries without setup hassle.</a:t>
            </a:r>
            <a:endParaRPr lang="en-US" altLang="en-GB"/>
          </a:p>
          <a:p>
            <a:pPr lvl="1"/>
            <a:r>
              <a:rPr lang="en-US" altLang="en-GB"/>
              <a:t>Apache Hive (via cloud platforms) – Helps explain SQL over big data.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Focus on user-friendly tools that illustrate key big data concepts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en-GB"/>
              <a:t>3. Data Streaming &amp; Ingestion</a:t>
            </a:r>
            <a:endParaRPr lang="en-US" altLang="en-GB"/>
          </a:p>
          <a:p>
            <a:pPr lvl="1"/>
            <a:r>
              <a:rPr lang="en-US" altLang="en-GB"/>
              <a:t>Apache Kafka (via Confluent Cloud or Docker) – Use simple producers/consumers to demonstrate real-time data streaming.</a:t>
            </a:r>
            <a:endParaRPr lang="en-US" altLang="en-GB"/>
          </a:p>
          <a:p>
            <a:pPr lvl="1"/>
            <a:r>
              <a:rPr lang="en-US" altLang="en-GB"/>
              <a:t>Apache NiFi – A low-code tool for data flow management, great for non-programmers.</a:t>
            </a:r>
            <a:endParaRPr lang="en-US" altLang="en-GB"/>
          </a:p>
          <a:p>
            <a:r>
              <a:rPr lang="en-US" altLang="en-GB"/>
              <a:t>4. Data Visualization &amp; BI</a:t>
            </a:r>
            <a:endParaRPr lang="en-US" altLang="en-GB"/>
          </a:p>
          <a:p>
            <a:pPr lvl="1"/>
            <a:r>
              <a:rPr lang="en-US" altLang="en-GB"/>
              <a:t>Power BI / Tableau (with Big Data sources like BigQuery or Hive) – Helps students see the impact of big data analysis visually.</a:t>
            </a:r>
            <a:endParaRPr lang="en-US" altLang="en-GB"/>
          </a:p>
          <a:p>
            <a:pPr lvl="1"/>
            <a:r>
              <a:rPr lang="en-US" altLang="en-GB"/>
              <a:t>Apache Superset – Open-source alternative to Tableau, useful for SQL-based exploration.</a:t>
            </a:r>
            <a:endParaRPr lang="en-US" altLang="en-GB"/>
          </a:p>
          <a:p>
            <a:pPr lvl="0"/>
            <a:r>
              <a:rPr lang="en-US" altLang="en-GB"/>
              <a:t>ML on Big data </a:t>
            </a:r>
            <a:endParaRPr lang="en-US" altLang="en-GB"/>
          </a:p>
          <a:p>
            <a:pPr lvl="1"/>
            <a:r>
              <a:rPr lang="en-US" altLang="en-GB"/>
              <a:t>MLlib (via PySpark on Google Colab) – Demonstrates scalable ML with minimal setup.</a:t>
            </a:r>
            <a:endParaRPr lang="en-US" altLang="en-GB"/>
          </a:p>
          <a:p>
            <a:pPr lvl="1"/>
            <a:r>
              <a:rPr lang="en-US" altLang="en-GB"/>
              <a:t>H2O.ai (AutoML features) – Helps students see AI applications without complex coding.</a:t>
            </a:r>
            <a:endParaRPr lang="en-US" altLang="en-GB"/>
          </a:p>
          <a:p>
            <a:pPr lvl="1"/>
            <a:r>
              <a:rPr lang="en-US" altLang="en-GB"/>
              <a:t>Hugging face Transformers on Colab </a:t>
            </a:r>
            <a:endParaRPr lang="en-US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6690" y="163830"/>
            <a:ext cx="12005310" cy="65036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Big data tools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Big Data tools are essential for processing, storing, and analyzing massive datasets efficiently. They fall into different categories based on their functionality:</a:t>
            </a:r>
            <a:endParaRPr lang="en-US" altLang="en-GB"/>
          </a:p>
          <a:p>
            <a:pPr lvl="1"/>
            <a:r>
              <a:rPr lang="en-US" altLang="en-GB"/>
              <a:t>1. Data Storage and Processing</a:t>
            </a:r>
            <a:endParaRPr lang="en-US" altLang="en-GB"/>
          </a:p>
          <a:p>
            <a:pPr lvl="1"/>
            <a:r>
              <a:rPr lang="en-US" altLang="en-GB"/>
              <a:t>2. Data Warehousing and Querying</a:t>
            </a:r>
            <a:endParaRPr lang="en-US" altLang="en-GB"/>
          </a:p>
          <a:p>
            <a:pPr lvl="1"/>
            <a:r>
              <a:rPr lang="en-US" altLang="en-GB"/>
              <a:t>3. Data Ingestion and ETL</a:t>
            </a:r>
            <a:endParaRPr lang="en-US" altLang="en-GB"/>
          </a:p>
          <a:p>
            <a:pPr lvl="1"/>
            <a:r>
              <a:rPr lang="en-US" altLang="en-GB"/>
              <a:t>4. NoSQL Databases</a:t>
            </a:r>
            <a:endParaRPr lang="en-US" altLang="en-GB"/>
          </a:p>
          <a:p>
            <a:pPr lvl="1"/>
            <a:r>
              <a:rPr lang="en-US" altLang="en-GB"/>
              <a:t>5. Machine Learning and AI on Big Data</a:t>
            </a:r>
            <a:endParaRPr lang="en-US" altLang="en-GB"/>
          </a:p>
          <a:p>
            <a:pPr lvl="1"/>
            <a:r>
              <a:rPr lang="en-US" altLang="en-GB"/>
              <a:t>6. Data Visualization and BI</a:t>
            </a:r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Storage and Processing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Hadoop – Distributed storage (HDFS) and batch processing (MapReduce).</a:t>
            </a:r>
            <a:endParaRPr lang="en-US" altLang="en-GB"/>
          </a:p>
          <a:p>
            <a:r>
              <a:rPr lang="en-US" altLang="en-GB"/>
              <a:t>Apache Spark – Fast, in-memory processing engine for big data analytics.</a:t>
            </a:r>
            <a:endParaRPr lang="en-US" altLang="en-GB"/>
          </a:p>
          <a:p>
            <a:r>
              <a:rPr lang="en-US" altLang="en-GB"/>
              <a:t>Apache Flink – Real-time stream processing framework.</a:t>
            </a:r>
            <a:endParaRPr lang="en-US" altLang="en-GB"/>
          </a:p>
          <a:p>
            <a:r>
              <a:rPr lang="en-US" altLang="en-GB"/>
              <a:t>Apache Storm – Distributed real-time computation system.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87570"/>
            <a:ext cx="2849245" cy="18656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475043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Hadoop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785" y="1903730"/>
            <a:ext cx="7694930" cy="4017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0" y="95250"/>
            <a:ext cx="2849245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1637665"/>
            <a:ext cx="7632065" cy="51612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Apache </a:t>
            </a:r>
            <a:r>
              <a:rPr lang="en-US" altLang="en-GB"/>
              <a:t>Hadoop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0" y="95250"/>
            <a:ext cx="2849245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Apache Spark </a:t>
            </a:r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54100" y="142875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426450" y="12636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95475" y="2232025"/>
            <a:ext cx="6563995" cy="42913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Apache Spark </a:t>
            </a:r>
            <a:endParaRPr lang="en-GB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26450" y="12636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224155"/>
            <a:ext cx="9880600" cy="6409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Warehousing and Querying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Hive – SQL-like querying on Hadoop.</a:t>
            </a:r>
            <a:endParaRPr lang="en-US" altLang="en-GB"/>
          </a:p>
          <a:p>
            <a:r>
              <a:rPr lang="en-US" altLang="en-GB"/>
              <a:t>Presto (Trino) – High-performance distributed SQL query engine.</a:t>
            </a:r>
            <a:endParaRPr lang="en-US" altLang="en-GB"/>
          </a:p>
          <a:p>
            <a:r>
              <a:rPr lang="en-US" altLang="en-GB"/>
              <a:t>Google BigQuery – Serverless data warehouse with fast SQL queries.</a:t>
            </a:r>
            <a:endParaRPr lang="en-US" altLang="en-GB"/>
          </a:p>
          <a:p>
            <a:r>
              <a:rPr lang="en-US" altLang="en-GB"/>
              <a:t>Amazon Redshift – Cloud-based data warehouse.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WPS Presentation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</vt:lpstr>
      <vt:lpstr>Big data tools </vt:lpstr>
      <vt:lpstr>Data Storage and Processing</vt:lpstr>
      <vt:lpstr>Hadoop</vt:lpstr>
      <vt:lpstr>PowerPoint 演示文稿</vt:lpstr>
      <vt:lpstr>Apache Spark </vt:lpstr>
      <vt:lpstr>PowerPoint 演示文稿</vt:lpstr>
      <vt:lpstr>PowerPoint 演示文稿</vt:lpstr>
      <vt:lpstr>Data Warehousing and Querying</vt:lpstr>
      <vt:lpstr>Data Ingestion and ETL</vt:lpstr>
      <vt:lpstr>NoSQL Databases</vt:lpstr>
      <vt:lpstr>Machine Learning and AI on Big Data</vt:lpstr>
      <vt:lpstr>Data Visualization and BI</vt:lpstr>
      <vt:lpstr>Focus on user-friendly tools that illustrate key big data concepts</vt:lpstr>
      <vt:lpstr>Focus on user-friendly tools that illustrate key big data concepts</vt:lpstr>
      <vt:lpstr>PowerPoint 演示文稿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30</cp:revision>
  <dcterms:created xsi:type="dcterms:W3CDTF">2024-05-27T12:15:00Z</dcterms:created>
  <dcterms:modified xsi:type="dcterms:W3CDTF">2025-03-01T07:43:53Z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2057-12.2.0.19821</vt:lpwstr>
  </property>
</Properties>
</file>