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8" r:id="rId6"/>
    <p:sldId id="259" r:id="rId7"/>
    <p:sldId id="269" r:id="rId8"/>
    <p:sldId id="270" r:id="rId9"/>
    <p:sldId id="266" r:id="rId10"/>
    <p:sldId id="271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t>Student Names</a:t>
            </a:r>
          </a:p>
          <a:p>
            <a:r>
              <a:t>Course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Initial Insights</a:t>
            </a:r>
          </a:p>
          <a:p>
            <a:pPr lvl="1"/>
            <a:r>
              <a:t>Basic statistics (mean, median, mode, etc.)</a:t>
            </a:r>
          </a:p>
          <a:p>
            <a:pPr lvl="1"/>
            <a:r>
              <a:rPr lang="en-US"/>
              <a:t>V</a:t>
            </a:r>
            <a:r>
              <a:t>isualizations (histograms, scatter plots, etc.)</a:t>
            </a:r>
          </a:p>
          <a:p>
            <a:pPr lvl="0"/>
            <a:r>
              <a:t>Challenges Faced</a:t>
            </a:r>
          </a:p>
          <a:p>
            <a:pPr lvl="1"/>
            <a:r>
              <a:t>Issues encountered during data exploration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Methodology</a:t>
            </a:r>
          </a:p>
          <a:p>
            <a:pPr lvl="1"/>
            <a:r>
              <a:rPr lang="en-US"/>
              <a:t>Types of chosne visuals </a:t>
            </a:r>
            <a:endParaRPr lang="en-US"/>
          </a:p>
          <a:p>
            <a:pPr lvl="1"/>
            <a:r>
              <a:t>Justification for the chosen methods</a:t>
            </a:r>
          </a:p>
          <a:p>
            <a:r>
              <a:t>Key Findings</a:t>
            </a:r>
          </a:p>
          <a:p>
            <a:pPr lvl="1"/>
            <a:r>
              <a:t>Main insights derived from the data</a:t>
            </a:r>
          </a:p>
          <a:p>
            <a:pPr lvl="1"/>
            <a:r>
              <a:t>Supporting visualizations and graphs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Storytelling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Narrative</a:t>
            </a:r>
          </a:p>
          <a:p>
            <a:pPr lvl="1"/>
            <a:r>
              <a:t>How the insights relate to the real world</a:t>
            </a:r>
          </a:p>
          <a:p>
            <a:pPr lvl="1"/>
            <a:r>
              <a:t>The story behind the data</a:t>
            </a:r>
          </a:p>
          <a:p>
            <a:r>
              <a:t>Impact</a:t>
            </a:r>
          </a:p>
          <a:p>
            <a:pPr lvl="1"/>
            <a:r>
              <a:t>Potential implications of the findings</a:t>
            </a:r>
          </a:p>
          <a:p>
            <a:pPr lvl="1"/>
            <a:r>
              <a:t>How these insights can be used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t>Summary of Insights</a:t>
            </a:r>
          </a:p>
          <a:p>
            <a:pPr lvl="1"/>
            <a:r>
              <a:t>Recap of the main findings</a:t>
            </a:r>
          </a:p>
          <a:p>
            <a:r>
              <a:t>Lessons Learned</a:t>
            </a:r>
          </a:p>
          <a:p>
            <a:pPr lvl="1"/>
            <a:r>
              <a:t>What students learned through the project</a:t>
            </a:r>
          </a:p>
          <a:p>
            <a:pPr lvl="1" algn="l">
              <a:buClrTx/>
              <a:buSzTx/>
            </a:pPr>
            <a:r>
              <a:rPr>
                <a:sym typeface="+mn-ea"/>
              </a:rPr>
              <a:t>Review project outcomes</a:t>
            </a:r>
          </a:p>
          <a:p>
            <a:pPr lvl="1"/>
          </a:p>
          <a:p>
            <a:r>
              <a:t>Future Work</a:t>
            </a:r>
          </a:p>
          <a:p>
            <a:pPr lvl="1"/>
            <a:r>
              <a:t>Suggestions for further analysis or research</a:t>
            </a:r>
            <a:r>
              <a:rPr lang="en-US"/>
              <a:t> directions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Invite Questions</a:t>
            </a:r>
          </a:p>
          <a:p>
            <a:pPr lvl="1"/>
            <a:r>
              <a:t>Open the floor for any questions from the audience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Citations</a:t>
            </a:r>
          </a:p>
          <a:p>
            <a:pPr lvl="1"/>
            <a:r>
              <a:t>List of sources and references used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Overview of the Project</a:t>
            </a:r>
          </a:p>
          <a:p>
            <a:pPr lvl="1"/>
            <a:r>
              <a:t>Purpose and objectives</a:t>
            </a:r>
          </a:p>
          <a:p>
            <a:pPr lvl="1"/>
            <a:r>
              <a:t>Importance of the chosen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Description</a:t>
            </a:r>
          </a:p>
          <a:p>
            <a:pPr lvl="1"/>
            <a:r>
              <a:t>Source of the dataset</a:t>
            </a:r>
          </a:p>
          <a:p>
            <a:pPr lvl="1"/>
            <a:r>
              <a:t>Size and type of data</a:t>
            </a:r>
          </a:p>
          <a:p>
            <a:pPr lvl="1"/>
            <a:r>
              <a:rPr lang="en-US"/>
              <a:t>dataset quality </a:t>
            </a:r>
          </a:p>
          <a:p>
            <a:r>
              <a:rPr lang="en-US"/>
              <a:t>R</a:t>
            </a:r>
            <a:r>
              <a:t>eason for Selection</a:t>
            </a:r>
          </a:p>
          <a:p>
            <a:pPr lvl="1"/>
            <a:r>
              <a:t> Relevance to the project</a:t>
            </a:r>
          </a:p>
          <a:p>
            <a:pPr lvl="1"/>
            <a:r>
              <a:t> Expected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Data Model 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what is the best data model for your dataset 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Data cleaning </a:t>
            </a:r>
            <a:endParaRPr lang="en-US"/>
          </a:p>
          <a:p>
            <a:pPr lvl="0"/>
            <a:r>
              <a:rPr lang="en-US"/>
              <a:t>Data processing </a:t>
            </a:r>
          </a:p>
          <a:p>
            <a:pPr lvl="0"/>
            <a:r>
              <a:t>Data Transformation</a:t>
            </a:r>
          </a:p>
          <a:p>
            <a:pPr lvl="1"/>
            <a:r>
              <a:t>Feature engineering</a:t>
            </a:r>
          </a:p>
          <a:p>
            <a:pPr lvl="1"/>
            <a:r>
              <a:t>Encoding categorical variables</a:t>
            </a:r>
          </a:p>
          <a:p>
            <a:r>
              <a:t>Tools Used</a:t>
            </a:r>
          </a:p>
          <a:p>
            <a:pPr lvl="1"/>
            <a:r>
              <a:t>Software and libraries utilized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Data Cleaning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sz="3655">
                <a:sym typeface="+mn-ea"/>
              </a:rPr>
              <a:t>Handling missing values</a:t>
            </a:r>
            <a:endParaRPr sz="3655">
              <a:sym typeface="+mn-ea"/>
            </a:endParaRPr>
          </a:p>
          <a:p>
            <a:pPr lvl="0"/>
            <a:r>
              <a:rPr sz="3655">
                <a:sym typeface="+mn-ea"/>
              </a:rPr>
              <a:t>Removing duplicates</a:t>
            </a:r>
            <a:r>
              <a:rPr lang="en-US" sz="3655">
                <a:sym typeface="+mn-ea"/>
              </a:rPr>
              <a:t> or explain if duplicates is normal </a:t>
            </a:r>
            <a:endParaRPr lang="en-US" sz="3655"/>
          </a:p>
          <a:p>
            <a:pPr lvl="0"/>
            <a:r>
              <a:rPr lang="en-US" altLang="en-GB" sz="3655">
                <a:sym typeface="+mn-ea"/>
              </a:rPr>
              <a:t> Fix inconsistencies</a:t>
            </a:r>
            <a:endParaRPr lang="en-US" altLang="en-GB" sz="3655"/>
          </a:p>
          <a:p>
            <a:pPr lvl="0"/>
            <a:r>
              <a:rPr lang="en-US" altLang="en-GB" sz="3655">
                <a:sym typeface="+mn-ea"/>
              </a:rPr>
              <a:t>Validate data types</a:t>
            </a:r>
            <a:endParaRPr lang="en-US" altLang="en-GB" sz="3655">
              <a:sym typeface="+mn-ea"/>
            </a:endParaRPr>
          </a:p>
          <a:p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Data Processing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Data normalization/standardization</a:t>
            </a:r>
            <a:endParaRPr lang="en-US" altLang="en-GB"/>
          </a:p>
          <a:p>
            <a:r>
              <a:rPr lang="en-US" altLang="en-GB"/>
              <a:t>Feature engineering</a:t>
            </a:r>
            <a:endParaRPr lang="en-US" altLang="en-GB"/>
          </a:p>
          <a:p>
            <a:r>
              <a:rPr lang="en-US" altLang="en-GB"/>
              <a:t>Data transformation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 Machine Learning (Optional)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Select appropriate Hugging Face models / LLMs </a:t>
            </a:r>
            <a:endParaRPr lang="en-US" altLang="en-GB"/>
          </a:p>
          <a:p>
            <a:r>
              <a:rPr lang="en-US" altLang="en-GB"/>
              <a:t>Apply selected model(s) on data </a:t>
            </a:r>
            <a:endParaRPr lang="en-US" altLang="en-GB"/>
          </a:p>
          <a:p>
            <a:r>
              <a:rPr lang="en-US" altLang="en-GB"/>
              <a:t>Document model usage</a:t>
            </a:r>
            <a:endParaRPr lang="en-US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Data Visualization &amp; Storytelling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Choose visualization tools</a:t>
            </a:r>
            <a:endParaRPr lang="en-US" altLang="en-GB"/>
          </a:p>
          <a:p>
            <a:r>
              <a:rPr lang="en-US" altLang="en-GB"/>
              <a:t>Create meaningful charts/graphs</a:t>
            </a:r>
            <a:endParaRPr lang="en-US" altLang="en-GB"/>
          </a:p>
          <a:p>
            <a:r>
              <a:rPr lang="en-US" altLang="en-GB"/>
              <a:t>Design interactive dashboards</a:t>
            </a:r>
            <a:endParaRPr lang="en-US" altLang="en-GB"/>
          </a:p>
          <a:p>
            <a:r>
              <a:rPr lang="en-US" altLang="en-GB"/>
              <a:t>Develop narrative structure</a:t>
            </a:r>
            <a:endParaRPr lang="en-US" altLang="en-GB"/>
          </a:p>
          <a:p>
            <a:r>
              <a:rPr lang="en-US" altLang="en-GB"/>
              <a:t>Present insights effectively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1869</Words>
  <Application>WPS Presentation</Application>
  <PresentationFormat>On-screen Show (4:3)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Times New Roman</vt:lpstr>
      <vt:lpstr>Office Theme</vt:lpstr>
      <vt:lpstr>Project Title</vt:lpstr>
      <vt:lpstr>Introduction</vt:lpstr>
      <vt:lpstr>Dataset Selection</vt:lpstr>
      <vt:lpstr>PowerPoint 演示文稿</vt:lpstr>
      <vt:lpstr>Data Preparation</vt:lpstr>
      <vt:lpstr>PowerPoint 演示文稿</vt:lpstr>
      <vt:lpstr>PowerPoint 演示文稿</vt:lpstr>
      <vt:lpstr>PowerPoint 演示文稿</vt:lpstr>
      <vt:lpstr>PowerPoint 演示文稿</vt:lpstr>
      <vt:lpstr>Data Exploration</vt:lpstr>
      <vt:lpstr>Insight Extraction</vt:lpstr>
      <vt:lpstr>Storytelling with Data</vt:lpstr>
      <vt:lpstr>Conclusion</vt:lpstr>
      <vt:lpstr>Q&amp;A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Motaz Saad (‫معتز سعد</cp:lastModifiedBy>
  <cp:revision>11</cp:revision>
  <dcterms:created xsi:type="dcterms:W3CDTF">2013-01-27T09:14:00Z</dcterms:created>
  <dcterms:modified xsi:type="dcterms:W3CDTF">2025-04-02T05:51:26Z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C32C7325061D48D096BC563FECBF453C_12</vt:lpwstr>
  </property>
  <property fmtid="{D5CDD505-2E9C-101B-9397-08002B2CF9AE}" pid="3" name="KSOProductBuildVer">
    <vt:lpwstr>2057-12.2.0.20348</vt:lpwstr>
  </property>
</Properties>
</file>