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big Data tools  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>
                <a:sym typeface="+mn-ea"/>
              </a:rPr>
              <a:t>Focus on user-friendly tools that illustrate key big data concepts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en-GB"/>
              <a:t>3. Data Streaming &amp; Ingestion</a:t>
            </a:r>
            <a:endParaRPr lang="en-US" altLang="en-GB"/>
          </a:p>
          <a:p>
            <a:pPr lvl="1"/>
            <a:r>
              <a:rPr lang="en-US" altLang="en-GB"/>
              <a:t>Apache Kafka (via Confluent Cloud or Docker) – Use simple producers/consumers to demonstrate real-time data streaming.</a:t>
            </a:r>
            <a:endParaRPr lang="en-US" altLang="en-GB"/>
          </a:p>
          <a:p>
            <a:pPr lvl="1"/>
            <a:r>
              <a:rPr lang="en-US" altLang="en-GB"/>
              <a:t>Apache NiFi – A low-code tool for data flow management, great for non-programmers.</a:t>
            </a:r>
            <a:endParaRPr lang="en-US" altLang="en-GB"/>
          </a:p>
          <a:p>
            <a:r>
              <a:rPr lang="en-US" altLang="en-GB"/>
              <a:t>4. Data Visualization &amp; BI</a:t>
            </a:r>
            <a:endParaRPr lang="en-US" altLang="en-GB"/>
          </a:p>
          <a:p>
            <a:pPr lvl="1"/>
            <a:r>
              <a:rPr lang="en-US" altLang="en-GB"/>
              <a:t>Power BI / Tableau (with Big Data sources like BigQuery or Hive) – Helps students see the impact of big data analysis visually.</a:t>
            </a:r>
            <a:endParaRPr lang="en-US" altLang="en-GB"/>
          </a:p>
          <a:p>
            <a:pPr lvl="1"/>
            <a:r>
              <a:rPr lang="en-US" altLang="en-GB"/>
              <a:t>Apache Superset – Open-source alternative to Tableau, useful for SQL-based exploration.</a:t>
            </a:r>
            <a:endParaRPr lang="en-US" altLang="en-GB"/>
          </a:p>
          <a:p>
            <a:pPr lvl="0"/>
            <a:r>
              <a:rPr lang="en-US" altLang="en-GB"/>
              <a:t>ML on Big data </a:t>
            </a:r>
            <a:endParaRPr lang="en-US" altLang="en-GB"/>
          </a:p>
          <a:p>
            <a:pPr lvl="1"/>
            <a:r>
              <a:rPr lang="en-US" altLang="en-GB"/>
              <a:t>MLlib (via PySpark on Google Colab) – Demonstrates scalable ML with minimal setup.</a:t>
            </a:r>
            <a:endParaRPr lang="en-US" altLang="en-GB"/>
          </a:p>
          <a:p>
            <a:pPr lvl="1"/>
            <a:r>
              <a:rPr lang="en-US" altLang="en-GB"/>
              <a:t>H2O.ai (AutoML features) – Helps students see AI applications without complex coding.</a:t>
            </a:r>
            <a:endParaRPr lang="en-US" altLang="en-GB"/>
          </a:p>
          <a:p>
            <a:pPr lvl="1"/>
            <a:r>
              <a:rPr lang="en-US" altLang="en-GB"/>
              <a:t>Hugging face Transformers on Colab 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Big data tools 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Big Data tools are essential for processing, storing, and analyzing massive datasets efficiently. They fall into different categories based on their functionality:</a:t>
            </a:r>
            <a:endParaRPr lang="en-US" altLang="en-GB"/>
          </a:p>
          <a:p>
            <a:pPr lvl="1"/>
            <a:r>
              <a:rPr lang="en-US" altLang="en-GB"/>
              <a:t>1. Data Storage and Processing</a:t>
            </a:r>
            <a:endParaRPr lang="en-US" altLang="en-GB"/>
          </a:p>
          <a:p>
            <a:pPr lvl="1"/>
            <a:r>
              <a:rPr lang="en-US" altLang="en-GB"/>
              <a:t>2. Data Warehousing and Querying</a:t>
            </a:r>
            <a:endParaRPr lang="en-US" altLang="en-GB"/>
          </a:p>
          <a:p>
            <a:pPr lvl="1"/>
            <a:r>
              <a:rPr lang="en-US" altLang="en-GB"/>
              <a:t>3. Data Ingestion and ETL</a:t>
            </a:r>
            <a:endParaRPr lang="en-US" altLang="en-GB"/>
          </a:p>
          <a:p>
            <a:pPr lvl="1"/>
            <a:r>
              <a:rPr lang="en-US" altLang="en-GB"/>
              <a:t>4. NoSQL Databases</a:t>
            </a:r>
            <a:endParaRPr lang="en-US" altLang="en-GB"/>
          </a:p>
          <a:p>
            <a:pPr lvl="1"/>
            <a:r>
              <a:rPr lang="en-US" altLang="en-GB"/>
              <a:t>5. Machine Learning and AI on Big Data</a:t>
            </a:r>
            <a:endParaRPr lang="en-US" altLang="en-GB"/>
          </a:p>
          <a:p>
            <a:pPr lvl="1"/>
            <a:r>
              <a:rPr lang="en-US" altLang="en-GB"/>
              <a:t>6. Data Visualization and BI</a:t>
            </a:r>
            <a:endParaRPr lang="en-US" altLang="en-GB"/>
          </a:p>
          <a:p>
            <a:pPr lvl="1"/>
            <a:endParaRPr lang="en-US" altLang="en-GB"/>
          </a:p>
          <a:p>
            <a:pPr lvl="1"/>
            <a:endParaRPr lang="en-US" altLang="en-GB"/>
          </a:p>
          <a:p>
            <a:pPr lvl="1"/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Storage and Processing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Hadoop – Distributed storage (HDFS) and batch processing (MapReduce).</a:t>
            </a:r>
            <a:endParaRPr lang="en-US" altLang="en-GB"/>
          </a:p>
          <a:p>
            <a:r>
              <a:rPr lang="en-US" altLang="en-GB"/>
              <a:t>Apache Spark – Fast, in-memory processing engine for big data analytics.</a:t>
            </a:r>
            <a:endParaRPr lang="en-US" altLang="en-GB"/>
          </a:p>
          <a:p>
            <a:r>
              <a:rPr lang="en-US" altLang="en-GB"/>
              <a:t>Apache Flink – Real-time stream processing framework.</a:t>
            </a:r>
            <a:endParaRPr lang="en-US" altLang="en-GB"/>
          </a:p>
          <a:p>
            <a:r>
              <a:rPr lang="en-US" altLang="en-GB"/>
              <a:t>Apache Storm – Distributed real-time computation system.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Warehousing and Querying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Hive – SQL-like querying on Hadoop.</a:t>
            </a:r>
            <a:endParaRPr lang="en-US" altLang="en-GB"/>
          </a:p>
          <a:p>
            <a:r>
              <a:rPr lang="en-US" altLang="en-GB"/>
              <a:t>Presto (Trino) – High-performance distributed SQL query engine.</a:t>
            </a:r>
            <a:endParaRPr lang="en-US" altLang="en-GB"/>
          </a:p>
          <a:p>
            <a:r>
              <a:rPr lang="en-US" altLang="en-GB"/>
              <a:t>Google BigQuery – Serverless data warehouse with fast SQL queries.</a:t>
            </a:r>
            <a:endParaRPr lang="en-US" altLang="en-GB"/>
          </a:p>
          <a:p>
            <a:r>
              <a:rPr lang="en-US" altLang="en-GB"/>
              <a:t>Amazon Redshift – Cloud-based data warehouse.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Ingestion and ETL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Kafka – Real-time event streaming platform.</a:t>
            </a:r>
            <a:endParaRPr lang="en-US" altLang="en-GB"/>
          </a:p>
          <a:p>
            <a:r>
              <a:rPr lang="en-US" altLang="en-GB"/>
              <a:t>Apache NiFi – Data flow automation and management.</a:t>
            </a:r>
            <a:endParaRPr lang="en-US" altLang="en-GB"/>
          </a:p>
          <a:p>
            <a:r>
              <a:rPr lang="en-US" altLang="en-GB"/>
              <a:t>Airflow – Workflow automation and scheduling.</a:t>
            </a:r>
            <a:endParaRPr lang="en-US" altLang="en-GB"/>
          </a:p>
          <a:p>
            <a:r>
              <a:rPr lang="en-US" altLang="en-GB"/>
              <a:t>Talend – ETL and data integration platform.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NoSQL Databases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Cassandra – Scalable NoSQL database for high availability.</a:t>
            </a:r>
            <a:endParaRPr lang="en-US" altLang="en-GB"/>
          </a:p>
          <a:p>
            <a:r>
              <a:rPr lang="en-US" altLang="en-GB"/>
              <a:t>MongoDB – Document-oriented NoSQL database.</a:t>
            </a:r>
            <a:endParaRPr lang="en-US" altLang="en-GB"/>
          </a:p>
          <a:p>
            <a:r>
              <a:rPr lang="en-US" altLang="en-GB"/>
              <a:t>HBase – Column-oriented NoSQL database on Hadoop.</a:t>
            </a:r>
            <a:endParaRPr lang="en-US" altLang="en-GB"/>
          </a:p>
          <a:p>
            <a:r>
              <a:rPr lang="en-US" altLang="en-GB"/>
              <a:t>Amazon DynamoDB – Managed NoSQL database.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Machine Learning and AI on Big Data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MLlib (Apache Spark ML) – Scalable machine learning library.</a:t>
            </a:r>
            <a:endParaRPr lang="en-US" altLang="en-GB"/>
          </a:p>
          <a:p>
            <a:r>
              <a:rPr lang="en-US" altLang="en-GB"/>
              <a:t>H2O.ai – Open-source AI and ML platform.</a:t>
            </a:r>
            <a:endParaRPr lang="en-US" altLang="en-GB"/>
          </a:p>
          <a:p>
            <a:r>
              <a:rPr lang="en-US" altLang="en-GB"/>
              <a:t>TensorFlow on Apache Spark – Deep learning on big data.</a:t>
            </a:r>
            <a:endParaRPr lang="en-US" altLang="en-GB"/>
          </a:p>
          <a:p>
            <a:r>
              <a:rPr lang="en-US" altLang="en-GB"/>
              <a:t>Hugging face Transformers 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Visualization and BI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Tableau – Interactive data visualization.</a:t>
            </a:r>
            <a:endParaRPr lang="en-US" altLang="en-GB"/>
          </a:p>
          <a:p>
            <a:r>
              <a:rPr lang="en-US" altLang="en-GB"/>
              <a:t>Power BI – Business intelligence and reporting.</a:t>
            </a:r>
            <a:endParaRPr lang="en-US" altLang="en-GB"/>
          </a:p>
          <a:p>
            <a:r>
              <a:rPr lang="en-US" altLang="en-GB"/>
              <a:t>Apache Superset – Open-source BI tool.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Focus on user-friendly tools that illustrate key big data concepts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/>
              <a:t>1. Data Storage &amp; Processing</a:t>
            </a:r>
            <a:endParaRPr lang="en-US" altLang="en-GB"/>
          </a:p>
          <a:p>
            <a:pPr lvl="1"/>
            <a:r>
              <a:rPr lang="en-US" altLang="en-GB"/>
              <a:t>Google Colab + PySpark – Allows running Spark without installation, making it easy to demonstrate distributed computing concepts.</a:t>
            </a:r>
            <a:endParaRPr lang="en-US" altLang="en-GB"/>
          </a:p>
          <a:p>
            <a:pPr lvl="1"/>
            <a:r>
              <a:rPr lang="en-US" altLang="en-GB"/>
              <a:t>Apache Hadoop (HDFS + MapReduce concepts) – Use a simple local setup (e.g., Dockerized Hadoop) to introduce batch processing.</a:t>
            </a:r>
            <a:endParaRPr lang="en-US" altLang="en-GB"/>
          </a:p>
          <a:p>
            <a:r>
              <a:rPr lang="en-US" altLang="en-GB"/>
              <a:t>2. Data Querying &amp; Warehousing</a:t>
            </a:r>
            <a:endParaRPr lang="en-US" altLang="en-GB"/>
          </a:p>
          <a:p>
            <a:pPr lvl="1"/>
            <a:r>
              <a:rPr lang="en-US" altLang="en-GB"/>
              <a:t>Google BigQuery – Serverless SQL-based querying with a free tier, making it great for demonstrating big data queries without setup hassle.</a:t>
            </a:r>
            <a:endParaRPr lang="en-US" altLang="en-GB"/>
          </a:p>
          <a:p>
            <a:pPr lvl="1"/>
            <a:r>
              <a:rPr lang="en-US" altLang="en-GB"/>
              <a:t>Apache Hive (via cloud platforms) – Helps explain SQL over big data.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3072</Words>
  <Application>WPS Presentation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Exploratory analysis of Big Data and 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Saad (‫معتز سعد</cp:lastModifiedBy>
  <cp:revision>25</cp:revision>
  <dcterms:created xsi:type="dcterms:W3CDTF">2024-05-27T12:15:00Z</dcterms:created>
  <dcterms:modified xsi:type="dcterms:W3CDTF">2025-02-22T06:52:46Z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64CA65B98C9049B2BE9994B864F6B5BF_13</vt:lpwstr>
  </property>
  <property fmtid="{D5CDD505-2E9C-101B-9397-08002B2CF9AE}" pid="3" name="KSOProductBuildVer">
    <vt:lpwstr>2057-12.2.0.19821</vt:lpwstr>
  </property>
</Properties>
</file>