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566" r:id="rId4"/>
    <p:sldId id="567" r:id="rId5"/>
    <p:sldId id="568" r:id="rId6"/>
    <p:sldId id="569" r:id="rId7"/>
    <p:sldId id="57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Docker 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Docker is a popular platform that allows developers and system administrators to develop, deploy, and run applications inside containers. </a:t>
            </a:r>
            <a:endParaRPr lang="en-US"/>
          </a:p>
          <a:p>
            <a:r>
              <a:rPr lang="en-US"/>
              <a:t>Containers are a form of lightweight virtualization that package together everything needed to run an application, including code, runtime, system tools, and libraries.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 in Docker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80" y="1825625"/>
            <a:ext cx="11548110" cy="4656455"/>
          </a:xfrm>
        </p:spPr>
        <p:txBody>
          <a:bodyPr>
            <a:normAutofit fontScale="80000"/>
          </a:bodyPr>
          <a:p>
            <a:r>
              <a:rPr lang="en-US"/>
              <a:t>Containers:</a:t>
            </a:r>
            <a:endParaRPr lang="en-US"/>
          </a:p>
          <a:p>
            <a:pPr lvl="1"/>
            <a:r>
              <a:rPr lang="en-US"/>
              <a:t>Containers are a standardized unit of software that packages up code and all its dependencies, making it easier and more efficient to run applications consistently across different computing environments.</a:t>
            </a:r>
            <a:endParaRPr lang="en-US"/>
          </a:p>
          <a:p>
            <a:pPr lvl="1"/>
            <a:r>
              <a:rPr lang="en-US"/>
              <a:t>They run on the host's kernel, making them lightweight and faster than traditional virtual machines (VMs).</a:t>
            </a:r>
            <a:endParaRPr lang="en-US"/>
          </a:p>
          <a:p>
            <a:pPr lvl="0"/>
            <a:r>
              <a:rPr lang="en-US"/>
              <a:t>Images:</a:t>
            </a:r>
            <a:endParaRPr lang="en-US"/>
          </a:p>
          <a:p>
            <a:pPr lvl="1"/>
            <a:r>
              <a:rPr lang="en-US"/>
              <a:t>Docker images are read-only templates that contain instructions for creating a Docker container.</a:t>
            </a:r>
            <a:endParaRPr lang="en-US"/>
          </a:p>
          <a:p>
            <a:pPr lvl="1"/>
            <a:r>
              <a:rPr lang="en-US"/>
              <a:t>They are built from a Dockerfile, which specifies the application environment and dependencies.</a:t>
            </a:r>
            <a:endParaRPr lang="en-US"/>
          </a:p>
          <a:p>
            <a:pPr lvl="1"/>
            <a:r>
              <a:rPr lang="en-US"/>
              <a:t>Images can be stored and distributed in Docker registries (like Docker Hub), allowing for easy sharing and collaboration.</a:t>
            </a:r>
            <a:endParaRPr lang="en-US"/>
          </a:p>
          <a:p>
            <a:pPr lvl="0"/>
            <a:r>
              <a:rPr lang="en-US"/>
              <a:t>Dockerfile:</a:t>
            </a:r>
            <a:endParaRPr lang="en-US"/>
          </a:p>
          <a:p>
            <a:pPr lvl="1"/>
            <a:r>
              <a:rPr lang="en-US"/>
              <a:t>A Dockerfile is a text document that contains all the commands a user could call on the command line to assemble an image.</a:t>
            </a:r>
            <a:endParaRPr lang="en-US"/>
          </a:p>
          <a:p>
            <a:pPr lvl="1"/>
            <a:r>
              <a:rPr lang="en-US"/>
              <a:t>Using Dockerfile, you can automate the creation of Docker images.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Benefits of Docker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Consistency: Docker containers ensure consistency across development, testing, and production environments, eliminating the "works on my machine" problem.</a:t>
            </a:r>
            <a:endParaRPr lang="en-US"/>
          </a:p>
          <a:p>
            <a:r>
              <a:rPr lang="en-US"/>
              <a:t>Isolation: Containers isolate applications from each other and the underlying infrastructure, ensuring that they run uniformly regardless of differences in the environment.</a:t>
            </a:r>
            <a:endParaRPr lang="en-US"/>
          </a:p>
          <a:p>
            <a:r>
              <a:rPr lang="en-US"/>
              <a:t>Portability: Docker containers can run on any machine that has Docker installed, making it easy to deploy applications across different platforms (Windows, macOS, Linux, cloud).</a:t>
            </a:r>
            <a:endParaRPr lang="en-US"/>
          </a:p>
          <a:p>
            <a:r>
              <a:rPr lang="en-US"/>
              <a:t>Efficiency: Containers share the host OS kernel and are therefore more lightweight compared to traditional VMs, resulting in faster startup times and less overhead.</a:t>
            </a:r>
            <a:endParaRPr lang="en-US"/>
          </a:p>
          <a:p>
            <a:r>
              <a:rPr lang="en-US"/>
              <a:t>Scalability: Docker's architecture makes it easy to scale horizontally by running multiple containers across different hosts.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Docker 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Write a Dockerfile: Define the environment and dependencies of your application.</a:t>
            </a:r>
            <a:endParaRPr lang="en-US"/>
          </a:p>
          <a:p>
            <a:r>
              <a:rPr lang="en-US"/>
              <a:t>Build the Docker Image: Create a Docker image from the Dockerfile.</a:t>
            </a:r>
            <a:endParaRPr lang="en-US"/>
          </a:p>
          <a:p>
            <a:pPr lvl="1"/>
            <a:r>
              <a:rPr lang="en-US"/>
              <a:t>docker build -t myapp .</a:t>
            </a:r>
            <a:endParaRPr lang="en-US"/>
          </a:p>
          <a:p>
            <a:r>
              <a:rPr lang="en-US"/>
              <a:t>Run the Docker Container: Start a container from the built image.</a:t>
            </a:r>
            <a:endParaRPr lang="en-US"/>
          </a:p>
          <a:p>
            <a:pPr lvl="1"/>
            <a:r>
              <a:rPr lang="en-US"/>
              <a:t>docker run -d -p 5000:5000 myapp</a:t>
            </a:r>
            <a:endParaRPr lang="en-US"/>
          </a:p>
          <a:p>
            <a:r>
              <a:rPr lang="en-US"/>
              <a:t>Manage Docker Containers: List, stop, start, and manage running containers.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29330" y="504571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docker ps          # List running containers</a:t>
            </a:r>
            <a:endParaRPr lang="en-US"/>
          </a:p>
          <a:p>
            <a:r>
              <a:rPr lang="en-US"/>
              <a:t>docker stop &lt;container_id&gt;</a:t>
            </a:r>
            <a:endParaRPr lang="en-US"/>
          </a:p>
          <a:p>
            <a:r>
              <a:rPr lang="en-US"/>
              <a:t>docker start &lt;container_id&gt;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Dockerfile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# Dockerfile</a:t>
            </a:r>
            <a:endParaRPr lang="en-US"/>
          </a:p>
          <a:p>
            <a:pPr marL="0" indent="0">
              <a:buNone/>
            </a:pPr>
            <a:r>
              <a:rPr lang="en-US"/>
              <a:t>FROM python:3.8-slim</a:t>
            </a:r>
            <a:endParaRPr lang="en-US"/>
          </a:p>
          <a:p>
            <a:pPr marL="0" indent="0">
              <a:buNone/>
            </a:pPr>
            <a:r>
              <a:rPr lang="en-US"/>
              <a:t>WORKDIR /app</a:t>
            </a:r>
            <a:endParaRPr lang="en-US"/>
          </a:p>
          <a:p>
            <a:pPr marL="0" indent="0">
              <a:buNone/>
            </a:pPr>
            <a:r>
              <a:rPr lang="en-US"/>
              <a:t>COPY . .</a:t>
            </a:r>
            <a:endParaRPr lang="en-US"/>
          </a:p>
          <a:p>
            <a:pPr marL="0" indent="0">
              <a:buNone/>
            </a:pPr>
            <a:r>
              <a:rPr lang="en-US"/>
              <a:t>RUN pip install -r requirements.txt</a:t>
            </a:r>
            <a:endParaRPr lang="en-US"/>
          </a:p>
          <a:p>
            <a:pPr marL="0" indent="0">
              <a:buNone/>
            </a:pPr>
            <a:r>
              <a:rPr lang="en-US"/>
              <a:t>CMD ["python", "app.py"]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2643</Words>
  <Application>WPS Presentation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Exploratory analysis of Big Data and Cloud EDABDC</vt:lpstr>
      <vt:lpstr>Docker </vt:lpstr>
      <vt:lpstr>Key Concepts in Docker</vt:lpstr>
      <vt:lpstr>Benefits of Docker</vt:lpstr>
      <vt:lpstr>Example of Docker Workflow</vt:lpstr>
      <vt:lpstr>Dockerfile example 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180</cp:revision>
  <dcterms:created xsi:type="dcterms:W3CDTF">2024-05-27T12:15:00Z</dcterms:created>
  <dcterms:modified xsi:type="dcterms:W3CDTF">2025-02-03T16:24:05Z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28556DC4023F4397BDC9AA09D9EF6DCA_13</vt:lpwstr>
  </property>
  <property fmtid="{D5CDD505-2E9C-101B-9397-08002B2CF9AE}" pid="3" name="KSOProductBuildVer">
    <vt:lpwstr>2057-12.2.0.19821</vt:lpwstr>
  </property>
</Properties>
</file>