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media/image2.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465" r:id="rId4"/>
    <p:sldId id="466" r:id="rId6"/>
    <p:sldId id="467" r:id="rId7"/>
    <p:sldId id="515" r:id="rId8"/>
    <p:sldId id="514" r:id="rId9"/>
    <p:sldId id="516" r:id="rId10"/>
    <p:sldId id="517" r:id="rId11"/>
    <p:sldId id="519" r:id="rId12"/>
    <p:sldId id="530" r:id="rId13"/>
    <p:sldId id="531" r:id="rId14"/>
    <p:sldId id="549" r:id="rId15"/>
    <p:sldId id="518" r:id="rId16"/>
    <p:sldId id="520" r:id="rId17"/>
    <p:sldId id="521" r:id="rId18"/>
    <p:sldId id="532" r:id="rId19"/>
    <p:sldId id="529" r:id="rId20"/>
    <p:sldId id="522" r:id="rId21"/>
    <p:sldId id="523" r:id="rId22"/>
    <p:sldId id="524" r:id="rId23"/>
    <p:sldId id="525" r:id="rId24"/>
    <p:sldId id="526" r:id="rId25"/>
    <p:sldId id="527" r:id="rId26"/>
    <p:sldId id="528" r:id="rId27"/>
    <p:sldId id="533" r:id="rId28"/>
    <p:sldId id="547" r:id="rId29"/>
    <p:sldId id="546" r:id="rId30"/>
    <p:sldId id="548" r:id="rId31"/>
    <p:sldId id="550" r:id="rId32"/>
    <p:sldId id="551" r:id="rId33"/>
    <p:sldId id="552" r:id="rId34"/>
    <p:sldId id="561" r:id="rId35"/>
    <p:sldId id="553" r:id="rId36"/>
    <p:sldId id="563" r:id="rId37"/>
    <p:sldId id="560" r:id="rId38"/>
    <p:sldId id="555" r:id="rId39"/>
    <p:sldId id="559" r:id="rId40"/>
    <p:sldId id="562" r:id="rId41"/>
    <p:sldId id="554" r:id="rId42"/>
    <p:sldId id="564" r:id="rId43"/>
    <p:sldId id="565" r:id="rId44"/>
    <p:sldId id="581" r:id="rId45"/>
    <p:sldId id="582" r:id="rId46"/>
    <p:sldId id="26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notesMaster" Target="notesMasters/notesMaster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821 645,'-3'0,"0"-4,-1 3,1-1,-2 2,1-2,1 0,-3 2,2-2,1 2,0 0,-1-1,1 1,0 0,0 0,0 0,-4-4,4 4,-1 0,1 0,0 0,0-2,-1 2,1 0,0 0,0 0,0 0,-1 0,1 0,-2 0,2 0,-1 0,1 0,0 0,-1-1,1 1,-2 0,-1 0,0 0,3 0,-7 0,5 0,0 0,1 0,-11 0,12 0,0 0,-1 0,-3 0,4 0,0 0,0 0,0 0,-1 0,1 0,0 0,0 0,0 0,-1 0,1 0,-2 0,2 0,0 0,0 0,0 0,-1 0,-1 0,2 0,0 0,-3 0,-2 0,5 0,-3 0,3 0,-1 0,1 0,-2 0,2 0,0 0,0 0,0 0,-1 0,0 0,1 0,0 2,0-2,-1 0,1 0,0 0,-2 2,2-2,-1 2,1-2,0 0,0 0,0 0,-1 0,-1 1,2-1,0 0,0 0,-1 0,1 0,0 0,-1 0,1 0,-8 4,8-4,-8 0,8 0,-1 1,-4-1,4 0,-4 0,5 0,0 0,1 4,-1-4,-2 0,2 0,-1 0,1 0,-2 1,2-1,-2 2,2-2,0 0,0 0,-1 2,1-2,0 1,0-1,0 0,-1 0,1 0,-2 0,2 0,0 2,-3-2,1 0,2 0,-1 0,1 0,0 2,0-2,-1 0,1 0,0 1,0-1,0 2,-1 0,4 3,-1-2,1 0,-2 0,2 0,0 1,0-1,0 0,0 0,0 0,0 1,1 2,0-1,1-2,0 0,-1 3,3-4,0-1,-1 1,2 0,6 2,-8-2,9 0,-8-1,1 1,0-2,5 2,-6-2,-1 2,3 0,-3-2,2 2,0-2,-2 0,1 0,1 2,-2-1,2-1,-2 0,1 0,-1 0,0 0,4 2,-1 0,-2-2,-1 0,0 0,0 0,0 0,1 0,-1 0,0 0,0 0,0 0,2 0,-2 0,6 0,-6 0,2 0,-2 0,0 0,0 0,1 0,-1 0,0 0,2 0,-2 0,0-2,0 2,1 0,-1 0,0 0,0-2,0 2,1-1,-1 1,2-2,-2 2,1-2,0 2,0 0,-1 0,2-2,0 1,5 1,-7 0,-3-4,3 4,1 0,5 0,-6 0,1-2,-1 2,0-1,0 1,1 0,1 0,-2 0,0 0,1 0,-1 0,0 0,0 0,0 0,1 0,-1 0,0 0,0 0,0 0,1 0,-1 0,0 0,0 0,4 0,-4 0,3 0,-3 0,2 0,-2 0,1 0,-1 0,2 0,-2-2,0 2,1 0,-1 0,0 0,0 0,1 0,-1 0,0 0,0 0,0 0,1 0,-1 0,0 0,0-2,0 2,1 0,-1 0,0 0,0 0,0 0,1 0,-1 0,0 0,3 0,-2 0,2 0,-3 0,0 0,2 0,-2 0,1 0,-1 0,0 0,0 0,0 0,1 0,-1 0,0 0,0 0,0 0,1 0,-1 0,0 0,0-1,2-1,-2 2,1-2,-1 1,-2-2,3 3,-4-4,3 3,-3-2,0-2,0 2,0-2,0 1,0 1,0 0,0-1,0 1,0-3,-1 3,-1-1,2 1,-1 0,1-1,-2 1,2-1,-3 1,3 0,-4-1,4 1,-4 0,2-1,1 1,-3 0,1-1,-1 2,1 1,0-1,-1 0,1 2,0-2,0 2,-1-1,1 1,-2-2,2 2,0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1236 307,'7'-1,"-3"1,-1-1,0 1,0 0,0 0,1 0,-1 0,0-2,0 2,0 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1453 874,'3'0,"0"0,0 0,1 0,-1 0,0 0,0 0,0 0,1 0,-1 0,0 0,0 0,0 0,1 0,-1 0,0 0,0 0,0 0,1 0,-1 0,0 0,0 0,0 0,1 2,-1-2,0 0,0 0,0 0,1 0,-1 0,0 0,0 0,0 0,1 0,-1 0,0 0,0 0,0 0,1 0,-1 0,2 0,-2 0,0 0,0 0,0 0,1 0,-1 0,0 0,0 0,0 0,1 0,-1 0,0 0,0 0,0 0,1 0,-1 0,0 0,0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1718 877,'7'0,"-1"0,-3 0,1 1,-1-1,0 0,0 0,1 0,-1 0,0 0,0 0,0 0,1 0,-1 0,2 0,-2 0,0 0,0 0,0 0,1 0,-1 0,0 0,0 0,1 0,-1 0,0 0,0 0,0 0,1 0,-7 0</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1261 947,'4'-2,"-1"0,0 2,4-2,-4 1,2 1,0-2,-2 2,0 0,0-2,1 2,-1 0,1-1,-1 1,2-2,-1 2,-1 0,0-2,0 2,1 0,1 0,-1-2,-1 2,1-2,-1 2,1 0,-1 0,1 0,-1 0,1-2,-1 2,3 0,-3-1,1 1,-1 0,1 0,-1 0,0-2,1 2,-1 0,3-2,-3 2,1 0,8-2,-9 0,0 2,0 0,1 0,-1 0,0-1,0 1,2-2,-2 2,1 0,-1 0,0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351 28,'-3'0,"-1"0,1-1,-3-1,2 2,0-1,-8-1,3 0,5 0,1 2,0 0,0-1,-1 1,1 0,0-2,0 2,0 0,-1 0,1-2,0 2,0 0,0 0,-1 0,1 0,0 0,0 0,0 0,-1 0,1 0,-2-1,2 1,0 0,-2 0,2 0,0 0,0 0,-1 0,1 0,0 2,0-2,0 2,-1-1,1 3,0-4,3 3,-3-3,3 3,0 0,0 0,0 1,0-1,0 0,0 0,2 1,0-1,1 0,1 1,-1-1,0-1,1 1,1 1,-2-3,0 1,1 0,-1 0,4-1,-3 1,-1-2,0 2,0-2,1 0,-1 2,0-2,0 0,0 0,1 0,-1 0,0 0,0 0,0 0,0 0,1 0,-1 0,0 0,0 0,2 0,-2 0,0 0,1 0,0 0,0 0,-1 0,0-1,0 1,0 0,1 0,-1-2,0 2,0 0,0 0,1 0,-1-1,0 1,0 0,0 0,1 0,-1 0,0 0,0 0,1-2,4 2,-5 0,0 0,2 0,-2 0,0 0,0 0,2-2,-1 2,-1 0,0 0,0 0,0 0,1 0,-1 0,0 0,0 0,0 0,1 0,-1 0,0 0,2 0,0 0,-2 0,0 0,0 0,1-1,-1 1,0 0,0 0,0-2,1 2,-1 0,0 0,0 0,0 0,1 0,-1-2,0 1,0 1,1-2,-1 0,-3-1,2 0,-2 0,0-1,0 1,-1 0,-3-1,1 1,0 1,1-1,-1 3,-1-2,1-1,-4-1,4 4,1-3,-1 1,0 2,0-1,-1 1,1-2,0 0,0 2,-2-2,1 2,1-1,0 1,0 0,-1 0,1 0,0 0,0 0,0 0,-1 0,-1-2,2 2,0 0,0 0,-1-2,1 2,0 0,0 0,0 0,-1 0,1 0,0 0,0 0,0 0,-1 0,1 0,0-2,0 2,0 0,-1 0,1 0,0 0,-2 0,2 0,0 0,0 0,-1 0,1 0,0 0,0 0,0 0,-1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1505 684,'-4'0,"1"0,0 0,0 0,-1 0,0-2,0 2,1 0,0 0,0-1,0 1,-1 0,1 0,0 0,0 0,0 0,-1 0,1 0,0 0,0 2,1 1,-1-1,1 1,1 0,-1 0,0 1,1-1,1 0,0 0,0 0,0 1,2-1,1-2,-3 3,4-3,-1 4,0-5,-1 3,1-3,0 0,-1 4,1-4,0 1,0-1,0 0,1 2,-1-2,0 0,0 1,0-1,1 0,-1 0,0 0,0 0,0 0,1 0,-1 0,0-2,0 2,-3-3,3 3,-3-3,4 0,-4-1,0 1,1 0,-1 0,0 0,0-1,0 1,0 0,0 0,-2 0,0-1,1 1,-2 1,-1-1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727,'3'0,"1"0,-1 0,0-1,0 1,0 0,1-2,-1 2,2 0,-2 0,0 0,2 0,-2 0,2 0,-2 0,0 0,0 0,2 0,-2 0,1 0,-1 0,0 0,0 0,0 0,1-2,1 2,-2 0,0-1,0 1,0 0,1 0,-1-2,0 2,0 0,0 0,1 0,-1 0,0 0,0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1746 721,'3'0,"0"0,1 0,-1 0,0 0,0 0,0 0,1 0,-1 0,0 0,0 0,0 0,1 0,-1 0,0-1,0 1,0 0,1 0,-1 0,0-2,0 2,2 0,-2 0,0 0,2-1,0 1,-2 0,0 0,1 0,-1 0,0 0,0 0,0 0,1 0,-1 0,0 0,0 0,0 0,1 0,-1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1302 535,'3'0,"0"-1,0 1,1 0,-1 0,0 0,0 0,0 0,1 0,-1 0,0 0,0 0,0 0,1 0,-1 0,0 0,0 0,0 0,2 0,-2 0,1 0,0 0,0 0,-1 0,0 0,0 0,0 0,1 0,-1 0,1 0,-1 0,0 0,0 0,0 0,1 0,-1 0,0 1,0-1,1 0,-1 0,0 1,0-1,2 0,-2 0,1 0,2 0,-3 0,0 0,1 0,-1 0,0 0,0 0,0 0,1 0,-1 0,0 0,0 2,0-2,1 0,-1 0,0 0,0 0,0 0,1 0,-1 0,0 0,0 0,0 0,1 0,-1 0,0 0,0 0,0 0,1 0,-1 0,0 0,0 0,0 0</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1596 837,'4'0,"-1"-1,0 1,1 0,-1 0,0 0,0 0,0 0,1 0,-1 0,0 0,0 0,0 0,1 0,-1 0,0 0,0 0,0 0,1 0,-1 0,0 0,0 0,0 0,1 0,-1 2,0-2,0 0,1 0,-1 0,0 2,0-2,1 2,-1-2,0 0</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756 849,'3'0,"1"0,-1 0,0-2,0 2,0 0,1 0,-1 0,0-1,0 1,0 0,1 0,-1 0,0 0,0 0,0 0,1 0,-1 0,0 0,0 0,0 0,1 0,-1 0,0 0,0 0,0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1382 314,'3'0,"1"0,-1 0,0 0,0 0,0 0,1 0,0 0,0 0,-1 0,0 0,2 0,-2 0,0 0,0 0,1 0,-1 0,2 0,-2 0,0 0,0 0,0 0,1 0,-1 0,2 0,-2 1,0-1,2 1,-2-1,0 0,0 0,1 0,-1 0,0 0,0 0,0 0,1 0,-1 0,0 0,0 0,0 0,1 2,-1-2,0 0,0 0,0 0,1 0,-1 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1276 789,'3'0,"0"0,2 0,-2 0,1 0,-1 0,0 0,0 0,0 0,1 0,0 0,0 0,0 0,0 0,-1 0,0 2,0-2,0 0,1 0,-1 0,2 1,0-1,-2 0,0 0,0 0,0 0,1 0,-1 0,0 0,0 0,0 2,1-2,-1 0,0 0,0 2,0-2,1 0,-1 0,0 0,0 0,0 0,1 0,-1 0,0 0,0 0,0 0,1 0,0 0,0 0,-1 0,0 0,0 0,0 0,1 0,-1 0,0 0,0 0,2 0,-2 0,0 0,1 0,-1 0,0 0,0 0,0 0,1 0,-1 0,0 0,0 0,0 0,1 0,-1-1,-2-2,-1 0,0-5,0 1,0 4,0 0,0 0,0-1,0 1,-2 0,0 0,2 0,-1-1,-1 1,-1 2,0-1,0 0,-1 1,1-1,0 0,-1 2,1 0,0-1,0-1,-1 2,1 0,0 0,0 0,0-2,-2 2,1-2,-2 2,3-1,-1 1,-1 0,1-2,-1 2,2 0,0 0,-2 0,2 0,0 0,0 0,-1-2,1 2,0 0,0 0,-1 0,1 0,0 0,0 0,0 0,-1 0,1 0,-2 0,2 0,-2 0,2 0,0 0,0 0,0 0,-1 0,1 0,0 0,0 0,0 0,-1 0,1 0,0 0,0 0,0 0,-1 0,0 0,0 0,1 0,0 0,0 0,-2 0,2 0,0 0,-2 0,2 0,-1 0,1 0,0 0,0 0,0 0,1 3,3 0,-1 0,1 5,-1-5,0 1,0-1,4 5,-4-5,2 1,-2-1,0 0,1 0,1 0,-1 1,-1-1,2 0</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1276 841,'3'0,"1"0,-1 0,0 0,0 0,2 0,1 0,-2 0,-1 0,0 0,0 0,0 0,1 0,-1 0,2 0,-2 0,0 0,0 0,0 0,1 0,-1 0,0 0,0 0,0 0,1 0,-1 0</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1403 842,'3'0,"0"0,0 0,0 0,1 0,-1 0,0 0,0 0,0 0,1 0,-1 0,0 0,0 0,0 0,1 0,-1 0,0 0,0 0,0 0,1 0,-1 0,0 0,0 0,0 0,1 0,-1 0,0 0,0 0,0 0,1 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754 888,'3'0,"0"0,0 0,0 0,2 0,-2 0,0 0,1 0,-1 0,2 0,-2 0,0 0,2 0,-2 0,0 0,0 0,1 0,-1 0,0 0,0 0,0 0,1-1,-1 1,0 0,2 0,0 0,-2 0,0 0,0 0,1 0,-1 0,0 0,0 0,0 0,1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761 920,'3'0,"1"0,0 0,0 0,0 0,0 0,-1 0,0 0,0 0,0 0,1 0,-1 0,0 0,0 0,0 0,1 0,1 0,-2 0,0 0,0 0,1 0,-1 0,0 0,0 0,0 0,1 0,-1 0,0 0,0 0,0 0,1 0,2 0,-3 0,2 0,-2 0,0 0,1 0,-1 0,2 0,-2 0,1 0,-1 0,0 0,0 0,0 0,1 0,-1 0,0 0,0 0,0 0,1 0,-1 0,2 0,-2 0,0 0,0 0,0 0,1 0,-1 0,0 0,0 0,0 0,1 0,-1 0,0 0,0 0,0 0,1 0,0 0,0 0,-1 0,0 0,0 0,0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753 958,'7'2,"-2"0,-2-2,4 2,-4-2,0 2,0-2,4 1,-4-1,0 0,0 0,4 2,-2-2,-2 0,0 0,0 0,2 0,-2 0,2 0,-2 0,1 0,0 0,0 0,-1 0,0 0,0 0,0 0,1 0,-1 0,0 0,0 0,0 0,1 0,-1 0,0 0,0 0,0 0,1 0,-1 0,0 0,0 0,0 0,1-2,-1 0,0 2,0 0,1-1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1229 349,'3'0,"1"0,0 0,-1 0,0 0,0 0,0 0,1 0,-1 0,0 0,0 0</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1408 356,'6'0,"-1"0,0 0,-2 0,0 0,0 0,0 0,1 0,-1 0,0 0,0 0,0 0,1 0,-1 0,1 0,-1 0,0 0,2 0,-2 0,2 0,-2 0,0 0,0 0,1 0,-1 0,0 0,0 0,0 0,1 0,-1 0,0 0,0 0,0 0,1 0,-1 0,0 0,0 0,2 0,-2 0,0 1,1-1,-1 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1592 442,'-5'0,"2"0,-5 0,-5 0,10 0,-7 0,7 2,0-2,-1 0,1 0,0 0,0 0,0 0,-1 2,1-2,-3 0,2 0,-2 0,3 0,0 0,-1 0,1 0,0 0,0 0,0 0,-1 0,1 0,0 0,0 0,0 0,-1 0,1 0,0 0,0 0,0 0,-1 0,1 0,0 0,0 0,0 0,-1 0,1 0,-3 0,3 0,-5 0,4 0,1 0,0 0,0 0,0 0,-1 0,1 0,0 0,0 0,0 0,0 0,-1 0,1 0,0 0,0 0,0 0,-1 0,1 0,0 0,0 0,0 0,-1 0,1 0,0 0,0 0,0 0,-1 0,1 0,0 0,0 0,0 0,-1 0,1 0,0 0,0 0,0 0,-1 0,1 0,0 0,0 0,0 0,-1 0,1 0,0 0,0 0,0 0,-1 0,1 0,0 0,0 0,0 0,-1 0,1 0,0 0,0 0,1 3,1 0,-1 0,2 1,0-1,0 0,0 0,0 0,0 1,0-1,0 0,0 0,0 0,0 1,0-1,0 0,1 0,-1 1,1-1,-1 0,4-1,-3 1,2-1,-1 1,1-1,1-1,-1-1,0 4,0-4,1 0,0 0,0 0,-1 0,0-1,0 1,2-2,1 2,-2 0,-1-1,0 1,0 0,1-2,-1 2,0 0,0 0,1 0,-1-2,0 2,0 0,0 0,1 0,-1-1,0 1,0 0,0 0,2 0,-2 0,5 0,-4 0,6 0,-7-2,2 2,-1 0,-1 0,0 0,0 0,0 0,1 0,-1 0,0 0,0 0,1 0,-1 0,0 0,1 0,-1 0,0 0,0 0,0 0,1 0,-1 0,0 0,0 0,0 0,1 0,-1 0,5 0,-5 0,0 0,0 0,1 0,-1 0,0 0,0 0,0 0,1 0,-1 0,0 0,0 0,0 0,1 0,-1 0,2 0,-1 0,0 0,-1 0,0 0,0 0,0 0,1 0,-1 0,0 0,0 0,5 0,-5 0,9 0,-9 0,0 0,0 0,0 0,1 0,-1-2,3 2,1-1,-4 1,0 0,0 0,0 0,1 0,-1 0,0 0,-1-4,-1 1,-1 0,0 0,0 0,-2-2,2 1,0 1,0 0,0 0,-4 1,4-3,-1-3,-1 3,0 2,0-2,0 1,2 1,-1 0,-1 0,0-1,1 1,-3 0,3-1,-2 4,-1-1,1 1,-2 0,2-2,-4 2,4-1,-3 1,2 0,0 0,0 0,1 0,0 0,0 0,0 0,-1 0,1 0,0 0,0 0,0 0,-1 0,1 0,-1 0,1 0,0 0,0 0,0 0,-1 0,1 0,0 0,0 0,0 0,-1 0,1 0,0 0,-3 0,2 0,1 0,-5 0,5 0,-1 0,1 0,0 0,0 0,0 0,-1 0,1 0,0 0,0 0,0 0,-1 0,1 0,0 0,0 0,0 0,-1 0,1 0,0 0,0 0,0 0,-1 0,0 0,0 0,1 0,0 0,0 0,0 0,-1 0,1 0,0 0,0 0,0 0,-4 0,2 0,2 0,-5 0,5 0,0 0,-2 0,2 0,0 0,-1 0,1 0,-2 0,2 0,-2 0,2 0,0 0,0 0,0 0,-1 0,1 0,0 0,0 0,-1 0,1 2,0-2,0 0,-3 0,-1 2,-1-2,3 0,2 1,0-1,-1 2,1-2,0 0,0 0,-1 0,1 0,0 0,0 2,0-2,-1 2,1-2,-2 0,2 0,0 0,0 0,-1 0,1 1,0-1,0 0,0 0,-1 0,4 3,0 1,0-1,0 0,0 0,0 0,0 1,1-1,-1 0,0 0,0 0,2 1,-2-1,0 0,1 0,-1 0,4 1,-4-1,1 0,1 1,-2-1,2 0,-2 0,1 0,-1 1,2-1,-2 0,3-1,0-2,0 0,1 0,-1 1,0-1,0 0,1 0,-1 2,0-2,0 0,1 0,-1 2,0-2,0 0,1 0,-1 0,0 0,0 0,0 0,1 0,2 0,-3 0,0 0,1 2,6-2,-4 0,2 0,-5 0,2 0,1 0,-3 0,1 0,1 0,-2 0,0 0,1 0,-1 0,0 0,1 0,-1 0,2 0,0 0,-2 0,0 0,1 0,-1 0,0 0,1 0,-1 0,2 0,-2 0,2 0,-2-1,5 1,-4-2,-1 2,2 0,-2 0,2 0,1 0,-3-1,1 1,0 0,0-2,-1 2,0 0,0 0,1 0,-1-2,0 2,0 0,1 0,-1 0,0 0,0-2,1 2,-1 0,0-1,0 1,0 0,2-2,2 2,-4 0,0-1,0 1,0 0,1-2,-1 2,0 0,0 0,0 0,1 0,-1 0,0 0,0-2,1 2,-1 0,3-1,-1 1,-2 0,0 0</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1154 505,'-3'0,"-1"0,1 0,0 0,0 0,-4 0,4 0,0 0,0 0,0 0,-1 0,1 0,0 0,0 0,0 0,-1 0,1 0,0 0,0 0,1 3,2 1,-2-1,2 0,0 0,-1 1,1-1,0 0,0 0,0 0,-2 1,2-1,0 1,-2-1,2 0,-1 0,1 1,0-1,0 0,0 2,0-1,0 0,0-1,-2 0,2 1,0-1,0 1,0 5,0-5,0-1,0 2,0-2,-2 5,2-4,0 0,-2 4,2-5,0 0,0 1,0-1,0 0,0 0,0 0,0 2,0-2,0 1,-2-1,2 0,0 0,-2 1,2 0,0 3,0-4,0 2,0-1,0 0,0-1,0 0,0 1,-1-1,1 1,0-1,0 1,0-1,0 1,0-1,0 1,0-1,0 0,0 0,0 0,0 1,0 4,0-5,0 1,0 0,0 5,0-5,0 0,0 1,0-2,0 1,0-1,0 0,0 1,0-1,0 1,0-1,1 0,-1 0,0 1,0-1,0 0,0 0,0 0,0 1,0-1,0 0,0 0,0 0,1 1,-1-1,0 2,0-2,0 0,0 4,0-4,0 3,0-3,0 4,0-4,2 0,-2 0,0 1,0-1,0 0,0 0,2 1,-2-1,0 0,0 0,0 0,0 2,0-2,2 1,-2-1,0 2,1-2,-1 0,0 0,3-1,2-2,-2-1,4 0,-4-1,0 1,0-1,1 0,-1 2,0-2,0 1,2-1,-2 1,1 1,-1 0,0-2,0 0,1 1,-1-1,0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1186 561,'4'0,"-1"0,0 0,0 0,1 0,-1 0,0 0,0 0,0 0,1 0,-1 0,2 0,-2 0,2 0,-2 0,5 0,-5 1,0-1,1 0,-1 2,3-2,-2 0,-1 0,1 0,-1 2,0-2,1 1,-1-1,0 0,2 2,-2-2,0 0,1 0,-1 0,0 0,2 0,-2 0,0 0,2 0,-2 0,0 0,1 0,-1 0,0 0,0 0,0 0,1 2,-1-2,0 0,0 0,0 0,1 0,-1 0,0 0,0 0,0 0,1 0,-1 0,0 0,0 0</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1303 722,'3'0,"0"0,0 0,1 0,-1 0,0-1,0 1,1 0,-1 0,0 0,2-2,-1 2,-1 0,2 0,-2 0,1 0,-1-2,2 2,-2 0,0 0,0 0,1-2,-1 2,0 0,0 0,1 0,-1 0,0 0,1 0,-1 0,0 0,2 0,-2 0,0 0,2 0,-2 0,0 0,1 0,-1 0,0 0,0 0,0 0,1 0,-1 0,0 0,0 0,0 0,1 0,-1 0,0 0,0 0,0 0,1 0,-1 0,5 0,-5 0,0 0,0 0,1 0,-1 0,2 0,-2 0,0 0,0 0,0-1,1 1,-1-2</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1392 744,'5'2,"-2"-2,0 0,0 0,0 0,1 0,-1 0,0-1,0 1,0 0,1-2,-1 2,2 0,-2 0,2 0,-2 0,2 0,-2 0,0 0,0 0</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326 946,'3'2,"0"-2,1 2,-1 0,0 1,1 1,-1-1,1 1,-1-3,0 2,-1 1,1-1,-1 0,1-1,-3 1,3-1,-1 1,2-1,-4 1,3-1,-1 1,-1 1,3-1,-3 0,1 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802 698,'4'0,"-1"0,0 0,1 0,-1 0,0 0,0 0,0 0,1 0,-1 0,0 0,0 0,0 0,1 0,-1-2,0 1,0 3,1 2,-4-1,2 3,0 1,-2-4,0 0,1 1,-1-1,0 0,0 0,2 1,-2-1,0 5,0-4,4 2,-4-3,0 1,1-1,-1 0,0 0,0 0,2 1,-2 0,0-1,0 2,0-2,0 2,0-2,0 1,0-1,0 0,0 0,0 0,0 1,0-1,0 0,0 0,0 1,0-1,0 0,0 0,0 1,0-1,0 0,-1 0,1 2,0-2,0 1,0-1,0 0,-2 0,2 1,0-1,0 0,0 0,0 3,0-3,0 0,0 1,-1-1,1 1,-2 0,2 0,0-1,0 0,0 0,0 0,0 1,0-1,0 0,1 0,-1 0,-1 1,2-1,-1 0,-1 0,1 0,-3-3,0 2,-2 0,2-2,0 0,-1 0,1 0,0 0,0 0,0 0,-1 0,1 0,0 0,0 0,-2 0,2 0,0 0,-1 0,1 0,-1 0,1 0,0 0,0 0,-3 0,2 0,0 0,1 0,0 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392 978,'4'0,"-1"2,-1 2,0-1,0 0,-1 1,1-1,2 0,-4 1,1-1,1 0,0 1,-2-8,-3 2,2-1,-3 3,0-4,1 2,-2-1,2 3,-1-2,1 1,0 1,5-4,2 3,-3-2,3 3,-1-2,0 0,0 2</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443 1050,'4'0,"-1"0,0 0,4 0,-3 0,0 0,-1 0,1 0,-1 0,0 0,0 0,0 0,1 0,-1 0,2 0,0 0,-2 2,5-2,-4 2,3-2,-4 0,1 0,-1 0,0 1,0-1,1 0,-1 0,0 2,0-2,1 0,-1 0,0 0,0 0,0 0,1 0,-1 0,2 0,-1 0,-1 2,0-2,1 2,-1-2,0 0,0 0,0 0,2 0,-2 0,1 0,-1 0,0 0,0 0,0 0,1 0,-1 0,0 0,0 0,0 0,1 0,-1 0,2 0,-1 0,0 0,-1 0,0 0,0 0,0 0,1 0,-1 0,0 0,0 0,0 0,1 0,-1 0,0 0,0 0,0 0,2 0,-2 0,1 0,-1 0,0 0,0 0,0 0,1 0,-1 0,0 0,0 0,0 0,1 0,-1 0,2 0</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1647 662,'-3'0,"-1"0,1 0,0 0,0 0,0 0,-1 0,1 0,0 0,0 0,0 0,-1 0,1 0,0 0,0 0,0 0,-1 0,-5 0,6 0,-1 0,1 0,0 0,0 0,0 0,-1 0,1 0,0 0,0 0,0 0,-1 0,1 0,0 0,0 0,0 0,-1 0,1 0,0 0,0 0,-1 1,1-1,0 0,0 0,0 0,-1 0,1 2,-2-2,0 0,2 0,-2 0,2 0,0 0,0 0,0 0,-1 0,1 0,0 0,0 0,0 0,-1 0,1 0,0 0,0 0,0 0,-1 0,1 0,0 0,0 0,-4 0,4 0,0 0,0 0,0 0,-1 1,1-1,0 0,0 2,-2-2,2 0,-1 0,1 0,0 0,0 0,0 0,-1 2,1-2,0 0,0 0,-1 0,1 0,0 0,-1 0,1 0,0 0,0 0,-1 0,1 0,0 0,0 0,0 0,-1 0,0 0,0 0,-2 0,3 0,0 0,-2 0,2 0,0 0,-1 0,1 0,0 0,0 0,0 0,-1 0,1 0,0 0,0 0,0 0,-1 0,1 0,-2 0,2 0,-1 0,1 0,0 0,0 0,0 0,-1 0,1 0,2 3,1 0,0 0,2 6,-2-6,0 0,2 0,-2 1,2-1,-2 0,0 0,0 1,1-1,2 0,1-1,-1-1,0-1,0 2,0-2,1 1,-1-1,0 2,2 0,-1-2,-1 0,0 0,0 2,1-2,1 2,-2-2,2 0,-2 0,0 0,0 0,0 0,1 0,-1 0,0 0,0 0,0 0,1 0,-1 0,0 0,0 0,0 0,1 0,-1 0,0 0,0 0,0 0,1-1,-1 1,0-2,1 2,0 0,0 0,4-2,-5 2,2 0,-2-1,0 1,0 0,0 0,1 0,-1-2,0 2,0 0,1-2,-1 2,0 0,0 0,0 0,1 0,-1 0,0 0,0 0,2 0,-2 0,0 0,2 0,0 0,-2 0,0 0,1 0,-1 0,0 0,0 0,0 0,1 0,-1 0,0 0,0 0,0 0,1 0,-1 0,0 0,2 0,1 0,-3 0,1 0,-1 0,0 0,0 0,0 0,1 0,-1 0,0 0,0 0,0 0,1 0,-1 0,0 0,0 0,2 0,1 0,-1 0,-2 0,1 1,-1-1,0 0,0 0,1 2,-1-2,0 0,0 0,0 0,1 0,-1 0,0 0,0 0,0 0,1 0,-1 1,0-1,0 2,4-2,-4 0,0 2,0-2,1 0,-1 0,0 0,0 0,0 0,1 0,-4-4,-1 1,-1-2,0 1,-1-7,-5-5,6 13,-2-9,2 9,0 0,2-1,-3 1,1 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1658 798,'0'-4,"-2"1,-2 3,1-2,0 2,0-2,-1 2,1 0,-1-1,1 1,0 0,0-2,-1 2,1-2,-1 2,1 0,0 0,0 0,-1-2,1 2,-1 0,1-1,0 1,0 0,0 0,-1-2,1 2,0-2,-4 2,-8 0,12-1,0 1,-2-2,2 2,-1 0,1 0,0 0,0 0,-1 0,0-2,1 2,0 0,-3 0,3 0,0 0,-1 0,1-2,0 2,-1 0,-1 0,1 0,1 0,0 0,0 0,0 0,-1 0,-1 0,2 0,0 0,0 0,-1 0,1 0,0 0,0 0,0 0,-1 0,1 0,0 0,0 0,0 0,-1 0,0 0,0 0,1 0,0 0,0 0,-2 0,0 0,2 0,0 0,0 0,-1 0,1 0,0 0,0 0,0 1,-1 1,1-2,0 0,0 0,-1 1,1-1,-2 0,-2 2,4-2,-3 0,2 0,1 0,0 0,0 0,0 0,-1 0,1 2,0-2,0 0,0 0,-1 1,1-1,0 0,0 0,0 0,-1 0,1 0,0 0,0 2,-1-2,1 0,0 2,0-2,0 0,-1 0,1 0,0 0,0 0,-1 2,1-2,0 0,0 0,0 0,-1 0,1 1,0-1,0 2,0-2,-1 0,1 0,0 1,0-1,0 2,-1-2,1 2,-2-2,2 0,0 3,-1-3,1 0,3 3,0 1,0-1,0 0,0 0,1 1,1-1,-2 0,2 1,1 1,-1-1,-2-1,2 0,-1 0,1 1,0-1,2 1,-4-1,3 0,-1 1,0-1,-1 0,2-1,1-2,-1 2,2-2,-2 0,0 0,0 0,0 0,1 0,-1 0,0 0,0 0,0 0,1 0,-1-1,0-1,0 2,1 0,-1-2,0 0,2 2,-1-1,-1 1,0-2,3 2,-3-2,0 0,1 2,1 0,-1-1,-1-1,1 2,-1 0,1-2,-1 2,3-1,-3 1,1 0,1-2,-1 0,-1 2,0 0,6-2,-6 1,1 1,-1 0,4-2,-2 2,-2-2,10 1,-9 1,-1 0,2 0,-2-2,1 2,-1-2,0 2,0 0,2 0,-2-1,1 1,-1-2,0 2,2 0,-2 0,0 0,0 0,1 0,0 0,0-2,-1 2,0 0,0 0,0 0,1 0,-1 0,3 0,1 0,-4 0,0 0,0 0,0 0,1 0,-1 0,0 1,0-1,1 2,-1-2,0 0,0 0,0 0,1 2,-1-2,0 0,0 1,1-1,-1 0,1 0,-1 2,0-2,0 0,1 2,0-2,0 0,-1 1,5 1,-5-2,0 0,1 0,-1 2,2-2,-2 2,0-2,0 0,1 0,-1 1,0-1,0 0,0 0,1 0,-1 2,0-2,0 0,0 1,2-1,-2 2,1-2,-1 2,0-1,1-1,-1 2,0-2,0 2,-1-6,-2 1,0 0,0-1,0 1,-2 0,2 0,-2-1,2 1,-2 0,0 0,1-1,1 1,-4-2,2-3,1 4,-1 1,2 0,-2-1,0 1,1-3,-1 2,2 1,-2 0,1 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600 129,'-5'-2,"0"0,2 2,0-1,-1 1,1 0,0 0,0-2,-1 2,1-2,-1 2,1 0,-2 0,2-1,0 1,0 0,-1-2,0 2,-1 0,1 0,1-2,-7 2,7 0,0 0,-7-2,6 2,1 0,-6-2,6 2,0 0,-4 0,2 0,2 0,-1 0,1 0,0 0,0 0,0 0,-3 0,3 0,0 0,0 0,-1 0,1 0,-1 0,1 0,-1 0,1 0,-2 0,2 0,0 0,-1 0,1 0,-1 0,-1 0,2 0,-1 0,1 0,-2 0,1 0,1 1,-3 1,1-2,2 1,-1-1,-1 2,-1-2,3 2,-3-1,3-1,0 2,-1-2,-6 4,6-4,1 0,-1 1,1 1,-1-2,-8 4,8-2,1-1,-8 3,8-4,-1 2,1-1,-1-1,1 2,0 2,-3-4,3 1,-1 1,0-2,3 3,-8 1,6-2,-1-1,0 3,1 0,-6 2,5-2,1-2,0 1,-1-1,2 1,-1-1,-1 0,3 1,-1 0,-2 1,3-1,-3-1,2 1,1 1,-3-1,3 0,-1 1,-2 1,2-2,1 1,-1 0,-1 0,3-1,-4 2,2-1,2 0,-3-1,3 3,-2-3,0 2,0 1,2-3,-2 0,1 4,-1 2,0-4,0 7,2-9,0 1,-2 0,2 2,0-2,0-1,0 4,0-4,0 0,0 4,0-4,0 1,0 1,0 1,0-2,0-1,0 1,0-1,1 0,1 0,-2 1,2-1,-2 2,3-1,-3-1,2 1,0 0,0 0,0 0,0-1,2 1,-4 0,2-1,1-1,-3 1,4 0,-3 1,5 4,-3-4,-1-1,6 4,-5-3,-1-1,5 3,-5-3,1 1,1-3,-4 3,3-4,0 3,1-1,-1 1,3 1,-3-2,1 1,-1-1,1 0,1 2,-1-3,-1 1,0 0,1 0,-1 0,1-1,-1 3,0-4,3 4,-2-4,0 2,0 0,0 0,0 0,7 2,-8-3,1-1,7 6,-8-6,1 2,-1 0,0-2,1 2,0 0,5 0,-5 0,-1-1,3 1,-2 0,-1-2,2 2,3 0,-5 0,1-2,-1 0,1 2,0-2,-1 2,1 0,1-2,5 2,-4 0,-3-2,2 0,-1 2,0 0,0-2,-1 0,3 2,-2-2,1 2,-1-2,1 0,-1 2,-1-2,3 2,-3-2,1 0,0 0,0 2,-1-2,1 0,1 0,-1 2,-1-2,1 0,0 2,-1-2,1 0,0 0,8 2,-8-2,-1 2,2-2,-1 0,9 2,-10-2,2 0,-2 0,8 2,-8-2,0 0,0 0,3 0,-3 0,0 1,1-1,-1 0,0 0,1 0,-1 0,1 0,-1 0,0 0,0 0,0 0,2 0,-2 0,1 0,-1 0,0 0,0 0,0 0,1 0,-1 0,0 0,0 0,0 0,1 0,-1 0,0 0,0 0,1-2,5 0,-5 2,-1-2,2 2,1-1,-1-1,-1 2,4-2,-4 0,-1 2,2-1,0-1,-2 2,0-2,1 0,-1 2,0-2,1 1,-1 1,0-2,1 0,-1 0,0 1,1-1,-1-2,0 3,1-1,-1 1,0-1,-1-2,1 4,-1-3,1 1,1-1,-1-2,0 3,1 1,-4-2,3 1,1-5,-1 4,1-1,-3-1,1 2,1 0,-1-1,2-3,-4 4,3 0,-3 0,0 0,2-1,0 1,-2 0,2-1,-2-1,1 2,-1 0,2-1,-2 1,0 0,0 0,2-1,-2 1,0 0,0-1,0 1,0 0,0 0,0-2,0 2,2-1,-2-1,0 1,0 1,0-2,0-3,0 5,0-1,0 1,0-5,0 4,0 1,0 0,0 0,0-1,0-1,0 2,0 0,-4-3,4 3,-1-2,-1-1,0 2,0 0,2 0,-2 0,0 1,0 0,2 0,-3-1,1-2,0 3,2 0,-4-1,4 0,-1 1,-1 0,0-4,-1 3,3 1,-4 1,4-1,-2-1,0-1,1 0,-3 3,4-1,-7-8,5 8,-1-2,-1-1,2 3,1 0,-3-3,3 2,-3 3,3-3,-3 1,0-2,1 1,-1-1,1 1,1 1,-1 2,2-3,-3 3,3-2,-3 1,1 0,1-1,-1 1,0 0,-1-1,-1 1,2 1,-1-1,1 1,0-1,0 0,0 1,-1-1,1 0,0 1,1-3,-1 4,-1-2,1 2</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1322 143,'-3'0,"0"0,-1-2,1 2,0 0,0-2,-1 2,1-2,0 2,0 0,-1 0,1 0,-2-1,2 1,0-2,-4 2,4 0,-2-2,2 2,0 0,-2-2,2 2,0 0,-2 0,2 0,-1 0,1 0,-1 0,1 0,0 0,0 0,0 0,-5-1,5 1,0 0,0 0,-1 0,1 0,-2 0,1 0,1 0,-2 0,-1 0,3 0,-2 0,2 0,-3 0,3 0,-1 0,1 0,0 0,-1 0,1 0,-1 0,-6 0,4 0,-2 0,2 0,-4 0,5 0,-13 0,13 0,2 0,0 0,-15 0,14 0,1 0,-2 0,-2 0,4 0,0 0,0 0,-1 0,1 2,-1-2,1 0,-1 0,1 0,-1 0,1 0,0 0,0 0,0 0,-1 0,1 2,0-2,0 0,-1 0,-1 2,2-2,0 0,0 0,-2 0,1 0,1 0,-1 0,-4 1,5 1,-2-2,2 0,-5 2,4-2,-2 0,3 2,-1-2,-5 2,5-1,1-1,-1 0,1 0,0 2,-1-2,1 2,-1-2,1 0,0 0,0 2,-1-2,1 0,-1 1,1-1,0 2,0-2,-1 0,1 0,-3 0,3 2,0 0,0-2,-3 0,3 0,-1 0,-1 0,2 0,-1 1,-1 1,2-2,-1 0,-2 0,2 0,1 0,-1 0,-1 0,1 2,-4 0,4-2,1 0,-9 1,9-1,-1 0,1 2,-3-2,2 0,1 0,-1 0,1 0,-1 0,1 0,0 0,0 0,0 0,-1 0,1 2,0-2,-2 0,-1 0,3 0,0 0,0 0,-1 0,1 0,0 0,0 0,-2 0,2 0,0 0,-1 0,1 0,-1 0,0 0,1 0,-1 0,1 0,0 0,-1 0,1 0,0 0,0 0,-1 0,-2 0,3 0,0 0,-1 0,1 0,0 0,0 0,0 0,-1 0,-4 0,5 0,0 0,0 0,0 0,-1 0,1 0,0 0,0 0,0 0,-1 0,1 0,-1 0,1 0,0 0,0 0,0 0,-1 0,1 0,0 0,0 0,0 0,-1 0,1 0,0 0,-5 0,2 1,2-1,1 0,-7 0,7 0,-7 2,7-2,-7 0,6 0,0 0,-1 2,2-2,0 0,0 0,0 0,-1 0,1 1,-2-1,2 0,0 0,-3 0,3 0,0 0,-1 0,-1 2,1-2,1 0,-1 0,1 0,0 0,-2 0,2 0,0 0,-2 0,2 2,-1-2,1 0,0 0,0 0,-2 0,2 0,-5 0,5 0,-1 0,-1 2,2-2,0 0,-1 0,1 1,0-1,0 0,-1 0,1 0,0 0,0 0,0 2,-1-2,0 2,1-2,0 0,-1 1,1-1,-1 2,1 0,-1 0,1-2,-2 1,1 1,1 0,-2 3,2-5,0 4,-1-4,4 4,-4-1,-1-1,2 0,3 1,-3-1,-1 3,2-2,1 1,-1-1,-1-1,1 1,0 1,0-1,1 0,-1 1,0-1,1 1,-1 1,0-1,0 1,0-1,2-1,-1 1,1 0,-2 0,2-1,-2 0,2 1,0-1,0 1,0-1,-2 1,2 1,-2-1,2-1,0 3,0-1,-2 1,2-1,0 2,0-3,0-1,0 3,0-1,-2 1,2-3,0 10,0-7,0 8,0-9,-2-1,2 0,1 0,-2 0,1 0,5 9,-5-9,1 0,-1-1,-3 3,3-3,3 1,-6-4,3 7,4-3,-4-1,2 1,-2 0,-1 1,2-1,3 2,-2-2,-3 2,5 0,0-4,-4 1,3 3,-3 0,0-3,2 1,2 0,-4 0,4 1,-2 1,-2-2,2 0,0 1,1-1,1 2,-4-3,2 1,2 0,-4 1,0-1,3 2,2 2,0 9,-1-11,-4-3,4 5,-3-5,1 1,0 0,8 9,-9-10,-1 1,4-2,-2 1,2 2,-2 0,2-2,-1 2,-1-1,2 2,0-2,-3-1,1 0,2 1,-2-1,2 1,-2 0,1-1,-1 1,1-1,1 1,-2-1,1 1,1 1,-3-2,4 1,-1 1,-4-1,2 0,2-1,-1 1,2 0,-2 0,0-1,4 2,-3-3,-1 2,3-1,-1 2,0-1,-3 0,7 1,1 4,-7-7,4 2,-3-2,0 0,9 5,-10-5,3 0,-3 0,16 5,-14-5,0 1,0-1,5 2,-6-2,0-2,5 3,-5-1,2 0,-2 0,0-2,4 5,-4-5,4 1,-3 1,-1 0,0 0,0-2,3 2,-3 0,-1-2,1 2,4 1,0-1,-4 0,1-2,2 5,1-5,-2 2,-2 0,0-2,0 2,0 0,3 0,-3-2,1 0,1 2,-2-1,1 1,-1-1,0-1,0 1,20 6,-18-5,1 0,-2-1,-1 0,33 8,-33-8,1 0,2 1,-1 1,12 1,-12-3,1-1,-2 1,-1 1,7 0,-6-1,4 2,-2-1,1 0,-4-2,6 2,-6-2,2 3,3-1,-6-2,8 2,-4-2,1 2,-5-2,1 2,0-2,0 2,0-2,0 0,-1 0,1 0,0 2,0-2,0 0,-1 0,1 2,0-2,1 0,-1 0,3 2,-2-2,-1 0,-1 0,1 0,2 0,-3 0,1 0,0 0,5 0,-5 0,-1 0,3 0,-3 0,3 0,-3 0,3 0,-1 0,-1 0,1 0,12 0,-13 0,-1 0,1-4,0 4,1 0,-1 0,12-3,-12 3,0 0,1 0,-1 0,-1-2,12 1,-10 1,-1 0,2-2,-3 2,5 0,-3 0,1 0,-3 0,1 0,5 0,-4 0,-1 0,2 0,-3 0,1-2,1 2,-1 0,-1 0,1 0,-1 0,1 0,-1 0,3 0,-1 0,-2 0,1 0,0 0,-1 0,1 0,2 0,-1 0,0 0,-2 0,1 0,0 0,1 0,1 0,-1 0,2 3,-3-3,1 0,8 2,-9-2,0 2,-1-2,1 0,1 0,-1 2,5 0,-3-2,-1 0,0 1,5 1,-7-2,3 0,-1 2,4 0,-4-2,-1 2,0-2,1 0,-1 0,1 0,-1 2,0-2,0 2,-1-2,1 0,0 0,0 0,-1 0,7 2,-7-2,1 0,0 0,0 0,-1 0,1 2,0-2,0 0,1 0,-1 0,0 0,3 0,-3 0,0 0,1 0,-1 0,1 0,-1 0,0 0,-1 0,1 0,0 0,1 0,-1 0,0 0,-1 0,3 0,-3 0,1 0,0 0,0 0,-1 0,1 0,1 0,-3-3,3 3,-1 0,0-2,2 0,10-1,-11 1,1 0,-2 0,-1 0,1 2,13-5,-12 1,-1 2,0 2,5-3,-6 3,3-4,1 2,-2-1,-1 3,0-4,1 4,-2-4,3 3,-1-1,2-1,-3-1,1 3,-2-1,1-2,-1 3,0-1,-3-1,3 3,-1-4,0 1,1 0,1-1,-4 1,3 1,-1-1,0-1,0-1,1-5,-3 7,2-1,2-6,-4 5,1 2,-1-4,2 2,-2 1,2-2,-2 1,0 0,2-1,-2 1,2 1,-2 1,0-1,0 0,0-1,1-1,-1 1,0 1,0 1,0-1,0-4,0 5,0-1,0-1,0 1,0-4,0 3,0 1,0 1,0-1,0 0,0 0,0-1,0-15,0 16,0 0,0-1,0-12,0 14,0-1,0-11,0 10,-1 1,-1-2,2 3,0-3,-1-3,-1 4,2-1,-2 2,2 0,-2-1,0 1,2-2,0-3,-2 5,0-1,2 1,-2-3,0 3,2-1,-2 1,0-2,0 2,2 0,0 1,-2-1,0-6,0 5,2-1,-2 1,0-1,2 1,-2-1,1 3,1-1,0 1,-2-1,0 0,0-3,2 3,-2 0,2 1,-2-1,2 1,-2-1,2-3,-4 1,2-2,-2-1,4 5,-1-1,-1 1,2 1,-5-11,5 11,-2-1,0-1,0 0,2 2,-2-1,0 0,2 0,-2 0,0 1,1 0,-1-3,2 1,-2 1,0 1,0-3,0 1,1 2,-1 0,2-1,-2 1,2 0,-2-1,0 1,1 0,-1-1,2 1,-2 0,2 0,-2-1,1 0,-1 1,0 0,0-5,1 4,-3-4,3 5,-1-1,0 1,-2-7,3 7,-3-2,2 1,0 0,1 1,-3-1,4 1,0-1,-4 2,-1-6,1 4,2 0,-2 1,3-1,-1 1,-2 2,1-4,-1 1,1 2,1-1,-1-1,1 1,-1 1,1-1,-1 1,1-1,-1 1,-1-1,2-1,-1 3,1-3,-1 3,0-3,-1 1,1 0,-1 1,1-1,-2-1,2 4,0-2,-1 1,1-1,0 2,0 0,-1 0,1-2,0 2,-1-2,1 2,0 0,0-1,0 1,-1 0,1 0,0-2,-2 2,2 0,0 0,-1 0,-5 0,6 0,-3 0,3 0,-2 0,0 0,0 0,1 0,-4 0,5 0,-1 0,1 0,-1 0,-1 0,2 0,-2 0,1 0,1 0,-2 0,1 0,1 0,-2 0,2 0,0 0,-1 0,0 1,1 0,-3-1,1 0,2 0,0 0,-4 0,4 0,-1 0,0 2,1-2,-2 0,2 2,-2-2,-1 0,-7 0,10 0,0 0,-3 2,1-2,2 0,-1 0,1 0,0 0,0 2,-1-2,-2 0,3 0,-6 0,6 0,-3 1,2-1,-1 0,1 0,1 0,0 2,0-2,-1 0,1 0,0 0,0 2,-3-2,3 0,0 0,0 1,-4-1,4 0,0 2,0-2,-1 2,1-2,-2 0,2 1,0 1,0-2,-1 2,1-2,0 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185 343,'3'0,"0"0,0 0,0 0,0 0,1 0,-1 0,0 0,0 0,0 0,4 1,-4-1,0 0,0 0,1 0,-1 0,0 0,0 0,0 0,1 0,-1 0,0 0,0 0,0 0,1 0,0 0,1 0,-2 0,2 0,-2 0,1 0,-1 0,0 0,0 0,0 0,1 0,-1 2,0-2,0 0,1 0,-1 0,0 1,0-1,1 2,-1-2,0 0,0 2,1-2,-1 0,0 0,0 1,1-1,-1 0,0 0,0 0,0 0,1 2,-1-2,0 0,0 0,2 0,-2 0,1 0,-1 0,0 0,0 0,0 0,1 0,-1 0,0 0,0 0,0 0,1 0,-1 0,0 0,0 0,0 0,1 0,-1 0,0 0,0 0,0 0,1 0,-1 0,0-2,0 0</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735 340,'4'0,"-1"0,0 0,0 0,1 0,-1 0,6 0,-2 0,-4-2,2 2,-2 0,0 0,1 0,-1-2,0 2,0-1,1 1,0 0,1 0,-2-2,1 2,-1-2,0 2,0 0,0 0,1 0,-1 0,0 0,0 0,0 0,1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976 342,'3'0,"0"0,1 0,-1 0,0 0,0 0,0 0,4-1,-4 1,0-1,0 1,1 0,-1 0,0 0,2 0,-2 0,0 0,0 0,1 0,-1 0,0 0,0 0,0 0,1 0,-1 0,0 0,0 0,0 0</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1117 340,'3'0,"0"0,0 0,1 0,-1 0,0 0,0 0,0 0,1 0,0 0,0 0,-1 0,0 0,0 0,0 0,1 0,-1 0,0 0,0 0,0 0,1 0,-1 0,0 0,0 0,0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601 703,'4'0,"-1"2,0 0,1-2,-1 0,0 0,0 2,1-1,-1-1,0 0,4 2,-1-2,-2 2,-1-2,1 2,-1-2,0 0,1 1,-1-1,0 0,0 0,0 0,1 2,-1-2,0 2,0-2,1 0,-1 0,0 0,2 1,-2-1,0 0,1 0,-1 0,0 0,0 0,0 0,1 0,-1 0,0 0,0 0,0 0,2 0,0 0,-2 0,0 0,1 0,-1 0,0 0,0 0,0 0,1 0,-1 0,0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1301 343,'3'0,"0"0,0 0,1 0,-1 0,0 0,0-2,0 2,1 0,-1 0,0-1,0 1,0 0,2 0,0-2,-2 2,0 0,1-2,-1 2,0 0,0 0,1 0,-1 0,0 0,0 0,3 0,-3 0,0 0,0 0,0 0,1 0,0 0,1 0,-2 0,1 0,-1 0,0 0,0 0,2 0,-1-1,-1 1,0 0,0 0,0 0,1 0,-1 0,0 0,0 0,0-2,1 2,-1 0,0-2,0 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1254 287,'-3'1,"1"3,1 0,1 0,-2-1,2 0,0 0,0 1,0-1,0 0,0 0,0 0,0 1,0-1,0 0,0 0,4-1,-4 1,3-3,-2 3,3-1,-1 0,0 1,0-3,1 1,-1-1,0 2,0-2,1 2,-1-2,0 0,0 0,1 2,-1-2,0 2,0-2,1 0,-1 0,0 1,1 1,2-2,-3 0,0 2,1-2,-1 1,0-1,0 0,1 0,-1 0,0 0,1 0,-1 0,1 0,-1 0,0 0,2 0,-2 0,0 0,1-2,-1 2,0-2,0 2,1-1,-1 1,0-2,1 0,-1 1,0-1,0 0,0 1,-1-2,1 3,-3-4,3 4,1-3,-1 3,-3-3,3 3,-1-3,1 3,-3-4,3 4,-3-3,0 0,0 0,0 0,0-1,0 1,-2 0,0 0,-1-1,1 1,-1 0,-1-1,1 1,0-1,-1 3,1-3,0 3,-1-1,1 0,0 1,-1-1,1 2,0-2,0 0,-1 1,1 1,0-2,-1 0,1 2,0-1,0-1,0 2,-1 0,1 0,0-2,0 2,0 0,-1 0,1 0,0 0,0 0,0 0,-1 0,1 0,0 0,0 1,0 1,-1-2,1 1,0 1,-2-2,2 1,0 1,0-2,-1 2,1-2,0 1,0-1,-1 2,1 0,0-2,0 1,-1 1,1 0,0-2,0 1,0-1,-1 2,1-1</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1265 353,'4'0,"-1"0,2 0,-2 0,0 2,0-2,0 0,1 0,-1 0,0 1,0-1,0 0,2 0,0 0,-2 0,0 0,2 0,-2 0,1 0,0 0,0 0,-1 0,0 2,0-2,0 0,1 0,0 0,0 0,-1 0,0 0,0 0,0 0,1 0,-1 0,0 0,0 0,0 0,1 0,-1 0,2 0,-2 0,0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175 420,'4'0,"-1"0,0 0,0 0,1 0,-1 0,0 0,0 0,0 0,0 0,1 0,-1 0,0 0,0 0,2 0,0 0,-2 0,0 0,0 0,1 0,-1 0,0 0,2 0,0 2,-2-2,0 0,0 0,1 0,-1 0,0 0,0 0,0 0,1 0,-1 0,0 2,0-2,1 0,-1 0,0 0,2 0,0 2,0-2,-2 0,0 0,0 0,0 0,1 0,-1 0,0 0,0 0,0-1,2 1,-2 0,1-2,-1 2,0 0,0 0,0 0,1 0,-1 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620 427,'3'0,"0"0,1 0,-1 0,0 0,0 0,0 0,1 0,-1 0,0 0,0 0,0 0,1 0,-1 0,0 0,0 0,0 0,2 0,2 0,-4 0,0 0,0 0,0 0,1 0,-1 0,0 0,0 0,0 0,1 0,-1 0,0 0,0 0,0 0,1-1,-1 1,0 0,0 0,1 0,-1 0,0 0,0 0,0 0,1 0,-1 0,2 0,-2 0,0 0,0 0,0 0,1 0,-1 0,0 0,0 0,0 0,1 0,-1 0,0 0,0 0,0 0,1 0,-1 0,0 0,0 0,0 0,1 0,-1 1,0-1,0 0,0 0,1 0,-1 0,0 2,0-2,1 0,-1 0,0 0,0 0,0 0,1 0,-1 0,0 0,0 0,0 0,1 0,-1 0,2 1,-2-1,0 0,0 0,1 2,-1-2,0 0,0 0,0 0,1 2,-1-2,0 0,0 0,1 0,0 0,0 0,-1 2,0-2,0 0,1 0,-1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1257 426,'4'0,"4"2,-5-2,0 0,1 0,-1 2,0-2,0 0,1 0,-1 0,0 0,0 0,0 0,1 0,-1 0,0 0,0 0,0 0,1 0,-1 0,0 0,0 0,0 0,1 0,-1 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1398 431,'3'0,"0"0,0 0,2 0,-2 0,1 0,-1 0,0 0,0 0,0 0,1 0,-1 0,0 0,0 0,0 0,1 0,-1 0,0 0,0 0,0 0,1 0,-1 0,0 0,1 0,-1 0,0 0,0 0,0 0,1 0,-1 0,0 0,0 0,2 0,-2 0,2 0,0 0,0 0,-2 0,0 0,0 0,0 0,1 0,-1 0,0 0,0 0,0 2</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731 310,'0'-3,"3"3,1-3,-4 0,3 1,0-3,-1 2,1 0,1-1,-4 1,3 1,-1-1,1 1,0 1,0-2,1 1,-1 2,0 0,0-2,0 2,1 0,-1 0,0 0,0 0,5 0,-3 0,-2 0,0 0,1 0,0 0,-1 0,1 0,-1 0,0 0,0 0,0 0,1 0,-1 0,0 0,0 0,2 0,-2 0,1 1,-1-1,0 0,0 0,0 0,1 0,-1 2,0-2,0 0,1 0,-1 0,0 0,0 0,0 0,1 0,-1 0,0 0,2 0,-2 0,0 0,0 0,1 0,-1 0,0 0,0 0,0 0,4 0,-2 0,-2 0,0 0,0 0,0 0,1 0,-1 0,0 0,0 0,0 0,1 0,-1 0,0 0,0 0,0 0,1 0,0 0,0 0,-1 0,0 0,0 0,0 0,1 0,-1 0,0 0,0 0,0 0,1 0,-1 0,0 0,0 0,0 0,1 0,-1 0,0 0,0 0,0 0,1 0,-1 0,0 0,0 0,0 0,1 0,-1 0,0 0,0 0,0 0,1 0,-1 2,-2 1,1 0,-2 0,3-1</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1242 301,'3'-2,"-3"-2,0 1,0 0,0 0,0 0,0-1,0 1,0 0,0 0,0 0,2-1,-2 1,3 3,0 0,0 0,1 0,2 0,-3 0,0 0,1 0,-1 0,0 0,0 1,6 1,-3-2,-3 0,0 0,1 0,-1 1,0-1,5 2,-4-2,2 0,-3 0,4 0,-4 0,2 0,-2 0,0 0,0 0,0 0,1 0,-1 0,0 0,0 0,0 0,1 0,-1 0,0 0,0 0,0 0,1 0,-1 0,0 0,0 0,0 0,1 0,-1-1,0 1,0 0,0 0,1 0,-1-1,0 1,0 0,1 0,-1 0,0 0,0 0,1 5,-4-1,0-1,1 0,1 0,0 2,0 0,-2-1,1-1,1 0,0 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1246 425,'4'0,"-1"-1,0-1,0 2,0 0,1-2,-1 1,0 1,0 0,1-2,-1 2,0-2,0 2,1 0,-1-1,0 1,0 0,0 0,1 0,-1 0,0-2,0 2,0 0,1 0,-1 0,0 0,0 0,0 0,2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783 171,'-3'-2,"-1"0,1 1,0-1,0 2,-1-2,1 1,-2 1,-2-2,4 0,0 2,0 0,-1 0,1 0,0 0,0 0,0 0,-1 0,1 0,0 0,-3 0,-1 0,4 0,0 0,-2 0,2 0,0 0,-1 0,0 1,1-1,0 0,0 1,-2-1,2 0,0 0,-1 2,0-2,0 0,1 0,-2 0,2 0,0 0,0 2,-1-2,1 2,0-2,0 0,0 0,-2 0,0 1,0-1,2 2,0-1,-1-1,1 0,0 2,0 0,0-2,-1 0,1 1,0-1,0 2,0-2,-1 0,1 1,0 1,0-2,-1 2,1-2,0 0,0 0,0 1,-1-1,1 2,0-2,0 0,-2 0,2 2,0-2,-2 0,2 0,-1 0,0 1,1-1,0 0,0 0,0 0,-1 0,1 0,0 2,0-2,0 0,-1 0,1 2,0-2,0 0,0 0,-1 0,1 0,0 0,0 0,0 0,-2 0,2 0,-1 0,1 0,0 0,-7 0,2 0,5 0,0 0,0 0,0 0,-1 0,1 0,0 0,-2 0,2 0,0 0,0 0,-1 0,1 0,0 0,0 0,0 0,-1 0,1 0,0 0,0 0,0 0,-1 0,1 0,0 0,-5 0,5 0,0 0,-3 0,3 0,0 0,0 0,0 0,-1 0,1 0,0 0,-2 0,2 0,0 0,0 0,-1 0,1 0,0 0,0 0,0 0,-1 0,1-1,0-1,0 2,-1 0,1 0,0 0,4 4,4 0,-5-1,0 0,0 1,4-1,-1 1,1-1,1 4,-4-4,3-1,-1 1,1 1,1 3,-3-4,1 1,-1-1,2 0,-1 1,1 0,-4-1,0 0,3-3,0 0,0 2,1-2,-1 0,0 0,0 0,2 0,2-2,-4 2,2 0,-1 0,-1 0,0 0,10-2,-10 2,0 0,2-2,1 2,-2 0,-1 0,0 0,1 0,1 0,-2-2,1 2,1 0,-2 0,0 0,1-2,-1 2,1 0,-1 0,0 0,0-1,0 1,1 0,-1 0,0 0,0 0,1-2,-1 2,2 0,-2-2,5 0,-5 2,1 0,-1 0,5 0,-5-1,0 1,0 0,1 0,-1 0,0 0,0 0,0 0,1 0,-1-2,0 2,0 0,0 0,1 0,-1-2,0 2,0 0,1 0,-1 0,3 0,-1-1,-2 1,1-2,2 2,-3 0,0 0,1-2,-1 1,0 1,0 0,0 0,1 0,-1 0,0 0,0 0,0 0,2 0,-2 0,1 0,-1-2,0 2,0 0,0 0,1 0,-1 0,0 0,2 0,-2 0,0 0,2 0,-2 0,0 0,1 0,-1 0,0 0,0 0,0 0,1 0,-1 0,0 0,0 0,2 0,-1 0,-1 0,0 0,0 0,0 0,1 0,-1 0,0 0,3 0,-2 0,-1 0,0 0,0 0,0 0,1 0,-1 0,0 0,0 0,1-1,-1 1,0-2,0 2,0 0,1 0,-1 0,0 0,0 0,2 0,-2 0,0 0,1 0,-1-2,0 2,0 0,0-1,-3-2,0-1,0 1,0 0,-2 0,0-1,2 1,-3 3,1-4,2 0,-2 1,0-1,1 1,-1 0,0 0,-2-1,1-3,1 2,1 2,-3-1,1 1,3-1,-4 4,3-3</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1409 416,'5'0,"-2"0,0 0,0 0,0 0,1 0,-1 0,0 0,0 0,0 0,1 0,-1 0,0 0,0 0,0 0,1 0,-1 0,0 0,0 0,0 0,1 0,-1 0,2 0,-2 0,2 0,-2 0,0 0,3 0,-2 0,-1 0,0 0,0 0,0 0,1 0,-1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1663 419,'3'-1,"0"1,0 0,0 0,1 0,-1 0,0 0,0 0,0 0,1 0,-1 0,0 0,0 0,0 0,1 0,0 0,3 0,-2 0,-2-2,0 2,0 0,0 0,1 0,-1 0,0 0,0-2,1 2,-1 0,0 0,0 0,1-1,-1 1,0 0,0-2,1 2,-1 0</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189 467,'3'0,"2"2,0 0,-2-2,1 0,-1 0,0 0,0 0,1 2,0-2,2 0,-3 0,0 0,0 0,0 0,1 0,-1 0,0 1,0-1,2 0,-1 0,-1 0,4 0,-4 0,0 0,2 0,-2 0,0 0,0 0,4 0,-4 0,0 0,1 0,-1 0,0-2,0 2,1 0,-1 0,0 0,0-2,0 2,1 0,-1 0,0 0,0 0,0 0,1-2,-1 2,0 0,0 0,1 0,0-1,0 1,-1 0,0 0,0 0,0 0,1 0,-1 0,0 0,0-2,0 2,1 0</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1269 544,'4'0,"-1"0,0 0,0 0,0 0,1 0,-1 0,0 0,2 0,1 0,-3 0,1 0,-1 1,0-1,0 0,0 0,1 0,-1 0,0 0,0 0,0 0,1 0,-1 0,0 0,0 0,0 0,1 0,-1 0,0 0,0 0,0 0,1 0,-1 0,0 2,0-2,0 0,1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829 614,'4'0,"-1"0,0 0,1 3,-1-3,0 0,2 1,-2-1,1 0,-1 2,0-2,0 0,1 0,-1 0,0 0,1 0,-1 0,0 0,0 0,0 0,1 2,-1-2,0 0,0 0,1 0,-1 0,0 0,0 0,0 0,4 0,-4 0,0 0,0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982 620,'3'0,"0"0,0 0,0 0,1 0,-1 0,0 0,0 0,0 0,1 0,-1 0,0 0,0 0,0 0,1 0,-1-2,0 2,0 0,0 0,1-1,-1 1,0 0</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1121 612,'3'0,"0"0,1 0,-1 0,0 0,0 0,0 0,1 0,-1 0,0 0,0 0,2 0,0 0,-2 0,0 0,0-2,1 2,-1 0,0 0,0 0,0 0,1-1,-1 1,0 0,0 0</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1362 602,'3'0,"0"0,0 0,1 0,-1 0,0 0,0 0,0 0,2 0,0 0,-2 0,0 0,1 0,-1 0,0 0,0 0,0 0,1 0,-1 0,2 0,1 0,-1 0,-2 0,0 0,0 0,1 0,-1 0,0-2,0 2,1 0,-1 0,0 0,0 0,0 0,1 0,-1 0,0 0,0 0,0 0,1-2,0 2,1 0,-2 0,1-1,0 1,0 0,-1 0,0 0,0 0,0 0,1 0,-1 0,0 0,0 0,0 0,1 0,-1 0,0 0,0 0,0 0,1 0,0 0,0 0,-1 0,0 0,0 2,0-2,1 0,-1 0,0 0,0 0,0 0,1 0,-1 0,0 0,0 0,0 0,1 2,-1-2,0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189 685,'3'0,"0"1,3 1,-1-2,-2 0,1 0,-1 1,0-1,0 0,1 2,-1-2,1 0,-1 0,0 2,0-2,1 2,-1-2,1 0,-1 0,2 0,-1 2,-1-2,0 0,1 0,-1 0,0 2,0-2,1 0,0 0,0 0,-1 0,2 0,0 1,0-1,-1 0,-1 2,0-2,1 0,-1 0,5 0,-5 0,0 0,2 0,-2 0,4 0,-4 0,0 0,0 0,0 2,1-2,-1 0,0 0,0 0,0 0,1 0,-1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545 699,'3'0,"0"0,0 0,0 0,1 0,-1 0,0 0,2 0,-2 0,0 0,0 0,1 0,-1 0,0 0,0 0,0 0,1 0,-1 0,0 0,0 0,0 0,2 0,2 0,-3-1,0 1,-1 0,0 0,0 0,0 0,1 0,-1 0,0 0,0 0,0 0,1 0,-1 0,0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609 216,'-4'-3,"-1"1,2 0,0 1,0 1,-1 0,1 0,0 0,0 0,0 0,-1 0,1 0,0 0,0 0,0 0,-1 0,1 0,-3 0,3 2,-1-2,-2 2,3-2,-4 1,4-1,0 2,0-2,-1 2,1-2,0 0,0 1,-1 1,1-2,0 0,1 3,-1-3,-1 0,1 0,1 4,-1-4,0 1,0 1,-2-2,3 3,-1-3,0 0,0 2,-1 0,1-2,0 1,-1 1,1 0,0-1,-3 1,2 0,1-1,2 2,-3-3,1 2,2 1,-3-1,1 0,1 1,-1 0,0-1,0-1,3 2,-4-1,1 0,3 1,-3-3,3 3,-4-3,4 4,-2-1,0 0,-3 4,4-4,-3 1,4 1,-2-2,-1-1,3 3,-4-5,4 3,-2 1,1-1,-3-1,3 1,-1 0,1 0,-1 1,0-1,1 0,-3-3,4 3,-1 1,-3-4,4 3,0 0,-3-3,3 3,-4-1,4 1,-1 1,-1-1,0 0,1 2,-1-2,-1-1,3 1,-2 0,-1 0,3 0,-2 1,-1-3,3 3,0-1,-2 0,-2-1,4 1,0 1,-3-4,3 3,0 0,-2 0,0 0,2 1,-1-1,-1 0,2 0,0 1,-2-1,2 0,-1 0,1 1,0-1,0 0,0 0,0 0,0 1,0-1,0 0,0 0,0 0,0 1,0-1,0 0,0 0,0 0,0 1,3-1,-3 0,0 1,0-1,0 1,0-1,0 0,0 0,0 0,1 1,-1-1,3-3,-3 3,4-1,-2 1,-2 0,1 1,1-1,-2 0,4-1,-4 1,0 0,3-1,0 2,1-1,-1-1,1 1,-1-1,1 0,0 0,-1 0,0-1,0-1,1 0,0 4,-1-4,1 2,-1-2,9 4,-9-4,1 1,-1 1,0-2,0 0,1 2,0-2,2 2,-3-2,0 2,0-2,1 0,-1 0,1 0,-1 0,0 3,3-3,-3 0,0 0,0 0,0 0,1 0,-1 0,0 0,0 0,0 0,1 0,-1 0,0 0,0 0,1 0,0 0,-1 0,1 0,-1 0,1 0,0 0,0 0,-1 0,3 0,-3 0,2 0,-2 0,1 0,-1 0,1 0,-1 0,0 0,0 0,0 0,1 0,-1 0,2 0,-2 0,0 0,1 0,-1 0,0 0,1 0,-1 0,0 0,1 0,-1 0,0 0,1 0,-1 0,0 0,0 0,2 0,-2 0,1 0,-1 0,0-2,0 2,1 0,-1-2,0 1,0 1,1-2,0 2,-1-2,1 2,-1 0,0-1,0-1,0 2,1 0,-1 0,0-1,1-1,0 2,2 0,-3 0,0 0,1 0,-1-2,0 2,1 0,-1 0,1 0,-1-1,0-1,0 2,1 0,-1-2,0 1,-1-3,1 4,0 0,-3-3,3 0,-1 0,0 0,1 3,-3-4,3 3,-3-3,3 3,-3-2,2-1,1 3,-3-3,2 1,-2-1,3 4,-3-3,0 0,0 0,2-1,-2 1,2 0,-1 0,-1-1,0 0,2 0,-2 1,0 0,0 0,0 0,0-1,0 1,0 0,0 0,0 0,0-1,0 1,0-1,0 1,0 0,0 0,0 0,-1-1,1 1,-1 0,1 0,-2-1,0 1,1 0,1-1,0 1,-2 0,0-2,-2-2,4 3,-2-2,-3-6,3 9,2-1,-3-2,1 2,-2-2,4 2,-1 1,-3-4,0 1,4 3,-3-1,1 1,0 0,2-1,-3 1,3 0,-3-1,1 1,0 0,0-1,0 1,1-1,-3 1,4 0,-3 1,3-2,-4 1,4 0,-3-1,1 1,0-1,1 1,-3-2,1 2,-1-1,2 1,-1 1,3-1,-3 3,1-4,-1 1,-1-1,1 3,1-3,-3 1,2 1,-1-1,1 1,-1-2,1 3,0-1,-1 0,1 1,0-1,0 0,-1 2,1-1,0-1,0 2,-1-2,1 0,1-1,-1 3</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754 687,'3'0,"2"0,0 0,-2 0,0 0,1 0,-1 0,0 0,0 0,0 0,1 0,-1 0,0 0,0 0,0 0,1 0,-1 0,0 0,0 0,0 0,1 0,-1 0,0 0,0 0,0 0,1 0,2 0,-3 0,0 0,1 0,-1 0,0 0,0 0,0 0,1 0,-1 0,0 0,0 0,0 0,1 0,-1 0,0 0,0 0,0 0,1 0,-1 0,0 0,0 0,0 0,1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1001 684,'3'0,"0"0,0 0,0 0,1 0,0 0,0 0,-1 0,0 0,0 0,1 0,-1 0,0 0,0 0,0 0,1 0,-1 0,0 0,0 0,0 0,1 0,-1 0,0 0,0 0,0 0,1 0,-1 0,0 0,0 0,0 0,1 0,-1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1193 686,'3'0,"0"0,0 0,1 0,-1 0,0 0,0 0,0 0,1 0,0 0,0 0,-1 0,0 0,0 0,0 0,1 0,-1 0,0 0,0 0,0 0,1 0,-1 0,0 0,0 0,0 0,1 0,4 0,-4 0,0 0,-1 0,0 0,0 0,0 0,1 0,-1 0,0 0,0 0,0 0,1 0,-1 0,0 0,0 0,0 0,1-1,-1 1,0 0,0 0,1 0,0 0,3 0,-4 0,0 0,0 0,1 0,-1-1,0 1,0 0,0 0,1 0,-1 0,0 0,0 0,0 0,1 0,-1 0,0 0,0 0,0 0,1 0,0 0,0 0,3 0,-4 0,0 0,0 0,0 0,1 0,-1 0,0 0,0 0,0 0,1 0,-1 0,0 0,0 0,0-2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334 110,'-3'0,"0"0,0 0,0 0,0 0,-1-1,1 1,0 0,0 0,-1 0,-1 0,0 0,0 0,2 0,-20 0,20 0,-1 0,-16 0,16 0,1 0,-4 0,2 0,2 0,-13 0,13 0,0 0,0 0,-1 0,-3 0,4 0,0 0,0 0,0 0,-5 0,4 0,-2 0,3 0,-4 0,4 0,0 0,0 0,0 0,-1 0,1 0,0 0,0 0,3 6,0-3,0 0,2 0,1 1,-1-1,0 0,-2 1,2-1,1 0,-3 0,2 1,0 0,2-1,-4 1,0 0,3-4,-1 4,0 0,0-1,-2 0,2 1,-1-1,1 0,0 1,0-1,-1 0,-1 1,2-1,0 0,-1 0,2-1,-3 1,0 0,4-1,-1 0,0-1,1 3,-1-4,-2 3,3-3,-1 0,0 3,2-3,-2 0,0 0,1 2,-1-2,0 2,1-2,-1 0,2 0,-2 2,0-2,0 0,0 0,1 0,-1 0,0 0,0 0,0 0,1 0,-1 0,0 0,0 0,0-1,2 1,-1-2,1 2,-2 0,2 0,-2 0,0 0,4-2,-3 2,-1 0,2 0,-2-1,0 1,0 0,1 0,-1 0,0-2,0 2,0 0,1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917 201,'4'0,"-1"0,0 0,1 0,-1 0,2 0,-2 0,1 0,-1-1,1 1,-1 0,3 0,11-2,-14 2,0 0,9-1,-9 1,0 0,0 0,11-2,-11 2,2 0,-1-2,1 2,-1 0,-1 0,1 0,-1 0,1 0,-1 0,0 0,4 0,-3 0,0 0,-1 0,0 0,0 0,3 0,2 0,-2 0,-3 0,0 0,2 0,-2 0,0 0,11 0,-11 0,4 0,-3 0,-1 0,2 0,2-1,-4 1,10-2,-10 2,0 0,0 0,1 0,-1 0,0 0,0 0,0 0,2 0,-2 0,1 0,-1 0,0 0,0 0,0 0,1 0,-1 0,0 0,0-2,1 2,4 0,-5 0,0 0,0 0,0 0,1 0,-1 0,3 0,-3 0,1-2,-1 2,0 0,0 0,0 0,1 0,-1 0,2 0,-2 0,0 0,0 0,0 0,1 0,-1 0,0 0,0 0,0 0,1 0,0 0,0 0,-1 0,0 0,0 0,0 0,0 0,1 0,-1 0,0-1,0 1,4 0,-3 0,0 0,-1 0,0 0,2 0,-2 0,0 0,2 0,-2 0,0 0,1 0,-1 0,0 0,0 0,0 0,1 0,-1 0,0 0,0 0,1-2,-1 2,0 0,0 0,0 0,1 0,-1 0,0 0,0 0,0 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1466 177,'3'0,"2"0,2 0,-4 0,0 0,3 0,-2 0,-1 0,10 0,-10 0,5 0,-5 0,14 0,-14 0,0 0,4 0,28 0,-32 0,12 0,-12 0,4 0,-4 0,0 0,0 0,1 0,-1 0,0 0,0 0,0 0,7 0,-7 0,0 0,1 0,0 0,0 0,-1 0,0 0,0 0,0 0,1 0,0 0,0 0,-1 1,0-1,0 0,2 0,-2 0,0 0,2 0,-2 0,1 0,0 0,1 0,-2 0,1 0,-1 0,0 0,0 0,0 0,1 0,-1 0,0 0</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205 259,'5'-2,"-2"1,0 1,2 0,-2 0,0-2,1 2,-1 0,0 0,0 0,0 0,1-2,-1 2,1 0,-1 0,2 0,-2 0,0 0,0 0,2 0,-2-2,3 2,-3 0,0 0,0 0,1 0,-1 0,0 0,0 0,0 0,1 0,2 0,-3 0,5 0,-5 0,1 0,7-1,-8 1,0 0,0 0,1 0,-1 0,0 0,0 0,0 0,1 0,-1 0,0 0,0 0,0 0,1 0,-1 0,0 0,0 0,0 0,1 0,-1 0,2 0,-2 0,0 0,0 0,2 0,-2 0,0 0,1 0,-1 0,0 0,0 0,0 0,1 0,-1 0,0 0,0 0,0 0,1 0,-1 0,0 0,0 0,0 0,2 0,-2 0,1 0,-1 0,0 0,0 0,0 0,1 0,-1 0,0 0,0 0,0 0,1 0,-1 0,2 0,-2 0,3 0,-3 0,1 0,-1 0,0 0,0 0,5 0,0 0,-5 0,1 0,-1 0,0 0,0 0,0 0,1-2,-1 2,0 0,0 0,0-2,1 2,-1 0,0 0,0 0,2 0,0 0,1 0,-3 0,1 0,-1 0,0 0,0-1,0 1,2 0,-2 0,1 0,-1 0,0 0,0 0,0 0,1 0,-1 0,0-2</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1085 348,'4'0,"-1"0,1-1,-1 1,0-2,0 2,1 0,4 0,-5 0,2-1,-2 1,2-2,-2 2,0 0,0 0,0 0,1 0,-1-2,0 2,0 0,1 0,-1 0,0 0,0 0,4-1,-4 1,2 0,-1 0,0 0,-1 0,0 0,0 0,0 0,1 0,-1 0,0 0,0 0,0 0,1 0,-1 0,0 0,0 0,2 0,-2 0,0 0,1 0,-1 0,0 0,0 0,0 0,1 0,-1 0,0-2,0 2,0 0,1 0,-1 0,0 0,0 0,0 0,2 0,0 0,-2 0,0 0,1 0,-1 0,0 0,0 0,0 0,1 0,-1 0,0 0,0 0,0 0,0 0,1 0,-1 0,0 0,0 0,0 0,1 0,-1-2,0 2,0 0,0 0,1 0,-1 0,0 0,0 0,0 0,1 0,-1 0,2-1,3 1,0 0,-5-2,1 2,4 0,-5 0,4-2,-4 2,0 0,0 0,0-1,2 1,-2 0,1 0,-1 0,0-2,2 2,-2 0,0 0,1-2,-1 2,0 0,1-2,-1 2,0 0,0 0,0 0,1 0,-1 0,0 0,2-1,-2 1,2 0,-2 0,0 0,0-2,1 2,-1 0,0 0,0-2,1 2,-1 0,0 0,0 0,0 0,1 0,-1 0,3 0,-3 0,1 0,0 0,0 0,-1 0,0 0,2 0,-2 0,0 0,0 0,1 0,-1 0,0 0,0 0,0 0,1 0,-1 0,0 0,0 0,0 0,1 0,-1 0,0 0,0 0,2 0,1-1,-1 1,0 0,-2 0,0 0,1-2,-1 2,0 0,0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1347 343,'4'0,"-1"0,2-2,-2 2,1 0,-1 0,0 0,0 0,2 0,0-2,-2 2,0 0,1 0,-1 0,0 0,0 0,4 0,-4-1,0 1,4 0,-4 0,3 0,-1 0,-2 0,0 0,2 0,-2 0,1 0,-1 0,0 0,0 0,0 0,1 0,-1 0,0 0,0 0,4 0,-4 0,3 0,-3 0,1 0,-1 0,2 0,-2 0,0 0,0 0,0 0,1 0,-1 0,2 0,-1 0,0 0,-1 0,0 0,0 0,0 0,1 0,-1 0,0 0,0 0,0 0,1 0,-1 0,0 0,0 0,0 0,1 0,-1 0,0 0,0 0,0 0,1 0,-1 0,0 0,0 0,0 0,1-2,-1 2,0 0,0 0,0 0,1 0,-1 0,0 0,0 0,0 0,2-2,-2 2,1 0,-1 0,0-2,0 2,1 0,-1 0,0 0,0 0,0 0,1 0,-1 0,0 0,0-1,0 1,1 0,-1-2,0 2,0 0,0 0,1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1733 341,'6'0,"-2"0,1 0,-2 0,1 0,-1 0,0 0,2 0,0 0,-2 0,0 0,0 0,0 0,1 0,-1 0,0 0,0 0,0 0,1 0,-1 0,0 0,0 0,0 0,1 0,-1 0</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1654 177,'-3'-2,"0"2,-1 0,1 0,0-2,0 0,-1 2,1 0,0 0,0 0,0 0,-2 0,-2 0,1 0,3 0,0 0,-1 0,1 0,0 0,0 0,0 0,-1 0,1 0,0 0,0 1,0-1,-1 2,1-2,0 0,0 0,0 1,-1-1,1 2,0-2,0 0,0 1,-1-1,1 0,-2 2,1-2,0 2,1-2,0 0,0 0,0 0,-1 0,1 0,0 0,0 1,0-1,-3 0,3 0,0 0,0 0,-1 2,1-2,0 0,0 0,0 0,-1 2,1-2,0 0,0 0,-1 0,1 0,0 0,0 0,0 0,-2 0,0 0,1 0,0 1,0-1,-4 2,4-2,1 0,0 0,0 0,0 0,-1 0,1 0,0 0,0 2,-1-2,1 0,0 0,0 2,0-2,-1 0,1 0,0 0,0 0,0 0,-1 0,1 0,0 0,0 0,-1 0,-1 0,2 0,0 0,0 0,-1 0,1 0,-2 0,2 0,-1 0,1 0,-2 0,2 0,-3 0,1 0,2 0,0 0,-1 0,1 0,0 0,0 0,0 0,-1 0,1 0,0 0,0 0,0 0,-1 0,1 0,0 0,0 0,0 0,-1 0,1 0,0 0,0 0,0 0,-2 0,2 0,-4 0,4 0,-2 0,2 0,0 0,0 0,-1 0,1 0,0 0,0 0,0 0,-1 0,1 0,0 0,0 0,0 0,-1 0,1 0,0 0,-2 0,2 0,0 0,0 0,-1 0,1 0,0 0,0 0,0 0,-1 0,1 0,0 0,0 0,3 4,0 4,0-4,0-1,0 0,0 0,0 0,0 0,0 1,0-1,0 0,0 0,2 3,-2-3,2 0,0 1,-2-1,0 0,3 0,-3 1,2-1,-2 0,1 0,1 0,1 1,-1-1,1-1,1-2,-1 0,0 0,0 0,0 0,1-1,-1 0,0 1,0 0,-1-4,2 4,-1 0,0-1,0-1,0 2,1 0,-1-1,0-1,0 2,3 0,-1-2,-2 2,0-1,0 1,4-2,-1 2,-3 0,0-2,1 2,-1 0,0 0,0 0,0 0,1 0,-1 0,0 0,0 0,0 0,3 0,-3 0,0 0,0 0,0 0,1 0,1 0,-2 0,3 0,-3 0,3 0,-3 0,1 0,-1 0,2 0,-1 0,0 0,7 0,-8 0,0 0,0 0,1 0,-1 0,0 0,0 0,1-1,-1 1,0 0,0 0,0 0,1-2,-1 2,0 0,0 0,0 0,1 0,-1 0,0 0,0 0,0 0,1 0,-1 0,0 0,0 0,0-2,1 2,-1 0,0 0,0 0,0-1,1 1,0 0,0 0,-1-2,0 2,1 0,-1 0,0 0,0-1,0 1,1 0,-1 0,0 0,0 0,0 0,1 0,-1 0,0 0,0 0,0 0,1-2,-1 2,0 0,1 0,-1 0,0 0,1 0,-1 0,2-2,1 2,-3 0,2 0,-2 0,0 0,1 0,-1 0,0 0,0 0,0-1,1 1,-1 0,0 0,0 0,0 0,1 0,0 0,0 0,-1 0,0 0,0-2,0 2,1 0,-1 0,0 0,0 0,2-2,-2 2,0 0,1 0,-1 0,0 0,0 0,0 0,1-1,-1 1,0 0,0 0,0-2,1 2,-1 0,0 0,0 0,0 0,1 0,-1-2,0 2,0 0,1 0,-1 0,0 0,0 0,-1-3,-3-2,-1 2,1 0,-3-1,2 1,-1-1,1 1,0 0,-1 1,0-2,-1 3,3-2,-2 1,-1-1</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1165 336,'-41'-5,"37"5,1 0,-2-1,2 1,-1 0,1 0,-1 0,1 0,-1 0,-4 0,3 0,-7 0,2 0,2 0,4 0,1 0,-3 0,3 0,-2 0,2 0,-3 0,2 0,0 0,1 0,0 0,0 0,8 3,-3 1,1-4,-1 3,1 0,0-1,-1 1,1-1,-1 1,1-1,1 0,-3 1,3-1,0-1,-4 3,3-4,-3 3,3 1,1-1,-1 1,2 0,-2 0,-1-1,1 0,1 3,0 0,-1-2,1-3,-3 3,1-1,1 1,-1 1,2 0,-2-2,1 1,-1-1,1 3,-1-2,-2-1,0 0,0 0,1 0,-1 1,0-1,2 0,0 0,-2 1,0-1,0 0,0 0,1 1,-1-1,0 0,0 0,2 0,-2 1,0-1,0 0,2 0,-2 2,1 1,-1-2,0 1,0-2,0 0,0 1,2-1,-1 0,-1 0,0 0,0 1,0-1,2 0,-2 0,0 1,0-1,0 2,0-2,0 0,0 0,0 0,0 2,0-2,0 2,0 0,0-2,0 0,0 1,0-1,0 0,0 0,0 0,0 1,0-1,-2 0,2 0,0 0,-2 1,2-1,0 0,0 0,0 1,0-1,0 0,-1 0,1 0,0 1,0-1,0 0,0 0,0 0,0 1,0-1,0 0,0 2,0-2,0 0,0 0,0 1,0-1,0 0,2 0,-2 1,2-1,-1 0,-1 0,2 0,1-1,-3 1,4-1,-3 1,2-3,2 2,-2-2,1 0,-1 0,0 0,0 0,0 0,1 0,-1 0,0 0,0 0,0 0,1 0,-1 0,0-1,0 1,1-2,-1 2,0-1,1-1</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1609 800,'-4'0,"1"0,-3 0,3 0,-1 1,-1-1,-4 0,6 0,-1 0,1 0,-1 0,-2 2,3-2,-4 0,3 0,1 0,-2 0,2 0,-3 0,3 0,0 0,0 0,-2 0,1 0,1 0,-1 0,1 0,-1 0,1 0,0 0,-3 0,3 0,-1 0,-1 0,2 0,0 0,-1 0,-1 0,2 0,0 0,-1 0,1 0,-7 0,7 0,0 0,-2 1,1-1,-2 0,2 0,1 0,0 2,-2-2,-5 2,1 0,5-2,1 0,-2 2,1-2,1 0,0 1,0-1,-1 0,1 0,0 2,0-2,-1 2,1-2,0 0,0 0,-2 2,-2-1,4-1,-2 0,2 0,0 0,0 0,-1 0,1 2,0-2,0 2,-1-2,1 0,0 0,0 0,0 0,-1 1,1 1,0-2,0 0,0 0,-1 0,1 0,0 0,0 2,-4-2,3 0,0 0,1 0,0 0,0 0,0 0,-1 0,4 3,1 0,1 1,-1 1,1-2,0 0,0 1,-1-1,3-3,-1 2,-1 1,1-2,-1 3,-2-1,1 0,2-1,1-2,-1 1,0 1,0-2,1 0,-1 0,0 0,0 0,1 2,-1-2,0 0,0 2,0-2,1 0,-1 0,0 0,0 0,0 0,1 0,-1 2,0-2,3 0,-3 0,0 0,7 0,-7 0,0 0,0 0,0 0,5 0,-4 0,4 0,-5 0,0 0,0 0,0 0,1 0,-1 0,0 0,0 0,0 0,1 0,-1-1,0 1</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1411 882,'4'-2,"-1"2,0-1,0 1,1 0,-1-2,2 0,-2 2,0 0,0-1,1 1,-1 0,0-2,0 2,1 0,-1 0,0 0,0 0,0 0,1 0,-1 0,0 0,0 0,0 0,1 0,-1 0,0 0,0 0,0 0,1 0,-1 0,0 0,0 0,0 0,1 0,-1 0,0 0,0 0,0 0,1 0,-1 0,0 0,0 0,0 0,1 0,-1 0,0 0,0 0,0 0,1 0,-1 0,0 0,0 0,0 0,1 0,-1 0,0 0,0 0,0 0,1 0,-1 0,0 0,0 0,0 0,1 0,-1 0,0 0,0 0,0 0,1 0,-1 0,0 0,0 0,0 0,1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1341 932,'3'0,"0"0,2 0,-2 0,1 0,-1 0,0 0,0 0,0 0,1 0,-1 0,0 0,0 0,0 0,1 0,-1 0,0-2,0 2,0 0,1 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1424 991,'-3'0,"0"0,0 0,-1 0,1 0,0 0,0 0,0 0,-1 0,1 0,0 0,0 0,0 0,-1 0,1 0,0 0,0 0,-1 0,1 0,-2 2,-3-2,5 0,0 2,-1-2,1 0,0 2,0-2,-1 0,1 0,0 0,0 0,0 0,-1 0,1 0,0 0,0 0,0 0,-1 0,1 0,-2 0,2 0,0 0,0 0,-2 0,0 0,2 0,0 0,0 0,-1 0,1 0,0 0,0 0,0 0,-1 0,1 0,0 0,0 0,-1-1,1 1,0 0,0 0,0 0,0 0,-1 0,0 0,0 0,1 0,-2 0,2 0,0 0,0 0,0 0,-1 1,1-1,0 0,0 0,0 0,-1 0,1 0,0 0,0 0,0 0,-1 0,1 1,0-1,0 0,-1 0,1 0,0 0,0 0,0 0,-1 0,1 0,0 0,-2 0,2 0,0 0,0 0,-1 2,1-2,0 0,0 2,0-2,-1 0,1 0,0 0,0 0,0 0,-1 0,1 0,0 0,0 0,0 0,-1 0,1 0,0 0,0 0,0 0,-1 0,1 0,0 0,0 0,0 0,-1 0</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1841 875,'-4'0,"1"0,0 0,0 1,-1-1,0 1,0-1,-5 0,6 0,-1 2,-1-2,2 0,-1 0,1 0,-1 0,-1 0,2 0,0 2,-1-2,1 0,-1 0,1 0,0 0,-1 0,1 0,-2 0,2 0,-3 0,3 0,-2 0,1 0,-1 0,2 0,-2 0,1 0,1 0,-1 0,0 0,1 0,-1 0,0 0,1 0,-2 0,2 0,0 0,-1 0,-4 0,5 0,-7 0,7 0,-6 0,6 0,-6 0,6 0,0 0,-1 0,1 0,0 0,0 0,0 0,-1 0,1 0,-5 0,3 0,2 0,-5 0,4 0,1 0,0 0,0 0,-4 0,4 0,0 0,0 0,-4 0,4 0,0 0,-2 0,2 0,0 0,0 0,-4 0,4 0,0 0,0 0,-1 0,1 0,0 0,0 0,0 0,-1 0,1 0,0 0,-2 0,0 0,2 0,0 0,0 0,0 0,-7 2,6-2,1 0,0 0,0 0,-1 0,1 0,0 0,0 0,0 0,-2 0,2 0,-3 0,2 0,1 0,0 0,-1 0,-2 0,3 0,-1 0,-4 0,5 0,0 0,0 0,-7 0,7 0,0 0,0 0,0 0,-1 0,1 0,0 0,0 0,0 0,-1 0,0 0,0 0,1 0,-2 0,2 0,-2 0,2 0,-2 0,2 0,-1 0,1 0,0 0,0 0,0 0,-6 0,6 0,-2 0,2 0,0 0,-2 0,2 0,-1 0,1 0,0 0,-2 0,1 0,1 0,-2 0,2 0,-7 0,6 0,-4 0,5 0,0 0,0 0,0 0,-1 0,1 0,0 0,0 0,0 0,-1 0,1 0,0 0,0 0,-2 0,0 0,2 0,-2 0,2 0,-2 0,2 0,0 0,0 0,-1 0,1 0,0 0,0 0,0 0,-1 0,1 0,-2 0,2 1,-1-1,1 2,0-2,0 0,1 3,2 1,-2-1,2 0,0 0,0 1,0-1,0 0,0 0,-2 1,2-1,0 0,0 0,-1 1,1-1,-2 0,2 0,-2 1,2 0,0 0,-2 2,1-3,-1 5,2-4,-3 0,3 0,0-1,0 0,0 0,-2 1,0 4,2-5,0 0,-1 4,1-4,0 0,0 0,0 0,0 1,0-1,0 0,8-1,-4 0,13 1,-14-3,0 0,1 2,10 0,-9-2,1 2,-1-2,-1 2,1-2,6 2,-3-2,-5 0,3 0,-3 0,1 0,9 0,-9 0,0 0,18 2,-16-2,-2 0,7 0,-7 0,0 0,3 0,-3 0,5 0,-6 0,1 0,1 0,-1 0,7 0,-8 0,1 0,4 0,-4 0,-1 0,0 0,1 0,-1 0,0 0,0 0,0 0,-3-4,2 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681 369,'4'0,"4"0,-5 0,0 0,7 0,-7 0,0 0,0 0,2 0,42 1,-43-1,8 2,-8-2,-1 0,0 0,7 0,-7 0,0 0,0 0,5 0,-4 2,-1-2,8 0,-8 0,0 0,0 0,1 0,0 0,0 0,-1 0,0 0,0 0,0 0,1 0,1 2,0-2,-2 0,0 0,1 0,1 0,0 0,-1 0,0 0,-1 1,0-1,1 0,-1 0,0 0,1 0,-1 0,1 0,-1 2,12-2,-9 2,-3-2,3 0,-1 0,-1 2,0-2,-1 0,1 0,-1 0,0 0,3 2,-3-2,0 0,1 2,-1-2,1 0,0 0,-1 0,0 0,3 2,-3-2,2 0,-2 0,4 0,-2 0,-2 0,0 0,1 2,0-2,-1 0,0 0,3 2,-3-2,0 0,0 0,0 0,1 0,-1 0,1 2,-1-2,0 0,1 0,0 0,0 1,5-1,-6 0,9 0,-9 0,0 0,1 0,-1 0,0 0,0 0,0 0,1 0,0 0,0 0,0 0,0 0,-1 0,2 0,-2 0,0 0,0 0,0 0,1 0,-1 0,0 0,0 0,0 0,1 0,-1 0,0 0,0 0,1 0,-1 0,0-2,0 2,0 0,1 0,-1 0,0 0,0 0,0-1,1 1,-1 0,0 0,0-2,0 2,-6 0</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229 483,'5'-1,"-1"1,4-2,-5 2,0 0,0 0,9-2,-4 2,-4 0,0 0,1 0,2 0,-3 0,1 0,-1-2,1 2,-1 0,0 0,0 0,-1 0,3 0,5 0,-7 0,-1 0,1 0,0 0,4 0,-3 0,-1 0,0 0,9 0,-7 0,-2 0,-1 0,3 0,-3 0,1 0,0 0,9 0,-10 0,1 0,-1 0,1 0,1 0,1 0,-1 0,4 0,-6 0,17 0,-17 0,1 0,5 0,-6 0,1 0,7 0,-8 0,0 0,0 0,2 0,-2 0,1 0,-1 0,0 0,0 1,0-1,1 0,-1 0,0 0</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705 483,'4'0,"-1"0,0 0,3 0,8 0,-11 0,14 2,-12-2,18 0,-20 0,5 0,-4 0,-1 0,0 0,1 0,-1 0,3 0,-3 0,1 0,-1 0,2 0,5 0,-6 0,1 0,-2 0,0 0,1 0,0 0,0 0,-1 0,0 0,0 0,1 0,-1 0,0 0,0 0,1 0,-1 0,0 0,0 0,0 0</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976 487,'4'0,"0"0,0 0,-1 0,0 0,2 0,-2-1,0 1,2 0,-2 0,1 0,5 0,-6 0,6 0,-5 0,-1-2,0 2,0 0,1 0,-1 0,0 0,0 0,0 0,1 0,-1 0,0 0,0 0,0 0,1-2,0 2,1 0,-2 0,1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1231 316,'4'0,"-1"-2,0 2,0 0,1-1,-1-1,0 2,0-2,1 1,-1 1,0-2,0 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1208 479,'4'0,"4"0,-2 0,-3 0,0 0,1 0,-1 0,0 0,0 0,0 0,1 0,-1 0,0 0,0 0,0 0,1 0,-1 0,0 0,2 0,-2 0,0 0,0 0,1 0,-1 0,0 0,0 0,0 0,1 0,-1 0,3 0,-3 0,2 0,-2 0,1 0,-1 0,0 0,0 0,0 0,1 0,-1 0,0 0,0 0,0 0,1 0,-1 0,0 0,0 0,0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268 594,'3'0,"0"0,0 0,0 0,0 0,1 0,4 0,-5 0,6 0,0-1,-6 1,0 0,2 0,-2 0,2 0,-2 0,2 0,-2 0,0 0,1 0,-1 0,0 0,0 0,0 0,1 0,-1 0,0 0,0 0,0 0,1 0,-1 0,3 0,-1 0,-2 0,0 0,4 0,-4 0,0 0,0 0,1-1,-1 1,0 0,0 0,0 0,1 0,-1-2,0 2</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742 582,'5'0,"-2"0,0 0,0 0,3 2,-3-2,0 0,1 0,-1 0,0 0,0 0,0 0,1 0,-1 0,0 0,0 0,0 0,1 0,0 0,0 0,-1 0,0 0,0 0,0 0,1 0,-1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901 589,'3'0,"1"0,0 0,0 0,-1 0,2 0,-2 0,0 0,0 0,0 0,1 0,-1 0,0 0,0-1,1 1,-1 0,0 0,0 0,0 0,4 0,-1 0,-3 0,1 0,-1 0,0 0,0 0,0 0,1 0,-1 0,0 0,0 0,0 0,1 0,-1 0,0 0,0 0,0 0,1 0,-1 0,0 0,0 0,0 0,1 0,0 0,0 0,-1 0,0 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1151 592,'3'0,"1"0,-1 0,0 0,0 0,0 0,1 0,-1 0,0 0,0 2,0-2,1 0,-1 0,0 0,0 0,1 2,-1-2,1 0,-1 0,0 0,0 2,1-2,-1 0,0 0,0 0,0 0,4 0,-4 0,3 0,-2 0,-1 0,0 0,0 0,0 0,1 0,-1 0,0 0,0 0,0 0,1 0,-1 0,0 0,0 0,2 0,-2 0,0 0,1 0,-1 0,0 0,0 0,0 0,1 0,-1-1,0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1454 420,'0'3,"-1"1,-2-1,1 0,0 0,1 1,-1-1,2 0,-1 0,1 0,5-3,-2 0,4 0,-4 0,0 0,0 0,0 0,1 0,-1 0,0 0,0 0</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1492 423,'0'3,"-1"0,1 0,-1 0,1 1,0-1,-2 2,2 0,-2-2,2 0,0 0,-2 1,2-1,0 0,0 0,0 0,0 1,0-1,0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1434 528,'3'-2,"0"1,1-1,-1 0,0 2,0-3,2 3,-2 0,0-1,1 1,0 0,0 0,-1 0,-3 6,-1 0,-2-4,-1 1,1 0,0 1,-1-2,3 1,-3-3,3 3,5-5,-1 2,0-2,0 2,0 0,1 0,-1-1,0 1,0 0,0 0,1 0,-3 3,1 1,0-1,-2 0,0 0,1 1,-1 0,0 0,0-1,0 0,-4 0,3 0,-2-1,-1 0,1-1,0 1,0-2,0 0,-1 1,1-1,0 0,0 0,0 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1513 654,'1'-4,"2"3,1-2,-3-1,2 1,1 3,-4-3,3 1,0 1,-1-3,1 4,-1-3,1 3,0-1,0-1,0 2,1 0,-1 0,-2 4,1-1,0 0,-2 1,0-1,0 2,0-2,0 3,0-1,-1-2,0 0,-1 1,0-1,-1-1,3 1,-3-2,1 3,-1-3,1 2,-1-3,0 4,-1-3,1-1,9 2,-2-3,1 1,-2-1,1 1,-1 0,0 0,0 0,0 0,2-2,0 2,-2 0,1 0,-1 0,0 0,0 0,0 0</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1542 753,'7'-1,"-4"-2,0 1,0 1,1-1,-1 0,0 1,1-1,-1 2,0-2,0 1,1 1,-1-2,0 2,0-2,0 2,1 0,-1-1,0 1,-1 4,-2-1,2 2,-2 0,0-1,0 0,0 0,-3-2,3 1,-3-1,3 1,-3-1,0 1,-1 1,1-3,0 3,-1-4,1 1,0 1,0-1,0-1,5-3,1 3,2-2,-2 2,0-2,0 2,1 0,-1 0,0 0,0 1,1 1,-1-2,-2 3,-1 0,0 1,0-1,-2 0,1 0,-3-3,4 3,-3-1,0 0,0-1,-1 1,1-2,-2 2,2-2,0 0,0 0,0 0,-1 0,1 0,0 0,0 0,0 0,-1 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1227 315,'4'0,"-1"0,0-1,0 1,0-1,1 1,-1-2,0 2,0 0,0-1,1 1,-1 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1603 856,'0'4,"0"-1,0 0,-2 1,0-1,2 0,-2 1,1-1,-1 0,2 0,1 0,2-1,0-2,0 2,1-2,-1 0,0 0,0 0,0 0,1 0,-1 0,0 0,0 0,0 0</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1629 861,'0'3,"0"0,1 0,1 0,-2 0,0 1,0-1,1 0,-1 0,2 0,-2 1,0-1,0 0,1 0,1 0,0 1,-2-1,0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605 273,'-3'0,"-1"-2,1 2,0-1,0 1,0-2,-1 2,1-2,0 2,0-1,-1 1,1-2,0 2,0 0,-1-2,1 2,0-1,0 1,-1 0,0 0,0 0,1 0,0 0,0-2,0 2,-1 0,1 0,0 0,0 0,0 0,-1 0,1 0,0 0,-5 0,3 0,2 0,0 0,-2 0,2 0,0 0,-4 0,4 0,-2 1,2-1,0 0,-7 1,7-1,0 0,-1 0,1 0,0 2,0-2,-1 0,1 2,0-2,0 0,0 0,-4 2,-3 0,6-2,1 1,0-1,0 2,-1-2,1 2,-2-2,2 0,0 0,0 1,-1 1,1-2,-1 0,1 0,0 0,0 2,-1-2,1 0,0 1,0-1,0 0,-1 2,1-2,0 2,0-2,-4 2,4-2,-2 1,2 1,0-2,-1 1,1 1,0-2,0 2,1 1,2 0,0 0,0 0,3-1,1 2,-3-1,5 1,-3-1,0 1,1-3,-1 1,1 2,-1 0,1-3,-1 1,0 0,1 0,-1 1,1-1,-1-2,3 4,-3-3,0 1,3 0,-1 0,3 2,-5-4,5 4,-5-4,1 2,2 0,-3-2,3 2,-3-1,0-1,1 2,0-2,1 2,1 0,-3-2,1 0,3 2,-1 0,-3-2,1 0,1 0,-2 2,3-2,-2 2,-1-2,1 0,-1 0,1 0,-1 0,4 0,-1 0,-3 2,1-2,-1 0,1 0,-1 2,1-2,-1 0,0 0,0 0,3 0,-3 0,1 0,-1 0,0 0,3 0,-2 0,5 0,-6 0,2-1,-1 1,-1-2,0 2,2-2,-2 2,0-1,2 1,-2-2,2 1,-1-1,-1 0,5-1,-5 3,0 0,2-3,0 3,-2 0,0 0,0 0,1 0,-1 0,0 0,0 0,0 0,1 0,-1 0,0 0,0 0,0 0,1 0,-1 0,0 0,0 0,2 0,-2 0,4 0,-6-3,3 3,-1 0,0-2,-1-1,1-2,-3 1,0 1,2-2,-2 1,0 0,0-2,0 3,-1-2,-1 2,1-1,-1 1,-1 0,3-1,-4 3,3-3,-3 3,1-1,0 0,1-1,-1 3,0-1,0-1,-2 0,1 1,1 1,-1-2,1 2,0-2,-1 0,-2 1,2-1,-2 0,-1 0,4 0,0 2,-2-1,2 1,-1-2,0 2,0-2,1 1,0 1</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250 586,'38'0,"-35"0,4 0,-1 0,2 0,-5 0,7 0,-7 0,2 0,0 0,-2 0,3 0,-3 0,1 0,4 0,-5 0,0 0,0 0,0 0,1 0,-1-2,0 0,0 2,0 0,1 1,-1-1,0 0,0 0,0 0,1 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501 586,'3'0,"0"0,0 0,1 0,-1 0,0 0,0 0,0 0,1 0,-1 0,0 0,0 0,0 0,1 0,-1 0,0 0,3 0,-2 0,-1 0,0 0,0 0,0 0,1 0,-1 0,0 0,0 0,0 0,1 0,-1 0,0 0,0 0,0 0,1 0</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712 579,'5'0,"-2"0,0 0,1 0,-1 0,0 0,0 0,0 0,1 0,-1 0,0 0,0 0,0 0,1 0,-1 0,0 0,3 0,-2 0,-1 0,0 0,0 0,0 0,1-1,-1 1,0 0,0 0,0 0,4 0,-4 0,0 0,0 0,1 0,-1 0,0 0,0 0,0 0,1 0,-1 0,0 0,0 0,4 0,-3 0,0 0,-1 0,0 0,0 0,0 0,1 0,-1 0,0 0,0 0,0 0,1 0,-1 0,0 0,0 0,0 0,1 0,-1 0,0 0,0 0,4 0,1 0,-5 0,1 0,-1 0,0 0,0 0,0 0,1 0,-1 0,0 0,0 0,0 0,1 0,-1 0,0 0,0 0,0 0,1 0,-1 0,0 0</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960 727,'3'0,"0"0,0 0,0 0,0 0,1 0,-1-2,0 2,0 0,2-1,-2 1,4 0,-4 0,1 0,-1 0,3 0,-3 0,1 0,2 0,-3 0,0 0,1 0,-1 0,0 0,0 0,0 0,1 0,-1 0,0 0,0 0,0 0,1 0,-1 0,0 0,0 0,0 0,1 0,-1 0,0 0,0 0,0 0,1-2,-1 2,0 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1223 718,'4'0,"0"0,-1 0,0 0,0 0,0 0,1 0,-1 0,0 0,0 0,0 0,1 0,4 0,-5 0,0 0,0 0,0 0,1 0,0 0,0 0,-1 0,2 0,-2 0,2 0,-2 0,0 0,0 0,0 0,1 0,-1 0,0 0,0 0,0 0,1 0,-1 0,0 0,0 0,0 0,1 0,-1 0,0 0,0 0,0 0,1 0,-1 0,0 0,0 0,4 0,-4 0,3 0,-3 0,1 0,-1 0,0 0,0 0,0 0,1 0,-1 0,0 0,0 0,0-1,1 1,-1 0,2 0,-2 0,0 0,0 0,2 0,-2 0,0 0,1 0,-1 0,0 0,0 0</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1184 614,'-2'4,"1"-1,-1 0,0 1,2-1,0 0,-2 2,1-2,-1 0,2 0,-2 1,2-1,0 0,-1 0,-1 1,2-1,0 0,0 0,0 0,-1 1,6-3,-2-1,0 0,1 0,-1 0,0 0,0 0,0 0,1 0,-1 0,0 0,0 0,0 0,1 0,-1 0,0 0,-7-2</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1182 620,'0'4,"0"5,0-6,0 10,1-9,-1-1,0 0,2 0,-2 1,0-1,0 0,0 0,0 0,0 1,1 2,-1-3,0 4,0-4,0 0,2 0,-2 1,0-1,0 0,0 0,0 0,2 1,-2-1,0 0,1 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1387 350,'3'0,"0"0,0 0,0 0,1 0,-1 0,0 0,0 0,0 0,1 0,-1 0,0 0,2 0,-2 0,0 0,0 0,1 0,-1 0,0 0,0 0,0 0,1 0,-1 0,0 0,0 0,0 0,1 0,-1 0,0 0,0 0,0 0,1 0,0 0,0 0,-1 0,0 0,0 0,0 0,1 0,-1 0,0 0,0 0,0 0,1 0,-1 0,0 0,0 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1145 820,'0'-5,"0"2,0 0,4-1,-1 1,-1-1,1 4,-3-3,3 3,-1-3,1 3,-1-4,1 4,2-3,-2 3,0 0,1 0,-1 2,-3 2,0-1,1 3,-1-3,0 1,0 0,0 0,-3-1,3 1,-2-1,-1 0,-1 1,1-1,1 0,-1-3,1 3,-1-1,0 1,0-1,-1 0,1-1,0 1,-1 2,1-3,0-1,-2 4,2-3,-2 1,1 0,6 1,2-3,-1 2,0-2,0 0,1 0,-1 0,0 0,0 0,0 1,1-1,-1 0,0 0,0 2,0-2,1 0,-1 0,0 0,0 0,0 0,1 0,-1 0,0 0,0 0,0 0,1 2</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1395 425,'-3'0,"-5"1,5-1,0 0,-1 0,-14 2,15-2,0 0,-1 0,-2 0,-9 0,11 0,1 0,-1 0,-19 0,18 0,0 0,0 0,1 0,1 0,-1 0,-2 0,0 0,1 0,2 0,0 0,-1 0,-1 0,1 0,1 0,0 0,0 0,0 0,-1 0,1 0,0 0,0 0,0 0,-1 0,1 0,0 0,0 0,0 0,-1 0,1 0,0 2,0-2,-1 2,1-2,0 1,-1 1,1-2,-4 4,2-1,-2 1,6-1,-4 0,1-1,1 1,-1 1,1 0,1-1,1 0,-3 0,3 1,-1-1,2 0,-2 0,2 2,0 0,0-2,0 0,0 1,3-3,-2 3,3-3,-3 3,2-3,1 1,-1 0,-2 1,3-1,-1-1,0 1,1 0,-3 1,3-3,-1 2,1-1,-1 1,0-2,6 3,-6-1,4 0,-3 0,0-2,3 2,-2 0,1 0,1-2,-3 0,-1 0,2 1,1-1,-1 2,2-2,-3 0,0 2,1-2,-2 0,1 2,2-2,3 0,-4 0,-1 0,1 0,1 2,-3-2,3 0,-3 0,3 0,-2 0,-1 0,0 0,1 0,0 0,1 0,1 0,-3 0,1 0,-1 0,4 0,-3 0,-1 0,1 0,0 0,1 0,-2 0,3 0,-3 0,0 0,0 0,4-1,-3-1,-1 2,2-1,-2 1,1-2,0 2,-1-2,0 0,1 2,-1-2,1 1,-1 1,0-2,0 0,1 1,-1-1,-1-1,1 3,-1-3,1 1,0 0,-1-1,1 1,-3-1,4 1,-3-1,1 0,1 3,-3-3,2-1,-1 1,1 0,0 0,-2-1,1 1,1 0,-1 0,1-2,0 2,-1-1,-1 1,0 0,2 0,-2 0,0-1,0 1,0 0,-1 0,0 0,-1-1,0 1,-1 1,3-1,-3 2,1-3,-1 1,-1 0,1 1,1-2,-4 0,3 2,-1-1,0 3,-2-4,3 1,-1 1,1 0,-2 1,2-1,-1 0,1 0,-1 1,1 1,0-2,-1 0,1 2,0-2,0 1,-3 1,3-2,0 2,0-2,-1 2,1-2,0 2,0-1,-1 1,1 0,0-2,-2 1,2 1,0 0,-2 0,-2-2,4 2,0 0,0 0,0-2,-1 2,1 0,0 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448 699,'4'0,"-1"0,0 0,7 0,-7 0,0 0,5 0,2 0,-7 0,3 0,-1 0,-2 0,0 0,1 0,-1 0,0 0,0 0,0 0,1 0,-1 0,0 0,0 0,0 0,1 0,-1 0,0 0,0 0,0 0,1 0,2 0,-3 0,0 0,1 0,0 0,1 0,-2 0,1 0,-1 0,0 0,0 0,0 0,1 0,-1 0</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1304 619,'3'0,"0"0,0 0,0-1,1 1,-1 0,0 0,0 0,0 0,1-2,-1 2,2 0,-2 0,0 0,0 0,7-2,-7 2,1 0,0 0,0 0,-1 0,2-2,-2 2,0 0,1-1,-1 1,0 0,0 0,0 0,1-2,-1 2,0-2,0 2,1-1,-1 1,0 0,0 0,0 0,1 0,-1-2,0 2,4 0,-3 0,0 0,-1-2,0 2,0 0,1-2,-1 2,0 0,0-1,0 1,1 0,-1-2,0 2</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1693 622,'3'0,"0"-2,1 2,2 0,-3-2,1 2,-1-2,2 2,-2 0,0-1,0 1,1-2,0 2,0 0,0 0,0-2,-1 2,0 0,2 0,-2 0,0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1270 670,'3'0,"0"0,0 0,1 0,-1 0,0 0,0 0,0 0,1 0,-1 0,0 0,0 0,0 0,4 0,-4 0,0 0,0 0,1 0,-1-1,0 1,0 0,0 0,1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1399 667,'8'-2,"-5"2,5-2,-5 2,0 0,9-1,-9 1,0 0,0 0,0 0,1 0,-1 0,0 0,0 0,0 0,1 0,-1 0,0 0,0 0,0 0,1 0,-1-2,0 2,0 0,1 0,-1 0,0 0,0 0,2 0,0 0,1 0,-2-2,-1 2,0 0,0 0,2 0,-2 0,0 0,1 0,-1 0,0 0,0 0,0 0,1 0,-1 0,0 0,0 0,0 1,1-1,-1 0,0 0,0 0,0 0,1 0,-1 0,0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1266 720,'4'0,"-1"0,0 0,0 0,1 0,-1 0,5 0,-5 0,0 0,4 0,-1 0,4 1,-7-1,0 0,0 0,1 0,-1 0,5 0,-5 0,0 0,5 0,2 0,-5 0,-2 0,1 0,-1 0,0 0,0 0,0 0,1 0,-1 0,0 0,0 0,0 0,1 0,-1 0,0 0,0 0,0 0,1 0,-1 0,0 0,0 0,0 1,1-1,-1 0,0 0,0 0,0 0,1 0,-1 0,0 0,3 0,-2 0,-1 0,0 0,0 0,0 0,1-2,-1 2,0 0,0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1715 825,'3'0,"0"0,0 0,0 0,1 0,-1 0,2 0,-2-2,0 2,2 0,-2 0,0 0,1 0,-1 0,0 0,0 0,0-2,1 2,-1-2,0 2,0 0,1 0,-1 0,0-1,0 1,0-2,1 2,-1 0,0 0,0-2,1 2,-1 0,0-1,0 1,0 0,1 0,-1 0,0 0,0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15T12:44:25"/>
    </inkml:context>
    <inkml:brush xml:id="br0">
      <inkml:brushProperty name="width" value="0.05292" units="cm"/>
      <inkml:brushProperty name="height" value="0.05292" units="cm"/>
      <inkml:brushProperty name="color" value="#ff0000"/>
      <inkml:brushProperty name="ignorePressure" value="0"/>
    </inkml:brush>
  </inkml:definitions>
  <inkml:trace contextRef="#ctx0" brushRef="#br0">1223 874,'3'0,"2"0,-1 0,0 0,-1 0,0 0,0 0,0 0,1 0,-1 0,0 0,0 0,0 0,1 0,-1 0,0 0,0 0,0-1,1 1,-1 0,0 0,2-1,1 1,-3 0,1 0,-1 0,0 0,0 0,0 0,1 0,-1 0,0 0,0 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ebp"/></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customXml" Target="../ink/ink4.xml"/><Relationship Id="rId7" Type="http://schemas.openxmlformats.org/officeDocument/2006/relationships/image" Target="../media/image7.png"/><Relationship Id="rId6" Type="http://schemas.openxmlformats.org/officeDocument/2006/relationships/customXml" Target="../ink/ink3.xml"/><Relationship Id="rId52" Type="http://schemas.openxmlformats.org/officeDocument/2006/relationships/slideLayout" Target="../slideLayouts/slideLayout2.xml"/><Relationship Id="rId51" Type="http://schemas.openxmlformats.org/officeDocument/2006/relationships/image" Target="../media/image29.png"/><Relationship Id="rId50" Type="http://schemas.openxmlformats.org/officeDocument/2006/relationships/customXml" Target="../ink/ink25.xml"/><Relationship Id="rId5" Type="http://schemas.openxmlformats.org/officeDocument/2006/relationships/image" Target="../media/image6.png"/><Relationship Id="rId49" Type="http://schemas.openxmlformats.org/officeDocument/2006/relationships/image" Target="../media/image28.png"/><Relationship Id="rId48" Type="http://schemas.openxmlformats.org/officeDocument/2006/relationships/customXml" Target="../ink/ink24.xml"/><Relationship Id="rId47" Type="http://schemas.openxmlformats.org/officeDocument/2006/relationships/image" Target="../media/image27.png"/><Relationship Id="rId46" Type="http://schemas.openxmlformats.org/officeDocument/2006/relationships/customXml" Target="../ink/ink23.xml"/><Relationship Id="rId45" Type="http://schemas.openxmlformats.org/officeDocument/2006/relationships/image" Target="../media/image26.png"/><Relationship Id="rId44" Type="http://schemas.openxmlformats.org/officeDocument/2006/relationships/customXml" Target="../ink/ink22.xml"/><Relationship Id="rId43" Type="http://schemas.openxmlformats.org/officeDocument/2006/relationships/image" Target="../media/image25.png"/><Relationship Id="rId42" Type="http://schemas.openxmlformats.org/officeDocument/2006/relationships/customXml" Target="../ink/ink21.xml"/><Relationship Id="rId41" Type="http://schemas.openxmlformats.org/officeDocument/2006/relationships/image" Target="../media/image24.png"/><Relationship Id="rId40" Type="http://schemas.openxmlformats.org/officeDocument/2006/relationships/customXml" Target="../ink/ink20.xml"/><Relationship Id="rId4" Type="http://schemas.openxmlformats.org/officeDocument/2006/relationships/customXml" Target="../ink/ink2.xml"/><Relationship Id="rId39" Type="http://schemas.openxmlformats.org/officeDocument/2006/relationships/image" Target="../media/image23.png"/><Relationship Id="rId38" Type="http://schemas.openxmlformats.org/officeDocument/2006/relationships/customXml" Target="../ink/ink19.xml"/><Relationship Id="rId37" Type="http://schemas.openxmlformats.org/officeDocument/2006/relationships/image" Target="../media/image22.png"/><Relationship Id="rId36" Type="http://schemas.openxmlformats.org/officeDocument/2006/relationships/customXml" Target="../ink/ink18.xml"/><Relationship Id="rId35" Type="http://schemas.openxmlformats.org/officeDocument/2006/relationships/image" Target="../media/image21.png"/><Relationship Id="rId34" Type="http://schemas.openxmlformats.org/officeDocument/2006/relationships/customXml" Target="../ink/ink17.xml"/><Relationship Id="rId33" Type="http://schemas.openxmlformats.org/officeDocument/2006/relationships/image" Target="../media/image20.png"/><Relationship Id="rId32" Type="http://schemas.openxmlformats.org/officeDocument/2006/relationships/customXml" Target="../ink/ink16.xml"/><Relationship Id="rId31" Type="http://schemas.openxmlformats.org/officeDocument/2006/relationships/image" Target="../media/image19.png"/><Relationship Id="rId30" Type="http://schemas.openxmlformats.org/officeDocument/2006/relationships/customXml" Target="../ink/ink15.xml"/><Relationship Id="rId3" Type="http://schemas.openxmlformats.org/officeDocument/2006/relationships/image" Target="../media/image5.png"/><Relationship Id="rId29" Type="http://schemas.openxmlformats.org/officeDocument/2006/relationships/image" Target="../media/image18.png"/><Relationship Id="rId28" Type="http://schemas.openxmlformats.org/officeDocument/2006/relationships/customXml" Target="../ink/ink14.xml"/><Relationship Id="rId27" Type="http://schemas.openxmlformats.org/officeDocument/2006/relationships/image" Target="../media/image17.png"/><Relationship Id="rId26" Type="http://schemas.openxmlformats.org/officeDocument/2006/relationships/customXml" Target="../ink/ink13.xml"/><Relationship Id="rId25" Type="http://schemas.openxmlformats.org/officeDocument/2006/relationships/image" Target="../media/image16.png"/><Relationship Id="rId24" Type="http://schemas.openxmlformats.org/officeDocument/2006/relationships/customXml" Target="../ink/ink12.xml"/><Relationship Id="rId23" Type="http://schemas.openxmlformats.org/officeDocument/2006/relationships/image" Target="../media/image15.png"/><Relationship Id="rId22" Type="http://schemas.openxmlformats.org/officeDocument/2006/relationships/customXml" Target="../ink/ink11.xml"/><Relationship Id="rId21" Type="http://schemas.openxmlformats.org/officeDocument/2006/relationships/image" Target="../media/image14.png"/><Relationship Id="rId20" Type="http://schemas.openxmlformats.org/officeDocument/2006/relationships/customXml" Target="../ink/ink10.xml"/><Relationship Id="rId2" Type="http://schemas.openxmlformats.org/officeDocument/2006/relationships/customXml" Target="../ink/ink1.xml"/><Relationship Id="rId19" Type="http://schemas.openxmlformats.org/officeDocument/2006/relationships/image" Target="../media/image13.png"/><Relationship Id="rId18" Type="http://schemas.openxmlformats.org/officeDocument/2006/relationships/customXml" Target="../ink/ink9.xml"/><Relationship Id="rId17" Type="http://schemas.openxmlformats.org/officeDocument/2006/relationships/image" Target="../media/image12.png"/><Relationship Id="rId16" Type="http://schemas.openxmlformats.org/officeDocument/2006/relationships/customXml" Target="../ink/ink8.xml"/><Relationship Id="rId15" Type="http://schemas.openxmlformats.org/officeDocument/2006/relationships/image" Target="../media/image11.png"/><Relationship Id="rId14" Type="http://schemas.openxmlformats.org/officeDocument/2006/relationships/customXml" Target="../ink/ink7.xml"/><Relationship Id="rId13" Type="http://schemas.openxmlformats.org/officeDocument/2006/relationships/image" Target="../media/image10.png"/><Relationship Id="rId12" Type="http://schemas.openxmlformats.org/officeDocument/2006/relationships/customXml" Target="../ink/ink6.xml"/><Relationship Id="rId11" Type="http://schemas.openxmlformats.org/officeDocument/2006/relationships/image" Target="../media/image9.png"/><Relationship Id="rId10" Type="http://schemas.openxmlformats.org/officeDocument/2006/relationships/customXml" Target="../ink/ink5.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9" Type="http://schemas.openxmlformats.org/officeDocument/2006/relationships/customXml" Target="../ink/ink30.xml"/><Relationship Id="rId8" Type="http://schemas.openxmlformats.org/officeDocument/2006/relationships/image" Target="../media/image33.png"/><Relationship Id="rId7" Type="http://schemas.openxmlformats.org/officeDocument/2006/relationships/customXml" Target="../ink/ink29.xml"/><Relationship Id="rId6" Type="http://schemas.openxmlformats.org/officeDocument/2006/relationships/image" Target="../media/image32.png"/><Relationship Id="rId55" Type="http://schemas.openxmlformats.org/officeDocument/2006/relationships/slideLayout" Target="../slideLayouts/slideLayout2.xml"/><Relationship Id="rId54" Type="http://schemas.openxmlformats.org/officeDocument/2006/relationships/image" Target="../media/image56.png"/><Relationship Id="rId53" Type="http://schemas.openxmlformats.org/officeDocument/2006/relationships/customXml" Target="../ink/ink52.xml"/><Relationship Id="rId52" Type="http://schemas.openxmlformats.org/officeDocument/2006/relationships/image" Target="../media/image55.png"/><Relationship Id="rId51" Type="http://schemas.openxmlformats.org/officeDocument/2006/relationships/customXml" Target="../ink/ink51.xml"/><Relationship Id="rId50" Type="http://schemas.openxmlformats.org/officeDocument/2006/relationships/image" Target="../media/image54.png"/><Relationship Id="rId5" Type="http://schemas.openxmlformats.org/officeDocument/2006/relationships/customXml" Target="../ink/ink28.xml"/><Relationship Id="rId49" Type="http://schemas.openxmlformats.org/officeDocument/2006/relationships/customXml" Target="../ink/ink50.xml"/><Relationship Id="rId48" Type="http://schemas.openxmlformats.org/officeDocument/2006/relationships/image" Target="../media/image53.png"/><Relationship Id="rId47" Type="http://schemas.openxmlformats.org/officeDocument/2006/relationships/customXml" Target="../ink/ink49.xml"/><Relationship Id="rId46" Type="http://schemas.openxmlformats.org/officeDocument/2006/relationships/image" Target="../media/image52.png"/><Relationship Id="rId45" Type="http://schemas.openxmlformats.org/officeDocument/2006/relationships/customXml" Target="../ink/ink48.xml"/><Relationship Id="rId44" Type="http://schemas.openxmlformats.org/officeDocument/2006/relationships/image" Target="../media/image51.png"/><Relationship Id="rId43" Type="http://schemas.openxmlformats.org/officeDocument/2006/relationships/customXml" Target="../ink/ink47.xml"/><Relationship Id="rId42" Type="http://schemas.openxmlformats.org/officeDocument/2006/relationships/image" Target="../media/image50.png"/><Relationship Id="rId41" Type="http://schemas.openxmlformats.org/officeDocument/2006/relationships/customXml" Target="../ink/ink46.xml"/><Relationship Id="rId40" Type="http://schemas.openxmlformats.org/officeDocument/2006/relationships/image" Target="../media/image49.png"/><Relationship Id="rId4" Type="http://schemas.openxmlformats.org/officeDocument/2006/relationships/image" Target="../media/image31.png"/><Relationship Id="rId39" Type="http://schemas.openxmlformats.org/officeDocument/2006/relationships/customXml" Target="../ink/ink45.xml"/><Relationship Id="rId38" Type="http://schemas.openxmlformats.org/officeDocument/2006/relationships/image" Target="../media/image48.png"/><Relationship Id="rId37" Type="http://schemas.openxmlformats.org/officeDocument/2006/relationships/customXml" Target="../ink/ink44.xml"/><Relationship Id="rId36" Type="http://schemas.openxmlformats.org/officeDocument/2006/relationships/image" Target="../media/image47.png"/><Relationship Id="rId35" Type="http://schemas.openxmlformats.org/officeDocument/2006/relationships/customXml" Target="../ink/ink43.xml"/><Relationship Id="rId34" Type="http://schemas.openxmlformats.org/officeDocument/2006/relationships/image" Target="../media/image46.png"/><Relationship Id="rId33" Type="http://schemas.openxmlformats.org/officeDocument/2006/relationships/customXml" Target="../ink/ink42.xml"/><Relationship Id="rId32" Type="http://schemas.openxmlformats.org/officeDocument/2006/relationships/image" Target="../media/image45.png"/><Relationship Id="rId31" Type="http://schemas.openxmlformats.org/officeDocument/2006/relationships/customXml" Target="../ink/ink41.xml"/><Relationship Id="rId30" Type="http://schemas.openxmlformats.org/officeDocument/2006/relationships/image" Target="../media/image44.png"/><Relationship Id="rId3" Type="http://schemas.openxmlformats.org/officeDocument/2006/relationships/customXml" Target="../ink/ink27.xml"/><Relationship Id="rId29" Type="http://schemas.openxmlformats.org/officeDocument/2006/relationships/customXml" Target="../ink/ink40.xml"/><Relationship Id="rId28" Type="http://schemas.openxmlformats.org/officeDocument/2006/relationships/image" Target="../media/image43.png"/><Relationship Id="rId27" Type="http://schemas.openxmlformats.org/officeDocument/2006/relationships/customXml" Target="../ink/ink39.xml"/><Relationship Id="rId26" Type="http://schemas.openxmlformats.org/officeDocument/2006/relationships/image" Target="../media/image42.png"/><Relationship Id="rId25" Type="http://schemas.openxmlformats.org/officeDocument/2006/relationships/customXml" Target="../ink/ink38.xml"/><Relationship Id="rId24" Type="http://schemas.openxmlformats.org/officeDocument/2006/relationships/image" Target="../media/image41.png"/><Relationship Id="rId23" Type="http://schemas.openxmlformats.org/officeDocument/2006/relationships/customXml" Target="../ink/ink37.xml"/><Relationship Id="rId22" Type="http://schemas.openxmlformats.org/officeDocument/2006/relationships/image" Target="../media/image40.png"/><Relationship Id="rId21" Type="http://schemas.openxmlformats.org/officeDocument/2006/relationships/customXml" Target="../ink/ink36.xml"/><Relationship Id="rId20" Type="http://schemas.openxmlformats.org/officeDocument/2006/relationships/image" Target="../media/image39.png"/><Relationship Id="rId2" Type="http://schemas.openxmlformats.org/officeDocument/2006/relationships/image" Target="../media/image30.png"/><Relationship Id="rId19" Type="http://schemas.openxmlformats.org/officeDocument/2006/relationships/customXml" Target="../ink/ink35.xml"/><Relationship Id="rId18" Type="http://schemas.openxmlformats.org/officeDocument/2006/relationships/image" Target="../media/image38.png"/><Relationship Id="rId17" Type="http://schemas.openxmlformats.org/officeDocument/2006/relationships/customXml" Target="../ink/ink34.xml"/><Relationship Id="rId16" Type="http://schemas.openxmlformats.org/officeDocument/2006/relationships/image" Target="../media/image37.png"/><Relationship Id="rId15" Type="http://schemas.openxmlformats.org/officeDocument/2006/relationships/customXml" Target="../ink/ink33.xml"/><Relationship Id="rId14" Type="http://schemas.openxmlformats.org/officeDocument/2006/relationships/image" Target="../media/image36.png"/><Relationship Id="rId13" Type="http://schemas.openxmlformats.org/officeDocument/2006/relationships/customXml" Target="../ink/ink32.xml"/><Relationship Id="rId12" Type="http://schemas.openxmlformats.org/officeDocument/2006/relationships/image" Target="../media/image35.png"/><Relationship Id="rId11" Type="http://schemas.openxmlformats.org/officeDocument/2006/relationships/customXml" Target="../ink/ink31.xml"/><Relationship Id="rId10" Type="http://schemas.openxmlformats.org/officeDocument/2006/relationships/image" Target="../media/image34.png"/><Relationship Id="rId1" Type="http://schemas.openxmlformats.org/officeDocument/2006/relationships/customXml" Target="../ink/ink26.xml"/></Relationships>
</file>

<file path=ppt/slides/_rels/slide34.xml.rels><?xml version="1.0" encoding="UTF-8" standalone="yes"?>
<Relationships xmlns="http://schemas.openxmlformats.org/package/2006/relationships"><Relationship Id="rId9" Type="http://schemas.openxmlformats.org/officeDocument/2006/relationships/image" Target="../media/image61.png"/><Relationship Id="rId8" Type="http://schemas.openxmlformats.org/officeDocument/2006/relationships/customXml" Target="../ink/ink56.xml"/><Relationship Id="rId7" Type="http://schemas.openxmlformats.org/officeDocument/2006/relationships/image" Target="../media/image60.png"/><Relationship Id="rId6" Type="http://schemas.openxmlformats.org/officeDocument/2006/relationships/customXml" Target="../ink/ink55.xml"/><Relationship Id="rId5" Type="http://schemas.openxmlformats.org/officeDocument/2006/relationships/image" Target="../media/image59.png"/><Relationship Id="rId4" Type="http://schemas.openxmlformats.org/officeDocument/2006/relationships/customXml" Target="../ink/ink54.xml"/><Relationship Id="rId3" Type="http://schemas.openxmlformats.org/officeDocument/2006/relationships/image" Target="../media/image58.png"/><Relationship Id="rId28" Type="http://schemas.openxmlformats.org/officeDocument/2006/relationships/slideLayout" Target="../slideLayouts/slideLayout2.xml"/><Relationship Id="rId27" Type="http://schemas.openxmlformats.org/officeDocument/2006/relationships/image" Target="../media/image70.png"/><Relationship Id="rId26" Type="http://schemas.openxmlformats.org/officeDocument/2006/relationships/customXml" Target="../ink/ink65.xml"/><Relationship Id="rId25" Type="http://schemas.openxmlformats.org/officeDocument/2006/relationships/image" Target="../media/image69.png"/><Relationship Id="rId24" Type="http://schemas.openxmlformats.org/officeDocument/2006/relationships/customXml" Target="../ink/ink64.xml"/><Relationship Id="rId23" Type="http://schemas.openxmlformats.org/officeDocument/2006/relationships/image" Target="../media/image68.png"/><Relationship Id="rId22" Type="http://schemas.openxmlformats.org/officeDocument/2006/relationships/customXml" Target="../ink/ink63.xml"/><Relationship Id="rId21" Type="http://schemas.openxmlformats.org/officeDocument/2006/relationships/image" Target="../media/image67.png"/><Relationship Id="rId20" Type="http://schemas.openxmlformats.org/officeDocument/2006/relationships/customXml" Target="../ink/ink62.xml"/><Relationship Id="rId2" Type="http://schemas.openxmlformats.org/officeDocument/2006/relationships/customXml" Target="../ink/ink53.xml"/><Relationship Id="rId19" Type="http://schemas.openxmlformats.org/officeDocument/2006/relationships/image" Target="../media/image66.png"/><Relationship Id="rId18" Type="http://schemas.openxmlformats.org/officeDocument/2006/relationships/customXml" Target="../ink/ink61.xml"/><Relationship Id="rId17" Type="http://schemas.openxmlformats.org/officeDocument/2006/relationships/image" Target="../media/image65.png"/><Relationship Id="rId16" Type="http://schemas.openxmlformats.org/officeDocument/2006/relationships/customXml" Target="../ink/ink60.xml"/><Relationship Id="rId15" Type="http://schemas.openxmlformats.org/officeDocument/2006/relationships/image" Target="../media/image64.png"/><Relationship Id="rId14" Type="http://schemas.openxmlformats.org/officeDocument/2006/relationships/customXml" Target="../ink/ink59.xml"/><Relationship Id="rId13" Type="http://schemas.openxmlformats.org/officeDocument/2006/relationships/image" Target="../media/image63.png"/><Relationship Id="rId12" Type="http://schemas.openxmlformats.org/officeDocument/2006/relationships/customXml" Target="../ink/ink58.xml"/><Relationship Id="rId11" Type="http://schemas.openxmlformats.org/officeDocument/2006/relationships/image" Target="../media/image62.png"/><Relationship Id="rId10" Type="http://schemas.openxmlformats.org/officeDocument/2006/relationships/customXml" Target="../ink/ink57.xml"/><Relationship Id="rId1" Type="http://schemas.openxmlformats.org/officeDocument/2006/relationships/image" Target="../media/image57.png"/></Relationships>
</file>

<file path=ppt/slides/_rels/slide35.xml.rels><?xml version="1.0" encoding="UTF-8" standalone="yes"?>
<Relationships xmlns="http://schemas.openxmlformats.org/package/2006/relationships"><Relationship Id="rId9" Type="http://schemas.openxmlformats.org/officeDocument/2006/relationships/customXml" Target="../ink/ink70.xml"/><Relationship Id="rId8" Type="http://schemas.openxmlformats.org/officeDocument/2006/relationships/image" Target="../media/image74.png"/><Relationship Id="rId7" Type="http://schemas.openxmlformats.org/officeDocument/2006/relationships/customXml" Target="../ink/ink69.xml"/><Relationship Id="rId6" Type="http://schemas.openxmlformats.org/officeDocument/2006/relationships/image" Target="../media/image73.png"/><Relationship Id="rId5" Type="http://schemas.openxmlformats.org/officeDocument/2006/relationships/customXml" Target="../ink/ink68.xml"/><Relationship Id="rId4" Type="http://schemas.openxmlformats.org/officeDocument/2006/relationships/image" Target="../media/image72.png"/><Relationship Id="rId33" Type="http://schemas.openxmlformats.org/officeDocument/2006/relationships/slideLayout" Target="../slideLayouts/slideLayout2.xml"/><Relationship Id="rId32" Type="http://schemas.openxmlformats.org/officeDocument/2006/relationships/image" Target="../media/image86.png"/><Relationship Id="rId31" Type="http://schemas.openxmlformats.org/officeDocument/2006/relationships/customXml" Target="../ink/ink81.xml"/><Relationship Id="rId30" Type="http://schemas.openxmlformats.org/officeDocument/2006/relationships/image" Target="../media/image85.png"/><Relationship Id="rId3" Type="http://schemas.openxmlformats.org/officeDocument/2006/relationships/customXml" Target="../ink/ink67.xml"/><Relationship Id="rId29" Type="http://schemas.openxmlformats.org/officeDocument/2006/relationships/customXml" Target="../ink/ink80.xml"/><Relationship Id="rId28" Type="http://schemas.openxmlformats.org/officeDocument/2006/relationships/image" Target="../media/image84.png"/><Relationship Id="rId27" Type="http://schemas.openxmlformats.org/officeDocument/2006/relationships/customXml" Target="../ink/ink79.xml"/><Relationship Id="rId26" Type="http://schemas.openxmlformats.org/officeDocument/2006/relationships/image" Target="../media/image83.png"/><Relationship Id="rId25" Type="http://schemas.openxmlformats.org/officeDocument/2006/relationships/customXml" Target="../ink/ink78.xml"/><Relationship Id="rId24" Type="http://schemas.openxmlformats.org/officeDocument/2006/relationships/image" Target="../media/image82.png"/><Relationship Id="rId23" Type="http://schemas.openxmlformats.org/officeDocument/2006/relationships/customXml" Target="../ink/ink77.xml"/><Relationship Id="rId22" Type="http://schemas.openxmlformats.org/officeDocument/2006/relationships/image" Target="../media/image81.png"/><Relationship Id="rId21" Type="http://schemas.openxmlformats.org/officeDocument/2006/relationships/customXml" Target="../ink/ink76.xml"/><Relationship Id="rId20" Type="http://schemas.openxmlformats.org/officeDocument/2006/relationships/image" Target="../media/image80.png"/><Relationship Id="rId2" Type="http://schemas.openxmlformats.org/officeDocument/2006/relationships/image" Target="../media/image71.png"/><Relationship Id="rId19" Type="http://schemas.openxmlformats.org/officeDocument/2006/relationships/customXml" Target="../ink/ink75.xml"/><Relationship Id="rId18" Type="http://schemas.openxmlformats.org/officeDocument/2006/relationships/image" Target="../media/image79.png"/><Relationship Id="rId17" Type="http://schemas.openxmlformats.org/officeDocument/2006/relationships/customXml" Target="../ink/ink74.xml"/><Relationship Id="rId16" Type="http://schemas.openxmlformats.org/officeDocument/2006/relationships/image" Target="../media/image78.png"/><Relationship Id="rId15" Type="http://schemas.openxmlformats.org/officeDocument/2006/relationships/customXml" Target="../ink/ink73.xml"/><Relationship Id="rId14" Type="http://schemas.openxmlformats.org/officeDocument/2006/relationships/image" Target="../media/image77.png"/><Relationship Id="rId13" Type="http://schemas.openxmlformats.org/officeDocument/2006/relationships/customXml" Target="../ink/ink72.xml"/><Relationship Id="rId12" Type="http://schemas.openxmlformats.org/officeDocument/2006/relationships/image" Target="../media/image76.png"/><Relationship Id="rId11" Type="http://schemas.openxmlformats.org/officeDocument/2006/relationships/customXml" Target="../ink/ink71.xml"/><Relationship Id="rId10" Type="http://schemas.openxmlformats.org/officeDocument/2006/relationships/image" Target="../media/image75.png"/><Relationship Id="rId1" Type="http://schemas.openxmlformats.org/officeDocument/2006/relationships/customXml" Target="../ink/ink66.xml"/></Relationships>
</file>

<file path=ppt/slides/_rels/slide36.xml.rels><?xml version="1.0" encoding="UTF-8" standalone="yes"?>
<Relationships xmlns="http://schemas.openxmlformats.org/package/2006/relationships"><Relationship Id="rId9" Type="http://schemas.openxmlformats.org/officeDocument/2006/relationships/customXml" Target="../ink/ink86.xml"/><Relationship Id="rId8" Type="http://schemas.openxmlformats.org/officeDocument/2006/relationships/image" Target="../media/image90.png"/><Relationship Id="rId7" Type="http://schemas.openxmlformats.org/officeDocument/2006/relationships/customXml" Target="../ink/ink85.xml"/><Relationship Id="rId6" Type="http://schemas.openxmlformats.org/officeDocument/2006/relationships/image" Target="../media/image89.png"/><Relationship Id="rId5" Type="http://schemas.openxmlformats.org/officeDocument/2006/relationships/customXml" Target="../ink/ink84.xml"/><Relationship Id="rId4" Type="http://schemas.openxmlformats.org/officeDocument/2006/relationships/image" Target="../media/image88.png"/><Relationship Id="rId3" Type="http://schemas.openxmlformats.org/officeDocument/2006/relationships/customXml" Target="../ink/ink83.xml"/><Relationship Id="rId2" Type="http://schemas.openxmlformats.org/officeDocument/2006/relationships/image" Target="../media/image87.png"/><Relationship Id="rId13" Type="http://schemas.openxmlformats.org/officeDocument/2006/relationships/slideLayout" Target="../slideLayouts/slideLayout2.xml"/><Relationship Id="rId12" Type="http://schemas.openxmlformats.org/officeDocument/2006/relationships/image" Target="../media/image92.png"/><Relationship Id="rId11" Type="http://schemas.openxmlformats.org/officeDocument/2006/relationships/customXml" Target="../ink/ink87.xml"/><Relationship Id="rId10" Type="http://schemas.openxmlformats.org/officeDocument/2006/relationships/image" Target="../media/image91.png"/><Relationship Id="rId1" Type="http://schemas.openxmlformats.org/officeDocument/2006/relationships/customXml" Target="../ink/ink82.xml"/></Relationships>
</file>

<file path=ppt/slides/_rels/slide37.xml.rels><?xml version="1.0" encoding="UTF-8" standalone="yes"?>
<Relationships xmlns="http://schemas.openxmlformats.org/package/2006/relationships"><Relationship Id="rId9" Type="http://schemas.openxmlformats.org/officeDocument/2006/relationships/customXml" Target="../ink/ink92.xml"/><Relationship Id="rId8" Type="http://schemas.openxmlformats.org/officeDocument/2006/relationships/image" Target="../media/image96.png"/><Relationship Id="rId7" Type="http://schemas.openxmlformats.org/officeDocument/2006/relationships/customXml" Target="../ink/ink91.xml"/><Relationship Id="rId6" Type="http://schemas.openxmlformats.org/officeDocument/2006/relationships/image" Target="../media/image95.png"/><Relationship Id="rId5" Type="http://schemas.openxmlformats.org/officeDocument/2006/relationships/customXml" Target="../ink/ink90.xml"/><Relationship Id="rId4" Type="http://schemas.openxmlformats.org/officeDocument/2006/relationships/image" Target="../media/image94.png"/><Relationship Id="rId31" Type="http://schemas.openxmlformats.org/officeDocument/2006/relationships/slideLayout" Target="../slideLayouts/slideLayout2.xml"/><Relationship Id="rId30" Type="http://schemas.openxmlformats.org/officeDocument/2006/relationships/image" Target="../media/image106.png"/><Relationship Id="rId3" Type="http://schemas.openxmlformats.org/officeDocument/2006/relationships/customXml" Target="../ink/ink89.xml"/><Relationship Id="rId29" Type="http://schemas.openxmlformats.org/officeDocument/2006/relationships/customXml" Target="../ink/ink102.xml"/><Relationship Id="rId28" Type="http://schemas.openxmlformats.org/officeDocument/2006/relationships/image" Target="../media/image105.png"/><Relationship Id="rId27" Type="http://schemas.openxmlformats.org/officeDocument/2006/relationships/customXml" Target="../ink/ink101.xml"/><Relationship Id="rId26" Type="http://schemas.openxmlformats.org/officeDocument/2006/relationships/image" Target="../media/image104.png"/><Relationship Id="rId25" Type="http://schemas.openxmlformats.org/officeDocument/2006/relationships/customXml" Target="../ink/ink100.xml"/><Relationship Id="rId24" Type="http://schemas.openxmlformats.org/officeDocument/2006/relationships/image" Target="../media/image103.png"/><Relationship Id="rId23" Type="http://schemas.openxmlformats.org/officeDocument/2006/relationships/customXml" Target="../ink/ink99.xml"/><Relationship Id="rId22" Type="http://schemas.openxmlformats.org/officeDocument/2006/relationships/image" Target="../media/image102.png"/><Relationship Id="rId21" Type="http://schemas.openxmlformats.org/officeDocument/2006/relationships/customXml" Target="../ink/ink98.xml"/><Relationship Id="rId20" Type="http://schemas.openxmlformats.org/officeDocument/2006/relationships/image" Target="../media/image101.png"/><Relationship Id="rId2" Type="http://schemas.openxmlformats.org/officeDocument/2006/relationships/image" Target="../media/image93.png"/><Relationship Id="rId19" Type="http://schemas.openxmlformats.org/officeDocument/2006/relationships/customXml" Target="../ink/ink97.xml"/><Relationship Id="rId18" Type="http://schemas.openxmlformats.org/officeDocument/2006/relationships/image" Target="../media/image100.png"/><Relationship Id="rId17" Type="http://schemas.openxmlformats.org/officeDocument/2006/relationships/customXml" Target="../ink/ink96.xml"/><Relationship Id="rId16" Type="http://schemas.openxmlformats.org/officeDocument/2006/relationships/image" Target="../media/image99.png"/><Relationship Id="rId15" Type="http://schemas.openxmlformats.org/officeDocument/2006/relationships/customXml" Target="../ink/ink95.xml"/><Relationship Id="rId14" Type="http://schemas.openxmlformats.org/officeDocument/2006/relationships/image" Target="../media/image98.png"/><Relationship Id="rId13" Type="http://schemas.openxmlformats.org/officeDocument/2006/relationships/customXml" Target="../ink/ink94.xml"/><Relationship Id="rId12" Type="http://schemas.openxmlformats.org/officeDocument/2006/relationships/image" Target="../media/image97.png"/><Relationship Id="rId11" Type="http://schemas.openxmlformats.org/officeDocument/2006/relationships/customXml" Target="../ink/ink93.xml"/><Relationship Id="rId10" Type="http://schemas.openxmlformats.org/officeDocument/2006/relationships/image" Target="../media/image54.png"/><Relationship Id="rId1" Type="http://schemas.openxmlformats.org/officeDocument/2006/relationships/customXml" Target="../ink/ink88.xml"/></Relationships>
</file>

<file path=ppt/slides/_rels/slide38.xml.rels><?xml version="1.0" encoding="UTF-8" standalone="yes"?>
<Relationships xmlns="http://schemas.openxmlformats.org/package/2006/relationships"><Relationship Id="rId9" Type="http://schemas.openxmlformats.org/officeDocument/2006/relationships/image" Target="../media/image111.png"/><Relationship Id="rId8" Type="http://schemas.openxmlformats.org/officeDocument/2006/relationships/customXml" Target="../ink/ink106.xml"/><Relationship Id="rId7" Type="http://schemas.openxmlformats.org/officeDocument/2006/relationships/image" Target="../media/image110.png"/><Relationship Id="rId6" Type="http://schemas.openxmlformats.org/officeDocument/2006/relationships/customXml" Target="../ink/ink105.xml"/><Relationship Id="rId5" Type="http://schemas.openxmlformats.org/officeDocument/2006/relationships/image" Target="../media/image109.png"/><Relationship Id="rId4" Type="http://schemas.openxmlformats.org/officeDocument/2006/relationships/customXml" Target="../ink/ink104.xml"/><Relationship Id="rId3" Type="http://schemas.openxmlformats.org/officeDocument/2006/relationships/image" Target="../media/image108.png"/><Relationship Id="rId28" Type="http://schemas.openxmlformats.org/officeDocument/2006/relationships/slideLayout" Target="../slideLayouts/slideLayout2.xml"/><Relationship Id="rId27" Type="http://schemas.openxmlformats.org/officeDocument/2006/relationships/image" Target="../media/image120.png"/><Relationship Id="rId26" Type="http://schemas.openxmlformats.org/officeDocument/2006/relationships/customXml" Target="../ink/ink115.xml"/><Relationship Id="rId25" Type="http://schemas.openxmlformats.org/officeDocument/2006/relationships/image" Target="../media/image119.png"/><Relationship Id="rId24" Type="http://schemas.openxmlformats.org/officeDocument/2006/relationships/customXml" Target="../ink/ink114.xml"/><Relationship Id="rId23" Type="http://schemas.openxmlformats.org/officeDocument/2006/relationships/image" Target="../media/image118.png"/><Relationship Id="rId22" Type="http://schemas.openxmlformats.org/officeDocument/2006/relationships/customXml" Target="../ink/ink113.xml"/><Relationship Id="rId21" Type="http://schemas.openxmlformats.org/officeDocument/2006/relationships/image" Target="../media/image117.png"/><Relationship Id="rId20" Type="http://schemas.openxmlformats.org/officeDocument/2006/relationships/customXml" Target="../ink/ink112.xml"/><Relationship Id="rId2" Type="http://schemas.openxmlformats.org/officeDocument/2006/relationships/customXml" Target="../ink/ink103.xml"/><Relationship Id="rId19" Type="http://schemas.openxmlformats.org/officeDocument/2006/relationships/image" Target="../media/image116.png"/><Relationship Id="rId18" Type="http://schemas.openxmlformats.org/officeDocument/2006/relationships/customXml" Target="../ink/ink111.xml"/><Relationship Id="rId17" Type="http://schemas.openxmlformats.org/officeDocument/2006/relationships/image" Target="../media/image115.png"/><Relationship Id="rId16" Type="http://schemas.openxmlformats.org/officeDocument/2006/relationships/customXml" Target="../ink/ink110.xml"/><Relationship Id="rId15" Type="http://schemas.openxmlformats.org/officeDocument/2006/relationships/image" Target="../media/image114.png"/><Relationship Id="rId14" Type="http://schemas.openxmlformats.org/officeDocument/2006/relationships/customXml" Target="../ink/ink109.xml"/><Relationship Id="rId13" Type="http://schemas.openxmlformats.org/officeDocument/2006/relationships/image" Target="../media/image113.png"/><Relationship Id="rId12" Type="http://schemas.openxmlformats.org/officeDocument/2006/relationships/customXml" Target="../ink/ink108.xml"/><Relationship Id="rId11" Type="http://schemas.openxmlformats.org/officeDocument/2006/relationships/image" Target="../media/image112.png"/><Relationship Id="rId10" Type="http://schemas.openxmlformats.org/officeDocument/2006/relationships/customXml" Target="../ink/ink107.xml"/><Relationship Id="rId1" Type="http://schemas.openxmlformats.org/officeDocument/2006/relationships/image" Target="../media/image10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192405" y="0"/>
            <a:ext cx="11474450" cy="67271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638175" y="304800"/>
            <a:ext cx="10534650" cy="58674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4"/>
          <p:cNvGraphicFramePr/>
          <p:nvPr/>
        </p:nvGraphicFramePr>
        <p:xfrm>
          <a:off x="516255" y="515620"/>
          <a:ext cx="11409680" cy="5328920"/>
        </p:xfrm>
        <a:graphic>
          <a:graphicData uri="http://schemas.openxmlformats.org/drawingml/2006/table">
            <a:tbl>
              <a:tblPr/>
              <a:tblGrid>
                <a:gridCol w="681990"/>
                <a:gridCol w="2971800"/>
                <a:gridCol w="7755890"/>
              </a:tblGrid>
              <a:tr h="1332230">
                <a:tc>
                  <a:txBody>
                    <a:bodyPr/>
                    <a:p>
                      <a:pPr indent="0" algn="ctr">
                        <a:buNone/>
                      </a:pPr>
                      <a:r>
                        <a:rPr lang="en-US" sz="2400" b="1">
                          <a:solidFill>
                            <a:srgbClr val="000000"/>
                          </a:solidFill>
                          <a:latin typeface="Calibri" panose="020F0502020204030204" charset="-122"/>
                        </a:rPr>
                        <a:t>Row Key</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Calibri" panose="020F0502020204030204" charset="-122"/>
                        </a:rPr>
                        <a:t>Personal_Info</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1">
                          <a:solidFill>
                            <a:srgbClr val="000000"/>
                          </a:solidFill>
                          <a:latin typeface="Calibri" panose="020F0502020204030204" charset="-122"/>
                        </a:rPr>
                        <a:t>Contact_Info</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2230">
                <a:tc>
                  <a:txBody>
                    <a:bodyPr/>
                    <a:p>
                      <a:pPr indent="0">
                        <a:buNone/>
                      </a:pPr>
                      <a:r>
                        <a:rPr lang="en-US" sz="2400" b="0">
                          <a:solidFill>
                            <a:srgbClr val="000000"/>
                          </a:solidFill>
                          <a:latin typeface="Calibri" panose="020F0502020204030204" charset="-122"/>
                        </a:rPr>
                        <a:t>1</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{name: "John", age: 30}</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{email: "john@example.com", phone: "123-456-7890"}</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2230">
                <a:tc>
                  <a:txBody>
                    <a:bodyPr/>
                    <a:p>
                      <a:pPr indent="0">
                        <a:buNone/>
                      </a:pPr>
                      <a:r>
                        <a:rPr lang="en-US" sz="2400" b="0">
                          <a:solidFill>
                            <a:srgbClr val="000000"/>
                          </a:solidFill>
                          <a:latin typeface="Calibri" panose="020F0502020204030204" charset="-122"/>
                        </a:rPr>
                        <a:t>2</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{name: "Jane", age: 25}</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{email: "jane@example.com"}</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332230">
                <a:tc>
                  <a:txBody>
                    <a:bodyPr/>
                    <a:p>
                      <a:pPr indent="0">
                        <a:buNone/>
                      </a:pPr>
                      <a:r>
                        <a:rPr lang="en-US" sz="2400" b="0">
                          <a:solidFill>
                            <a:srgbClr val="000000"/>
                          </a:solidFill>
                          <a:latin typeface="Calibri" panose="020F0502020204030204" charset="-122"/>
                        </a:rPr>
                        <a:t>3</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{name: "Doe"}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{email: "doe@example.com", phone: "098-765-4321", address: "123 Elm St"}</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Data is Structured</a:t>
            </a:r>
            <a:endParaRPr lang="en-US"/>
          </a:p>
        </p:txBody>
      </p:sp>
      <p:sp>
        <p:nvSpPr>
          <p:cNvPr id="3" name="Content Placeholder 2"/>
          <p:cNvSpPr>
            <a:spLocks noGrp="1"/>
          </p:cNvSpPr>
          <p:nvPr>
            <p:ph idx="1"/>
          </p:nvPr>
        </p:nvSpPr>
        <p:spPr/>
        <p:txBody>
          <a:bodyPr/>
          <a:p>
            <a:r>
              <a:rPr lang="en-US"/>
              <a:t>Data is stored in a distributed manner across multiple nodes.</a:t>
            </a:r>
            <a:endParaRPr lang="en-US"/>
          </a:p>
          <a:p>
            <a:r>
              <a:rPr lang="en-US"/>
              <a:t>Each row is identified by a unique key and can have a variable number of columns.</a:t>
            </a:r>
            <a:endParaRPr lang="en-US"/>
          </a:p>
          <a:p>
            <a:r>
              <a:rPr lang="en-US"/>
              <a:t>Columns within a row are grouped into column families, and rows within a column family do not need to have the same columns.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p>
            <a:r>
              <a:rPr lang="en-US"/>
              <a:t>Time-series data: Efficiently stores and retrieves time-series data such as logs and sensor data.</a:t>
            </a:r>
            <a:endParaRPr lang="en-US"/>
          </a:p>
          <a:p>
            <a:r>
              <a:rPr lang="en-US"/>
              <a:t>Big Data applications: Handles large-scale data across distributed systems.</a:t>
            </a:r>
            <a:endParaRPr lang="en-US"/>
          </a:p>
          <a:p>
            <a:r>
              <a:rPr lang="en-US"/>
              <a:t>User profile storage: Stores dynamic user profile information with varying attribute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Popular Implementations</a:t>
            </a:r>
            <a:endParaRPr lang="en-US"/>
          </a:p>
        </p:txBody>
      </p:sp>
      <p:sp>
        <p:nvSpPr>
          <p:cNvPr id="3" name="Content Placeholder 2"/>
          <p:cNvSpPr>
            <a:spLocks noGrp="1"/>
          </p:cNvSpPr>
          <p:nvPr>
            <p:ph idx="1"/>
          </p:nvPr>
        </p:nvSpPr>
        <p:spPr/>
        <p:txBody>
          <a:bodyPr/>
          <a:p>
            <a:r>
              <a:rPr lang="en-US"/>
              <a:t>Apache Cassandra: A highly scalable, distributed database that offers high availability without compromising performance.</a:t>
            </a:r>
            <a:endParaRPr lang="en-US"/>
          </a:p>
          <a:p>
            <a:r>
              <a:rPr lang="en-US"/>
              <a:t>Apache HBase: A distributed, scalable, big data store modeled after Google's Bigtable.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Free tier </a:t>
            </a:r>
            <a:endParaRPr lang="en-US"/>
          </a:p>
        </p:txBody>
      </p:sp>
      <p:sp>
        <p:nvSpPr>
          <p:cNvPr id="3" name="Content Placeholder 2"/>
          <p:cNvSpPr>
            <a:spLocks noGrp="1"/>
          </p:cNvSpPr>
          <p:nvPr>
            <p:ph idx="1"/>
          </p:nvPr>
        </p:nvSpPr>
        <p:spPr/>
        <p:txBody>
          <a:bodyPr/>
          <a:p>
            <a:r>
              <a:rPr lang="en-US"/>
              <a:t>datastax.com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Column family data model</a:t>
            </a:r>
            <a:endParaRPr lang="en-US"/>
          </a:p>
          <a:p>
            <a:r>
              <a:rPr lang="en-US"/>
              <a:t>Time series data model </a:t>
            </a:r>
            <a:endParaRPr lang="en-US"/>
          </a:p>
          <a:p>
            <a:r>
              <a:rPr lang="en-US"/>
              <a:t>Multi-Model Databases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Time Series Data Model</a:t>
            </a:r>
            <a:endParaRPr lang="en-US"/>
          </a:p>
        </p:txBody>
      </p:sp>
      <p:sp>
        <p:nvSpPr>
          <p:cNvPr id="3" name="Content Placeholder 2"/>
          <p:cNvSpPr>
            <a:spLocks noGrp="1"/>
          </p:cNvSpPr>
          <p:nvPr>
            <p:ph idx="1"/>
          </p:nvPr>
        </p:nvSpPr>
        <p:spPr/>
        <p:txBody>
          <a:bodyPr/>
          <a:p>
            <a:r>
              <a:rPr lang="en-US"/>
              <a:t>The time series data model is designed to handle sequences of data points indexed in chronological order. </a:t>
            </a:r>
            <a:endParaRPr lang="en-US"/>
          </a:p>
          <a:p>
            <a:r>
              <a:rPr lang="en-US"/>
              <a:t>This model is particularly useful for applications where tracking changes over time is crucial, such as monitoring sensor data, stock prices, weather data, and logs from systems.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 of the Time Series Data Model</a:t>
            </a:r>
            <a:endParaRPr lang="en-US"/>
          </a:p>
        </p:txBody>
      </p:sp>
      <p:sp>
        <p:nvSpPr>
          <p:cNvPr id="3" name="Content Placeholder 2"/>
          <p:cNvSpPr>
            <a:spLocks noGrp="1"/>
          </p:cNvSpPr>
          <p:nvPr>
            <p:ph idx="1"/>
          </p:nvPr>
        </p:nvSpPr>
        <p:spPr/>
        <p:txBody>
          <a:bodyPr>
            <a:normAutofit/>
          </a:bodyPr>
          <a:p>
            <a:r>
              <a:rPr lang="en-US"/>
              <a:t>Time Series:</a:t>
            </a:r>
            <a:endParaRPr lang="en-US"/>
          </a:p>
          <a:p>
            <a:pPr lvl="1"/>
            <a:r>
              <a:rPr lang="en-US"/>
              <a:t>A time series is a sequence of data points, typically consisting of successive measurements made over a time interval.</a:t>
            </a:r>
            <a:endParaRPr lang="en-US"/>
          </a:p>
          <a:p>
            <a:pPr lvl="1"/>
            <a:r>
              <a:rPr lang="en-US"/>
              <a:t>Each data point in the series is associated with a timestamp.</a:t>
            </a:r>
            <a:endParaRPr lang="en-US"/>
          </a:p>
          <a:p>
            <a:r>
              <a:rPr lang="en-US"/>
              <a:t>Timestamps:</a:t>
            </a:r>
            <a:endParaRPr lang="en-US"/>
          </a:p>
          <a:p>
            <a:pPr lvl="1"/>
            <a:r>
              <a:rPr lang="en-US"/>
              <a:t>Timestamps are crucial as they indicate when the data point was recorded.</a:t>
            </a:r>
            <a:endParaRPr lang="en-US"/>
          </a:p>
          <a:p>
            <a:pPr lvl="1"/>
            <a:r>
              <a:rPr lang="en-US"/>
              <a:t>Timestamps can be at different granularity levels, such as seconds, minutes, hours, or even days.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AWS DynamoDB</a:t>
                      </a:r>
                      <a:endParaRPr 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Concepts of the Time Series Data Model</a:t>
            </a:r>
            <a:endParaRPr lang="en-US"/>
          </a:p>
        </p:txBody>
      </p:sp>
      <p:sp>
        <p:nvSpPr>
          <p:cNvPr id="3" name="Content Placeholder 2"/>
          <p:cNvSpPr>
            <a:spLocks noGrp="1"/>
          </p:cNvSpPr>
          <p:nvPr>
            <p:ph idx="1"/>
          </p:nvPr>
        </p:nvSpPr>
        <p:spPr/>
        <p:txBody>
          <a:bodyPr>
            <a:normAutofit/>
          </a:bodyPr>
          <a:p>
            <a:r>
              <a:rPr lang="en-US"/>
              <a:t>Data Points:</a:t>
            </a:r>
            <a:endParaRPr lang="en-US"/>
          </a:p>
          <a:p>
            <a:pPr lvl="1"/>
            <a:r>
              <a:rPr lang="en-US"/>
              <a:t>A data point is an observation at a particular time.</a:t>
            </a:r>
            <a:endParaRPr lang="en-US"/>
          </a:p>
          <a:p>
            <a:pPr lvl="1"/>
            <a:r>
              <a:rPr lang="en-US"/>
              <a:t>It typically consists of a timestamp and one or more associated values (e.g., temperature, humidity, price).</a:t>
            </a:r>
            <a:endParaRPr lang="en-US"/>
          </a:p>
          <a:p>
            <a:r>
              <a:rPr lang="en-US"/>
              <a:t>Tags/Labels:</a:t>
            </a:r>
            <a:endParaRPr lang="en-US"/>
          </a:p>
          <a:p>
            <a:pPr lvl="1"/>
            <a:r>
              <a:rPr lang="en-US"/>
              <a:t>Tags or labels are metadata associated with time series data.</a:t>
            </a:r>
            <a:endParaRPr lang="en-US"/>
          </a:p>
          <a:p>
            <a:pPr lvl="1"/>
            <a:r>
              <a:rPr lang="en-US"/>
              <a:t>They provide additional context or dimensions, such as location, device ID, or metric type, facilitating filtering and querying.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Data is Structured</a:t>
            </a:r>
            <a:endParaRPr lang="en-US"/>
          </a:p>
        </p:txBody>
      </p:sp>
      <p:sp>
        <p:nvSpPr>
          <p:cNvPr id="3" name="Content Placeholder 2"/>
          <p:cNvSpPr>
            <a:spLocks noGrp="1"/>
          </p:cNvSpPr>
          <p:nvPr>
            <p:ph idx="1"/>
          </p:nvPr>
        </p:nvSpPr>
        <p:spPr/>
        <p:txBody>
          <a:bodyPr>
            <a:normAutofit fontScale="90000" lnSpcReduction="10000"/>
          </a:bodyPr>
          <a:p>
            <a:r>
              <a:rPr lang="en-US"/>
              <a:t>Series Key: Each time series can be identified by a unique key, often a combination of tags and metric names.</a:t>
            </a:r>
            <a:endParaRPr lang="en-US"/>
          </a:p>
          <a:p>
            <a:r>
              <a:rPr lang="en-US"/>
              <a:t>Ordered Data: Data points are stored in chronological order to optimize time-based queries.</a:t>
            </a:r>
            <a:endParaRPr lang="en-US"/>
          </a:p>
          <a:p>
            <a:r>
              <a:rPr lang="en-US"/>
              <a:t>Compression: Time series databases often use compression techniques to efficiently store large volumes of data.</a:t>
            </a:r>
            <a:endParaRPr lang="en-US"/>
          </a:p>
          <a:p>
            <a:r>
              <a:rPr lang="en-US"/>
              <a:t>Retention Policies: Time series databases typically support retention policies, automatically deleting old data based on predefined rules.</a:t>
            </a:r>
            <a:endParaRPr lang="en-US"/>
          </a:p>
          <a:p>
            <a:r>
              <a:rPr lang="en-US"/>
              <a:t>Aggregation policy: Rules and procedures used to summarize or aggregate detailed time series data into more manageable and useful forms. Aggregation is crucial for reducing the storage requirements of time series data and for enabling efficient querying and analysis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Consider a time series database storing temperature readings from multiple sensors:</a:t>
            </a:r>
            <a:endParaRPr lang="en-US"/>
          </a:p>
          <a:p>
            <a:pPr lvl="1"/>
            <a:r>
              <a:rPr lang="en-US"/>
              <a:t>Series Key: sensor_id:12345, metric</a:t>
            </a:r>
            <a:endParaRPr lang="en-US"/>
          </a:p>
          <a:p>
            <a:pPr lvl="2"/>
            <a:r>
              <a:rPr lang="en-US"/>
              <a:t>Data Points:</a:t>
            </a:r>
            <a:endParaRPr lang="en-US"/>
          </a:p>
          <a:p>
            <a:pPr lvl="3"/>
            <a:r>
              <a:rPr lang="en-US"/>
              <a:t>2024-06-01T00:00:00Z: 25.3°C</a:t>
            </a:r>
            <a:endParaRPr lang="en-US"/>
          </a:p>
          <a:p>
            <a:pPr lvl="3"/>
            <a:r>
              <a:rPr lang="en-US"/>
              <a:t>2024-06-01T01:00:00Z: 24.8°C</a:t>
            </a:r>
            <a:endParaRPr lang="en-US"/>
          </a:p>
          <a:p>
            <a:pPr lvl="3"/>
            <a:r>
              <a:rPr lang="en-US"/>
              <a:t>2024-06-01T02:00:00Z: 24.5°C</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Use Cases</a:t>
            </a:r>
            <a:endParaRPr lang="en-US"/>
          </a:p>
        </p:txBody>
      </p:sp>
      <p:sp>
        <p:nvSpPr>
          <p:cNvPr id="3" name="Content Placeholder 2"/>
          <p:cNvSpPr>
            <a:spLocks noGrp="1"/>
          </p:cNvSpPr>
          <p:nvPr>
            <p:ph idx="1"/>
          </p:nvPr>
        </p:nvSpPr>
        <p:spPr/>
        <p:txBody>
          <a:bodyPr/>
          <a:p>
            <a:r>
              <a:rPr lang="en-US"/>
              <a:t>Monitoring and Observability: System metrics, logs, and traces for monitoring applications and infrastructure.</a:t>
            </a:r>
            <a:endParaRPr lang="en-US"/>
          </a:p>
          <a:p>
            <a:r>
              <a:rPr lang="en-US"/>
              <a:t>Financial Data: Stock prices, trading volumes, and other financial metrics.</a:t>
            </a:r>
            <a:endParaRPr lang="en-US"/>
          </a:p>
          <a:p>
            <a:r>
              <a:rPr lang="en-US"/>
              <a:t>IoT Data: Sensor readings from IoT devices, including environmental data and smart home metrics.</a:t>
            </a:r>
            <a:endParaRPr lang="en-US"/>
          </a:p>
          <a:p>
            <a:r>
              <a:rPr lang="en-US"/>
              <a:t>Scientific Research: Climate data, astronomical observations, and other scientific measurements.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Popular Implementations</a:t>
            </a:r>
            <a:endParaRPr lang="en-US"/>
          </a:p>
        </p:txBody>
      </p:sp>
      <p:sp>
        <p:nvSpPr>
          <p:cNvPr id="3" name="Content Placeholder 2"/>
          <p:cNvSpPr>
            <a:spLocks noGrp="1"/>
          </p:cNvSpPr>
          <p:nvPr>
            <p:ph idx="1"/>
          </p:nvPr>
        </p:nvSpPr>
        <p:spPr/>
        <p:txBody>
          <a:bodyPr/>
          <a:p>
            <a:r>
              <a:rPr lang="en-US" b="1"/>
              <a:t>InfluxDB</a:t>
            </a:r>
            <a:r>
              <a:rPr lang="en-US"/>
              <a:t>: A time series database known for high performance, built-in dashboarding (via Chronograf), and integration with Telegraf for metrics collection.</a:t>
            </a:r>
            <a:endParaRPr lang="en-US"/>
          </a:p>
          <a:p>
            <a:r>
              <a:rPr lang="en-US"/>
              <a:t>TimescaleDB: An extension on PostgreSQL designed for time series data, combining SQL querying capabilities with time series optimizations.</a:t>
            </a:r>
            <a:endParaRPr lang="en-US"/>
          </a:p>
          <a:p>
            <a:r>
              <a:rPr lang="en-US"/>
              <a:t>Graphite: A monitoring tool that stores time series data and provides real-time visualization.</a:t>
            </a:r>
            <a:endParaRPr lang="en-US"/>
          </a:p>
          <a:p>
            <a:r>
              <a:rPr lang="en-US"/>
              <a:t>Prometheus: A monitoring system and time series database commonly used in cloud-native environments.</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insert data to influxdb </a:t>
            </a:r>
            <a:endParaRPr lang="en-US"/>
          </a:p>
        </p:txBody>
      </p:sp>
      <p:sp>
        <p:nvSpPr>
          <p:cNvPr id="3" name="Content Placeholder 2"/>
          <p:cNvSpPr>
            <a:spLocks noGrp="1"/>
          </p:cNvSpPr>
          <p:nvPr>
            <p:ph idx="1"/>
          </p:nvPr>
        </p:nvSpPr>
        <p:spPr/>
        <p:txBody>
          <a:bodyPr/>
          <a:p>
            <a:r>
              <a:rPr lang="en-US"/>
              <a:t>INSERT temperature,location=office value=22.5</a:t>
            </a:r>
            <a:endParaRPr lang="en-US"/>
          </a:p>
          <a:p>
            <a:r>
              <a:rPr lang="en-US"/>
              <a:t>INSERT temperature,location=office value=23.0</a:t>
            </a:r>
            <a:endParaRPr lang="en-US"/>
          </a:p>
          <a:p>
            <a:r>
              <a:rPr lang="en-US"/>
              <a:t>INSERT temperature,location=lab value=19.5</a:t>
            </a:r>
            <a:endParaRPr lang="en-US"/>
          </a:p>
          <a:p>
            <a:r>
              <a:rPr lang="en-US"/>
              <a:t>INSERT temperature,location=lab value=20.0</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Column family data model</a:t>
            </a:r>
            <a:endParaRPr lang="en-US"/>
          </a:p>
          <a:p>
            <a:r>
              <a:rPr lang="en-US"/>
              <a:t>Time series data model </a:t>
            </a:r>
            <a:endParaRPr lang="en-US"/>
          </a:p>
          <a:p>
            <a:r>
              <a:rPr lang="en-US"/>
              <a:t>Multi-Model Databases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Multi-model databases </a:t>
            </a:r>
            <a:endParaRPr lang="en-US"/>
          </a:p>
        </p:txBody>
      </p:sp>
      <p:sp>
        <p:nvSpPr>
          <p:cNvPr id="3" name="Content Placeholder 2"/>
          <p:cNvSpPr>
            <a:spLocks noGrp="1"/>
          </p:cNvSpPr>
          <p:nvPr>
            <p:ph idx="1"/>
          </p:nvPr>
        </p:nvSpPr>
        <p:spPr/>
        <p:txBody>
          <a:bodyPr/>
          <a:p>
            <a:r>
              <a:rPr lang="en-US"/>
              <a:t>Multi-model databases are a type of database management system (DBMS) designed to support multiple data models under a single integrated backend. </a:t>
            </a:r>
            <a:endParaRPr lang="en-US"/>
          </a:p>
          <a:p>
            <a:r>
              <a:rPr lang="en-US"/>
              <a:t>This allows users to store, manage, and query data in various formats using different paradigms within the same database system. </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Features</a:t>
            </a:r>
            <a:endParaRPr lang="en-US"/>
          </a:p>
        </p:txBody>
      </p:sp>
      <p:sp>
        <p:nvSpPr>
          <p:cNvPr id="3" name="Content Placeholder 2"/>
          <p:cNvSpPr>
            <a:spLocks noGrp="1"/>
          </p:cNvSpPr>
          <p:nvPr>
            <p:ph idx="1"/>
          </p:nvPr>
        </p:nvSpPr>
        <p:spPr/>
        <p:txBody>
          <a:bodyPr/>
          <a:p>
            <a:r>
              <a:rPr lang="en-US"/>
              <a:t>Multiple Data Models: Multi-model databases support different types of data models such as:</a:t>
            </a:r>
            <a:endParaRPr lang="en-US"/>
          </a:p>
          <a:p>
            <a:pPr lvl="1"/>
            <a:r>
              <a:rPr lang="en-US"/>
              <a:t>Relational: Traditional table-based format used for structured data.</a:t>
            </a:r>
            <a:endParaRPr lang="en-US"/>
          </a:p>
          <a:p>
            <a:pPr lvl="1"/>
            <a:r>
              <a:rPr lang="en-US"/>
              <a:t>Document: JSON, BSON, or XML format used for semi-structured data.</a:t>
            </a:r>
            <a:endParaRPr lang="en-US"/>
          </a:p>
          <a:p>
            <a:pPr lvl="1"/>
            <a:r>
              <a:rPr lang="en-US"/>
              <a:t>Graph: Nodes and edges used for data with complex relationships.</a:t>
            </a:r>
            <a:endParaRPr lang="en-US"/>
          </a:p>
          <a:p>
            <a:pPr lvl="1"/>
            <a:r>
              <a:rPr lang="en-US"/>
              <a:t>Key-Value: Simple key-value pairs used for high-performance data retrieval.</a:t>
            </a:r>
            <a:endParaRPr lang="en-US"/>
          </a:p>
          <a:p>
            <a:pPr lvl="1"/>
            <a:r>
              <a:rPr lang="en-US"/>
              <a:t>Column-Family: Similar to relational but optimized for wide-column storage.</a:t>
            </a:r>
            <a:endParaRPr lang="en-US"/>
          </a:p>
          <a:p>
            <a:pPr lvl="1"/>
            <a:r>
              <a:rPr lang="en-US"/>
              <a:t>Object: Data stored as objects, similar to object-oriented programming.</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Features</a:t>
            </a:r>
            <a:endParaRPr lang="en-US"/>
          </a:p>
        </p:txBody>
      </p:sp>
      <p:sp>
        <p:nvSpPr>
          <p:cNvPr id="3" name="Content Placeholder 2"/>
          <p:cNvSpPr>
            <a:spLocks noGrp="1"/>
          </p:cNvSpPr>
          <p:nvPr>
            <p:ph idx="1"/>
          </p:nvPr>
        </p:nvSpPr>
        <p:spPr/>
        <p:txBody>
          <a:bodyPr>
            <a:normAutofit lnSpcReduction="20000"/>
          </a:bodyPr>
          <a:p>
            <a:r>
              <a:rPr lang="en-US"/>
              <a:t>Unified Query Interface: Users can query data across different models using a single query language or a combination of query languages. SQL, for example, can be extended to support querying graph or JSON data.</a:t>
            </a:r>
            <a:endParaRPr lang="en-US"/>
          </a:p>
          <a:p>
            <a:r>
              <a:rPr lang="en-US"/>
              <a:t>Consistency and Transactions: Multi-model databases often support ACID (Atomicity, Consistency, Isolation, Durability) transactions across different data models to ensure data integrity.</a:t>
            </a:r>
            <a:endParaRPr lang="en-US"/>
          </a:p>
          <a:p>
            <a:r>
              <a:rPr lang="en-US"/>
              <a:t>Flexibility and Scalability: They provide flexibility in data modeling and are scalable to handle large volumes of diverse data.</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a:t>
            </a:r>
            <a:endParaRPr lang="en-US"/>
          </a:p>
        </p:txBody>
      </p:sp>
      <p:sp>
        <p:nvSpPr>
          <p:cNvPr id="3" name="Content Placeholder 2"/>
          <p:cNvSpPr>
            <a:spLocks noGrp="1"/>
          </p:cNvSpPr>
          <p:nvPr>
            <p:ph idx="1"/>
          </p:nvPr>
        </p:nvSpPr>
        <p:spPr/>
        <p:txBody>
          <a:bodyPr>
            <a:normAutofit/>
          </a:bodyPr>
          <a:p>
            <a:r>
              <a:rPr lang="en-US"/>
              <a:t>Consolidation: A single multi-model database can replace multiple specialized databases, simplifying the architecture and reducing maintenance overhead.</a:t>
            </a:r>
            <a:endParaRPr lang="en-US"/>
          </a:p>
          <a:p>
            <a:r>
              <a:rPr lang="en-US"/>
              <a:t>Cost Efficiency: Reduces the need for different DBMS licenses and the resources required to manage them.</a:t>
            </a:r>
            <a:endParaRPr lang="en-US"/>
          </a:p>
          <a:p>
            <a:r>
              <a:rPr lang="en-US"/>
              <a:t>Development Speed: Developers can choose the appropriate data model for each use case without needing to integrate and maintain multiple systems.</a:t>
            </a:r>
            <a:endParaRPr lang="en-US"/>
          </a:p>
          <a:p>
            <a:r>
              <a:rPr lang="en-US"/>
              <a:t>Operational Efficiency: Unified management and monitoring tools streamline operations and improve efficiency.</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 Cases</a:t>
            </a:r>
            <a:endParaRPr lang="en-US"/>
          </a:p>
        </p:txBody>
      </p:sp>
      <p:sp>
        <p:nvSpPr>
          <p:cNvPr id="3" name="Content Placeholder 2"/>
          <p:cNvSpPr>
            <a:spLocks noGrp="1"/>
          </p:cNvSpPr>
          <p:nvPr>
            <p:ph idx="1"/>
          </p:nvPr>
        </p:nvSpPr>
        <p:spPr/>
        <p:txBody>
          <a:bodyPr>
            <a:normAutofit/>
          </a:bodyPr>
          <a:p>
            <a:r>
              <a:rPr lang="en-US"/>
              <a:t>Enterprise Applications: Applications requiring diverse data types, such as e-commerce platforms, benefit from the flexibility of multi-model databases.</a:t>
            </a:r>
            <a:endParaRPr lang="en-US"/>
          </a:p>
          <a:p>
            <a:r>
              <a:rPr lang="en-US"/>
              <a:t>Content Management Systems: Handling varied content types (text, metadata, relationships) efficiently.</a:t>
            </a:r>
            <a:endParaRPr lang="en-US"/>
          </a:p>
          <a:p>
            <a:r>
              <a:rPr lang="en-US"/>
              <a:t>IoT Applications: Storing and processing a mix of time-series data, metadata, and device relationships.</a:t>
            </a:r>
            <a:endParaRPr lang="en-US"/>
          </a:p>
          <a:p>
            <a:r>
              <a:rPr lang="en-US"/>
              <a:t>Social Networks: Managing complex relationships and unstructured content.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creenshot 2024-06-15 105433"/>
          <p:cNvPicPr>
            <a:picLocks noChangeAspect="1"/>
          </p:cNvPicPr>
          <p:nvPr>
            <p:ph idx="1"/>
          </p:nvPr>
        </p:nvPicPr>
        <p:blipFill>
          <a:blip r:embed="rId1"/>
          <a:stretch>
            <a:fillRect/>
          </a:stretch>
        </p:blipFill>
        <p:spPr>
          <a:xfrm>
            <a:off x="152400" y="267970"/>
            <a:ext cx="11915140" cy="6496050"/>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460500" y="3848100"/>
              <a:ext cx="3873500" cy="901700"/>
            </p14:xfrm>
          </p:contentPart>
        </mc:Choice>
        <mc:Fallback xmlns="">
          <p:pic>
            <p:nvPicPr>
              <p:cNvPr id="2" name="Ink 1"/>
            </p:nvPicPr>
            <p:blipFill>
              <a:blip r:embed="rId3"/>
            </p:blipFill>
            <p:spPr>
              <a:xfrm>
                <a:off x="1460500" y="3848100"/>
                <a:ext cx="3873500" cy="90170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4902200" y="4413250"/>
              <a:ext cx="654050" cy="1778000"/>
            </p14:xfrm>
          </p:contentPart>
        </mc:Choice>
        <mc:Fallback xmlns="">
          <p:pic>
            <p:nvPicPr>
              <p:cNvPr id="3" name="Ink 2"/>
            </p:nvPicPr>
            <p:blipFill>
              <a:blip r:embed="rId5"/>
            </p:blipFill>
            <p:spPr>
              <a:xfrm>
                <a:off x="4902200" y="4413250"/>
                <a:ext cx="654050" cy="17780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3816350" y="4464050"/>
              <a:ext cx="1187450" cy="120650"/>
            </p14:xfrm>
          </p:contentPart>
        </mc:Choice>
        <mc:Fallback xmlns="">
          <p:pic>
            <p:nvPicPr>
              <p:cNvPr id="5" name="Ink 4"/>
            </p:nvPicPr>
            <p:blipFill>
              <a:blip r:embed="rId7"/>
            </p:blipFill>
            <p:spPr>
              <a:xfrm>
                <a:off x="3816350" y="4464050"/>
                <a:ext cx="1187450" cy="1206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1390650" y="984250"/>
              <a:ext cx="3702050" cy="736600"/>
            </p14:xfrm>
          </p:contentPart>
        </mc:Choice>
        <mc:Fallback xmlns="">
          <p:pic>
            <p:nvPicPr>
              <p:cNvPr id="6" name="Ink 5"/>
            </p:nvPicPr>
            <p:blipFill>
              <a:blip r:embed="rId9"/>
            </p:blipFill>
            <p:spPr>
              <a:xfrm>
                <a:off x="1390650" y="984250"/>
                <a:ext cx="3702050" cy="7366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1797050" y="1320800"/>
              <a:ext cx="3149600" cy="2673350"/>
            </p14:xfrm>
          </p:contentPart>
        </mc:Choice>
        <mc:Fallback xmlns="">
          <p:pic>
            <p:nvPicPr>
              <p:cNvPr id="7" name="Ink 6"/>
            </p:nvPicPr>
            <p:blipFill>
              <a:blip r:embed="rId11"/>
            </p:blipFill>
            <p:spPr>
              <a:xfrm>
                <a:off x="1797050" y="1320800"/>
                <a:ext cx="3149600" cy="26733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6813550" y="1085850"/>
              <a:ext cx="3860800" cy="742950"/>
            </p14:xfrm>
          </p:contentPart>
        </mc:Choice>
        <mc:Fallback xmlns="">
          <p:pic>
            <p:nvPicPr>
              <p:cNvPr id="8" name="Ink 7"/>
            </p:nvPicPr>
            <p:blipFill>
              <a:blip r:embed="rId13"/>
            </p:blipFill>
            <p:spPr>
              <a:xfrm>
                <a:off x="6813550" y="1085850"/>
                <a:ext cx="3860800" cy="74295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7816850" y="1930400"/>
              <a:ext cx="247650" cy="76200"/>
            </p14:xfrm>
          </p:contentPart>
        </mc:Choice>
        <mc:Fallback xmlns="">
          <p:pic>
            <p:nvPicPr>
              <p:cNvPr id="9" name="Ink 8"/>
            </p:nvPicPr>
            <p:blipFill>
              <a:blip r:embed="rId15"/>
            </p:blipFill>
            <p:spPr>
              <a:xfrm>
                <a:off x="7816850" y="1930400"/>
                <a:ext cx="247650" cy="7620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7791450" y="1968500"/>
              <a:ext cx="247650" cy="31750"/>
            </p14:xfrm>
          </p:contentPart>
        </mc:Choice>
        <mc:Fallback xmlns="">
          <p:pic>
            <p:nvPicPr>
              <p:cNvPr id="10" name="Ink 9"/>
            </p:nvPicPr>
            <p:blipFill>
              <a:blip r:embed="rId17"/>
            </p:blipFill>
            <p:spPr>
              <a:xfrm>
                <a:off x="7791450" y="1968500"/>
                <a:ext cx="247650" cy="317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8807450" y="2222500"/>
              <a:ext cx="971550" cy="360"/>
            </p14:xfrm>
          </p:contentPart>
        </mc:Choice>
        <mc:Fallback xmlns="">
          <p:pic>
            <p:nvPicPr>
              <p:cNvPr id="11" name="Ink 10"/>
            </p:nvPicPr>
            <p:blipFill>
              <a:blip r:embed="rId19"/>
            </p:blipFill>
            <p:spPr>
              <a:xfrm>
                <a:off x="8807450" y="2222500"/>
                <a:ext cx="97155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Ink 11"/>
              <p14:cNvContentPartPr/>
              <p14:nvPr/>
            </p14:nvContentPartPr>
            <p14:xfrm>
              <a:off x="7848600" y="1924050"/>
              <a:ext cx="247650" cy="25400"/>
            </p14:xfrm>
          </p:contentPart>
        </mc:Choice>
        <mc:Fallback xmlns="">
          <p:pic>
            <p:nvPicPr>
              <p:cNvPr id="12" name="Ink 11"/>
            </p:nvPicPr>
            <p:blipFill>
              <a:blip r:embed="rId21"/>
            </p:blipFill>
            <p:spPr>
              <a:xfrm>
                <a:off x="7848600" y="1924050"/>
                <a:ext cx="247650" cy="254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Ink 12"/>
              <p14:cNvContentPartPr/>
              <p14:nvPr/>
            </p14:nvContentPartPr>
            <p14:xfrm>
              <a:off x="8775700" y="1993900"/>
              <a:ext cx="1028700" cy="25400"/>
            </p14:xfrm>
          </p:contentPart>
        </mc:Choice>
        <mc:Fallback xmlns="">
          <p:pic>
            <p:nvPicPr>
              <p:cNvPr id="13" name="Ink 12"/>
            </p:nvPicPr>
            <p:blipFill>
              <a:blip r:embed="rId23"/>
            </p:blipFill>
            <p:spPr>
              <a:xfrm>
                <a:off x="8775700" y="1993900"/>
                <a:ext cx="1028700" cy="254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Ink 13"/>
              <p14:cNvContentPartPr/>
              <p14:nvPr/>
            </p14:nvContentPartPr>
            <p14:xfrm>
              <a:off x="7804150" y="2216150"/>
              <a:ext cx="228600" cy="360"/>
            </p14:xfrm>
          </p:contentPart>
        </mc:Choice>
        <mc:Fallback xmlns="">
          <p:pic>
            <p:nvPicPr>
              <p:cNvPr id="14" name="Ink 13"/>
            </p:nvPicPr>
            <p:blipFill>
              <a:blip r:embed="rId25"/>
            </p:blipFill>
            <p:spPr>
              <a:xfrm>
                <a:off x="7804150" y="2216150"/>
                <a:ext cx="2286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Ink 14"/>
              <p14:cNvContentPartPr/>
              <p14:nvPr/>
            </p14:nvContentPartPr>
            <p14:xfrm>
              <a:off x="8940800" y="2260600"/>
              <a:ext cx="927100" cy="19050"/>
            </p14:xfrm>
          </p:contentPart>
        </mc:Choice>
        <mc:Fallback xmlns="">
          <p:pic>
            <p:nvPicPr>
              <p:cNvPr id="15" name="Ink 14"/>
            </p:nvPicPr>
            <p:blipFill>
              <a:blip r:embed="rId27"/>
            </p:blipFill>
            <p:spPr>
              <a:xfrm>
                <a:off x="8940800" y="2260600"/>
                <a:ext cx="927100" cy="19050"/>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Ink 15"/>
              <p14:cNvContentPartPr/>
              <p14:nvPr/>
            </p14:nvContentPartPr>
            <p14:xfrm>
              <a:off x="7372350" y="2667000"/>
              <a:ext cx="3028950" cy="685800"/>
            </p14:xfrm>
          </p:contentPart>
        </mc:Choice>
        <mc:Fallback xmlns="">
          <p:pic>
            <p:nvPicPr>
              <p:cNvPr id="16" name="Ink 15"/>
            </p:nvPicPr>
            <p:blipFill>
              <a:blip r:embed="rId29"/>
            </p:blipFill>
            <p:spPr>
              <a:xfrm>
                <a:off x="7372350" y="2667000"/>
                <a:ext cx="3028950" cy="68580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Ink 16"/>
              <p14:cNvContentPartPr/>
              <p14:nvPr/>
            </p14:nvContentPartPr>
            <p14:xfrm>
              <a:off x="6788150" y="3206750"/>
              <a:ext cx="539750" cy="3092450"/>
            </p14:xfrm>
          </p:contentPart>
        </mc:Choice>
        <mc:Fallback xmlns="">
          <p:pic>
            <p:nvPicPr>
              <p:cNvPr id="17" name="Ink 16"/>
            </p:nvPicPr>
            <p:blipFill>
              <a:blip r:embed="rId31"/>
            </p:blipFill>
            <p:spPr>
              <a:xfrm>
                <a:off x="6788150" y="3206750"/>
                <a:ext cx="539750" cy="309245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Ink 17"/>
              <p14:cNvContentPartPr/>
              <p14:nvPr/>
            </p14:nvContentPartPr>
            <p14:xfrm>
              <a:off x="7531100" y="3562350"/>
              <a:ext cx="1333500" cy="63500"/>
            </p14:xfrm>
          </p:contentPart>
        </mc:Choice>
        <mc:Fallback xmlns="">
          <p:pic>
            <p:nvPicPr>
              <p:cNvPr id="18" name="Ink 17"/>
            </p:nvPicPr>
            <p:blipFill>
              <a:blip r:embed="rId33"/>
            </p:blipFill>
            <p:spPr>
              <a:xfrm>
                <a:off x="7531100" y="3562350"/>
                <a:ext cx="1333500" cy="6350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Ink 18"/>
              <p14:cNvContentPartPr/>
              <p14:nvPr/>
            </p14:nvContentPartPr>
            <p14:xfrm>
              <a:off x="8274050" y="4521200"/>
              <a:ext cx="1466850" cy="63500"/>
            </p14:xfrm>
          </p:contentPart>
        </mc:Choice>
        <mc:Fallback xmlns="">
          <p:pic>
            <p:nvPicPr>
              <p:cNvPr id="19" name="Ink 18"/>
            </p:nvPicPr>
            <p:blipFill>
              <a:blip r:embed="rId35"/>
            </p:blipFill>
            <p:spPr>
              <a:xfrm>
                <a:off x="8274050" y="4521200"/>
                <a:ext cx="1466850" cy="6350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Ink 19"/>
              <p14:cNvContentPartPr/>
              <p14:nvPr/>
            </p14:nvContentPartPr>
            <p14:xfrm>
              <a:off x="8839200" y="4718050"/>
              <a:ext cx="444500" cy="19050"/>
            </p14:xfrm>
          </p:contentPart>
        </mc:Choice>
        <mc:Fallback xmlns="">
          <p:pic>
            <p:nvPicPr>
              <p:cNvPr id="20" name="Ink 19"/>
            </p:nvPicPr>
            <p:blipFill>
              <a:blip r:embed="rId37"/>
            </p:blipFill>
            <p:spPr>
              <a:xfrm>
                <a:off x="8839200" y="4718050"/>
                <a:ext cx="444500" cy="1905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Ink 20"/>
              <p14:cNvContentPartPr/>
              <p14:nvPr/>
            </p14:nvContentPartPr>
            <p14:xfrm>
              <a:off x="2070100" y="6007100"/>
              <a:ext cx="412750" cy="431800"/>
            </p14:xfrm>
          </p:contentPart>
        </mc:Choice>
        <mc:Fallback xmlns="">
          <p:pic>
            <p:nvPicPr>
              <p:cNvPr id="21" name="Ink 20"/>
            </p:nvPicPr>
            <p:blipFill>
              <a:blip r:embed="rId39"/>
            </p:blipFill>
            <p:spPr>
              <a:xfrm>
                <a:off x="2070100" y="6007100"/>
                <a:ext cx="412750" cy="43180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Ink 21"/>
              <p14:cNvContentPartPr/>
              <p14:nvPr/>
            </p14:nvContentPartPr>
            <p14:xfrm>
              <a:off x="2438400" y="6210300"/>
              <a:ext cx="209550" cy="228600"/>
            </p14:xfrm>
          </p:contentPart>
        </mc:Choice>
        <mc:Fallback xmlns="">
          <p:pic>
            <p:nvPicPr>
              <p:cNvPr id="22" name="Ink 21"/>
            </p:nvPicPr>
            <p:blipFill>
              <a:blip r:embed="rId41"/>
            </p:blipFill>
            <p:spPr>
              <a:xfrm>
                <a:off x="2438400" y="6210300"/>
                <a:ext cx="209550" cy="22860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Ink 22"/>
              <p14:cNvContentPartPr/>
              <p14:nvPr/>
            </p14:nvContentPartPr>
            <p14:xfrm>
              <a:off x="2813050" y="6667500"/>
              <a:ext cx="2044700" cy="69850"/>
            </p14:xfrm>
          </p:contentPart>
        </mc:Choice>
        <mc:Fallback xmlns="">
          <p:pic>
            <p:nvPicPr>
              <p:cNvPr id="23" name="Ink 22"/>
            </p:nvPicPr>
            <p:blipFill>
              <a:blip r:embed="rId43"/>
            </p:blipFill>
            <p:spPr>
              <a:xfrm>
                <a:off x="2813050" y="6667500"/>
                <a:ext cx="2044700" cy="6985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Ink 23"/>
              <p14:cNvContentPartPr/>
              <p14:nvPr/>
            </p14:nvContentPartPr>
            <p14:xfrm>
              <a:off x="7664450" y="4178300"/>
              <a:ext cx="2946400" cy="482600"/>
            </p14:xfrm>
          </p:contentPart>
        </mc:Choice>
        <mc:Fallback xmlns="">
          <p:pic>
            <p:nvPicPr>
              <p:cNvPr id="24" name="Ink 23"/>
            </p:nvPicPr>
            <p:blipFill>
              <a:blip r:embed="rId45"/>
            </p:blipFill>
            <p:spPr>
              <a:xfrm>
                <a:off x="7664450" y="4178300"/>
                <a:ext cx="2946400" cy="4826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Ink 24"/>
              <p14:cNvContentPartPr/>
              <p14:nvPr/>
            </p14:nvContentPartPr>
            <p14:xfrm>
              <a:off x="7302500" y="4876800"/>
              <a:ext cx="3302000" cy="666750"/>
            </p14:xfrm>
          </p:contentPart>
        </mc:Choice>
        <mc:Fallback xmlns="">
          <p:pic>
            <p:nvPicPr>
              <p:cNvPr id="25" name="Ink 24"/>
            </p:nvPicPr>
            <p:blipFill>
              <a:blip r:embed="rId47"/>
            </p:blipFill>
            <p:spPr>
              <a:xfrm>
                <a:off x="7302500" y="4876800"/>
                <a:ext cx="3302000" cy="66675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Ink 25"/>
              <p14:cNvContentPartPr/>
              <p14:nvPr/>
            </p14:nvContentPartPr>
            <p14:xfrm>
              <a:off x="635000" y="704850"/>
              <a:ext cx="4895850" cy="3333750"/>
            </p14:xfrm>
          </p:contentPart>
        </mc:Choice>
        <mc:Fallback xmlns="">
          <p:pic>
            <p:nvPicPr>
              <p:cNvPr id="26" name="Ink 25"/>
            </p:nvPicPr>
            <p:blipFill>
              <a:blip r:embed="rId49"/>
            </p:blipFill>
            <p:spPr>
              <a:xfrm>
                <a:off x="635000" y="704850"/>
                <a:ext cx="4895850" cy="333375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Ink 26"/>
              <p14:cNvContentPartPr/>
              <p14:nvPr/>
            </p14:nvContentPartPr>
            <p14:xfrm>
              <a:off x="482600" y="704850"/>
              <a:ext cx="10934700" cy="5943600"/>
            </p14:xfrm>
          </p:contentPart>
        </mc:Choice>
        <mc:Fallback xmlns="">
          <p:pic>
            <p:nvPicPr>
              <p:cNvPr id="27" name="Ink 26"/>
            </p:nvPicPr>
            <p:blipFill>
              <a:blip r:embed="rId51"/>
            </p:blipFill>
            <p:spPr>
              <a:xfrm>
                <a:off x="482600" y="704850"/>
                <a:ext cx="10934700" cy="5943600"/>
              </a:xfrm>
              <a:prstGeom prst="rect"/>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Examples of Multi-Model Databases</a:t>
            </a:r>
            <a:endParaRPr lang="en-US"/>
          </a:p>
        </p:txBody>
      </p:sp>
      <p:sp>
        <p:nvSpPr>
          <p:cNvPr id="3" name="Content Placeholder 2"/>
          <p:cNvSpPr>
            <a:spLocks noGrp="1"/>
          </p:cNvSpPr>
          <p:nvPr>
            <p:ph idx="1"/>
          </p:nvPr>
        </p:nvSpPr>
        <p:spPr>
          <a:xfrm>
            <a:off x="838200" y="1825625"/>
            <a:ext cx="10996295" cy="4351655"/>
          </a:xfrm>
        </p:spPr>
        <p:txBody>
          <a:bodyPr/>
          <a:p>
            <a:r>
              <a:rPr lang="en-US" sz="2400"/>
              <a:t>Oracle Database: Supports relational, JSON, XML, and spatial data.</a:t>
            </a:r>
            <a:endParaRPr lang="en-US" sz="2400"/>
          </a:p>
          <a:p>
            <a:r>
              <a:rPr lang="en-US" sz="2400"/>
              <a:t>ArangoDB: A native multi-model database supporting graph, document, and key-value models.</a:t>
            </a:r>
            <a:endParaRPr lang="en-US" sz="2400"/>
          </a:p>
          <a:p>
            <a:r>
              <a:rPr lang="en-US" sz="2400"/>
              <a:t>Couchbase: Supports key-value, document (JSON), and SQL++ for querying.</a:t>
            </a:r>
            <a:endParaRPr lang="en-US" sz="2400"/>
          </a:p>
          <a:p>
            <a:r>
              <a:rPr lang="en-US" sz="2400"/>
              <a:t>MarkLogic: Designed for handling XML, JSON, RDF, and other data models.</a:t>
            </a:r>
            <a:endParaRPr lang="en-US" sz="2400"/>
          </a:p>
          <a:p>
            <a:r>
              <a:rPr lang="en-US" sz="2400"/>
              <a:t>OrientDB: Supports graph, document, object, and key-value models.</a:t>
            </a:r>
            <a:endParaRPr lang="en-US" sz="2400"/>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174750" y="2178050"/>
              <a:ext cx="1809750" cy="69850"/>
            </p14:xfrm>
          </p:contentPart>
        </mc:Choice>
        <mc:Fallback xmlns="">
          <p:pic>
            <p:nvPicPr>
              <p:cNvPr id="4" name="Ink 3"/>
            </p:nvPicPr>
            <p:blipFill>
              <a:blip r:embed="rId2"/>
            </p:blipFill>
            <p:spPr>
              <a:xfrm>
                <a:off x="1174750" y="2178050"/>
                <a:ext cx="1809750" cy="698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4667250" y="2101850"/>
              <a:ext cx="730250" cy="57150"/>
            </p14:xfrm>
          </p:contentPart>
        </mc:Choice>
        <mc:Fallback xmlns="">
          <p:pic>
            <p:nvPicPr>
              <p:cNvPr id="5" name="Ink 4"/>
            </p:nvPicPr>
            <p:blipFill>
              <a:blip r:embed="rId4"/>
            </p:blipFill>
            <p:spPr>
              <a:xfrm>
                <a:off x="4667250" y="2101850"/>
                <a:ext cx="730250" cy="571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6197600" y="2159000"/>
              <a:ext cx="596900" cy="12700"/>
            </p14:xfrm>
          </p:contentPart>
        </mc:Choice>
        <mc:Fallback xmlns="">
          <p:pic>
            <p:nvPicPr>
              <p:cNvPr id="6" name="Ink 5"/>
            </p:nvPicPr>
            <p:blipFill>
              <a:blip r:embed="rId6"/>
            </p:blipFill>
            <p:spPr>
              <a:xfrm>
                <a:off x="6197600" y="2159000"/>
                <a:ext cx="5969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7092950" y="2159000"/>
              <a:ext cx="514350" cy="360"/>
            </p14:xfrm>
          </p:contentPart>
        </mc:Choice>
        <mc:Fallback xmlns="">
          <p:pic>
            <p:nvPicPr>
              <p:cNvPr id="7" name="Ink 6"/>
            </p:nvPicPr>
            <p:blipFill>
              <a:blip r:embed="rId8"/>
            </p:blipFill>
            <p:spPr>
              <a:xfrm>
                <a:off x="7092950" y="2159000"/>
                <a:ext cx="514350" cy="36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8261350" y="2095500"/>
              <a:ext cx="1143000" cy="82550"/>
            </p14:xfrm>
          </p:contentPart>
        </mc:Choice>
        <mc:Fallback xmlns="">
          <p:pic>
            <p:nvPicPr>
              <p:cNvPr id="8" name="Ink 7"/>
            </p:nvPicPr>
            <p:blipFill>
              <a:blip r:embed="rId10"/>
            </p:blipFill>
            <p:spPr>
              <a:xfrm>
                <a:off x="8261350" y="2095500"/>
                <a:ext cx="1143000" cy="825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7912100" y="1651000"/>
              <a:ext cx="1282700" cy="685800"/>
            </p14:xfrm>
          </p:contentPart>
        </mc:Choice>
        <mc:Fallback xmlns="">
          <p:pic>
            <p:nvPicPr>
              <p:cNvPr id="9" name="Ink 8"/>
            </p:nvPicPr>
            <p:blipFill>
              <a:blip r:embed="rId12"/>
            </p:blipFill>
            <p:spPr>
              <a:xfrm>
                <a:off x="7912100" y="1651000"/>
                <a:ext cx="1282700" cy="6858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8032750" y="2241550"/>
              <a:ext cx="965200" cy="31750"/>
            </p14:xfrm>
          </p:contentPart>
        </mc:Choice>
        <mc:Fallback xmlns="">
          <p:pic>
            <p:nvPicPr>
              <p:cNvPr id="10" name="Ink 9"/>
            </p:nvPicPr>
            <p:blipFill>
              <a:blip r:embed="rId14"/>
            </p:blipFill>
            <p:spPr>
              <a:xfrm>
                <a:off x="8032750" y="2241550"/>
                <a:ext cx="965200" cy="317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1111250" y="2667000"/>
              <a:ext cx="1308100" cy="38100"/>
            </p14:xfrm>
          </p:contentPart>
        </mc:Choice>
        <mc:Fallback xmlns="">
          <p:pic>
            <p:nvPicPr>
              <p:cNvPr id="11" name="Ink 10"/>
            </p:nvPicPr>
            <p:blipFill>
              <a:blip r:embed="rId16"/>
            </p:blipFill>
            <p:spPr>
              <a:xfrm>
                <a:off x="1111250" y="2667000"/>
                <a:ext cx="1308100" cy="3810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3937000" y="2705100"/>
              <a:ext cx="2222500" cy="63500"/>
            </p14:xfrm>
          </p:contentPart>
        </mc:Choice>
        <mc:Fallback xmlns="">
          <p:pic>
            <p:nvPicPr>
              <p:cNvPr id="12" name="Ink 11"/>
            </p:nvPicPr>
            <p:blipFill>
              <a:blip r:embed="rId18"/>
            </p:blipFill>
            <p:spPr>
              <a:xfrm>
                <a:off x="3937000" y="2705100"/>
                <a:ext cx="2222500" cy="635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7981950" y="2705100"/>
              <a:ext cx="546100" cy="25400"/>
            </p14:xfrm>
          </p:contentPart>
        </mc:Choice>
        <mc:Fallback xmlns="">
          <p:pic>
            <p:nvPicPr>
              <p:cNvPr id="13" name="Ink 12"/>
            </p:nvPicPr>
            <p:blipFill>
              <a:blip r:embed="rId20"/>
            </p:blipFill>
            <p:spPr>
              <a:xfrm>
                <a:off x="7981950" y="2705100"/>
                <a:ext cx="546100" cy="254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8877300" y="2736850"/>
              <a:ext cx="984250" cy="12700"/>
            </p14:xfrm>
          </p:contentPart>
        </mc:Choice>
        <mc:Fallback xmlns="">
          <p:pic>
            <p:nvPicPr>
              <p:cNvPr id="14" name="Ink 13"/>
            </p:nvPicPr>
            <p:blipFill>
              <a:blip r:embed="rId22"/>
            </p:blipFill>
            <p:spPr>
              <a:xfrm>
                <a:off x="8877300" y="2736850"/>
                <a:ext cx="984250" cy="127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4641850" y="1689100"/>
              <a:ext cx="2476500" cy="279400"/>
            </p14:xfrm>
          </p:contentPart>
        </mc:Choice>
        <mc:Fallback xmlns="">
          <p:pic>
            <p:nvPicPr>
              <p:cNvPr id="15" name="Ink 14"/>
            </p:nvPicPr>
            <p:blipFill>
              <a:blip r:embed="rId24"/>
            </p:blipFill>
            <p:spPr>
              <a:xfrm>
                <a:off x="4641850" y="1689100"/>
                <a:ext cx="2476500" cy="2794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7886700" y="1651000"/>
              <a:ext cx="1447800" cy="292100"/>
            </p14:xfrm>
          </p:contentPart>
        </mc:Choice>
        <mc:Fallback xmlns="">
          <p:pic>
            <p:nvPicPr>
              <p:cNvPr id="16" name="Ink 15"/>
            </p:nvPicPr>
            <p:blipFill>
              <a:blip r:embed="rId26"/>
            </p:blipFill>
            <p:spPr>
              <a:xfrm>
                <a:off x="7886700" y="1651000"/>
                <a:ext cx="1447800" cy="2921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7912100" y="2616200"/>
              <a:ext cx="603250" cy="82550"/>
            </p14:xfrm>
          </p:contentPart>
        </mc:Choice>
        <mc:Fallback xmlns="">
          <p:pic>
            <p:nvPicPr>
              <p:cNvPr id="17" name="Ink 16"/>
            </p:nvPicPr>
            <p:blipFill>
              <a:blip r:embed="rId28"/>
            </p:blipFill>
            <p:spPr>
              <a:xfrm>
                <a:off x="7912100" y="2616200"/>
                <a:ext cx="603250" cy="825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8947150" y="2641600"/>
              <a:ext cx="762000" cy="360"/>
            </p14:xfrm>
          </p:contentPart>
        </mc:Choice>
        <mc:Fallback xmlns="">
          <p:pic>
            <p:nvPicPr>
              <p:cNvPr id="18" name="Ink 17"/>
            </p:nvPicPr>
            <p:blipFill>
              <a:blip r:embed="rId30"/>
            </p:blipFill>
            <p:spPr>
              <a:xfrm>
                <a:off x="8947150" y="2641600"/>
                <a:ext cx="762000" cy="36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0560050" y="2609850"/>
              <a:ext cx="774700" cy="50800"/>
            </p14:xfrm>
          </p:contentPart>
        </mc:Choice>
        <mc:Fallback xmlns="">
          <p:pic>
            <p:nvPicPr>
              <p:cNvPr id="19" name="Ink 18"/>
            </p:nvPicPr>
            <p:blipFill>
              <a:blip r:embed="rId32"/>
            </p:blipFill>
            <p:spPr>
              <a:xfrm>
                <a:off x="10560050" y="2609850"/>
                <a:ext cx="774700" cy="5080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1200150" y="2952750"/>
              <a:ext cx="1409700" cy="57150"/>
            </p14:xfrm>
          </p:contentPart>
        </mc:Choice>
        <mc:Fallback xmlns="">
          <p:pic>
            <p:nvPicPr>
              <p:cNvPr id="20" name="Ink 19"/>
            </p:nvPicPr>
            <p:blipFill>
              <a:blip r:embed="rId34"/>
            </p:blipFill>
            <p:spPr>
              <a:xfrm>
                <a:off x="1200150" y="2952750"/>
                <a:ext cx="1409700" cy="5715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8058150" y="3454400"/>
              <a:ext cx="787400" cy="19050"/>
            </p14:xfrm>
          </p:contentPart>
        </mc:Choice>
        <mc:Fallback xmlns="">
          <p:pic>
            <p:nvPicPr>
              <p:cNvPr id="21" name="Ink 20"/>
            </p:nvPicPr>
            <p:blipFill>
              <a:blip r:embed="rId36"/>
            </p:blipFill>
            <p:spPr>
              <a:xfrm>
                <a:off x="8058150" y="3454400"/>
                <a:ext cx="787400" cy="1905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5264150" y="3898900"/>
              <a:ext cx="711200" cy="50800"/>
            </p14:xfrm>
          </p:contentPart>
        </mc:Choice>
        <mc:Fallback xmlns="">
          <p:pic>
            <p:nvPicPr>
              <p:cNvPr id="22" name="Ink 21"/>
            </p:nvPicPr>
            <p:blipFill>
              <a:blip r:embed="rId38"/>
            </p:blipFill>
            <p:spPr>
              <a:xfrm>
                <a:off x="5264150" y="3898900"/>
                <a:ext cx="711200" cy="5080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6235700" y="3917950"/>
              <a:ext cx="444500" cy="19050"/>
            </p14:xfrm>
          </p:contentPart>
        </mc:Choice>
        <mc:Fallback xmlns="">
          <p:pic>
            <p:nvPicPr>
              <p:cNvPr id="23" name="Ink 22"/>
            </p:nvPicPr>
            <p:blipFill>
              <a:blip r:embed="rId40"/>
            </p:blipFill>
            <p:spPr>
              <a:xfrm>
                <a:off x="6235700" y="3917950"/>
                <a:ext cx="444500" cy="1905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Ink 23"/>
              <p14:cNvContentPartPr/>
              <p14:nvPr/>
            </p14:nvContentPartPr>
            <p14:xfrm>
              <a:off x="7118350" y="3867150"/>
              <a:ext cx="527050" cy="19050"/>
            </p14:xfrm>
          </p:contentPart>
        </mc:Choice>
        <mc:Fallback xmlns="">
          <p:pic>
            <p:nvPicPr>
              <p:cNvPr id="24" name="Ink 23"/>
            </p:nvPicPr>
            <p:blipFill>
              <a:blip r:embed="rId42"/>
            </p:blipFill>
            <p:spPr>
              <a:xfrm>
                <a:off x="7118350" y="3867150"/>
                <a:ext cx="527050" cy="1905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Ink 24"/>
              <p14:cNvContentPartPr/>
              <p14:nvPr/>
            </p14:nvContentPartPr>
            <p14:xfrm>
              <a:off x="8648700" y="3790950"/>
              <a:ext cx="1727200" cy="31750"/>
            </p14:xfrm>
          </p:contentPart>
        </mc:Choice>
        <mc:Fallback xmlns="">
          <p:pic>
            <p:nvPicPr>
              <p:cNvPr id="25" name="Ink 24"/>
            </p:nvPicPr>
            <p:blipFill>
              <a:blip r:embed="rId44"/>
            </p:blipFill>
            <p:spPr>
              <a:xfrm>
                <a:off x="8648700" y="3790950"/>
                <a:ext cx="1727200" cy="3175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Ink 25"/>
              <p14:cNvContentPartPr/>
              <p14:nvPr/>
            </p14:nvContentPartPr>
            <p14:xfrm>
              <a:off x="1200150" y="4349750"/>
              <a:ext cx="1308100" cy="120650"/>
            </p14:xfrm>
          </p:contentPart>
        </mc:Choice>
        <mc:Fallback xmlns="">
          <p:pic>
            <p:nvPicPr>
              <p:cNvPr id="26" name="Ink 25"/>
            </p:nvPicPr>
            <p:blipFill>
              <a:blip r:embed="rId46"/>
            </p:blipFill>
            <p:spPr>
              <a:xfrm>
                <a:off x="1200150" y="4349750"/>
                <a:ext cx="1308100" cy="1206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Ink 26"/>
              <p14:cNvContentPartPr/>
              <p14:nvPr/>
            </p14:nvContentPartPr>
            <p14:xfrm>
              <a:off x="3460750" y="4432300"/>
              <a:ext cx="800100" cy="6350"/>
            </p14:xfrm>
          </p:contentPart>
        </mc:Choice>
        <mc:Fallback xmlns="">
          <p:pic>
            <p:nvPicPr>
              <p:cNvPr id="27" name="Ink 26"/>
            </p:nvPicPr>
            <p:blipFill>
              <a:blip r:embed="rId48"/>
            </p:blipFill>
            <p:spPr>
              <a:xfrm>
                <a:off x="3460750" y="4432300"/>
                <a:ext cx="800100" cy="635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Ink 27"/>
              <p14:cNvContentPartPr/>
              <p14:nvPr/>
            </p14:nvContentPartPr>
            <p14:xfrm>
              <a:off x="4787900" y="4362450"/>
              <a:ext cx="1060450" cy="360"/>
            </p14:xfrm>
          </p:contentPart>
        </mc:Choice>
        <mc:Fallback xmlns="">
          <p:pic>
            <p:nvPicPr>
              <p:cNvPr id="28" name="Ink 27"/>
            </p:nvPicPr>
            <p:blipFill>
              <a:blip r:embed="rId50"/>
            </p:blipFill>
            <p:spPr>
              <a:xfrm>
                <a:off x="4787900" y="4362450"/>
                <a:ext cx="1060450" cy="36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Ink 28"/>
              <p14:cNvContentPartPr/>
              <p14:nvPr/>
            </p14:nvContentPartPr>
            <p14:xfrm>
              <a:off x="6356350" y="4343400"/>
              <a:ext cx="660400" cy="360"/>
            </p14:xfrm>
          </p:contentPart>
        </mc:Choice>
        <mc:Fallback xmlns="">
          <p:pic>
            <p:nvPicPr>
              <p:cNvPr id="29" name="Ink 28"/>
            </p:nvPicPr>
            <p:blipFill>
              <a:blip r:embed="rId52"/>
            </p:blipFill>
            <p:spPr>
              <a:xfrm>
                <a:off x="6356350" y="4343400"/>
                <a:ext cx="660400" cy="36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Ink 29"/>
              <p14:cNvContentPartPr/>
              <p14:nvPr/>
            </p14:nvContentPartPr>
            <p14:xfrm>
              <a:off x="7575550" y="4330700"/>
              <a:ext cx="1860550" cy="25400"/>
            </p14:xfrm>
          </p:contentPart>
        </mc:Choice>
        <mc:Fallback xmlns="">
          <p:pic>
            <p:nvPicPr>
              <p:cNvPr id="30" name="Ink 29"/>
            </p:nvPicPr>
            <p:blipFill>
              <a:blip r:embed="rId54"/>
            </p:blipFill>
            <p:spPr>
              <a:xfrm>
                <a:off x="7575550" y="4330700"/>
                <a:ext cx="1860550" cy="25400"/>
              </a:xfrm>
              <a:prstGeom prst="rect"/>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35585" y="151130"/>
            <a:ext cx="11875135" cy="6338570"/>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704850" y="692150"/>
              <a:ext cx="1460500" cy="844550"/>
            </p14:xfrm>
          </p:contentPart>
        </mc:Choice>
        <mc:Fallback xmlns="">
          <p:pic>
            <p:nvPicPr>
              <p:cNvPr id="2" name="Ink 1"/>
            </p:nvPicPr>
            <p:blipFill>
              <a:blip r:embed="rId3"/>
            </p:blipFill>
            <p:spPr>
              <a:xfrm>
                <a:off x="704850" y="692150"/>
                <a:ext cx="1460500" cy="8445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5822950" y="1162050"/>
              <a:ext cx="3594100" cy="114300"/>
            </p14:xfrm>
          </p:contentPart>
        </mc:Choice>
        <mc:Fallback xmlns="">
          <p:pic>
            <p:nvPicPr>
              <p:cNvPr id="3" name="Ink 2"/>
            </p:nvPicPr>
            <p:blipFill>
              <a:blip r:embed="rId5"/>
            </p:blipFill>
            <p:spPr>
              <a:xfrm>
                <a:off x="5822950" y="1162050"/>
                <a:ext cx="3594100" cy="1143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Ink 4"/>
              <p14:cNvContentPartPr/>
              <p14:nvPr/>
            </p14:nvContentPartPr>
            <p14:xfrm>
              <a:off x="9309100" y="1123950"/>
              <a:ext cx="1911350" cy="6350"/>
            </p14:xfrm>
          </p:contentPart>
        </mc:Choice>
        <mc:Fallback xmlns="">
          <p:pic>
            <p:nvPicPr>
              <p:cNvPr id="5" name="Ink 4"/>
            </p:nvPicPr>
            <p:blipFill>
              <a:blip r:embed="rId7"/>
            </p:blipFill>
            <p:spPr>
              <a:xfrm>
                <a:off x="9309100" y="1123950"/>
                <a:ext cx="1911350" cy="635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1301750" y="1536700"/>
              <a:ext cx="3117850" cy="107950"/>
            </p14:xfrm>
          </p:contentPart>
        </mc:Choice>
        <mc:Fallback xmlns="">
          <p:pic>
            <p:nvPicPr>
              <p:cNvPr id="6" name="Ink 5"/>
            </p:nvPicPr>
            <p:blipFill>
              <a:blip r:embed="rId9"/>
            </p:blipFill>
            <p:spPr>
              <a:xfrm>
                <a:off x="1301750" y="1536700"/>
                <a:ext cx="3117850" cy="10795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6889750" y="2000250"/>
              <a:ext cx="3949700" cy="209550"/>
            </p14:xfrm>
          </p:contentPart>
        </mc:Choice>
        <mc:Fallback xmlns="">
          <p:pic>
            <p:nvPicPr>
              <p:cNvPr id="7" name="Ink 6"/>
            </p:nvPicPr>
            <p:blipFill>
              <a:blip r:embed="rId11"/>
            </p:blipFill>
            <p:spPr>
              <a:xfrm>
                <a:off x="6889750" y="2000250"/>
                <a:ext cx="3949700" cy="20955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8553450" y="2089150"/>
              <a:ext cx="2400300" cy="88900"/>
            </p14:xfrm>
          </p:contentPart>
        </mc:Choice>
        <mc:Fallback xmlns="">
          <p:pic>
            <p:nvPicPr>
              <p:cNvPr id="8" name="Ink 7"/>
            </p:nvPicPr>
            <p:blipFill>
              <a:blip r:embed="rId13"/>
            </p:blipFill>
            <p:spPr>
              <a:xfrm>
                <a:off x="8553450" y="2089150"/>
                <a:ext cx="2400300" cy="889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11004550" y="2165350"/>
              <a:ext cx="565150" cy="360"/>
            </p14:xfrm>
          </p:contentPart>
        </mc:Choice>
        <mc:Fallback xmlns="">
          <p:pic>
            <p:nvPicPr>
              <p:cNvPr id="9" name="Ink 8"/>
            </p:nvPicPr>
            <p:blipFill>
              <a:blip r:embed="rId15"/>
            </p:blipFill>
            <p:spPr>
              <a:xfrm>
                <a:off x="11004550" y="2165350"/>
                <a:ext cx="565150" cy="3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6356350" y="2095500"/>
              <a:ext cx="1282700" cy="2762250"/>
            </p14:xfrm>
          </p:contentPart>
        </mc:Choice>
        <mc:Fallback xmlns="">
          <p:pic>
            <p:nvPicPr>
              <p:cNvPr id="10" name="Ink 9"/>
            </p:nvPicPr>
            <p:blipFill>
              <a:blip r:embed="rId17"/>
            </p:blipFill>
            <p:spPr>
              <a:xfrm>
                <a:off x="6356350" y="2095500"/>
                <a:ext cx="1282700" cy="276225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7658100" y="5080000"/>
              <a:ext cx="2559050" cy="533400"/>
            </p14:xfrm>
          </p:contentPart>
        </mc:Choice>
        <mc:Fallback xmlns="">
          <p:pic>
            <p:nvPicPr>
              <p:cNvPr id="11" name="Ink 10"/>
            </p:nvPicPr>
            <p:blipFill>
              <a:blip r:embed="rId19"/>
            </p:blipFill>
            <p:spPr>
              <a:xfrm>
                <a:off x="7658100" y="5080000"/>
                <a:ext cx="2559050" cy="53340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Ink 11"/>
              <p14:cNvContentPartPr/>
              <p14:nvPr/>
            </p14:nvContentPartPr>
            <p14:xfrm>
              <a:off x="8959850" y="5537200"/>
              <a:ext cx="1543050" cy="63500"/>
            </p14:xfrm>
          </p:contentPart>
        </mc:Choice>
        <mc:Fallback xmlns="">
          <p:pic>
            <p:nvPicPr>
              <p:cNvPr id="12" name="Ink 11"/>
            </p:nvPicPr>
            <p:blipFill>
              <a:blip r:embed="rId21"/>
            </p:blipFill>
            <p:spPr>
              <a:xfrm>
                <a:off x="8959850" y="5537200"/>
                <a:ext cx="1543050" cy="635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Ink 12"/>
              <p14:cNvContentPartPr/>
              <p14:nvPr/>
            </p14:nvContentPartPr>
            <p14:xfrm>
              <a:off x="8515350" y="5905500"/>
              <a:ext cx="419100" cy="12700"/>
            </p14:xfrm>
          </p:contentPart>
        </mc:Choice>
        <mc:Fallback xmlns="">
          <p:pic>
            <p:nvPicPr>
              <p:cNvPr id="13" name="Ink 12"/>
            </p:nvPicPr>
            <p:blipFill>
              <a:blip r:embed="rId23"/>
            </p:blipFill>
            <p:spPr>
              <a:xfrm>
                <a:off x="8515350" y="5905500"/>
                <a:ext cx="419100" cy="1270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Ink 13"/>
              <p14:cNvContentPartPr/>
              <p14:nvPr/>
            </p14:nvContentPartPr>
            <p14:xfrm>
              <a:off x="6413500" y="6292850"/>
              <a:ext cx="2628900" cy="69850"/>
            </p14:xfrm>
          </p:contentPart>
        </mc:Choice>
        <mc:Fallback xmlns="">
          <p:pic>
            <p:nvPicPr>
              <p:cNvPr id="14" name="Ink 13"/>
            </p:nvPicPr>
            <p:blipFill>
              <a:blip r:embed="rId25"/>
            </p:blipFill>
            <p:spPr>
              <a:xfrm>
                <a:off x="6413500" y="6292850"/>
                <a:ext cx="2628900" cy="6985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Ink 14"/>
              <p14:cNvContentPartPr/>
              <p14:nvPr/>
            </p14:nvContentPartPr>
            <p14:xfrm>
              <a:off x="6527800" y="5556250"/>
              <a:ext cx="5162550" cy="1155700"/>
            </p14:xfrm>
          </p:contentPart>
        </mc:Choice>
        <mc:Fallback xmlns="">
          <p:pic>
            <p:nvPicPr>
              <p:cNvPr id="15" name="Ink 14"/>
            </p:nvPicPr>
            <p:blipFill>
              <a:blip r:embed="rId27"/>
            </p:blipFill>
            <p:spPr>
              <a:xfrm>
                <a:off x="6527800" y="5556250"/>
                <a:ext cx="5162550" cy="1155700"/>
              </a:xfrm>
              <a:prstGeom prst="rect"/>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a:t>
            </a:r>
            <a:r>
              <a:rPr lang="en-US">
                <a:sym typeface="+mn-ea"/>
              </a:rPr>
              <a:t>Multi-Model Databases and supported data models </a:t>
            </a:r>
            <a:endParaRPr lang="en-US"/>
          </a:p>
        </p:txBody>
      </p:sp>
      <p:graphicFrame>
        <p:nvGraphicFramePr>
          <p:cNvPr id="5" name="Table 4"/>
          <p:cNvGraphicFramePr/>
          <p:nvPr/>
        </p:nvGraphicFramePr>
        <p:xfrm>
          <a:off x="1386840" y="1836420"/>
          <a:ext cx="9148445" cy="4110990"/>
        </p:xfrm>
        <a:graphic>
          <a:graphicData uri="http://schemas.openxmlformats.org/drawingml/2006/table">
            <a:tbl>
              <a:tblPr/>
              <a:tblGrid>
                <a:gridCol w="2912110"/>
                <a:gridCol w="6236335"/>
              </a:tblGrid>
              <a:tr h="685165">
                <a:tc>
                  <a:txBody>
                    <a:bodyPr/>
                    <a:p>
                      <a:pPr indent="0">
                        <a:buNone/>
                      </a:pPr>
                      <a:r>
                        <a:rPr lang="en-US" sz="2800" b="1">
                          <a:solidFill>
                            <a:srgbClr val="000000"/>
                          </a:solidFill>
                          <a:latin typeface="Calibri" panose="020F0502020204030204" charset="-122"/>
                        </a:rPr>
                        <a:t>Database</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800" b="1">
                          <a:solidFill>
                            <a:srgbClr val="000000"/>
                          </a:solidFill>
                          <a:latin typeface="Calibri" panose="020F0502020204030204" charset="-122"/>
                        </a:rPr>
                        <a:t>Supported Data Models</a:t>
                      </a:r>
                      <a:endParaRPr lang="en-US" sz="28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685165">
                <a:tc>
                  <a:txBody>
                    <a:bodyPr/>
                    <a:p>
                      <a:pPr indent="0">
                        <a:buNone/>
                      </a:pPr>
                      <a:r>
                        <a:rPr lang="en-US" sz="2800" b="0">
                          <a:solidFill>
                            <a:srgbClr val="000000"/>
                          </a:solidFill>
                          <a:latin typeface="Calibri" panose="020F0502020204030204" charset="-122"/>
                        </a:rPr>
                        <a:t>Oracle Database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Relational, JSON, XML, Spatial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ArangoDB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Couchbase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Key-Value, Document (JSON), SQL++</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MarkLogic</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XML, JSON, RDF, Other Data Models</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5165">
                <a:tc>
                  <a:txBody>
                    <a:bodyPr/>
                    <a:p>
                      <a:pPr indent="0">
                        <a:buNone/>
                      </a:pPr>
                      <a:r>
                        <a:rPr lang="en-US" sz="2800" b="0">
                          <a:solidFill>
                            <a:srgbClr val="000000"/>
                          </a:solidFill>
                          <a:latin typeface="Calibri" panose="020F0502020204030204" charset="-122"/>
                        </a:rPr>
                        <a:t>OrientDB</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800" b="0">
                          <a:solidFill>
                            <a:srgbClr val="000000"/>
                          </a:solidFill>
                          <a:latin typeface="Calibri" panose="020F0502020204030204" charset="-122"/>
                        </a:rPr>
                        <a:t>Graph, Document, Object, Key-Value</a:t>
                      </a:r>
                      <a:endParaRPr lang="en-US" sz="28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4324350" y="2343150"/>
              <a:ext cx="3892550" cy="171450"/>
            </p14:xfrm>
          </p:contentPart>
        </mc:Choice>
        <mc:Fallback xmlns="">
          <p:pic>
            <p:nvPicPr>
              <p:cNvPr id="3" name="Ink 2"/>
            </p:nvPicPr>
            <p:blipFill>
              <a:blip r:embed="rId2"/>
            </p:blipFill>
            <p:spPr>
              <a:xfrm>
                <a:off x="4324350" y="2343150"/>
                <a:ext cx="3892550" cy="17145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Ink 3"/>
              <p14:cNvContentPartPr/>
              <p14:nvPr/>
            </p14:nvContentPartPr>
            <p14:xfrm>
              <a:off x="1454150" y="3022600"/>
              <a:ext cx="2203450" cy="44450"/>
            </p14:xfrm>
          </p:contentPart>
        </mc:Choice>
        <mc:Fallback xmlns="">
          <p:pic>
            <p:nvPicPr>
              <p:cNvPr id="4" name="Ink 3"/>
            </p:nvPicPr>
            <p:blipFill>
              <a:blip r:embed="rId4"/>
            </p:blipFill>
            <p:spPr>
              <a:xfrm>
                <a:off x="1454150" y="3022600"/>
                <a:ext cx="2203450" cy="444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4476750" y="3067050"/>
              <a:ext cx="1282700" cy="12700"/>
            </p14:xfrm>
          </p:contentPart>
        </mc:Choice>
        <mc:Fallback xmlns="">
          <p:pic>
            <p:nvPicPr>
              <p:cNvPr id="6" name="Ink 5"/>
            </p:nvPicPr>
            <p:blipFill>
              <a:blip r:embed="rId6"/>
            </p:blipFill>
            <p:spPr>
              <a:xfrm>
                <a:off x="4476750" y="3067050"/>
                <a:ext cx="1282700" cy="127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6197600" y="3060700"/>
              <a:ext cx="806450" cy="31750"/>
            </p14:xfrm>
          </p:contentPart>
        </mc:Choice>
        <mc:Fallback xmlns="">
          <p:pic>
            <p:nvPicPr>
              <p:cNvPr id="7" name="Ink 6"/>
            </p:nvPicPr>
            <p:blipFill>
              <a:blip r:embed="rId8"/>
            </p:blipFill>
            <p:spPr>
              <a:xfrm>
                <a:off x="6197600" y="3060700"/>
                <a:ext cx="806450" cy="317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7670800" y="3041650"/>
              <a:ext cx="1066800" cy="360"/>
            </p14:xfrm>
          </p:contentPart>
        </mc:Choice>
        <mc:Fallback xmlns="">
          <p:pic>
            <p:nvPicPr>
              <p:cNvPr id="8" name="Ink 7"/>
            </p:nvPicPr>
            <p:blipFill>
              <a:blip r:embed="rId10"/>
            </p:blipFill>
            <p:spPr>
              <a:xfrm>
                <a:off x="7670800" y="3041650"/>
                <a:ext cx="106680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701800" y="3746500"/>
              <a:ext cx="1136650" cy="25400"/>
            </p14:xfrm>
          </p:contentPart>
        </mc:Choice>
        <mc:Fallback xmlns="">
          <p:pic>
            <p:nvPicPr>
              <p:cNvPr id="9" name="Ink 8"/>
            </p:nvPicPr>
            <p:blipFill>
              <a:blip r:embed="rId12"/>
            </p:blipFill>
            <p:spPr>
              <a:xfrm>
                <a:off x="1701800" y="3746500"/>
                <a:ext cx="1136650" cy="254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4711700" y="3695700"/>
              <a:ext cx="565150" cy="12700"/>
            </p14:xfrm>
          </p:contentPart>
        </mc:Choice>
        <mc:Fallback xmlns="">
          <p:pic>
            <p:nvPicPr>
              <p:cNvPr id="10" name="Ink 9"/>
            </p:nvPicPr>
            <p:blipFill>
              <a:blip r:embed="rId14"/>
            </p:blipFill>
            <p:spPr>
              <a:xfrm>
                <a:off x="4711700" y="3695700"/>
                <a:ext cx="565150" cy="1270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5721350" y="3733800"/>
              <a:ext cx="1028700" cy="6350"/>
            </p14:xfrm>
          </p:contentPart>
        </mc:Choice>
        <mc:Fallback xmlns="">
          <p:pic>
            <p:nvPicPr>
              <p:cNvPr id="11" name="Ink 10"/>
            </p:nvPicPr>
            <p:blipFill>
              <a:blip r:embed="rId16"/>
            </p:blipFill>
            <p:spPr>
              <a:xfrm>
                <a:off x="5721350" y="3733800"/>
                <a:ext cx="1028700" cy="63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7308850" y="3759200"/>
              <a:ext cx="1155700" cy="38100"/>
            </p14:xfrm>
          </p:contentPart>
        </mc:Choice>
        <mc:Fallback xmlns="">
          <p:pic>
            <p:nvPicPr>
              <p:cNvPr id="12" name="Ink 11"/>
            </p:nvPicPr>
            <p:blipFill>
              <a:blip r:embed="rId18"/>
            </p:blipFill>
            <p:spPr>
              <a:xfrm>
                <a:off x="7308850" y="3759200"/>
                <a:ext cx="1155700" cy="3810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9156700" y="2667000"/>
              <a:ext cx="254000" cy="203200"/>
            </p14:xfrm>
          </p:contentPart>
        </mc:Choice>
        <mc:Fallback xmlns="">
          <p:pic>
            <p:nvPicPr>
              <p:cNvPr id="13" name="Ink 12"/>
            </p:nvPicPr>
            <p:blipFill>
              <a:blip r:embed="rId20"/>
            </p:blipFill>
            <p:spPr>
              <a:xfrm>
                <a:off x="9156700" y="2667000"/>
                <a:ext cx="254000" cy="2032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9423400" y="2686050"/>
              <a:ext cx="50800" cy="406400"/>
            </p14:xfrm>
          </p:contentPart>
        </mc:Choice>
        <mc:Fallback xmlns="">
          <p:pic>
            <p:nvPicPr>
              <p:cNvPr id="14" name="Ink 13"/>
            </p:nvPicPr>
            <p:blipFill>
              <a:blip r:embed="rId22"/>
            </p:blipFill>
            <p:spPr>
              <a:xfrm>
                <a:off x="9423400" y="2686050"/>
                <a:ext cx="50800" cy="4064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9105900" y="3282950"/>
              <a:ext cx="400050" cy="476250"/>
            </p14:xfrm>
          </p:contentPart>
        </mc:Choice>
        <mc:Fallback xmlns="">
          <p:pic>
            <p:nvPicPr>
              <p:cNvPr id="15" name="Ink 14"/>
            </p:nvPicPr>
            <p:blipFill>
              <a:blip r:embed="rId24"/>
            </p:blipFill>
            <p:spPr>
              <a:xfrm>
                <a:off x="9105900" y="3282950"/>
                <a:ext cx="400050" cy="47625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9607550" y="3956050"/>
              <a:ext cx="533400" cy="444500"/>
            </p14:xfrm>
          </p:contentPart>
        </mc:Choice>
        <mc:Fallback xmlns="">
          <p:pic>
            <p:nvPicPr>
              <p:cNvPr id="16" name="Ink 15"/>
            </p:nvPicPr>
            <p:blipFill>
              <a:blip r:embed="rId26"/>
            </p:blipFill>
            <p:spPr>
              <a:xfrm>
                <a:off x="9607550" y="3956050"/>
                <a:ext cx="533400" cy="4445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9791700" y="4641850"/>
              <a:ext cx="450850" cy="533400"/>
            </p14:xfrm>
          </p:contentPart>
        </mc:Choice>
        <mc:Fallback xmlns="">
          <p:pic>
            <p:nvPicPr>
              <p:cNvPr id="17" name="Ink 16"/>
            </p:nvPicPr>
            <p:blipFill>
              <a:blip r:embed="rId28"/>
            </p:blipFill>
            <p:spPr>
              <a:xfrm>
                <a:off x="9791700" y="4641850"/>
                <a:ext cx="450850" cy="53340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10121900" y="5435600"/>
              <a:ext cx="266700" cy="254000"/>
            </p14:xfrm>
          </p:contentPart>
        </mc:Choice>
        <mc:Fallback xmlns="">
          <p:pic>
            <p:nvPicPr>
              <p:cNvPr id="18" name="Ink 17"/>
            </p:nvPicPr>
            <p:blipFill>
              <a:blip r:embed="rId30"/>
            </p:blipFill>
            <p:spPr>
              <a:xfrm>
                <a:off x="10121900" y="5435600"/>
                <a:ext cx="266700" cy="2540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0344150" y="5467350"/>
              <a:ext cx="69850" cy="361950"/>
            </p14:xfrm>
          </p:contentPart>
        </mc:Choice>
        <mc:Fallback xmlns="">
          <p:pic>
            <p:nvPicPr>
              <p:cNvPr id="19" name="Ink 18"/>
            </p:nvPicPr>
            <p:blipFill>
              <a:blip r:embed="rId32"/>
            </p:blipFill>
            <p:spPr>
              <a:xfrm>
                <a:off x="10344150" y="5467350"/>
                <a:ext cx="69850" cy="361950"/>
              </a:xfrm>
              <a:prstGeom prst="rect"/>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Examples of Multi-Model Databases</a:t>
            </a:r>
            <a:endParaRPr lang="en-US"/>
          </a:p>
        </p:txBody>
      </p:sp>
      <p:sp>
        <p:nvSpPr>
          <p:cNvPr id="3" name="Content Placeholder 2"/>
          <p:cNvSpPr>
            <a:spLocks noGrp="1"/>
          </p:cNvSpPr>
          <p:nvPr>
            <p:ph idx="1"/>
          </p:nvPr>
        </p:nvSpPr>
        <p:spPr/>
        <p:txBody>
          <a:bodyPr/>
          <a:p>
            <a:r>
              <a:rPr lang="en-US"/>
              <a:t>Azure Cosmos DB</a:t>
            </a:r>
            <a:endParaRPr lang="en-US"/>
          </a:p>
          <a:p>
            <a:pPr lvl="1"/>
            <a:r>
              <a:rPr lang="en-US"/>
              <a:t>Overview: Azure Cosmos DB is a globally distributed, multi-model database service.</a:t>
            </a:r>
            <a:endParaRPr lang="en-US"/>
          </a:p>
          <a:p>
            <a:pPr lvl="1"/>
            <a:r>
              <a:rPr lang="en-US"/>
              <a:t>Supported Models: It supports multiple data models, including document, key-value, graph, and column-family.</a:t>
            </a:r>
            <a:endParaRPr lang="en-US"/>
          </a:p>
          <a:p>
            <a:pPr lvl="0"/>
            <a:r>
              <a:rPr lang="en-US"/>
              <a:t>Amazon DynamoDB</a:t>
            </a:r>
            <a:endParaRPr lang="en-US"/>
          </a:p>
          <a:p>
            <a:pPr lvl="1"/>
            <a:r>
              <a:rPr lang="en-US"/>
              <a:t>Overview: Amazon DynamoDB is a key-value and document database that delivers single-digit millisecond performance at any scale.</a:t>
            </a:r>
            <a:endParaRPr lang="en-US"/>
          </a:p>
          <a:p>
            <a:pPr lvl="1"/>
            <a:r>
              <a:rPr lang="en-US"/>
              <a:t>Supported Models: Primarily supports key-value and document data models.</a:t>
            </a:r>
            <a:endParaRPr lang="en-US"/>
          </a:p>
        </p:txBody>
      </p:sp>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682750" y="1638300"/>
              <a:ext cx="2857500" cy="850900"/>
            </p14:xfrm>
          </p:contentPart>
        </mc:Choice>
        <mc:Fallback xmlns="">
          <p:pic>
            <p:nvPicPr>
              <p:cNvPr id="4" name="Ink 3"/>
            </p:nvPicPr>
            <p:blipFill>
              <a:blip r:embed="rId2"/>
            </p:blipFill>
            <p:spPr>
              <a:xfrm>
                <a:off x="1682750" y="1638300"/>
                <a:ext cx="2857500" cy="8509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587500" y="3695700"/>
              <a:ext cx="1016000" cy="25400"/>
            </p14:xfrm>
          </p:contentPart>
        </mc:Choice>
        <mc:Fallback xmlns="">
          <p:pic>
            <p:nvPicPr>
              <p:cNvPr id="5" name="Ink 4"/>
            </p:nvPicPr>
            <p:blipFill>
              <a:blip r:embed="rId4"/>
            </p:blipFill>
            <p:spPr>
              <a:xfrm>
                <a:off x="1587500" y="3695700"/>
                <a:ext cx="1016000" cy="254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3181350" y="3721100"/>
              <a:ext cx="692150" cy="360"/>
            </p14:xfrm>
          </p:contentPart>
        </mc:Choice>
        <mc:Fallback xmlns="">
          <p:pic>
            <p:nvPicPr>
              <p:cNvPr id="6" name="Ink 5"/>
            </p:nvPicPr>
            <p:blipFill>
              <a:blip r:embed="rId6"/>
            </p:blipFill>
            <p:spPr>
              <a:xfrm>
                <a:off x="3181350" y="3721100"/>
                <a:ext cx="692150" cy="36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4521200" y="3670300"/>
              <a:ext cx="1803400" cy="6350"/>
            </p14:xfrm>
          </p:contentPart>
        </mc:Choice>
        <mc:Fallback xmlns="">
          <p:pic>
            <p:nvPicPr>
              <p:cNvPr id="7" name="Ink 6"/>
            </p:nvPicPr>
            <p:blipFill>
              <a:blip r:embed="rId8"/>
            </p:blipFill>
            <p:spPr>
              <a:xfrm>
                <a:off x="4521200" y="3670300"/>
                <a:ext cx="1803400" cy="63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6096000" y="4584700"/>
              <a:ext cx="965200" cy="31750"/>
            </p14:xfrm>
          </p:contentPart>
        </mc:Choice>
        <mc:Fallback xmlns="">
          <p:pic>
            <p:nvPicPr>
              <p:cNvPr id="8" name="Ink 7"/>
            </p:nvPicPr>
            <p:blipFill>
              <a:blip r:embed="rId10"/>
            </p:blipFill>
            <p:spPr>
              <a:xfrm>
                <a:off x="6096000" y="4584700"/>
                <a:ext cx="965200" cy="3175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7766050" y="4552950"/>
              <a:ext cx="1631950" cy="6350"/>
            </p14:xfrm>
          </p:contentPart>
        </mc:Choice>
        <mc:Fallback xmlns="">
          <p:pic>
            <p:nvPicPr>
              <p:cNvPr id="9" name="Ink 8"/>
            </p:nvPicPr>
            <p:blipFill>
              <a:blip r:embed="rId12"/>
            </p:blipFill>
            <p:spPr>
              <a:xfrm>
                <a:off x="7766050" y="4552950"/>
                <a:ext cx="1631950" cy="6350"/>
              </a:xfrm>
              <a:prstGeom prst="rect"/>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Azure and AWS Multi-Model Databases and supported data models </a:t>
            </a:r>
            <a:endParaRPr lang="en-US"/>
          </a:p>
        </p:txBody>
      </p:sp>
      <p:graphicFrame>
        <p:nvGraphicFramePr>
          <p:cNvPr id="4" name="Table 3"/>
          <p:cNvGraphicFramePr/>
          <p:nvPr/>
        </p:nvGraphicFramePr>
        <p:xfrm>
          <a:off x="668655" y="2465070"/>
          <a:ext cx="10980420" cy="3505200"/>
        </p:xfrm>
        <a:graphic>
          <a:graphicData uri="http://schemas.openxmlformats.org/drawingml/2006/table">
            <a:tbl>
              <a:tblPr/>
              <a:tblGrid>
                <a:gridCol w="1218077"/>
                <a:gridCol w="2057335"/>
                <a:gridCol w="3852504"/>
                <a:gridCol w="3852504"/>
              </a:tblGrid>
              <a:tr h="1168400">
                <a:tc>
                  <a:txBody>
                    <a:bodyPr/>
                    <a:p>
                      <a:pPr indent="0">
                        <a:buNone/>
                      </a:pPr>
                      <a:r>
                        <a:rPr lang="en-US" sz="2000" b="1">
                          <a:solidFill>
                            <a:srgbClr val="000000"/>
                          </a:solidFill>
                          <a:latin typeface="Calibri" panose="020F0502020204030204" charset="-122"/>
                        </a:rPr>
                        <a:t>Service Name</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rPr>
                        <a:t>Supported Data Models</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rPr>
                        <a:t>Supported Data Models</a:t>
                      </a: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000" b="1">
                          <a:solidFill>
                            <a:srgbClr val="000000"/>
                          </a:solidFill>
                          <a:latin typeface="Calibri" panose="020F0502020204030204" charset="-122"/>
                          <a:sym typeface="+mn-ea"/>
                        </a:rPr>
                        <a:t>Use Cases</a:t>
                      </a:r>
                      <a:endParaRPr lang="en-US" sz="2000" b="1">
                        <a:solidFill>
                          <a:srgbClr val="000000"/>
                        </a:solidFill>
                        <a:latin typeface="Calibri" panose="020F0502020204030204" charset="-122"/>
                      </a:endParaRPr>
                    </a:p>
                    <a:p>
                      <a:pPr indent="0">
                        <a:buNone/>
                      </a:pPr>
                      <a:endParaRPr lang="en-US" sz="20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1168400">
                <a:tc>
                  <a:txBody>
                    <a:bodyPr/>
                    <a:p>
                      <a:pPr indent="0">
                        <a:buNone/>
                      </a:pPr>
                      <a:r>
                        <a:rPr lang="en-US" sz="2000" b="0">
                          <a:solidFill>
                            <a:srgbClr val="000000"/>
                          </a:solidFill>
                          <a:latin typeface="Calibri" panose="020F0502020204030204" charset="-122"/>
                        </a:rPr>
                        <a:t>Azure</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Azure Cosmos DB</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Document, Key-Value, Graph, Column-Family</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a:solidFill>
                            <a:srgbClr val="000000"/>
                          </a:solidFill>
                          <a:latin typeface="Calibri" panose="020F0502020204030204" charset="-122"/>
                          <a:sym typeface="+mn-ea"/>
                        </a:rPr>
                        <a:t>E-commerce platforms, real-time analytics, IoT applications, global-scale web apps</a:t>
                      </a:r>
                      <a:endParaRPr lang="en-US" sz="2000" b="0">
                        <a:solidFill>
                          <a:srgbClr val="000000"/>
                        </a:solidFill>
                        <a:latin typeface="Calibri" panose="020F0502020204030204" charset="-122"/>
                      </a:endParaRPr>
                    </a:p>
                    <a:p>
                      <a:pPr indent="0">
                        <a:buNone/>
                      </a:pP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168400">
                <a:tc>
                  <a:txBody>
                    <a:bodyPr/>
                    <a:p>
                      <a:pPr indent="0">
                        <a:buNone/>
                      </a:pPr>
                      <a:r>
                        <a:rPr lang="en-US" sz="2000" b="0">
                          <a:solidFill>
                            <a:srgbClr val="000000"/>
                          </a:solidFill>
                          <a:latin typeface="Calibri" panose="020F0502020204030204" charset="-122"/>
                        </a:rPr>
                        <a:t>AWS</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Amazon DynamoDB</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b="0">
                          <a:solidFill>
                            <a:srgbClr val="000000"/>
                          </a:solidFill>
                          <a:latin typeface="Calibri" panose="020F0502020204030204" charset="-122"/>
                        </a:rPr>
                        <a:t>Key-Value, Document</a:t>
                      </a: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000">
                          <a:solidFill>
                            <a:srgbClr val="000000"/>
                          </a:solidFill>
                          <a:latin typeface="Calibri" panose="020F0502020204030204" charset="-122"/>
                          <a:sym typeface="+mn-ea"/>
                        </a:rPr>
                        <a:t>High-traffic web applications, gaming, ad tech, mobile backends, serverless applications</a:t>
                      </a:r>
                      <a:endParaRPr lang="en-US" sz="2000" b="0">
                        <a:solidFill>
                          <a:srgbClr val="000000"/>
                        </a:solidFill>
                        <a:latin typeface="Calibri" panose="020F0502020204030204" charset="-122"/>
                      </a:endParaRPr>
                    </a:p>
                    <a:p>
                      <a:pPr indent="0">
                        <a:buNone/>
                      </a:pPr>
                      <a:endParaRPr lang="en-US" sz="20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mc:AlternateContent xmlns:mc="http://schemas.openxmlformats.org/markup-compatibility/2006" xmlns:p14="http://schemas.microsoft.com/office/powerpoint/2010/main">
        <mc:Choice Requires="p14">
          <p:contentPart r:id="rId1" p14:bwMode="auto">
            <p14:nvContentPartPr>
              <p14:cNvPr id="3" name="Ink 2"/>
              <p14:cNvContentPartPr/>
              <p14:nvPr/>
            </p14:nvContentPartPr>
            <p14:xfrm>
              <a:off x="7404100" y="3898900"/>
              <a:ext cx="336550" cy="431800"/>
            </p14:xfrm>
          </p:contentPart>
        </mc:Choice>
        <mc:Fallback xmlns="">
          <p:pic>
            <p:nvPicPr>
              <p:cNvPr id="3" name="Ink 2"/>
            </p:nvPicPr>
            <p:blipFill>
              <a:blip r:embed="rId2"/>
            </p:blipFill>
            <p:spPr>
              <a:xfrm>
                <a:off x="7404100" y="3898900"/>
                <a:ext cx="336550" cy="43180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7505700" y="3937000"/>
              <a:ext cx="57150" cy="736600"/>
            </p14:xfrm>
          </p:contentPart>
        </mc:Choice>
        <mc:Fallback xmlns="">
          <p:pic>
            <p:nvPicPr>
              <p:cNvPr id="5" name="Ink 4"/>
            </p:nvPicPr>
            <p:blipFill>
              <a:blip r:embed="rId4"/>
            </p:blipFill>
            <p:spPr>
              <a:xfrm>
                <a:off x="7505700" y="3937000"/>
                <a:ext cx="57150" cy="73660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7118350" y="4984750"/>
              <a:ext cx="527050" cy="584200"/>
            </p14:xfrm>
          </p:contentPart>
        </mc:Choice>
        <mc:Fallback xmlns="">
          <p:pic>
            <p:nvPicPr>
              <p:cNvPr id="6" name="Ink 5"/>
            </p:nvPicPr>
            <p:blipFill>
              <a:blip r:embed="rId6"/>
            </p:blipFill>
            <p:spPr>
              <a:xfrm>
                <a:off x="7118350" y="4984750"/>
                <a:ext cx="527050" cy="5842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7010400" y="2355850"/>
              <a:ext cx="2540000" cy="1225550"/>
            </p14:xfrm>
          </p:contentPart>
        </mc:Choice>
        <mc:Fallback xmlns="">
          <p:pic>
            <p:nvPicPr>
              <p:cNvPr id="7" name="Ink 6"/>
            </p:nvPicPr>
            <p:blipFill>
              <a:blip r:embed="rId8"/>
            </p:blipFill>
            <p:spPr>
              <a:xfrm>
                <a:off x="7010400" y="2355850"/>
                <a:ext cx="2540000" cy="122555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2844800" y="4438650"/>
              <a:ext cx="1060450" cy="360"/>
            </p14:xfrm>
          </p:contentPart>
        </mc:Choice>
        <mc:Fallback xmlns="">
          <p:pic>
            <p:nvPicPr>
              <p:cNvPr id="8" name="Ink 7"/>
            </p:nvPicPr>
            <p:blipFill>
              <a:blip r:embed="rId10"/>
            </p:blipFill>
            <p:spPr>
              <a:xfrm>
                <a:off x="2844800" y="4438650"/>
                <a:ext cx="1060450" cy="360"/>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8280400" y="3790950"/>
              <a:ext cx="1225550" cy="139700"/>
            </p14:xfrm>
          </p:contentPart>
        </mc:Choice>
        <mc:Fallback xmlns="">
          <p:pic>
            <p:nvPicPr>
              <p:cNvPr id="9" name="Ink 8"/>
            </p:nvPicPr>
            <p:blipFill>
              <a:blip r:embed="rId12"/>
            </p:blipFill>
            <p:spPr>
              <a:xfrm>
                <a:off x="8280400" y="3790950"/>
                <a:ext cx="1225550" cy="1397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10750550" y="3879850"/>
              <a:ext cx="488950" cy="69850"/>
            </p14:xfrm>
          </p:contentPart>
        </mc:Choice>
        <mc:Fallback xmlns="">
          <p:pic>
            <p:nvPicPr>
              <p:cNvPr id="10" name="Ink 9"/>
            </p:nvPicPr>
            <p:blipFill>
              <a:blip r:embed="rId14"/>
            </p:blipFill>
            <p:spPr>
              <a:xfrm>
                <a:off x="10750550" y="3879850"/>
                <a:ext cx="488950" cy="6985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8064500" y="4248150"/>
              <a:ext cx="488950" cy="6350"/>
            </p14:xfrm>
          </p:contentPart>
        </mc:Choice>
        <mc:Fallback xmlns="">
          <p:pic>
            <p:nvPicPr>
              <p:cNvPr id="11" name="Ink 10"/>
            </p:nvPicPr>
            <p:blipFill>
              <a:blip r:embed="rId16"/>
            </p:blipFill>
            <p:spPr>
              <a:xfrm>
                <a:off x="8064500" y="4248150"/>
                <a:ext cx="488950" cy="635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8883650" y="4178300"/>
              <a:ext cx="1301750" cy="57150"/>
            </p14:xfrm>
          </p:contentPart>
        </mc:Choice>
        <mc:Fallback xmlns="">
          <p:pic>
            <p:nvPicPr>
              <p:cNvPr id="12" name="Ink 11"/>
            </p:nvPicPr>
            <p:blipFill>
              <a:blip r:embed="rId18"/>
            </p:blipFill>
            <p:spPr>
              <a:xfrm>
                <a:off x="8883650" y="4178300"/>
                <a:ext cx="1301750" cy="5715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8039100" y="4572000"/>
              <a:ext cx="1511300" cy="12700"/>
            </p14:xfrm>
          </p:contentPart>
        </mc:Choice>
        <mc:Fallback xmlns="">
          <p:pic>
            <p:nvPicPr>
              <p:cNvPr id="13" name="Ink 12"/>
            </p:nvPicPr>
            <p:blipFill>
              <a:blip r:embed="rId20"/>
            </p:blipFill>
            <p:spPr>
              <a:xfrm>
                <a:off x="8039100" y="4572000"/>
                <a:ext cx="1511300" cy="1270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10890250" y="5162550"/>
              <a:ext cx="812800" cy="76200"/>
            </p14:xfrm>
          </p:contentPart>
        </mc:Choice>
        <mc:Fallback xmlns="">
          <p:pic>
            <p:nvPicPr>
              <p:cNvPr id="14" name="Ink 13"/>
            </p:nvPicPr>
            <p:blipFill>
              <a:blip r:embed="rId22"/>
            </p:blipFill>
            <p:spPr>
              <a:xfrm>
                <a:off x="10890250" y="5162550"/>
                <a:ext cx="812800" cy="76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7766050" y="5537200"/>
              <a:ext cx="736600" cy="12700"/>
            </p14:xfrm>
          </p:contentPart>
        </mc:Choice>
        <mc:Fallback xmlns="">
          <p:pic>
            <p:nvPicPr>
              <p:cNvPr id="15" name="Ink 14"/>
            </p:nvPicPr>
            <p:blipFill>
              <a:blip r:embed="rId24"/>
            </p:blipFill>
            <p:spPr>
              <a:xfrm>
                <a:off x="7766050" y="5537200"/>
                <a:ext cx="736600" cy="127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9226550" y="5549900"/>
              <a:ext cx="1206500" cy="12700"/>
            </p14:xfrm>
          </p:contentPart>
        </mc:Choice>
        <mc:Fallback xmlns="">
          <p:pic>
            <p:nvPicPr>
              <p:cNvPr id="16" name="Ink 15"/>
            </p:nvPicPr>
            <p:blipFill>
              <a:blip r:embed="rId26"/>
            </p:blipFill>
            <p:spPr>
              <a:xfrm>
                <a:off x="9226550" y="5549900"/>
                <a:ext cx="1206500" cy="1270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10909300" y="5568950"/>
              <a:ext cx="647700" cy="6350"/>
            </p14:xfrm>
          </p:contentPart>
        </mc:Choice>
        <mc:Fallback xmlns="">
          <p:pic>
            <p:nvPicPr>
              <p:cNvPr id="17" name="Ink 16"/>
            </p:nvPicPr>
            <p:blipFill>
              <a:blip r:embed="rId28"/>
            </p:blipFill>
            <p:spPr>
              <a:xfrm>
                <a:off x="10909300" y="5568950"/>
                <a:ext cx="647700" cy="635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8007350" y="5797550"/>
              <a:ext cx="1352550" cy="215900"/>
            </p14:xfrm>
          </p:contentPart>
        </mc:Choice>
        <mc:Fallback xmlns="">
          <p:pic>
            <p:nvPicPr>
              <p:cNvPr id="18" name="Ink 17"/>
            </p:nvPicPr>
            <p:blipFill>
              <a:blip r:embed="rId30"/>
            </p:blipFill>
            <p:spPr>
              <a:xfrm>
                <a:off x="8007350" y="5797550"/>
                <a:ext cx="1352550" cy="215900"/>
              </a:xfrm>
              <a:prstGeom prst="rect"/>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18745" y="153035"/>
            <a:ext cx="11955145" cy="6574155"/>
          </a:xfrm>
          <a:prstGeom prst="rect">
            <a:avLst/>
          </a:prstGeom>
        </p:spPr>
      </p:pic>
      <mc:AlternateContent xmlns:mc="http://schemas.openxmlformats.org/markup-compatibility/2006" xmlns:p14="http://schemas.microsoft.com/office/powerpoint/2010/main">
        <mc:Choice Requires="p14">
          <p:contentPart r:id="rId2" p14:bwMode="auto">
            <p14:nvContentPartPr>
              <p14:cNvPr id="2" name="Ink 1"/>
              <p14:cNvContentPartPr/>
              <p14:nvPr/>
            </p14:nvContentPartPr>
            <p14:xfrm>
              <a:off x="1168400" y="57150"/>
              <a:ext cx="2152650" cy="488950"/>
            </p14:xfrm>
          </p:contentPart>
        </mc:Choice>
        <mc:Fallback xmlns="">
          <p:pic>
            <p:nvPicPr>
              <p:cNvPr id="2" name="Ink 1"/>
            </p:nvPicPr>
            <p:blipFill>
              <a:blip r:embed="rId3"/>
            </p:blipFill>
            <p:spPr>
              <a:xfrm>
                <a:off x="1168400" y="57150"/>
                <a:ext cx="2152650" cy="48895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Ink 2"/>
              <p14:cNvContentPartPr/>
              <p14:nvPr/>
            </p14:nvContentPartPr>
            <p14:xfrm>
              <a:off x="9055100" y="4324350"/>
              <a:ext cx="571500" cy="387350"/>
            </p14:xfrm>
          </p:contentPart>
        </mc:Choice>
        <mc:Fallback xmlns="">
          <p:pic>
            <p:nvPicPr>
              <p:cNvPr id="3" name="Ink 2"/>
            </p:nvPicPr>
            <p:blipFill>
              <a:blip r:embed="rId5"/>
            </p:blipFill>
            <p:spPr>
              <a:xfrm>
                <a:off x="9055100" y="4324350"/>
                <a:ext cx="571500" cy="38735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Ink 3"/>
              <p14:cNvContentPartPr/>
              <p14:nvPr/>
            </p14:nvContentPartPr>
            <p14:xfrm>
              <a:off x="9474200" y="4565650"/>
              <a:ext cx="844550" cy="50800"/>
            </p14:xfrm>
          </p:contentPart>
        </mc:Choice>
        <mc:Fallback xmlns="">
          <p:pic>
            <p:nvPicPr>
              <p:cNvPr id="4" name="Ink 3"/>
            </p:nvPicPr>
            <p:blipFill>
              <a:blip r:embed="rId7"/>
            </p:blipFill>
            <p:spPr>
              <a:xfrm>
                <a:off x="9474200" y="4565650"/>
                <a:ext cx="844550" cy="5080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Ink 5"/>
              <p14:cNvContentPartPr/>
              <p14:nvPr/>
            </p14:nvContentPartPr>
            <p14:xfrm>
              <a:off x="11087100" y="4552950"/>
              <a:ext cx="844550" cy="25400"/>
            </p14:xfrm>
          </p:contentPart>
        </mc:Choice>
        <mc:Fallback xmlns="">
          <p:pic>
            <p:nvPicPr>
              <p:cNvPr id="6" name="Ink 5"/>
            </p:nvPicPr>
            <p:blipFill>
              <a:blip r:embed="rId9"/>
            </p:blipFill>
            <p:spPr>
              <a:xfrm>
                <a:off x="11087100" y="4552950"/>
                <a:ext cx="844550" cy="2540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Ink 6"/>
              <p14:cNvContentPartPr/>
              <p14:nvPr/>
            </p14:nvContentPartPr>
            <p14:xfrm>
              <a:off x="8267700" y="3390900"/>
              <a:ext cx="1638300" cy="25400"/>
            </p14:xfrm>
          </p:contentPart>
        </mc:Choice>
        <mc:Fallback xmlns="">
          <p:pic>
            <p:nvPicPr>
              <p:cNvPr id="7" name="Ink 6"/>
            </p:nvPicPr>
            <p:blipFill>
              <a:blip r:embed="rId11"/>
            </p:blipFill>
            <p:spPr>
              <a:xfrm>
                <a:off x="8267700" y="3390900"/>
                <a:ext cx="1638300" cy="25400"/>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Ink 7"/>
              <p14:cNvContentPartPr/>
              <p14:nvPr/>
            </p14:nvContentPartPr>
            <p14:xfrm>
              <a:off x="10134600" y="5308600"/>
              <a:ext cx="698500" cy="38100"/>
            </p14:xfrm>
          </p:contentPart>
        </mc:Choice>
        <mc:Fallback xmlns="">
          <p:pic>
            <p:nvPicPr>
              <p:cNvPr id="8" name="Ink 7"/>
            </p:nvPicPr>
            <p:blipFill>
              <a:blip r:embed="rId13"/>
            </p:blipFill>
            <p:spPr>
              <a:xfrm>
                <a:off x="10134600" y="5308600"/>
                <a:ext cx="698500" cy="38100"/>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Ink 8"/>
              <p14:cNvContentPartPr/>
              <p14:nvPr/>
            </p14:nvContentPartPr>
            <p14:xfrm>
              <a:off x="4800600" y="5372100"/>
              <a:ext cx="527050" cy="19050"/>
            </p14:xfrm>
          </p:contentPart>
        </mc:Choice>
        <mc:Fallback xmlns="">
          <p:pic>
            <p:nvPicPr>
              <p:cNvPr id="9" name="Ink 8"/>
            </p:nvPicPr>
            <p:blipFill>
              <a:blip r:embed="rId15"/>
            </p:blipFill>
            <p:spPr>
              <a:xfrm>
                <a:off x="4800600" y="5372100"/>
                <a:ext cx="527050" cy="190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Ink 9"/>
              <p14:cNvContentPartPr/>
              <p14:nvPr/>
            </p14:nvContentPartPr>
            <p14:xfrm>
              <a:off x="7981950" y="4572000"/>
              <a:ext cx="1663700" cy="482600"/>
            </p14:xfrm>
          </p:contentPart>
        </mc:Choice>
        <mc:Fallback xmlns="">
          <p:pic>
            <p:nvPicPr>
              <p:cNvPr id="10" name="Ink 9"/>
            </p:nvPicPr>
            <p:blipFill>
              <a:blip r:embed="rId17"/>
            </p:blipFill>
            <p:spPr>
              <a:xfrm>
                <a:off x="7981950" y="4572000"/>
                <a:ext cx="1663700" cy="48260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Ink 10"/>
              <p14:cNvContentPartPr/>
              <p14:nvPr/>
            </p14:nvContentPartPr>
            <p14:xfrm>
              <a:off x="8102600" y="5340350"/>
              <a:ext cx="571500" cy="360"/>
            </p14:xfrm>
          </p:contentPart>
        </mc:Choice>
        <mc:Fallback xmlns="">
          <p:pic>
            <p:nvPicPr>
              <p:cNvPr id="11" name="Ink 10"/>
            </p:nvPicPr>
            <p:blipFill>
              <a:blip r:embed="rId19"/>
            </p:blipFill>
            <p:spPr>
              <a:xfrm>
                <a:off x="8102600" y="5340350"/>
                <a:ext cx="571500" cy="360"/>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Ink 11"/>
              <p14:cNvContentPartPr/>
              <p14:nvPr/>
            </p14:nvContentPartPr>
            <p14:xfrm>
              <a:off x="8909050" y="5346700"/>
              <a:ext cx="609600" cy="360"/>
            </p14:xfrm>
          </p:contentPart>
        </mc:Choice>
        <mc:Fallback xmlns="">
          <p:pic>
            <p:nvPicPr>
              <p:cNvPr id="12" name="Ink 11"/>
            </p:nvPicPr>
            <p:blipFill>
              <a:blip r:embed="rId21"/>
            </p:blipFill>
            <p:spPr>
              <a:xfrm>
                <a:off x="8909050" y="5346700"/>
                <a:ext cx="609600" cy="36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Ink 12"/>
              <p14:cNvContentPartPr/>
              <p14:nvPr/>
            </p14:nvContentPartPr>
            <p14:xfrm>
              <a:off x="4787900" y="5632450"/>
              <a:ext cx="762000" cy="6350"/>
            </p14:xfrm>
          </p:contentPart>
        </mc:Choice>
        <mc:Fallback xmlns="">
          <p:pic>
            <p:nvPicPr>
              <p:cNvPr id="13" name="Ink 12"/>
            </p:nvPicPr>
            <p:blipFill>
              <a:blip r:embed="rId23"/>
            </p:blipFill>
            <p:spPr>
              <a:xfrm>
                <a:off x="4787900" y="5632450"/>
                <a:ext cx="762000" cy="635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Ink 13"/>
              <p14:cNvContentPartPr/>
              <p14:nvPr/>
            </p14:nvContentPartPr>
            <p14:xfrm>
              <a:off x="4832350" y="5842000"/>
              <a:ext cx="1600200" cy="360"/>
            </p14:xfrm>
          </p:contentPart>
        </mc:Choice>
        <mc:Fallback xmlns="">
          <p:pic>
            <p:nvPicPr>
              <p:cNvPr id="14" name="Ink 13"/>
            </p:nvPicPr>
            <p:blipFill>
              <a:blip r:embed="rId25"/>
            </p:blipFill>
            <p:spPr>
              <a:xfrm>
                <a:off x="4832350" y="5842000"/>
                <a:ext cx="1600200" cy="36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Ink 14"/>
              <p14:cNvContentPartPr/>
              <p14:nvPr/>
            </p14:nvContentPartPr>
            <p14:xfrm>
              <a:off x="4781550" y="6083300"/>
              <a:ext cx="1098550" cy="69850"/>
            </p14:xfrm>
          </p:contentPart>
        </mc:Choice>
        <mc:Fallback xmlns="">
          <p:pic>
            <p:nvPicPr>
              <p:cNvPr id="15" name="Ink 14"/>
            </p:nvPicPr>
            <p:blipFill>
              <a:blip r:embed="rId27"/>
            </p:blipFill>
            <p:spPr>
              <a:xfrm>
                <a:off x="4781550" y="6083300"/>
                <a:ext cx="1098550" cy="69850"/>
              </a:xfrm>
              <a:prstGeom prst="rect"/>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Recap </a:t>
            </a:r>
            <a:endParaRPr lang="en-US"/>
          </a:p>
        </p:txBody>
      </p:sp>
      <p:sp>
        <p:nvSpPr>
          <p:cNvPr id="3" name="Content Placeholder 2"/>
          <p:cNvSpPr>
            <a:spLocks noGrp="1"/>
          </p:cNvSpPr>
          <p:nvPr>
            <p:ph idx="1"/>
          </p:nvPr>
        </p:nvSpPr>
        <p:spPr/>
        <p:txBody>
          <a:bodyPr/>
          <a:p>
            <a:r>
              <a:rPr lang="en-US"/>
              <a:t>Multi-model databases provide a versatile and efficient solution for modern applications that require handling diverse data types. </a:t>
            </a:r>
            <a:endParaRPr lang="en-US"/>
          </a:p>
          <a:p>
            <a:r>
              <a:rPr lang="en-US"/>
              <a:t>By integrating multiple data models into a single system, they offer significant benefits in terms of consolidation, cost efficiency, and operational simplicity. </a:t>
            </a:r>
            <a:endParaRPr lang="en-US"/>
          </a:p>
          <a:p>
            <a:r>
              <a:rPr lang="en-US"/>
              <a:t>However, they also present challenges that need to be managed, particularly in terms of complexity and performance optimization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p:txBody>
          <a:bodyPr>
            <a:normAutofit lnSpcReduction="10000"/>
          </a:bodyPr>
          <a:p>
            <a:r>
              <a:rPr lang="en-US"/>
              <a:t>Data Organization: Helps in organizing and structuring data efficiently.</a:t>
            </a:r>
            <a:endParaRPr lang="en-US"/>
          </a:p>
          <a:p>
            <a:r>
              <a:rPr lang="en-US"/>
              <a:t>Data Integrity: Ensures the accuracy and consistency of data through constraints and rules.</a:t>
            </a:r>
            <a:endParaRPr lang="en-US"/>
          </a:p>
          <a:p>
            <a:r>
              <a:rPr lang="en-US"/>
              <a:t>Data Access: Facilitates easy and efficient access to data for queries and transactions.</a:t>
            </a:r>
            <a:endParaRPr lang="en-US"/>
          </a:p>
          <a:p>
            <a:r>
              <a:rPr lang="en-US"/>
              <a:t>Scalability: Allows databases to scale and handle large volumes of data.</a:t>
            </a:r>
            <a:endParaRPr lang="en-US"/>
          </a:p>
          <a:p>
            <a:r>
              <a:rPr lang="en-US"/>
              <a:t>Maintenance: Simplifies data management and maintenance over time.</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Data Lakes and Data warehouses </a:t>
            </a:r>
            <a:endParaRPr lang="en-US"/>
          </a:p>
        </p:txBody>
      </p:sp>
      <p:graphicFrame>
        <p:nvGraphicFramePr>
          <p:cNvPr id="4" name="Table 3"/>
          <p:cNvGraphicFramePr/>
          <p:nvPr/>
        </p:nvGraphicFramePr>
        <p:xfrm>
          <a:off x="245745" y="1478915"/>
          <a:ext cx="11488420" cy="4640580"/>
        </p:xfrm>
        <a:graphic>
          <a:graphicData uri="http://schemas.openxmlformats.org/drawingml/2006/table">
            <a:tbl>
              <a:tblPr/>
              <a:tblGrid>
                <a:gridCol w="1856105"/>
                <a:gridCol w="4361180"/>
                <a:gridCol w="5271135"/>
              </a:tblGrid>
              <a:tr h="332740">
                <a:tc>
                  <a:txBody>
                    <a:bodyPr/>
                    <a:p>
                      <a:pPr indent="0">
                        <a:buNone/>
                      </a:pPr>
                      <a:r>
                        <a:rPr lang="en-US" sz="2400" b="1">
                          <a:solidFill>
                            <a:srgbClr val="000000"/>
                          </a:solidFill>
                          <a:latin typeface="Calibri" panose="020F0502020204030204" charset="-122"/>
                        </a:rPr>
                        <a:t>Aspect</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400" b="1">
                          <a:solidFill>
                            <a:srgbClr val="000000"/>
                          </a:solidFill>
                          <a:latin typeface="Calibri" panose="020F0502020204030204" charset="-122"/>
                        </a:rPr>
                        <a:t>Data Lake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buNone/>
                      </a:pPr>
                      <a:r>
                        <a:rPr lang="en-US" sz="2400" b="1">
                          <a:solidFill>
                            <a:srgbClr val="000000"/>
                          </a:solidFill>
                          <a:latin typeface="Calibri" panose="020F0502020204030204" charset="-122"/>
                        </a:rPr>
                        <a:t>Data Warehouse</a:t>
                      </a:r>
                      <a:endParaRPr lang="en-US" sz="2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332740">
                <a:tc>
                  <a:txBody>
                    <a:bodyPr/>
                    <a:p>
                      <a:pPr indent="0">
                        <a:buNone/>
                      </a:pPr>
                      <a:r>
                        <a:rPr lang="en-US" sz="2400" b="0">
                          <a:solidFill>
                            <a:srgbClr val="000000"/>
                          </a:solidFill>
                          <a:latin typeface="Calibri" panose="020F0502020204030204" charset="-122"/>
                        </a:rPr>
                        <a:t>Data Types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 semi-structured, unstructured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p>
                      <a:pPr indent="0">
                        <a:buNone/>
                      </a:pPr>
                      <a:r>
                        <a:rPr lang="en-US" sz="2400" b="0">
                          <a:solidFill>
                            <a:srgbClr val="000000"/>
                          </a:solidFill>
                          <a:latin typeface="Calibri" panose="020F0502020204030204" charset="-122"/>
                        </a:rPr>
                        <a:t>Schema</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Schema on read</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Schema on write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Purpose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Big data processing, machine learning, raw data analysis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Business intelligence, reporting, structured data analysis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Processing Frameworks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Distributed processing frameworks (e.g., Hadoop, Spark)</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SQL-based querying and optimized for read performance</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07060">
                <a:tc>
                  <a:txBody>
                    <a:bodyPr/>
                    <a:p>
                      <a:pPr indent="0">
                        <a:buNone/>
                      </a:pPr>
                      <a:r>
                        <a:rPr lang="en-US" sz="2400" b="0">
                          <a:solidFill>
                            <a:srgbClr val="000000"/>
                          </a:solidFill>
                          <a:latin typeface="Calibri" panose="020F0502020204030204" charset="-122"/>
                        </a:rPr>
                        <a:t>Storage Solutions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Inexpensive object storage (e.g., Amazon S3)</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Calibri" panose="020F0502020204030204" charset="-122"/>
                        </a:rPr>
                        <a:t>Structured storage with optimized indexing and querying capabilities</a:t>
                      </a:r>
                      <a:endParaRPr lang="en-US" sz="2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1"/>
                        <a:t>XML in vs code </a:t>
                      </a:r>
                      <a:endParaRPr lang="en-US" b="1"/>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b="1"/>
                        <a:t>SQLite Browser,</a:t>
                      </a:r>
                      <a:r>
                        <a:rPr lang="en-US"/>
                        <a:t> MS SQL Server, </a:t>
                      </a:r>
                      <a:r>
                        <a:rPr lang="en-US" sz="1800">
                          <a:sym typeface="+mn-ea"/>
                        </a:rPr>
                        <a:t>MySQL, </a:t>
                      </a:r>
                      <a:r>
                        <a:rPr lang="en-US" sz="1800" b="1">
                          <a:sym typeface="+mn-ea"/>
                        </a:rPr>
                        <a:t>PostgreSQL</a:t>
                      </a:r>
                      <a:r>
                        <a:rPr lang="en-US" sz="1800">
                          <a:sym typeface="+mn-ea"/>
                        </a:rPr>
                        <a:t>,</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b="1"/>
                        <a:t>MongoDB</a:t>
                      </a:r>
                      <a:r>
                        <a:rPr lang="en-US"/>
                        <a:t>,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b="1"/>
                        <a:t>Redis</a:t>
                      </a:r>
                      <a:r>
                        <a:rPr lang="en-US"/>
                        <a:t>, AWS DynamoDB</a:t>
                      </a:r>
                      <a:endParaRPr lang="en-US"/>
                    </a:p>
                  </a:txBody>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4184650"/>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1"/>
                        <a:t>Cassandra</a:t>
                      </a:r>
                      <a:r>
                        <a:rPr lang="en-US" b="0"/>
                        <a:t>,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b="1"/>
                        <a:t>Neo4j</a:t>
                      </a:r>
                      <a:r>
                        <a:rPr lang="en-US"/>
                        <a:t>, OrientDB</a:t>
                      </a:r>
                      <a:endParaRPr lang="en-US"/>
                    </a:p>
                  </a:txBody>
                  <a:tcPr/>
                </a:tc>
              </a:tr>
              <a:tr h="920115">
                <a:tc>
                  <a:txBody>
                    <a:bodyPr/>
                    <a:p>
                      <a:pPr>
                        <a:buNone/>
                      </a:pPr>
                      <a:r>
                        <a:rPr lang="en-US"/>
                        <a:t>Time series data model </a:t>
                      </a:r>
                      <a:endParaRPr lang="en-US"/>
                    </a:p>
                  </a:txBody>
                  <a:tcPr/>
                </a:tc>
                <a:tc>
                  <a:txBody>
                    <a:bodyPr/>
                    <a:p>
                      <a:pPr>
                        <a:buNone/>
                      </a:pPr>
                      <a:r>
                        <a:rPr lang="en-US"/>
                        <a:t>key series </a:t>
                      </a:r>
                      <a:endParaRPr lang="en-US"/>
                    </a:p>
                  </a:txBody>
                  <a:tcPr/>
                </a:tc>
                <a:tc>
                  <a:txBody>
                    <a:bodyPr/>
                    <a:p>
                      <a:pPr>
                        <a:buNone/>
                      </a:pPr>
                      <a:endParaRPr lang="en-US"/>
                    </a:p>
                  </a:txBody>
                  <a:tcPr/>
                </a:tc>
                <a:tc>
                  <a:txBody>
                    <a:bodyPr/>
                    <a:p>
                      <a:pPr>
                        <a:buNone/>
                      </a:pPr>
                      <a:r>
                        <a:rPr lang="en-US"/>
                        <a:t>stock data, climate data, IoT, .... </a:t>
                      </a:r>
                      <a:endParaRPr lang="en-US"/>
                    </a:p>
                  </a:txBody>
                  <a:tcPr/>
                </a:tc>
                <a:tc>
                  <a:txBody>
                    <a:bodyPr/>
                    <a:p>
                      <a:pPr>
                        <a:buNone/>
                      </a:pPr>
                      <a:r>
                        <a:rPr lang="en-US" b="1"/>
                        <a:t>datastax </a:t>
                      </a:r>
                      <a:endParaRPr lang="en-US" b="1"/>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Document Data Model</a:t>
            </a:r>
            <a:endParaRPr lang="en-US"/>
          </a:p>
          <a:p>
            <a:r>
              <a:rPr lang="en-US"/>
              <a:t>Key-Value Data Model</a:t>
            </a:r>
            <a:endParaRPr lang="en-US"/>
          </a:p>
          <a:p>
            <a:r>
              <a:rPr lang="en-US"/>
              <a:t>Graph Data Model</a:t>
            </a:r>
            <a:endParaRPr lang="en-US"/>
          </a:p>
          <a:p>
            <a:r>
              <a:rPr lang="en-US"/>
              <a:t>Column family data model</a:t>
            </a:r>
            <a:endParaRPr lang="en-US"/>
          </a:p>
          <a:p>
            <a:r>
              <a:rPr lang="en-US"/>
              <a:t>Time series data model </a:t>
            </a:r>
            <a:endParaRPr lang="en-US"/>
          </a:p>
          <a:p>
            <a:r>
              <a:rPr lang="en-US"/>
              <a:t>Multi-Model Databases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Column-Family Data Model</a:t>
            </a:r>
            <a:endParaRPr lang="en-US"/>
          </a:p>
        </p:txBody>
      </p:sp>
      <p:sp>
        <p:nvSpPr>
          <p:cNvPr id="3" name="Content Placeholder 2"/>
          <p:cNvSpPr>
            <a:spLocks noGrp="1"/>
          </p:cNvSpPr>
          <p:nvPr>
            <p:ph idx="1"/>
          </p:nvPr>
        </p:nvSpPr>
        <p:spPr/>
        <p:txBody>
          <a:bodyPr/>
          <a:p>
            <a:r>
              <a:rPr lang="en-US"/>
              <a:t>The column-family data model is a schema design concept used in some NoSQL databases, particularly those in the wide-column store category like Apache Cassandra and HBase. </a:t>
            </a:r>
            <a:endParaRPr lang="en-US"/>
          </a:p>
          <a:p>
            <a:r>
              <a:rPr lang="en-US"/>
              <a:t>It is designed to handle large volumes of data across many commodity servers, providing high availability and scalability.</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 of Column-Family Data Model</a:t>
            </a:r>
            <a:endParaRPr lang="en-US"/>
          </a:p>
        </p:txBody>
      </p:sp>
      <p:sp>
        <p:nvSpPr>
          <p:cNvPr id="3" name="Content Placeholder 2"/>
          <p:cNvSpPr>
            <a:spLocks noGrp="1"/>
          </p:cNvSpPr>
          <p:nvPr>
            <p:ph idx="1"/>
          </p:nvPr>
        </p:nvSpPr>
        <p:spPr/>
        <p:txBody>
          <a:bodyPr/>
          <a:p>
            <a:r>
              <a:rPr lang="en-US"/>
              <a:t>Column Family:</a:t>
            </a:r>
            <a:endParaRPr lang="en-US"/>
          </a:p>
          <a:p>
            <a:pPr lvl="1"/>
            <a:r>
              <a:rPr lang="en-US"/>
              <a:t>A column family is a collection of rows, and each row is a collection of columns. It is analogous to a table in relational databases.</a:t>
            </a:r>
            <a:endParaRPr lang="en-US"/>
          </a:p>
          <a:p>
            <a:pPr lvl="1"/>
            <a:r>
              <a:rPr lang="en-US"/>
              <a:t>Column families can be thought of as containers for related data. Each column family typically contains data of a similar type or context.</a:t>
            </a:r>
            <a:endParaRPr lang="en-US"/>
          </a:p>
          <a:p>
            <a:pPr lvl="0"/>
            <a:r>
              <a:rPr lang="en-US"/>
              <a:t>Rows and Columns:</a:t>
            </a:r>
            <a:endParaRPr lang="en-US"/>
          </a:p>
          <a:p>
            <a:pPr lvl="1"/>
            <a:r>
              <a:rPr lang="en-US"/>
              <a:t>Rows: Each row has a unique identifier called a row key. Rows within a column family do not have to contain the same columns, allowing for a flexible schema.</a:t>
            </a:r>
            <a:endParaRPr lang="en-US"/>
          </a:p>
          <a:p>
            <a:pPr lvl="1"/>
            <a:r>
              <a:rPr lang="en-US"/>
              <a:t>Columns: Columns within a row are stored as a set of key-value pairs. A column can also have a timestamp to manage versions of data.</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 Concepts of Column-Family Data Model</a:t>
            </a:r>
            <a:endParaRPr lang="en-US"/>
          </a:p>
        </p:txBody>
      </p:sp>
      <p:sp>
        <p:nvSpPr>
          <p:cNvPr id="3" name="Content Placeholder 2"/>
          <p:cNvSpPr>
            <a:spLocks noGrp="1"/>
          </p:cNvSpPr>
          <p:nvPr>
            <p:ph idx="1"/>
          </p:nvPr>
        </p:nvSpPr>
        <p:spPr/>
        <p:txBody>
          <a:bodyPr/>
          <a:p>
            <a:r>
              <a:rPr lang="en-US"/>
              <a:t>Column: Columns are the basic unit of storage, consisting of a column name, a value, and optionally a timestamp.</a:t>
            </a:r>
            <a:endParaRPr lang="en-US"/>
          </a:p>
          <a:p>
            <a:r>
              <a:rPr lang="en-US"/>
              <a:t>Super Column: A super column is a special kind of column that contains a map of columns. It adds another layer of nesting and can be useful for organizing related columns together under a common key.</a:t>
            </a:r>
            <a:endParaRPr lang="en-US"/>
          </a:p>
          <a:p>
            <a:r>
              <a:rPr lang="en-US"/>
              <a:t>Wide-Column Store: In wide-column stores, columns are not predefined, meaning you can add new columns to any row at any time. This schema-less nature allows for high flexibility and adaptability in handling diverse data types.</a:t>
            </a:r>
            <a:endParaRPr lang="en-US"/>
          </a:p>
          <a:p>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90000"/>
          </a:bodyPr>
          <a:p>
            <a:r>
              <a:rPr lang="en-US"/>
              <a:t>Imagine a database to store user information where we have a column family called UserProfile.</a:t>
            </a:r>
            <a:endParaRPr lang="en-US"/>
          </a:p>
          <a:p>
            <a:r>
              <a:rPr lang="en-US"/>
              <a:t>Column Family: UserProfile</a:t>
            </a:r>
            <a:endParaRPr lang="en-US"/>
          </a:p>
          <a:p>
            <a:pPr lvl="1"/>
            <a:r>
              <a:rPr lang="en-US"/>
              <a:t>Row Key: user123</a:t>
            </a:r>
            <a:endParaRPr lang="en-US"/>
          </a:p>
          <a:p>
            <a:pPr lvl="2"/>
            <a:r>
              <a:rPr lang="en-US"/>
              <a:t>Columns:</a:t>
            </a:r>
            <a:endParaRPr lang="en-US"/>
          </a:p>
          <a:p>
            <a:pPr lvl="3"/>
            <a:r>
              <a:rPr lang="en-US"/>
              <a:t>name: "John Doe"</a:t>
            </a:r>
            <a:endParaRPr lang="en-US"/>
          </a:p>
          <a:p>
            <a:pPr lvl="3"/>
            <a:r>
              <a:rPr lang="en-US"/>
              <a:t>email: "john.doe@example.com"</a:t>
            </a:r>
            <a:endParaRPr lang="en-US"/>
          </a:p>
          <a:p>
            <a:pPr lvl="3"/>
            <a:r>
              <a:rPr lang="en-US"/>
              <a:t>age: 30</a:t>
            </a:r>
            <a:endParaRPr lang="en-US"/>
          </a:p>
          <a:p>
            <a:pPr lvl="1"/>
            <a:r>
              <a:rPr lang="en-US"/>
              <a:t>Row Key: user456</a:t>
            </a:r>
            <a:endParaRPr lang="en-US"/>
          </a:p>
          <a:p>
            <a:pPr lvl="2"/>
            <a:r>
              <a:rPr lang="en-US"/>
              <a:t>Columns:</a:t>
            </a:r>
            <a:endParaRPr lang="en-US"/>
          </a:p>
          <a:p>
            <a:pPr lvl="3"/>
            <a:r>
              <a:rPr lang="en-US"/>
              <a:t>name: "Jane Smith"</a:t>
            </a:r>
            <a:endParaRPr lang="en-US"/>
          </a:p>
          <a:p>
            <a:pPr lvl="3"/>
            <a:r>
              <a:rPr lang="en-US"/>
              <a:t>email: "jane.smith@example.com"</a:t>
            </a:r>
            <a:endParaRPr lang="en-US"/>
          </a:p>
          <a:p>
            <a:pPr lvl="3"/>
            <a:r>
              <a:rPr lang="en-US"/>
              <a:t>address: "123 Main St"</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14627</Words>
  <Application>WPS Presentation</Application>
  <PresentationFormat>Widescreen</PresentationFormat>
  <Paragraphs>571</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Arial</vt:lpstr>
      <vt:lpstr>SimSun</vt:lpstr>
      <vt:lpstr>Wingdings</vt:lpstr>
      <vt:lpstr>Calibri Light</vt:lpstr>
      <vt:lpstr>Calibri</vt:lpstr>
      <vt:lpstr>Microsoft YaHei</vt:lpstr>
      <vt:lpstr>Arial Unicode MS</vt:lpstr>
      <vt:lpstr>Calibri</vt:lpstr>
      <vt:lpstr>Office Theme</vt:lpstr>
      <vt:lpstr>Exploratory analysis of Big Data and Cloud EDABDC</vt:lpstr>
      <vt:lpstr>Common data models </vt:lpstr>
      <vt:lpstr>Common data models (Cont.)</vt:lpstr>
      <vt:lpstr>Importance of Data Models</vt:lpstr>
      <vt:lpstr>Common data models</vt:lpstr>
      <vt:lpstr>Column-Family Data Model</vt:lpstr>
      <vt:lpstr>Key Concepts of Column-Family Data Model</vt:lpstr>
      <vt:lpstr>Key Concepts of Column-Family Data Model</vt:lpstr>
      <vt:lpstr>Example</vt:lpstr>
      <vt:lpstr>PowerPoint 演示文稿</vt:lpstr>
      <vt:lpstr>PowerPoint 演示文稿</vt:lpstr>
      <vt:lpstr>PowerPoint 演示文稿</vt:lpstr>
      <vt:lpstr>How Data is Structured</vt:lpstr>
      <vt:lpstr>Use Cases</vt:lpstr>
      <vt:lpstr>Popular Implementations</vt:lpstr>
      <vt:lpstr>Free tier </vt:lpstr>
      <vt:lpstr>Common data models</vt:lpstr>
      <vt:lpstr>Time Series Data Model</vt:lpstr>
      <vt:lpstr>Key Concepts of the Time Series Data Model</vt:lpstr>
      <vt:lpstr>Key Concepts of the Time Series Data Model</vt:lpstr>
      <vt:lpstr>How Data is Structured</vt:lpstr>
      <vt:lpstr>Example</vt:lpstr>
      <vt:lpstr>Use Cases</vt:lpstr>
      <vt:lpstr>Popular Implementations</vt:lpstr>
      <vt:lpstr>insert data to influxdb </vt:lpstr>
      <vt:lpstr>Common data models</vt:lpstr>
      <vt:lpstr>Multi-model databases </vt:lpstr>
      <vt:lpstr>Key Features</vt:lpstr>
      <vt:lpstr>Key Features</vt:lpstr>
      <vt:lpstr>Advantages</vt:lpstr>
      <vt:lpstr>Use Cases</vt:lpstr>
      <vt:lpstr>PowerPoint 演示文稿</vt:lpstr>
      <vt:lpstr>Examples of Multi-Model Databases</vt:lpstr>
      <vt:lpstr>PowerPoint 演示文稿</vt:lpstr>
      <vt:lpstr>Some Multi-Model Databases and supported data models </vt:lpstr>
      <vt:lpstr>Examples of Multi-Model Databases</vt:lpstr>
      <vt:lpstr>Azure and AWS Multi-Model Databases and supported data models </vt:lpstr>
      <vt:lpstr>PowerPoint 演示文稿</vt:lpstr>
      <vt:lpstr>Recap </vt:lpstr>
      <vt:lpstr>Data Lakes and Data warehouses </vt:lpstr>
      <vt:lpstr>Data Lakes and Data warehouses </vt:lpstr>
      <vt:lpstr>Common data models </vt:lpstr>
      <vt:lpstr>Common data models (Cont.)</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PC</cp:lastModifiedBy>
  <cp:revision>178</cp:revision>
  <dcterms:created xsi:type="dcterms:W3CDTF">2024-05-27T12:15:00Z</dcterms:created>
  <dcterms:modified xsi:type="dcterms:W3CDTF">2024-06-15T09:44:25Z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1569348D04104DA193CAB35071A403EA_13</vt:lpwstr>
  </property>
  <property fmtid="{D5CDD505-2E9C-101B-9397-08002B2CF9AE}" pid="3" name="KSOProductBuildVer">
    <vt:lpwstr>1033-12.2.0.13472</vt:lpwstr>
  </property>
</Properties>
</file>