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0"/>
  </p:handoutMasterIdLst>
  <p:sldIdLst>
    <p:sldId id="256" r:id="rId3"/>
    <p:sldId id="587" r:id="rId4"/>
    <p:sldId id="588" r:id="rId5"/>
    <p:sldId id="589" r:id="rId7"/>
    <p:sldId id="590" r:id="rId8"/>
    <p:sldId id="591" r:id="rId9"/>
    <p:sldId id="592" r:id="rId10"/>
    <p:sldId id="593" r:id="rId11"/>
    <p:sldId id="594" r:id="rId12"/>
    <p:sldId id="595" r:id="rId13"/>
    <p:sldId id="596" r:id="rId14"/>
    <p:sldId id="597" r:id="rId15"/>
    <p:sldId id="598" r:id="rId16"/>
    <p:sldId id="599" r:id="rId17"/>
    <p:sldId id="600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jpeg"/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diagrams/_rels/drawing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jpeg"/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2B2725-06F4-4A19-995F-4B2F96EA8E34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3254B6-F4FE-4ED2-8546-5980DD5E208B}">
      <dgm:prSet phldrT="[Text]"/>
      <dgm:spPr/>
      <dgm:t>
        <a:bodyPr/>
        <a:lstStyle/>
        <a:p>
          <a:r>
            <a:rPr lang="en-US" dirty="0"/>
            <a:t>Data visualization </a:t>
          </a:r>
        </a:p>
      </dgm:t>
    </dgm:pt>
    <dgm:pt modelId="{476C499B-8A3A-4CEE-97B6-999F6E6C3A80}" cxnId="{FDEFC928-84FF-48CB-8B2E-1F748D4C4615}" type="parTrans">
      <dgm:prSet/>
      <dgm:spPr/>
      <dgm:t>
        <a:bodyPr/>
        <a:lstStyle/>
        <a:p>
          <a:endParaRPr lang="en-US"/>
        </a:p>
      </dgm:t>
    </dgm:pt>
    <dgm:pt modelId="{C2D9560F-2794-4423-93DA-626568F62D1A}" cxnId="{FDEFC928-84FF-48CB-8B2E-1F748D4C4615}" type="sibTrans">
      <dgm:prSet/>
      <dgm:spPr/>
      <dgm:t>
        <a:bodyPr/>
        <a:lstStyle/>
        <a:p>
          <a:endParaRPr lang="en-US"/>
        </a:p>
      </dgm:t>
    </dgm:pt>
    <dgm:pt modelId="{2115587D-D984-40C3-8930-3EDB990E49E7}">
      <dgm:prSet phldrT="[Text]"/>
      <dgm:spPr/>
      <dgm:t>
        <a:bodyPr/>
        <a:lstStyle/>
        <a:p>
          <a:r>
            <a:rPr lang="en-US" dirty="0"/>
            <a:t>Trends </a:t>
          </a:r>
        </a:p>
      </dgm:t>
    </dgm:pt>
    <dgm:pt modelId="{AD5E5C2A-7CFA-4B36-8C53-5612B2DD4D63}" cxnId="{C5DB68BB-D288-466C-99CB-102D6EADAC2C}" type="parTrans">
      <dgm:prSet/>
      <dgm:spPr/>
      <dgm:t>
        <a:bodyPr/>
        <a:lstStyle/>
        <a:p>
          <a:endParaRPr lang="en-US"/>
        </a:p>
      </dgm:t>
    </dgm:pt>
    <dgm:pt modelId="{29A3972B-45EE-4B83-8EB4-490AC8373E06}" cxnId="{C5DB68BB-D288-466C-99CB-102D6EADAC2C}" type="sibTrans">
      <dgm:prSet/>
      <dgm:spPr/>
      <dgm:t>
        <a:bodyPr/>
        <a:lstStyle/>
        <a:p>
          <a:endParaRPr lang="en-US"/>
        </a:p>
      </dgm:t>
    </dgm:pt>
    <dgm:pt modelId="{EA7C0B37-2CAF-4F7F-8C0C-8B053A419507}">
      <dgm:prSet phldrT="[Text]"/>
      <dgm:spPr/>
      <dgm:t>
        <a:bodyPr/>
        <a:lstStyle/>
        <a:p>
          <a:r>
            <a:rPr lang="en-US" dirty="0"/>
            <a:t>Line plot</a:t>
          </a:r>
        </a:p>
      </dgm:t>
    </dgm:pt>
    <dgm:pt modelId="{12C1DD34-7E01-45DB-AD77-3CB54D265EE6}" cxnId="{F8F89C2D-1B28-4D6E-A7C4-2F40013C560E}" type="parTrans">
      <dgm:prSet/>
      <dgm:spPr/>
      <dgm:t>
        <a:bodyPr/>
        <a:lstStyle/>
        <a:p>
          <a:endParaRPr lang="en-US"/>
        </a:p>
      </dgm:t>
    </dgm:pt>
    <dgm:pt modelId="{1E421AD2-F4B2-45B1-BFF7-7645A2326DC1}" cxnId="{F8F89C2D-1B28-4D6E-A7C4-2F40013C560E}" type="sibTrans">
      <dgm:prSet/>
      <dgm:spPr/>
      <dgm:t>
        <a:bodyPr/>
        <a:lstStyle/>
        <a:p>
          <a:endParaRPr lang="en-US"/>
        </a:p>
      </dgm:t>
    </dgm:pt>
    <dgm:pt modelId="{7F26C3EA-592E-4BB0-AA2F-7A7B34C0A9E2}">
      <dgm:prSet phldrT="[Text]"/>
      <dgm:spPr/>
      <dgm:t>
        <a:bodyPr/>
        <a:lstStyle/>
        <a:p>
          <a:r>
            <a:rPr lang="en-US" dirty="0"/>
            <a:t>Relationships</a:t>
          </a:r>
        </a:p>
      </dgm:t>
    </dgm:pt>
    <dgm:pt modelId="{CAA2C3AA-A63D-40A0-B790-6CDA8DF743DE}" cxnId="{598C3ECF-4236-4EA8-B75F-D71CA6454CB5}" type="parTrans">
      <dgm:prSet/>
      <dgm:spPr/>
      <dgm:t>
        <a:bodyPr/>
        <a:lstStyle/>
        <a:p>
          <a:endParaRPr lang="en-US"/>
        </a:p>
      </dgm:t>
    </dgm:pt>
    <dgm:pt modelId="{18C7A5B1-FF7F-4CC2-B86C-B71DFC35A8F5}" cxnId="{598C3ECF-4236-4EA8-B75F-D71CA6454CB5}" type="sibTrans">
      <dgm:prSet/>
      <dgm:spPr/>
      <dgm:t>
        <a:bodyPr/>
        <a:lstStyle/>
        <a:p>
          <a:endParaRPr lang="en-US"/>
        </a:p>
      </dgm:t>
    </dgm:pt>
    <dgm:pt modelId="{AC031B50-5D8E-4D35-A54C-D9661415A803}">
      <dgm:prSet phldrT="[Text]"/>
      <dgm:spPr/>
      <dgm:t>
        <a:bodyPr/>
        <a:lstStyle/>
        <a:p>
          <a:r>
            <a:rPr lang="en-US" dirty="0"/>
            <a:t>Distribution Plots</a:t>
          </a:r>
        </a:p>
      </dgm:t>
    </dgm:pt>
    <dgm:pt modelId="{A87BB651-F89D-472E-82F0-00CC4E06D510}" cxnId="{A0598A0A-7C4E-4EB2-A777-B20B2D39AFF8}" type="parTrans">
      <dgm:prSet/>
      <dgm:spPr/>
      <dgm:t>
        <a:bodyPr/>
        <a:lstStyle/>
        <a:p>
          <a:endParaRPr lang="en-US"/>
        </a:p>
      </dgm:t>
    </dgm:pt>
    <dgm:pt modelId="{1D375001-8E1D-4E23-BE13-807303289BB7}" cxnId="{A0598A0A-7C4E-4EB2-A777-B20B2D39AFF8}" type="sibTrans">
      <dgm:prSet/>
      <dgm:spPr/>
      <dgm:t>
        <a:bodyPr/>
        <a:lstStyle/>
        <a:p>
          <a:endParaRPr lang="en-US"/>
        </a:p>
      </dgm:t>
    </dgm:pt>
    <dgm:pt modelId="{87097463-9BF2-4378-BD59-50E12C7B391F}">
      <dgm:prSet phldrT="[Text]"/>
      <dgm:spPr/>
      <dgm:t>
        <a:bodyPr/>
        <a:lstStyle/>
        <a:p>
          <a:r>
            <a:rPr lang="en-US" dirty="0"/>
            <a:t>Scatter plots </a:t>
          </a:r>
        </a:p>
      </dgm:t>
    </dgm:pt>
    <dgm:pt modelId="{C1FF9A82-2D19-49E6-A9F5-225F86E79F5E}" cxnId="{642F9F6C-F5DF-441B-AD89-8E40C5DBA3D3}" type="parTrans">
      <dgm:prSet/>
      <dgm:spPr/>
      <dgm:t>
        <a:bodyPr/>
        <a:lstStyle/>
        <a:p>
          <a:endParaRPr lang="en-US"/>
        </a:p>
      </dgm:t>
    </dgm:pt>
    <dgm:pt modelId="{C30E365B-A13A-45FD-8CB0-DDEBDBD8BBBE}" cxnId="{642F9F6C-F5DF-441B-AD89-8E40C5DBA3D3}" type="sibTrans">
      <dgm:prSet/>
      <dgm:spPr/>
      <dgm:t>
        <a:bodyPr/>
        <a:lstStyle/>
        <a:p>
          <a:endParaRPr lang="en-US"/>
        </a:p>
      </dgm:t>
    </dgm:pt>
    <dgm:pt modelId="{6718BB32-9DF3-4185-811F-F14CF3E3334E}">
      <dgm:prSet phldrT="[Text]"/>
      <dgm:spPr/>
      <dgm:t>
        <a:bodyPr/>
        <a:lstStyle/>
        <a:p>
          <a:r>
            <a:rPr lang="en-US" dirty="0"/>
            <a:t>Heat Map</a:t>
          </a:r>
        </a:p>
      </dgm:t>
    </dgm:pt>
    <dgm:pt modelId="{A20F680E-0D36-4736-A4FF-071404411A1A}" cxnId="{CFD27A98-7A59-4912-9F86-45AB4646A031}" type="parTrans">
      <dgm:prSet/>
      <dgm:spPr/>
      <dgm:t>
        <a:bodyPr/>
        <a:lstStyle/>
        <a:p>
          <a:endParaRPr lang="en-US"/>
        </a:p>
      </dgm:t>
    </dgm:pt>
    <dgm:pt modelId="{42FF8577-6409-4D9E-9CA4-96269C1EB3C6}" cxnId="{CFD27A98-7A59-4912-9F86-45AB4646A031}" type="sibTrans">
      <dgm:prSet/>
      <dgm:spPr/>
      <dgm:t>
        <a:bodyPr/>
        <a:lstStyle/>
        <a:p>
          <a:endParaRPr lang="en-US"/>
        </a:p>
      </dgm:t>
    </dgm:pt>
    <dgm:pt modelId="{E280F435-7E1E-43C0-BE28-96DB4BD74EA4}">
      <dgm:prSet phldrT="[Text]"/>
      <dgm:spPr/>
      <dgm:t>
        <a:bodyPr/>
        <a:lstStyle/>
        <a:p>
          <a:r>
            <a:rPr lang="en-US" dirty="0"/>
            <a:t>Bar plots </a:t>
          </a:r>
        </a:p>
      </dgm:t>
    </dgm:pt>
    <dgm:pt modelId="{52C6390D-AD9F-4C04-94E5-F599BCA295A2}" cxnId="{E360EF90-5D02-49F1-9570-2AA195E22EF3}" type="parTrans">
      <dgm:prSet/>
      <dgm:spPr/>
      <dgm:t>
        <a:bodyPr/>
        <a:lstStyle/>
        <a:p>
          <a:endParaRPr lang="en-US"/>
        </a:p>
      </dgm:t>
    </dgm:pt>
    <dgm:pt modelId="{E0B78664-E7EB-4653-BD7E-15EAFBAA1743}" cxnId="{E360EF90-5D02-49F1-9570-2AA195E22EF3}" type="sibTrans">
      <dgm:prSet/>
      <dgm:spPr/>
      <dgm:t>
        <a:bodyPr/>
        <a:lstStyle/>
        <a:p>
          <a:endParaRPr lang="en-US"/>
        </a:p>
      </dgm:t>
    </dgm:pt>
    <dgm:pt modelId="{585D343B-2383-499C-ADF2-80244D830F00}">
      <dgm:prSet phldrT="[Text]"/>
      <dgm:spPr/>
      <dgm:t>
        <a:bodyPr/>
        <a:lstStyle/>
        <a:p>
          <a:r>
            <a:rPr lang="en-US" dirty="0"/>
            <a:t>Reg plot</a:t>
          </a:r>
        </a:p>
      </dgm:t>
    </dgm:pt>
    <dgm:pt modelId="{46FCDA2C-F44B-445A-A826-40814A0FE1D6}" cxnId="{CF820797-466B-4473-BBF7-8AEA51FF9FB8}" type="parTrans">
      <dgm:prSet/>
      <dgm:spPr/>
      <dgm:t>
        <a:bodyPr/>
        <a:lstStyle/>
        <a:p>
          <a:endParaRPr lang="en-US"/>
        </a:p>
      </dgm:t>
    </dgm:pt>
    <dgm:pt modelId="{08DFA9D0-16B9-410B-AECA-237413D81833}" cxnId="{CF820797-466B-4473-BBF7-8AEA51FF9FB8}" type="sibTrans">
      <dgm:prSet/>
      <dgm:spPr/>
      <dgm:t>
        <a:bodyPr/>
        <a:lstStyle/>
        <a:p>
          <a:endParaRPr lang="en-US"/>
        </a:p>
      </dgm:t>
    </dgm:pt>
    <dgm:pt modelId="{79697E9D-68DD-4BA9-9E91-36389EDC76A3}" type="pres">
      <dgm:prSet presAssocID="{052B2725-06F4-4A19-995F-4B2F96EA8E3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58727FE-64D4-4A2F-BFAC-121CF5E6DE66}" type="pres">
      <dgm:prSet presAssocID="{753254B6-F4FE-4ED2-8546-5980DD5E208B}" presName="hierRoot1" presStyleCnt="0"/>
      <dgm:spPr/>
    </dgm:pt>
    <dgm:pt modelId="{0724B96B-B2F8-4E20-A652-0344A494E6D8}" type="pres">
      <dgm:prSet presAssocID="{753254B6-F4FE-4ED2-8546-5980DD5E208B}" presName="composite" presStyleCnt="0"/>
      <dgm:spPr/>
    </dgm:pt>
    <dgm:pt modelId="{1D6A390A-5D21-4471-8118-836642373108}" type="pres">
      <dgm:prSet presAssocID="{753254B6-F4FE-4ED2-8546-5980DD5E208B}" presName="image" presStyleLbl="node0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</dgm:spPr>
    </dgm:pt>
    <dgm:pt modelId="{391D4D64-B012-476C-B00F-165302F95827}" type="pres">
      <dgm:prSet presAssocID="{753254B6-F4FE-4ED2-8546-5980DD5E208B}" presName="text" presStyleLbl="revTx" presStyleIdx="0" presStyleCnt="9">
        <dgm:presLayoutVars>
          <dgm:chPref val="3"/>
        </dgm:presLayoutVars>
      </dgm:prSet>
      <dgm:spPr/>
    </dgm:pt>
    <dgm:pt modelId="{7CF60304-B5A0-4556-8182-14577EDC0B84}" type="pres">
      <dgm:prSet presAssocID="{753254B6-F4FE-4ED2-8546-5980DD5E208B}" presName="hierChild2" presStyleCnt="0"/>
      <dgm:spPr/>
    </dgm:pt>
    <dgm:pt modelId="{216FEEF2-C0E9-42B3-9967-615459A69E86}" type="pres">
      <dgm:prSet presAssocID="{AD5E5C2A-7CFA-4B36-8C53-5612B2DD4D63}" presName="Name10" presStyleLbl="parChTrans1D2" presStyleIdx="0" presStyleCnt="3"/>
      <dgm:spPr/>
    </dgm:pt>
    <dgm:pt modelId="{4DC49D23-7463-4195-925B-B609E0B42570}" type="pres">
      <dgm:prSet presAssocID="{2115587D-D984-40C3-8930-3EDB990E49E7}" presName="hierRoot2" presStyleCnt="0"/>
      <dgm:spPr/>
    </dgm:pt>
    <dgm:pt modelId="{0FE7569B-8323-4FB8-B387-70AEC12C14B9}" type="pres">
      <dgm:prSet presAssocID="{2115587D-D984-40C3-8930-3EDB990E49E7}" presName="composite2" presStyleCnt="0"/>
      <dgm:spPr/>
    </dgm:pt>
    <dgm:pt modelId="{BDBCEC11-C397-41E6-96D5-748C290BFF10}" type="pres">
      <dgm:prSet presAssocID="{2115587D-D984-40C3-8930-3EDB990E49E7}" presName="image2" presStyleLbl="node2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</dgm:pt>
    <dgm:pt modelId="{5EF2B4D3-E35E-4294-9170-3CE4BE6BD3FD}" type="pres">
      <dgm:prSet presAssocID="{2115587D-D984-40C3-8930-3EDB990E49E7}" presName="text2" presStyleLbl="revTx" presStyleIdx="1" presStyleCnt="9">
        <dgm:presLayoutVars>
          <dgm:chPref val="3"/>
        </dgm:presLayoutVars>
      </dgm:prSet>
      <dgm:spPr/>
    </dgm:pt>
    <dgm:pt modelId="{26006CC7-344A-4D96-AF0F-B63B78AACD68}" type="pres">
      <dgm:prSet presAssocID="{2115587D-D984-40C3-8930-3EDB990E49E7}" presName="hierChild3" presStyleCnt="0"/>
      <dgm:spPr/>
    </dgm:pt>
    <dgm:pt modelId="{1E743EBD-D28A-42DF-B2F1-E68C9DF3CDBD}" type="pres">
      <dgm:prSet presAssocID="{12C1DD34-7E01-45DB-AD77-3CB54D265EE6}" presName="Name17" presStyleLbl="parChTrans1D3" presStyleIdx="0" presStyleCnt="5"/>
      <dgm:spPr/>
    </dgm:pt>
    <dgm:pt modelId="{C7169360-7C51-49E5-88FE-73941049476E}" type="pres">
      <dgm:prSet presAssocID="{EA7C0B37-2CAF-4F7F-8C0C-8B053A419507}" presName="hierRoot3" presStyleCnt="0"/>
      <dgm:spPr/>
    </dgm:pt>
    <dgm:pt modelId="{80AFA677-F5AC-482C-8914-A0480A50A113}" type="pres">
      <dgm:prSet presAssocID="{EA7C0B37-2CAF-4F7F-8C0C-8B053A419507}" presName="composite3" presStyleCnt="0"/>
      <dgm:spPr/>
    </dgm:pt>
    <dgm:pt modelId="{EBC30E53-AD2A-483E-8ED2-3D3B74737ABC}" type="pres">
      <dgm:prSet presAssocID="{EA7C0B37-2CAF-4F7F-8C0C-8B053A419507}" presName="image3" presStyleLbl="node3" presStyleIdx="0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</dgm:pt>
    <dgm:pt modelId="{3DE8F613-F69D-4159-AC4D-039B0B7B1FCB}" type="pres">
      <dgm:prSet presAssocID="{EA7C0B37-2CAF-4F7F-8C0C-8B053A419507}" presName="text3" presStyleLbl="revTx" presStyleIdx="2" presStyleCnt="9">
        <dgm:presLayoutVars>
          <dgm:chPref val="3"/>
        </dgm:presLayoutVars>
      </dgm:prSet>
      <dgm:spPr/>
    </dgm:pt>
    <dgm:pt modelId="{18020625-AF1E-4A56-9264-0A0755462B22}" type="pres">
      <dgm:prSet presAssocID="{EA7C0B37-2CAF-4F7F-8C0C-8B053A419507}" presName="hierChild4" presStyleCnt="0"/>
      <dgm:spPr/>
    </dgm:pt>
    <dgm:pt modelId="{3D7C5AE2-CF45-4678-84B8-DE8368656316}" type="pres">
      <dgm:prSet presAssocID="{CAA2C3AA-A63D-40A0-B790-6CDA8DF743DE}" presName="Name10" presStyleLbl="parChTrans1D2" presStyleIdx="1" presStyleCnt="3"/>
      <dgm:spPr/>
    </dgm:pt>
    <dgm:pt modelId="{D9684B3D-747F-49BC-A29D-DFA797855E47}" type="pres">
      <dgm:prSet presAssocID="{7F26C3EA-592E-4BB0-AA2F-7A7B34C0A9E2}" presName="hierRoot2" presStyleCnt="0"/>
      <dgm:spPr/>
    </dgm:pt>
    <dgm:pt modelId="{37A9243B-39A0-4F4F-BF43-BEB2A5B60A83}" type="pres">
      <dgm:prSet presAssocID="{7F26C3EA-592E-4BB0-AA2F-7A7B34C0A9E2}" presName="composite2" presStyleCnt="0"/>
      <dgm:spPr/>
    </dgm:pt>
    <dgm:pt modelId="{BD11416D-4CB0-4D6E-B1E6-5D8ABD463F1C}" type="pres">
      <dgm:prSet presAssocID="{7F26C3EA-592E-4BB0-AA2F-7A7B34C0A9E2}" presName="image2" presStyleLbl="node2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A46BDA9E-A87B-4847-8532-6C0658D92987}" type="pres">
      <dgm:prSet presAssocID="{7F26C3EA-592E-4BB0-AA2F-7A7B34C0A9E2}" presName="text2" presStyleLbl="revTx" presStyleIdx="3" presStyleCnt="9">
        <dgm:presLayoutVars>
          <dgm:chPref val="3"/>
        </dgm:presLayoutVars>
      </dgm:prSet>
      <dgm:spPr/>
    </dgm:pt>
    <dgm:pt modelId="{67AD4774-0CEA-476D-B21D-398B8BA57714}" type="pres">
      <dgm:prSet presAssocID="{7F26C3EA-592E-4BB0-AA2F-7A7B34C0A9E2}" presName="hierChild3" presStyleCnt="0"/>
      <dgm:spPr/>
    </dgm:pt>
    <dgm:pt modelId="{D41E28A0-CD02-4553-AEAE-0EE1C7172439}" type="pres">
      <dgm:prSet presAssocID="{C1FF9A82-2D19-49E6-A9F5-225F86E79F5E}" presName="Name17" presStyleLbl="parChTrans1D3" presStyleIdx="1" presStyleCnt="5"/>
      <dgm:spPr/>
    </dgm:pt>
    <dgm:pt modelId="{41F3C8E2-2964-4475-B9FA-B56E8F0A0F35}" type="pres">
      <dgm:prSet presAssocID="{87097463-9BF2-4378-BD59-50E12C7B391F}" presName="hierRoot3" presStyleCnt="0"/>
      <dgm:spPr/>
    </dgm:pt>
    <dgm:pt modelId="{B2D47064-1E37-46CB-9B91-AA3E272B94AE}" type="pres">
      <dgm:prSet presAssocID="{87097463-9BF2-4378-BD59-50E12C7B391F}" presName="composite3" presStyleCnt="0"/>
      <dgm:spPr/>
    </dgm:pt>
    <dgm:pt modelId="{8A84F1C4-92FE-43C6-9BED-48C6E7DB8F73}" type="pres">
      <dgm:prSet presAssocID="{87097463-9BF2-4378-BD59-50E12C7B391F}" presName="image3" presStyleLbl="node3" presStyleIdx="1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2E8ABDCA-3A7B-40B8-A5A4-625583F82B25}" type="pres">
      <dgm:prSet presAssocID="{87097463-9BF2-4378-BD59-50E12C7B391F}" presName="text3" presStyleLbl="revTx" presStyleIdx="4" presStyleCnt="9">
        <dgm:presLayoutVars>
          <dgm:chPref val="3"/>
        </dgm:presLayoutVars>
      </dgm:prSet>
      <dgm:spPr/>
    </dgm:pt>
    <dgm:pt modelId="{E72D4707-907B-43B0-A507-8A67E9017DA5}" type="pres">
      <dgm:prSet presAssocID="{87097463-9BF2-4378-BD59-50E12C7B391F}" presName="hierChild4" presStyleCnt="0"/>
      <dgm:spPr/>
    </dgm:pt>
    <dgm:pt modelId="{FB4FD808-B44B-4A80-8CD0-3A7BD9FF6841}" type="pres">
      <dgm:prSet presAssocID="{46FCDA2C-F44B-445A-A826-40814A0FE1D6}" presName="Name17" presStyleLbl="parChTrans1D3" presStyleIdx="2" presStyleCnt="5"/>
      <dgm:spPr/>
    </dgm:pt>
    <dgm:pt modelId="{B1E27890-1A36-4401-AC5C-F81179B2C39B}" type="pres">
      <dgm:prSet presAssocID="{585D343B-2383-499C-ADF2-80244D830F00}" presName="hierRoot3" presStyleCnt="0"/>
      <dgm:spPr/>
    </dgm:pt>
    <dgm:pt modelId="{F3E14094-7D7D-4AC1-9BD4-CD13178566F8}" type="pres">
      <dgm:prSet presAssocID="{585D343B-2383-499C-ADF2-80244D830F00}" presName="composite3" presStyleCnt="0"/>
      <dgm:spPr/>
    </dgm:pt>
    <dgm:pt modelId="{7A2D2992-7A3C-4F8C-8F8B-F3FC1091C204}" type="pres">
      <dgm:prSet presAssocID="{585D343B-2383-499C-ADF2-80244D830F00}" presName="image3" presStyleLbl="node3" presStyleIdx="2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</dgm:pt>
    <dgm:pt modelId="{B7C8F48A-3585-46C5-A2AC-FD2C2AEE7A3C}" type="pres">
      <dgm:prSet presAssocID="{585D343B-2383-499C-ADF2-80244D830F00}" presName="text3" presStyleLbl="revTx" presStyleIdx="5" presStyleCnt="9">
        <dgm:presLayoutVars>
          <dgm:chPref val="3"/>
        </dgm:presLayoutVars>
      </dgm:prSet>
      <dgm:spPr/>
    </dgm:pt>
    <dgm:pt modelId="{6C5B9989-2E49-41E0-ACD5-930DD47A7E40}" type="pres">
      <dgm:prSet presAssocID="{585D343B-2383-499C-ADF2-80244D830F00}" presName="hierChild4" presStyleCnt="0"/>
      <dgm:spPr/>
    </dgm:pt>
    <dgm:pt modelId="{451C3BA7-D051-4393-A679-E49A91F216B0}" type="pres">
      <dgm:prSet presAssocID="{A20F680E-0D36-4736-A4FF-071404411A1A}" presName="Name17" presStyleLbl="parChTrans1D3" presStyleIdx="3" presStyleCnt="5"/>
      <dgm:spPr/>
    </dgm:pt>
    <dgm:pt modelId="{3CD25609-D38E-476B-80D7-A9F49F5637DF}" type="pres">
      <dgm:prSet presAssocID="{6718BB32-9DF3-4185-811F-F14CF3E3334E}" presName="hierRoot3" presStyleCnt="0"/>
      <dgm:spPr/>
    </dgm:pt>
    <dgm:pt modelId="{AC920CD7-CE8B-4453-ABD1-A0525869D479}" type="pres">
      <dgm:prSet presAssocID="{6718BB32-9DF3-4185-811F-F14CF3E3334E}" presName="composite3" presStyleCnt="0"/>
      <dgm:spPr/>
    </dgm:pt>
    <dgm:pt modelId="{453720F8-203F-47F1-9AEF-36E26A607A2E}" type="pres">
      <dgm:prSet presAssocID="{6718BB32-9DF3-4185-811F-F14CF3E3334E}" presName="image3" presStyleLbl="node3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EC8DA9D6-097F-46AE-9E0D-E2FD677196E1}" type="pres">
      <dgm:prSet presAssocID="{6718BB32-9DF3-4185-811F-F14CF3E3334E}" presName="text3" presStyleLbl="revTx" presStyleIdx="6" presStyleCnt="9">
        <dgm:presLayoutVars>
          <dgm:chPref val="3"/>
        </dgm:presLayoutVars>
      </dgm:prSet>
      <dgm:spPr/>
    </dgm:pt>
    <dgm:pt modelId="{E1369B24-344E-45FD-9607-556D7E5A1846}" type="pres">
      <dgm:prSet presAssocID="{6718BB32-9DF3-4185-811F-F14CF3E3334E}" presName="hierChild4" presStyleCnt="0"/>
      <dgm:spPr/>
    </dgm:pt>
    <dgm:pt modelId="{764ABB26-461F-4919-B81E-B083CFD47FB0}" type="pres">
      <dgm:prSet presAssocID="{52C6390D-AD9F-4C04-94E5-F599BCA295A2}" presName="Name17" presStyleLbl="parChTrans1D3" presStyleIdx="4" presStyleCnt="5"/>
      <dgm:spPr/>
    </dgm:pt>
    <dgm:pt modelId="{59E0CF1A-B53D-49B9-BB63-067BB46DDBE1}" type="pres">
      <dgm:prSet presAssocID="{E280F435-7E1E-43C0-BE28-96DB4BD74EA4}" presName="hierRoot3" presStyleCnt="0"/>
      <dgm:spPr/>
    </dgm:pt>
    <dgm:pt modelId="{864A3B7E-A39D-4E85-BE7B-CE20BA06EA6E}" type="pres">
      <dgm:prSet presAssocID="{E280F435-7E1E-43C0-BE28-96DB4BD74EA4}" presName="composite3" presStyleCnt="0"/>
      <dgm:spPr/>
    </dgm:pt>
    <dgm:pt modelId="{87FF84B6-3750-433E-AFD7-4B6B445F200F}" type="pres">
      <dgm:prSet presAssocID="{E280F435-7E1E-43C0-BE28-96DB4BD74EA4}" presName="image3" presStyleLbl="node3" presStyleIdx="4" presStyleCnt="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EEB3AF2C-AC47-464A-AC57-FD1D6540552F}" type="pres">
      <dgm:prSet presAssocID="{E280F435-7E1E-43C0-BE28-96DB4BD74EA4}" presName="text3" presStyleLbl="revTx" presStyleIdx="7" presStyleCnt="9">
        <dgm:presLayoutVars>
          <dgm:chPref val="3"/>
        </dgm:presLayoutVars>
      </dgm:prSet>
      <dgm:spPr/>
    </dgm:pt>
    <dgm:pt modelId="{867A71A9-2F51-48C7-8099-8874E40BB613}" type="pres">
      <dgm:prSet presAssocID="{E280F435-7E1E-43C0-BE28-96DB4BD74EA4}" presName="hierChild4" presStyleCnt="0"/>
      <dgm:spPr/>
    </dgm:pt>
    <dgm:pt modelId="{A9B6CA81-C8C6-4C6F-8EDE-6AC6D6DFA9FD}" type="pres">
      <dgm:prSet presAssocID="{A87BB651-F89D-472E-82F0-00CC4E06D510}" presName="Name10" presStyleLbl="parChTrans1D2" presStyleIdx="2" presStyleCnt="3"/>
      <dgm:spPr/>
    </dgm:pt>
    <dgm:pt modelId="{711F069E-64E9-482B-9B15-65D4B94C5E79}" type="pres">
      <dgm:prSet presAssocID="{AC031B50-5D8E-4D35-A54C-D9661415A803}" presName="hierRoot2" presStyleCnt="0"/>
      <dgm:spPr/>
    </dgm:pt>
    <dgm:pt modelId="{E958493D-16D3-4711-8D10-6EB3AB0B8FCB}" type="pres">
      <dgm:prSet presAssocID="{AC031B50-5D8E-4D35-A54C-D9661415A803}" presName="composite2" presStyleCnt="0"/>
      <dgm:spPr/>
    </dgm:pt>
    <dgm:pt modelId="{12ABA6FA-09DB-4619-A0CB-E6FBEA60BCB4}" type="pres">
      <dgm:prSet presAssocID="{AC031B50-5D8E-4D35-A54C-D9661415A803}" presName="image2" presStyleLbl="node2" presStyleIdx="2" presStyleCnt="3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6FEA38A-2607-4897-B723-2B31123EB0EA}" type="pres">
      <dgm:prSet presAssocID="{AC031B50-5D8E-4D35-A54C-D9661415A803}" presName="text2" presStyleLbl="revTx" presStyleIdx="8" presStyleCnt="9">
        <dgm:presLayoutVars>
          <dgm:chPref val="3"/>
        </dgm:presLayoutVars>
      </dgm:prSet>
      <dgm:spPr/>
    </dgm:pt>
    <dgm:pt modelId="{1044A4F4-17E3-42B9-8AF4-CBF16E232490}" type="pres">
      <dgm:prSet presAssocID="{AC031B50-5D8E-4D35-A54C-D9661415A803}" presName="hierChild3" presStyleCnt="0"/>
      <dgm:spPr/>
    </dgm:pt>
  </dgm:ptLst>
  <dgm:cxnLst>
    <dgm:cxn modelId="{E6D4AE06-4B9C-4F32-8013-8217B494B6D1}" type="presOf" srcId="{12C1DD34-7E01-45DB-AD77-3CB54D265EE6}" destId="{1E743EBD-D28A-42DF-B2F1-E68C9DF3CDBD}" srcOrd="0" destOrd="0" presId="urn:microsoft.com/office/officeart/2009/layout/CirclePictureHierarchy"/>
    <dgm:cxn modelId="{A0598A0A-7C4E-4EB2-A777-B20B2D39AFF8}" srcId="{753254B6-F4FE-4ED2-8546-5980DD5E208B}" destId="{AC031B50-5D8E-4D35-A54C-D9661415A803}" srcOrd="2" destOrd="0" parTransId="{A87BB651-F89D-472E-82F0-00CC4E06D510}" sibTransId="{1D375001-8E1D-4E23-BE13-807303289BB7}"/>
    <dgm:cxn modelId="{BAFFD90E-A1EC-4392-8EEF-B4811E814FB8}" type="presOf" srcId="{A20F680E-0D36-4736-A4FF-071404411A1A}" destId="{451C3BA7-D051-4393-A679-E49A91F216B0}" srcOrd="0" destOrd="0" presId="urn:microsoft.com/office/officeart/2009/layout/CirclePictureHierarchy"/>
    <dgm:cxn modelId="{F848AF20-BE61-43F2-AC06-CDA085139FB5}" type="presOf" srcId="{E280F435-7E1E-43C0-BE28-96DB4BD74EA4}" destId="{EEB3AF2C-AC47-464A-AC57-FD1D6540552F}" srcOrd="0" destOrd="0" presId="urn:microsoft.com/office/officeart/2009/layout/CirclePictureHierarchy"/>
    <dgm:cxn modelId="{FDEFC928-84FF-48CB-8B2E-1F748D4C4615}" srcId="{052B2725-06F4-4A19-995F-4B2F96EA8E34}" destId="{753254B6-F4FE-4ED2-8546-5980DD5E208B}" srcOrd="0" destOrd="0" parTransId="{476C499B-8A3A-4CEE-97B6-999F6E6C3A80}" sibTransId="{C2D9560F-2794-4423-93DA-626568F62D1A}"/>
    <dgm:cxn modelId="{F8F89C2D-1B28-4D6E-A7C4-2F40013C560E}" srcId="{2115587D-D984-40C3-8930-3EDB990E49E7}" destId="{EA7C0B37-2CAF-4F7F-8C0C-8B053A419507}" srcOrd="0" destOrd="0" parTransId="{12C1DD34-7E01-45DB-AD77-3CB54D265EE6}" sibTransId="{1E421AD2-F4B2-45B1-BFF7-7645A2326DC1}"/>
    <dgm:cxn modelId="{21B64D3D-B434-4E61-A0A9-D9535072840F}" type="presOf" srcId="{2115587D-D984-40C3-8930-3EDB990E49E7}" destId="{5EF2B4D3-E35E-4294-9170-3CE4BE6BD3FD}" srcOrd="0" destOrd="0" presId="urn:microsoft.com/office/officeart/2009/layout/CirclePictureHierarchy"/>
    <dgm:cxn modelId="{16BC0043-31DC-456C-A98C-024D4E55563E}" type="presOf" srcId="{C1FF9A82-2D19-49E6-A9F5-225F86E79F5E}" destId="{D41E28A0-CD02-4553-AEAE-0EE1C7172439}" srcOrd="0" destOrd="0" presId="urn:microsoft.com/office/officeart/2009/layout/CirclePictureHierarchy"/>
    <dgm:cxn modelId="{7C86EA68-75C7-41C5-A882-EFB817B937CF}" type="presOf" srcId="{EA7C0B37-2CAF-4F7F-8C0C-8B053A419507}" destId="{3DE8F613-F69D-4159-AC4D-039B0B7B1FCB}" srcOrd="0" destOrd="0" presId="urn:microsoft.com/office/officeart/2009/layout/CirclePictureHierarchy"/>
    <dgm:cxn modelId="{642F9F6C-F5DF-441B-AD89-8E40C5DBA3D3}" srcId="{7F26C3EA-592E-4BB0-AA2F-7A7B34C0A9E2}" destId="{87097463-9BF2-4378-BD59-50E12C7B391F}" srcOrd="0" destOrd="0" parTransId="{C1FF9A82-2D19-49E6-A9F5-225F86E79F5E}" sibTransId="{C30E365B-A13A-45FD-8CB0-DDEBDBD8BBBE}"/>
    <dgm:cxn modelId="{873EEB72-B73A-4A09-966D-93FB66ABAFCD}" type="presOf" srcId="{46FCDA2C-F44B-445A-A826-40814A0FE1D6}" destId="{FB4FD808-B44B-4A80-8CD0-3A7BD9FF6841}" srcOrd="0" destOrd="0" presId="urn:microsoft.com/office/officeart/2009/layout/CirclePictureHierarchy"/>
    <dgm:cxn modelId="{C3826D80-58D1-4A4A-9550-0A02B4627ED9}" type="presOf" srcId="{753254B6-F4FE-4ED2-8546-5980DD5E208B}" destId="{391D4D64-B012-476C-B00F-165302F95827}" srcOrd="0" destOrd="0" presId="urn:microsoft.com/office/officeart/2009/layout/CirclePictureHierarchy"/>
    <dgm:cxn modelId="{2B6DB482-2AFE-48A4-9A82-5FABDA549C07}" type="presOf" srcId="{CAA2C3AA-A63D-40A0-B790-6CDA8DF743DE}" destId="{3D7C5AE2-CF45-4678-84B8-DE8368656316}" srcOrd="0" destOrd="0" presId="urn:microsoft.com/office/officeart/2009/layout/CirclePictureHierarchy"/>
    <dgm:cxn modelId="{72ACF584-7574-4E11-A73F-F403E0676B9B}" type="presOf" srcId="{AD5E5C2A-7CFA-4B36-8C53-5612B2DD4D63}" destId="{216FEEF2-C0E9-42B3-9967-615459A69E86}" srcOrd="0" destOrd="0" presId="urn:microsoft.com/office/officeart/2009/layout/CirclePictureHierarchy"/>
    <dgm:cxn modelId="{E360EF90-5D02-49F1-9570-2AA195E22EF3}" srcId="{7F26C3EA-592E-4BB0-AA2F-7A7B34C0A9E2}" destId="{E280F435-7E1E-43C0-BE28-96DB4BD74EA4}" srcOrd="3" destOrd="0" parTransId="{52C6390D-AD9F-4C04-94E5-F599BCA295A2}" sibTransId="{E0B78664-E7EB-4653-BD7E-15EAFBAA1743}"/>
    <dgm:cxn modelId="{CF820797-466B-4473-BBF7-8AEA51FF9FB8}" srcId="{7F26C3EA-592E-4BB0-AA2F-7A7B34C0A9E2}" destId="{585D343B-2383-499C-ADF2-80244D830F00}" srcOrd="1" destOrd="0" parTransId="{46FCDA2C-F44B-445A-A826-40814A0FE1D6}" sibTransId="{08DFA9D0-16B9-410B-AECA-237413D81833}"/>
    <dgm:cxn modelId="{CFD27A98-7A59-4912-9F86-45AB4646A031}" srcId="{7F26C3EA-592E-4BB0-AA2F-7A7B34C0A9E2}" destId="{6718BB32-9DF3-4185-811F-F14CF3E3334E}" srcOrd="2" destOrd="0" parTransId="{A20F680E-0D36-4736-A4FF-071404411A1A}" sibTransId="{42FF8577-6409-4D9E-9CA4-96269C1EB3C6}"/>
    <dgm:cxn modelId="{FF77A5B1-4F14-44F8-9ECD-9E0FEF0EB5C2}" type="presOf" srcId="{585D343B-2383-499C-ADF2-80244D830F00}" destId="{B7C8F48A-3585-46C5-A2AC-FD2C2AEE7A3C}" srcOrd="0" destOrd="0" presId="urn:microsoft.com/office/officeart/2009/layout/CirclePictureHierarchy"/>
    <dgm:cxn modelId="{C341D3B2-567C-42C2-A322-EBB292B57D6D}" type="presOf" srcId="{AC031B50-5D8E-4D35-A54C-D9661415A803}" destId="{56FEA38A-2607-4897-B723-2B31123EB0EA}" srcOrd="0" destOrd="0" presId="urn:microsoft.com/office/officeart/2009/layout/CirclePictureHierarchy"/>
    <dgm:cxn modelId="{76CE43B4-8B6B-433A-BD57-4FA17A3C2199}" type="presOf" srcId="{A87BB651-F89D-472E-82F0-00CC4E06D510}" destId="{A9B6CA81-C8C6-4C6F-8EDE-6AC6D6DFA9FD}" srcOrd="0" destOrd="0" presId="urn:microsoft.com/office/officeart/2009/layout/CirclePictureHierarchy"/>
    <dgm:cxn modelId="{C5DB68BB-D288-466C-99CB-102D6EADAC2C}" srcId="{753254B6-F4FE-4ED2-8546-5980DD5E208B}" destId="{2115587D-D984-40C3-8930-3EDB990E49E7}" srcOrd="0" destOrd="0" parTransId="{AD5E5C2A-7CFA-4B36-8C53-5612B2DD4D63}" sibTransId="{29A3972B-45EE-4B83-8EB4-490AC8373E06}"/>
    <dgm:cxn modelId="{681AEDBD-57E4-433D-BFFD-9A2231CB2362}" type="presOf" srcId="{6718BB32-9DF3-4185-811F-F14CF3E3334E}" destId="{EC8DA9D6-097F-46AE-9E0D-E2FD677196E1}" srcOrd="0" destOrd="0" presId="urn:microsoft.com/office/officeart/2009/layout/CirclePictureHierarchy"/>
    <dgm:cxn modelId="{598C3ECF-4236-4EA8-B75F-D71CA6454CB5}" srcId="{753254B6-F4FE-4ED2-8546-5980DD5E208B}" destId="{7F26C3EA-592E-4BB0-AA2F-7A7B34C0A9E2}" srcOrd="1" destOrd="0" parTransId="{CAA2C3AA-A63D-40A0-B790-6CDA8DF743DE}" sibTransId="{18C7A5B1-FF7F-4CC2-B86C-B71DFC35A8F5}"/>
    <dgm:cxn modelId="{AF8DB3CF-C2F6-4755-950D-29E28578D7D1}" type="presOf" srcId="{7F26C3EA-592E-4BB0-AA2F-7A7B34C0A9E2}" destId="{A46BDA9E-A87B-4847-8532-6C0658D92987}" srcOrd="0" destOrd="0" presId="urn:microsoft.com/office/officeart/2009/layout/CirclePictureHierarchy"/>
    <dgm:cxn modelId="{E3907EE4-38A2-45AA-8D9E-71A66DD1DEC4}" type="presOf" srcId="{87097463-9BF2-4378-BD59-50E12C7B391F}" destId="{2E8ABDCA-3A7B-40B8-A5A4-625583F82B25}" srcOrd="0" destOrd="0" presId="urn:microsoft.com/office/officeart/2009/layout/CirclePictureHierarchy"/>
    <dgm:cxn modelId="{3DAB00EA-FA6A-4078-87C6-6BF2CF102CFB}" type="presOf" srcId="{52C6390D-AD9F-4C04-94E5-F599BCA295A2}" destId="{764ABB26-461F-4919-B81E-B083CFD47FB0}" srcOrd="0" destOrd="0" presId="urn:microsoft.com/office/officeart/2009/layout/CirclePictureHierarchy"/>
    <dgm:cxn modelId="{D7F402FF-1E2B-40B8-972F-54B3F34DAA23}" type="presOf" srcId="{052B2725-06F4-4A19-995F-4B2F96EA8E34}" destId="{79697E9D-68DD-4BA9-9E91-36389EDC76A3}" srcOrd="0" destOrd="0" presId="urn:microsoft.com/office/officeart/2009/layout/CirclePictureHierarchy"/>
    <dgm:cxn modelId="{170A7D46-2F3F-45F1-90A9-427AD52B03B3}" type="presParOf" srcId="{79697E9D-68DD-4BA9-9E91-36389EDC76A3}" destId="{958727FE-64D4-4A2F-BFAC-121CF5E6DE66}" srcOrd="0" destOrd="0" presId="urn:microsoft.com/office/officeart/2009/layout/CirclePictureHierarchy"/>
    <dgm:cxn modelId="{477D31DC-890D-40CC-9F11-B7CA7C1093F5}" type="presParOf" srcId="{958727FE-64D4-4A2F-BFAC-121CF5E6DE66}" destId="{0724B96B-B2F8-4E20-A652-0344A494E6D8}" srcOrd="0" destOrd="0" presId="urn:microsoft.com/office/officeart/2009/layout/CirclePictureHierarchy"/>
    <dgm:cxn modelId="{F7B19105-E200-43A0-B880-7B24354C1DBD}" type="presParOf" srcId="{0724B96B-B2F8-4E20-A652-0344A494E6D8}" destId="{1D6A390A-5D21-4471-8118-836642373108}" srcOrd="0" destOrd="0" presId="urn:microsoft.com/office/officeart/2009/layout/CirclePictureHierarchy"/>
    <dgm:cxn modelId="{E312D065-460F-4F33-B7FA-1B6381CD1958}" type="presParOf" srcId="{0724B96B-B2F8-4E20-A652-0344A494E6D8}" destId="{391D4D64-B012-476C-B00F-165302F95827}" srcOrd="1" destOrd="0" presId="urn:microsoft.com/office/officeart/2009/layout/CirclePictureHierarchy"/>
    <dgm:cxn modelId="{E122915E-3431-4F97-82B9-EAA4BD5568AE}" type="presParOf" srcId="{958727FE-64D4-4A2F-BFAC-121CF5E6DE66}" destId="{7CF60304-B5A0-4556-8182-14577EDC0B84}" srcOrd="1" destOrd="0" presId="urn:microsoft.com/office/officeart/2009/layout/CirclePictureHierarchy"/>
    <dgm:cxn modelId="{D0F08E38-CE91-4D53-8FBD-FE64D578910F}" type="presParOf" srcId="{7CF60304-B5A0-4556-8182-14577EDC0B84}" destId="{216FEEF2-C0E9-42B3-9967-615459A69E86}" srcOrd="0" destOrd="0" presId="urn:microsoft.com/office/officeart/2009/layout/CirclePictureHierarchy"/>
    <dgm:cxn modelId="{86665945-F6C0-43E0-9AEE-5CA4E9B718D1}" type="presParOf" srcId="{7CF60304-B5A0-4556-8182-14577EDC0B84}" destId="{4DC49D23-7463-4195-925B-B609E0B42570}" srcOrd="1" destOrd="0" presId="urn:microsoft.com/office/officeart/2009/layout/CirclePictureHierarchy"/>
    <dgm:cxn modelId="{680434CF-DD4A-497E-BEFD-7E33918C96A4}" type="presParOf" srcId="{4DC49D23-7463-4195-925B-B609E0B42570}" destId="{0FE7569B-8323-4FB8-B387-70AEC12C14B9}" srcOrd="0" destOrd="0" presId="urn:microsoft.com/office/officeart/2009/layout/CirclePictureHierarchy"/>
    <dgm:cxn modelId="{16E7D022-0EB5-4C66-AFD1-E56EE2D707FF}" type="presParOf" srcId="{0FE7569B-8323-4FB8-B387-70AEC12C14B9}" destId="{BDBCEC11-C397-41E6-96D5-748C290BFF10}" srcOrd="0" destOrd="0" presId="urn:microsoft.com/office/officeart/2009/layout/CirclePictureHierarchy"/>
    <dgm:cxn modelId="{C7F8050F-515E-4DA5-A4C6-3FF2E7D10DC0}" type="presParOf" srcId="{0FE7569B-8323-4FB8-B387-70AEC12C14B9}" destId="{5EF2B4D3-E35E-4294-9170-3CE4BE6BD3FD}" srcOrd="1" destOrd="0" presId="urn:microsoft.com/office/officeart/2009/layout/CirclePictureHierarchy"/>
    <dgm:cxn modelId="{BEB7AE6C-BCA1-4F35-B1B4-80B5EC14F4D2}" type="presParOf" srcId="{4DC49D23-7463-4195-925B-B609E0B42570}" destId="{26006CC7-344A-4D96-AF0F-B63B78AACD68}" srcOrd="1" destOrd="0" presId="urn:microsoft.com/office/officeart/2009/layout/CirclePictureHierarchy"/>
    <dgm:cxn modelId="{4D1EE486-8B3E-4BBB-A2F0-C01053BF59C0}" type="presParOf" srcId="{26006CC7-344A-4D96-AF0F-B63B78AACD68}" destId="{1E743EBD-D28A-42DF-B2F1-E68C9DF3CDBD}" srcOrd="0" destOrd="0" presId="urn:microsoft.com/office/officeart/2009/layout/CirclePictureHierarchy"/>
    <dgm:cxn modelId="{44E76F35-5A11-4DE8-A5E2-A1675639C446}" type="presParOf" srcId="{26006CC7-344A-4D96-AF0F-B63B78AACD68}" destId="{C7169360-7C51-49E5-88FE-73941049476E}" srcOrd="1" destOrd="0" presId="urn:microsoft.com/office/officeart/2009/layout/CirclePictureHierarchy"/>
    <dgm:cxn modelId="{0A0FAAAD-B29F-4481-ACF2-CFFF43D7668B}" type="presParOf" srcId="{C7169360-7C51-49E5-88FE-73941049476E}" destId="{80AFA677-F5AC-482C-8914-A0480A50A113}" srcOrd="0" destOrd="0" presId="urn:microsoft.com/office/officeart/2009/layout/CirclePictureHierarchy"/>
    <dgm:cxn modelId="{4B00D6DD-B681-4042-828F-7690A152AC03}" type="presParOf" srcId="{80AFA677-F5AC-482C-8914-A0480A50A113}" destId="{EBC30E53-AD2A-483E-8ED2-3D3B74737ABC}" srcOrd="0" destOrd="0" presId="urn:microsoft.com/office/officeart/2009/layout/CirclePictureHierarchy"/>
    <dgm:cxn modelId="{583242D1-14A8-4900-9913-270144DE606E}" type="presParOf" srcId="{80AFA677-F5AC-482C-8914-A0480A50A113}" destId="{3DE8F613-F69D-4159-AC4D-039B0B7B1FCB}" srcOrd="1" destOrd="0" presId="urn:microsoft.com/office/officeart/2009/layout/CirclePictureHierarchy"/>
    <dgm:cxn modelId="{671ACC93-EEA6-40FD-A125-87542B559504}" type="presParOf" srcId="{C7169360-7C51-49E5-88FE-73941049476E}" destId="{18020625-AF1E-4A56-9264-0A0755462B22}" srcOrd="1" destOrd="0" presId="urn:microsoft.com/office/officeart/2009/layout/CirclePictureHierarchy"/>
    <dgm:cxn modelId="{D776056D-CA56-4DB0-8AA3-06763E78B624}" type="presParOf" srcId="{7CF60304-B5A0-4556-8182-14577EDC0B84}" destId="{3D7C5AE2-CF45-4678-84B8-DE8368656316}" srcOrd="2" destOrd="0" presId="urn:microsoft.com/office/officeart/2009/layout/CirclePictureHierarchy"/>
    <dgm:cxn modelId="{D86B2D4F-EBD0-431F-8CDE-2211E4285812}" type="presParOf" srcId="{7CF60304-B5A0-4556-8182-14577EDC0B84}" destId="{D9684B3D-747F-49BC-A29D-DFA797855E47}" srcOrd="3" destOrd="0" presId="urn:microsoft.com/office/officeart/2009/layout/CirclePictureHierarchy"/>
    <dgm:cxn modelId="{2C99DAB2-C4C9-44AD-80F2-360BA9626767}" type="presParOf" srcId="{D9684B3D-747F-49BC-A29D-DFA797855E47}" destId="{37A9243B-39A0-4F4F-BF43-BEB2A5B60A83}" srcOrd="0" destOrd="0" presId="urn:microsoft.com/office/officeart/2009/layout/CirclePictureHierarchy"/>
    <dgm:cxn modelId="{F33A6D0A-1504-4527-899A-997B889DA462}" type="presParOf" srcId="{37A9243B-39A0-4F4F-BF43-BEB2A5B60A83}" destId="{BD11416D-4CB0-4D6E-B1E6-5D8ABD463F1C}" srcOrd="0" destOrd="0" presId="urn:microsoft.com/office/officeart/2009/layout/CirclePictureHierarchy"/>
    <dgm:cxn modelId="{D63F37AF-BCAE-4D6F-8D9A-D5F8E7C37EFE}" type="presParOf" srcId="{37A9243B-39A0-4F4F-BF43-BEB2A5B60A83}" destId="{A46BDA9E-A87B-4847-8532-6C0658D92987}" srcOrd="1" destOrd="0" presId="urn:microsoft.com/office/officeart/2009/layout/CirclePictureHierarchy"/>
    <dgm:cxn modelId="{A32677C2-ECA5-457E-846E-87982A031AD8}" type="presParOf" srcId="{D9684B3D-747F-49BC-A29D-DFA797855E47}" destId="{67AD4774-0CEA-476D-B21D-398B8BA57714}" srcOrd="1" destOrd="0" presId="urn:microsoft.com/office/officeart/2009/layout/CirclePictureHierarchy"/>
    <dgm:cxn modelId="{D118D5FB-B3BD-4A42-818A-0D748D116E87}" type="presParOf" srcId="{67AD4774-0CEA-476D-B21D-398B8BA57714}" destId="{D41E28A0-CD02-4553-AEAE-0EE1C7172439}" srcOrd="0" destOrd="0" presId="urn:microsoft.com/office/officeart/2009/layout/CirclePictureHierarchy"/>
    <dgm:cxn modelId="{7D9EDF0F-51D6-47EB-9B08-830D7A1F8E5F}" type="presParOf" srcId="{67AD4774-0CEA-476D-B21D-398B8BA57714}" destId="{41F3C8E2-2964-4475-B9FA-B56E8F0A0F35}" srcOrd="1" destOrd="0" presId="urn:microsoft.com/office/officeart/2009/layout/CirclePictureHierarchy"/>
    <dgm:cxn modelId="{1DF97B42-9DC3-497B-8879-E21C8E36DFA6}" type="presParOf" srcId="{41F3C8E2-2964-4475-B9FA-B56E8F0A0F35}" destId="{B2D47064-1E37-46CB-9B91-AA3E272B94AE}" srcOrd="0" destOrd="0" presId="urn:microsoft.com/office/officeart/2009/layout/CirclePictureHierarchy"/>
    <dgm:cxn modelId="{F233F3B7-5AD3-4992-8DF8-418BFB05E075}" type="presParOf" srcId="{B2D47064-1E37-46CB-9B91-AA3E272B94AE}" destId="{8A84F1C4-92FE-43C6-9BED-48C6E7DB8F73}" srcOrd="0" destOrd="0" presId="urn:microsoft.com/office/officeart/2009/layout/CirclePictureHierarchy"/>
    <dgm:cxn modelId="{31741D00-F4F0-47D8-A2BC-6A8D7A330D27}" type="presParOf" srcId="{B2D47064-1E37-46CB-9B91-AA3E272B94AE}" destId="{2E8ABDCA-3A7B-40B8-A5A4-625583F82B25}" srcOrd="1" destOrd="0" presId="urn:microsoft.com/office/officeart/2009/layout/CirclePictureHierarchy"/>
    <dgm:cxn modelId="{C835C00F-40CC-4CDA-B37F-DBF814CCB13E}" type="presParOf" srcId="{41F3C8E2-2964-4475-B9FA-B56E8F0A0F35}" destId="{E72D4707-907B-43B0-A507-8A67E9017DA5}" srcOrd="1" destOrd="0" presId="urn:microsoft.com/office/officeart/2009/layout/CirclePictureHierarchy"/>
    <dgm:cxn modelId="{C370C986-1566-49C4-8CA2-431F68CD4468}" type="presParOf" srcId="{67AD4774-0CEA-476D-B21D-398B8BA57714}" destId="{FB4FD808-B44B-4A80-8CD0-3A7BD9FF6841}" srcOrd="2" destOrd="0" presId="urn:microsoft.com/office/officeart/2009/layout/CirclePictureHierarchy"/>
    <dgm:cxn modelId="{27F7B50B-88B4-4B35-889C-D87E0247AE2B}" type="presParOf" srcId="{67AD4774-0CEA-476D-B21D-398B8BA57714}" destId="{B1E27890-1A36-4401-AC5C-F81179B2C39B}" srcOrd="3" destOrd="0" presId="urn:microsoft.com/office/officeart/2009/layout/CirclePictureHierarchy"/>
    <dgm:cxn modelId="{353A0F6E-583A-43FA-A565-2C8A100F8613}" type="presParOf" srcId="{B1E27890-1A36-4401-AC5C-F81179B2C39B}" destId="{F3E14094-7D7D-4AC1-9BD4-CD13178566F8}" srcOrd="0" destOrd="0" presId="urn:microsoft.com/office/officeart/2009/layout/CirclePictureHierarchy"/>
    <dgm:cxn modelId="{CBCED029-AE43-401A-9E30-26A0C7AB9169}" type="presParOf" srcId="{F3E14094-7D7D-4AC1-9BD4-CD13178566F8}" destId="{7A2D2992-7A3C-4F8C-8F8B-F3FC1091C204}" srcOrd="0" destOrd="0" presId="urn:microsoft.com/office/officeart/2009/layout/CirclePictureHierarchy"/>
    <dgm:cxn modelId="{AF931E57-1C1F-41D0-A672-5B36496DD793}" type="presParOf" srcId="{F3E14094-7D7D-4AC1-9BD4-CD13178566F8}" destId="{B7C8F48A-3585-46C5-A2AC-FD2C2AEE7A3C}" srcOrd="1" destOrd="0" presId="urn:microsoft.com/office/officeart/2009/layout/CirclePictureHierarchy"/>
    <dgm:cxn modelId="{E0F090A8-D8B4-4378-BB21-BEB49A364623}" type="presParOf" srcId="{B1E27890-1A36-4401-AC5C-F81179B2C39B}" destId="{6C5B9989-2E49-41E0-ACD5-930DD47A7E40}" srcOrd="1" destOrd="0" presId="urn:microsoft.com/office/officeart/2009/layout/CirclePictureHierarchy"/>
    <dgm:cxn modelId="{AFD2122D-7DB8-41B9-8EA2-2A6031510527}" type="presParOf" srcId="{67AD4774-0CEA-476D-B21D-398B8BA57714}" destId="{451C3BA7-D051-4393-A679-E49A91F216B0}" srcOrd="4" destOrd="0" presId="urn:microsoft.com/office/officeart/2009/layout/CirclePictureHierarchy"/>
    <dgm:cxn modelId="{C3533E2F-BCCB-454E-9C96-04C73A1B1E0C}" type="presParOf" srcId="{67AD4774-0CEA-476D-B21D-398B8BA57714}" destId="{3CD25609-D38E-476B-80D7-A9F49F5637DF}" srcOrd="5" destOrd="0" presId="urn:microsoft.com/office/officeart/2009/layout/CirclePictureHierarchy"/>
    <dgm:cxn modelId="{B3E7830A-2A5E-497B-A9BB-1E779049B21A}" type="presParOf" srcId="{3CD25609-D38E-476B-80D7-A9F49F5637DF}" destId="{AC920CD7-CE8B-4453-ABD1-A0525869D479}" srcOrd="0" destOrd="0" presId="urn:microsoft.com/office/officeart/2009/layout/CirclePictureHierarchy"/>
    <dgm:cxn modelId="{B2935C27-98C4-48C4-B940-9F8F0A9C381B}" type="presParOf" srcId="{AC920CD7-CE8B-4453-ABD1-A0525869D479}" destId="{453720F8-203F-47F1-9AEF-36E26A607A2E}" srcOrd="0" destOrd="0" presId="urn:microsoft.com/office/officeart/2009/layout/CirclePictureHierarchy"/>
    <dgm:cxn modelId="{A2D38654-AA06-44CA-A9C2-4871407A41B6}" type="presParOf" srcId="{AC920CD7-CE8B-4453-ABD1-A0525869D479}" destId="{EC8DA9D6-097F-46AE-9E0D-E2FD677196E1}" srcOrd="1" destOrd="0" presId="urn:microsoft.com/office/officeart/2009/layout/CirclePictureHierarchy"/>
    <dgm:cxn modelId="{EDC38507-35CC-402D-BCAA-E45B0B9CE4AF}" type="presParOf" srcId="{3CD25609-D38E-476B-80D7-A9F49F5637DF}" destId="{E1369B24-344E-45FD-9607-556D7E5A1846}" srcOrd="1" destOrd="0" presId="urn:microsoft.com/office/officeart/2009/layout/CirclePictureHierarchy"/>
    <dgm:cxn modelId="{FEEF7D5F-0CD8-4F3C-9068-3DC07AAF9A06}" type="presParOf" srcId="{67AD4774-0CEA-476D-B21D-398B8BA57714}" destId="{764ABB26-461F-4919-B81E-B083CFD47FB0}" srcOrd="6" destOrd="0" presId="urn:microsoft.com/office/officeart/2009/layout/CirclePictureHierarchy"/>
    <dgm:cxn modelId="{75651E4B-CF6A-47BF-A804-F2532EB9E921}" type="presParOf" srcId="{67AD4774-0CEA-476D-B21D-398B8BA57714}" destId="{59E0CF1A-B53D-49B9-BB63-067BB46DDBE1}" srcOrd="7" destOrd="0" presId="urn:microsoft.com/office/officeart/2009/layout/CirclePictureHierarchy"/>
    <dgm:cxn modelId="{826B8532-317B-4471-B360-BF13C30E6F5A}" type="presParOf" srcId="{59E0CF1A-B53D-49B9-BB63-067BB46DDBE1}" destId="{864A3B7E-A39D-4E85-BE7B-CE20BA06EA6E}" srcOrd="0" destOrd="0" presId="urn:microsoft.com/office/officeart/2009/layout/CirclePictureHierarchy"/>
    <dgm:cxn modelId="{B7113376-7138-4D8C-B971-B042F2210516}" type="presParOf" srcId="{864A3B7E-A39D-4E85-BE7B-CE20BA06EA6E}" destId="{87FF84B6-3750-433E-AFD7-4B6B445F200F}" srcOrd="0" destOrd="0" presId="urn:microsoft.com/office/officeart/2009/layout/CirclePictureHierarchy"/>
    <dgm:cxn modelId="{102D69EE-1ECD-4D38-A152-BF47C99F61AE}" type="presParOf" srcId="{864A3B7E-A39D-4E85-BE7B-CE20BA06EA6E}" destId="{EEB3AF2C-AC47-464A-AC57-FD1D6540552F}" srcOrd="1" destOrd="0" presId="urn:microsoft.com/office/officeart/2009/layout/CirclePictureHierarchy"/>
    <dgm:cxn modelId="{930084F7-620A-41CB-9DAB-3217CE52DA4E}" type="presParOf" srcId="{59E0CF1A-B53D-49B9-BB63-067BB46DDBE1}" destId="{867A71A9-2F51-48C7-8099-8874E40BB613}" srcOrd="1" destOrd="0" presId="urn:microsoft.com/office/officeart/2009/layout/CirclePictureHierarchy"/>
    <dgm:cxn modelId="{6B2958B6-1B75-41FE-BEDD-81F8CE3A4F49}" type="presParOf" srcId="{7CF60304-B5A0-4556-8182-14577EDC0B84}" destId="{A9B6CA81-C8C6-4C6F-8EDE-6AC6D6DFA9FD}" srcOrd="4" destOrd="0" presId="urn:microsoft.com/office/officeart/2009/layout/CirclePictureHierarchy"/>
    <dgm:cxn modelId="{B3AD503D-FA06-45E7-A349-6C4B48FB81F9}" type="presParOf" srcId="{7CF60304-B5A0-4556-8182-14577EDC0B84}" destId="{711F069E-64E9-482B-9B15-65D4B94C5E79}" srcOrd="5" destOrd="0" presId="urn:microsoft.com/office/officeart/2009/layout/CirclePictureHierarchy"/>
    <dgm:cxn modelId="{7853061A-D840-496D-B3C8-DC2B59B41D92}" type="presParOf" srcId="{711F069E-64E9-482B-9B15-65D4B94C5E79}" destId="{E958493D-16D3-4711-8D10-6EB3AB0B8FCB}" srcOrd="0" destOrd="0" presId="urn:microsoft.com/office/officeart/2009/layout/CirclePictureHierarchy"/>
    <dgm:cxn modelId="{CF96D28E-4144-4E29-8174-3813485B47E5}" type="presParOf" srcId="{E958493D-16D3-4711-8D10-6EB3AB0B8FCB}" destId="{12ABA6FA-09DB-4619-A0CB-E6FBEA60BCB4}" srcOrd="0" destOrd="0" presId="urn:microsoft.com/office/officeart/2009/layout/CirclePictureHierarchy"/>
    <dgm:cxn modelId="{7DC0138C-432C-4524-9FD9-22B9FF2572E9}" type="presParOf" srcId="{E958493D-16D3-4711-8D10-6EB3AB0B8FCB}" destId="{56FEA38A-2607-4897-B723-2B31123EB0EA}" srcOrd="1" destOrd="0" presId="urn:microsoft.com/office/officeart/2009/layout/CirclePictureHierarchy"/>
    <dgm:cxn modelId="{85B3D499-20E0-4122-8934-33997F3E34E1}" type="presParOf" srcId="{711F069E-64E9-482B-9B15-65D4B94C5E79}" destId="{1044A4F4-17E3-42B9-8AF4-CBF16E232490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2064181" cy="6271579"/>
        <a:chOff x="0" y="0"/>
        <a:chExt cx="12064181" cy="6271579"/>
      </a:xfrm>
    </dsp:grpSpPr>
    <dsp:sp modelId="{216FEEF2-C0E9-42B3-9967-615459A69E86}">
      <dsp:nvSpPr>
        <dsp:cNvPr id="5" name="Freeform 4"/>
        <dsp:cNvSpPr/>
      </dsp:nvSpPr>
      <dsp:spPr bwMode="white">
        <a:xfrm>
          <a:off x="446822" y="2197464"/>
          <a:ext cx="4300657" cy="502674"/>
        </a:xfrm>
        <a:custGeom>
          <a:avLst/>
          <a:gdLst/>
          <a:ahLst/>
          <a:cxnLst/>
          <a:pathLst>
            <a:path w="6773" h="792">
              <a:moveTo>
                <a:pt x="6773" y="0"/>
              </a:moveTo>
              <a:lnTo>
                <a:pt x="6773" y="616"/>
              </a:lnTo>
              <a:lnTo>
                <a:pt x="0" y="616"/>
              </a:lnTo>
              <a:lnTo>
                <a:pt x="0" y="792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46822" y="2197464"/>
        <a:ext cx="4300657" cy="502674"/>
      </dsp:txXfrm>
    </dsp:sp>
    <dsp:sp modelId="{1E743EBD-D28A-42DF-B2F1-E68C9DF3CDBD}">
      <dsp:nvSpPr>
        <dsp:cNvPr id="8" name="Freeform 7"/>
        <dsp:cNvSpPr/>
      </dsp:nvSpPr>
      <dsp:spPr bwMode="white">
        <a:xfrm>
          <a:off x="446822" y="3593782"/>
          <a:ext cx="0" cy="502674"/>
        </a:xfrm>
        <a:custGeom>
          <a:avLst/>
          <a:gdLst/>
          <a:ahLst/>
          <a:cxnLst/>
          <a:pathLst>
            <a:path h="792">
              <a:moveTo>
                <a:pt x="0" y="0"/>
              </a:moveTo>
              <a:lnTo>
                <a:pt x="0" y="792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46822" y="3593782"/>
        <a:ext cx="0" cy="502674"/>
      </dsp:txXfrm>
    </dsp:sp>
    <dsp:sp modelId="{3D7C5AE2-CF45-4678-84B8-DE8368656316}">
      <dsp:nvSpPr>
        <dsp:cNvPr id="11" name="Freeform 10"/>
        <dsp:cNvSpPr/>
      </dsp:nvSpPr>
      <dsp:spPr bwMode="white">
        <a:xfrm>
          <a:off x="4747479" y="2197464"/>
          <a:ext cx="1843139" cy="502674"/>
        </a:xfrm>
        <a:custGeom>
          <a:avLst/>
          <a:gdLst/>
          <a:ahLst/>
          <a:cxnLst/>
          <a:pathLst>
            <a:path w="2903" h="792">
              <a:moveTo>
                <a:pt x="0" y="0"/>
              </a:moveTo>
              <a:lnTo>
                <a:pt x="0" y="616"/>
              </a:lnTo>
              <a:lnTo>
                <a:pt x="2903" y="616"/>
              </a:lnTo>
              <a:lnTo>
                <a:pt x="2903" y="792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747479" y="2197464"/>
        <a:ext cx="1843139" cy="502674"/>
      </dsp:txXfrm>
    </dsp:sp>
    <dsp:sp modelId="{D41E28A0-CD02-4553-AEAE-0EE1C7172439}">
      <dsp:nvSpPr>
        <dsp:cNvPr id="14" name="Freeform 13"/>
        <dsp:cNvSpPr/>
      </dsp:nvSpPr>
      <dsp:spPr bwMode="white">
        <a:xfrm>
          <a:off x="2904340" y="3593782"/>
          <a:ext cx="3686278" cy="502674"/>
        </a:xfrm>
        <a:custGeom>
          <a:avLst/>
          <a:gdLst/>
          <a:ahLst/>
          <a:cxnLst/>
          <a:pathLst>
            <a:path w="5805" h="792">
              <a:moveTo>
                <a:pt x="5805" y="0"/>
              </a:moveTo>
              <a:lnTo>
                <a:pt x="5805" y="616"/>
              </a:lnTo>
              <a:lnTo>
                <a:pt x="0" y="616"/>
              </a:lnTo>
              <a:lnTo>
                <a:pt x="0" y="792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904340" y="3593782"/>
        <a:ext cx="3686278" cy="502674"/>
      </dsp:txXfrm>
    </dsp:sp>
    <dsp:sp modelId="{FB4FD808-B44B-4A80-8CD0-3A7BD9FF6841}">
      <dsp:nvSpPr>
        <dsp:cNvPr id="17" name="Freeform 16"/>
        <dsp:cNvSpPr/>
      </dsp:nvSpPr>
      <dsp:spPr bwMode="white">
        <a:xfrm>
          <a:off x="5361858" y="3593782"/>
          <a:ext cx="1228759" cy="502674"/>
        </a:xfrm>
        <a:custGeom>
          <a:avLst/>
          <a:gdLst/>
          <a:ahLst/>
          <a:cxnLst/>
          <a:pathLst>
            <a:path w="1935" h="792">
              <a:moveTo>
                <a:pt x="1935" y="0"/>
              </a:moveTo>
              <a:lnTo>
                <a:pt x="1935" y="616"/>
              </a:lnTo>
              <a:lnTo>
                <a:pt x="0" y="616"/>
              </a:lnTo>
              <a:lnTo>
                <a:pt x="0" y="792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361858" y="3593782"/>
        <a:ext cx="1228759" cy="502674"/>
      </dsp:txXfrm>
    </dsp:sp>
    <dsp:sp modelId="{451C3BA7-D051-4393-A679-E49A91F216B0}">
      <dsp:nvSpPr>
        <dsp:cNvPr id="20" name="Freeform 19"/>
        <dsp:cNvSpPr/>
      </dsp:nvSpPr>
      <dsp:spPr bwMode="white">
        <a:xfrm>
          <a:off x="6590617" y="3593782"/>
          <a:ext cx="1228759" cy="502674"/>
        </a:xfrm>
        <a:custGeom>
          <a:avLst/>
          <a:gdLst/>
          <a:ahLst/>
          <a:cxnLst/>
          <a:pathLst>
            <a:path w="1935" h="792">
              <a:moveTo>
                <a:pt x="0" y="0"/>
              </a:moveTo>
              <a:lnTo>
                <a:pt x="0" y="616"/>
              </a:lnTo>
              <a:lnTo>
                <a:pt x="1935" y="616"/>
              </a:lnTo>
              <a:lnTo>
                <a:pt x="1935" y="792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590617" y="3593782"/>
        <a:ext cx="1228759" cy="502674"/>
      </dsp:txXfrm>
    </dsp:sp>
    <dsp:sp modelId="{764ABB26-461F-4919-B81E-B083CFD47FB0}">
      <dsp:nvSpPr>
        <dsp:cNvPr id="23" name="Freeform 22"/>
        <dsp:cNvSpPr/>
      </dsp:nvSpPr>
      <dsp:spPr bwMode="white">
        <a:xfrm>
          <a:off x="6590617" y="3593782"/>
          <a:ext cx="3686278" cy="502674"/>
        </a:xfrm>
        <a:custGeom>
          <a:avLst/>
          <a:gdLst/>
          <a:ahLst/>
          <a:cxnLst/>
          <a:pathLst>
            <a:path w="5805" h="792">
              <a:moveTo>
                <a:pt x="0" y="0"/>
              </a:moveTo>
              <a:lnTo>
                <a:pt x="0" y="616"/>
              </a:lnTo>
              <a:lnTo>
                <a:pt x="5805" y="616"/>
              </a:lnTo>
              <a:lnTo>
                <a:pt x="5805" y="792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590617" y="3593782"/>
        <a:ext cx="3686278" cy="502674"/>
      </dsp:txXfrm>
    </dsp:sp>
    <dsp:sp modelId="{A9B6CA81-C8C6-4C6F-8EDE-6AC6D6DFA9FD}">
      <dsp:nvSpPr>
        <dsp:cNvPr id="26" name="Freeform 25"/>
        <dsp:cNvSpPr/>
      </dsp:nvSpPr>
      <dsp:spPr bwMode="white">
        <a:xfrm>
          <a:off x="4747479" y="2197464"/>
          <a:ext cx="4300657" cy="502674"/>
        </a:xfrm>
        <a:custGeom>
          <a:avLst/>
          <a:gdLst/>
          <a:ahLst/>
          <a:cxnLst/>
          <a:pathLst>
            <a:path w="6773" h="792">
              <a:moveTo>
                <a:pt x="0" y="0"/>
              </a:moveTo>
              <a:lnTo>
                <a:pt x="0" y="616"/>
              </a:lnTo>
              <a:lnTo>
                <a:pt x="6773" y="616"/>
              </a:lnTo>
              <a:lnTo>
                <a:pt x="6773" y="792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747479" y="2197464"/>
        <a:ext cx="4300657" cy="502674"/>
      </dsp:txXfrm>
    </dsp:sp>
    <dsp:sp modelId="{1D6A390A-5D21-4471-8118-836642373108}">
      <dsp:nvSpPr>
        <dsp:cNvPr id="3" name="Oval 2"/>
        <dsp:cNvSpPr/>
      </dsp:nvSpPr>
      <dsp:spPr bwMode="white">
        <a:xfrm>
          <a:off x="4300657" y="1303821"/>
          <a:ext cx="893643" cy="893643"/>
        </a:xfrm>
        <a:prstGeom prst="ellipse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300657" y="1303821"/>
        <a:ext cx="893643" cy="893643"/>
      </dsp:txXfrm>
    </dsp:sp>
    <dsp:sp modelId="{391D4D64-B012-476C-B00F-165302F95827}">
      <dsp:nvSpPr>
        <dsp:cNvPr id="4" name="Rectangles 3"/>
        <dsp:cNvSpPr/>
      </dsp:nvSpPr>
      <dsp:spPr bwMode="white">
        <a:xfrm>
          <a:off x="5194300" y="1281480"/>
          <a:ext cx="1340465" cy="89364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Data visualization </a:t>
          </a:r>
          <a:endParaRPr>
            <a:solidFill>
              <a:schemeClr val="tx1"/>
            </a:solidFill>
          </a:endParaRPr>
        </a:p>
      </dsp:txBody>
      <dsp:txXfrm>
        <a:off x="5194300" y="1281480"/>
        <a:ext cx="1340465" cy="893643"/>
      </dsp:txXfrm>
    </dsp:sp>
    <dsp:sp modelId="{BDBCEC11-C397-41E6-96D5-748C290BFF10}">
      <dsp:nvSpPr>
        <dsp:cNvPr id="6" name="Oval 5"/>
        <dsp:cNvSpPr/>
      </dsp:nvSpPr>
      <dsp:spPr bwMode="white">
        <a:xfrm>
          <a:off x="0" y="2700139"/>
          <a:ext cx="893643" cy="893643"/>
        </a:xfrm>
        <a:prstGeom prst="ellipse">
          <a:avLst/>
        </a:prstGeom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2700139"/>
        <a:ext cx="893643" cy="893643"/>
      </dsp:txXfrm>
    </dsp:sp>
    <dsp:sp modelId="{5EF2B4D3-E35E-4294-9170-3CE4BE6BD3FD}">
      <dsp:nvSpPr>
        <dsp:cNvPr id="7" name="Rectangles 6"/>
        <dsp:cNvSpPr/>
      </dsp:nvSpPr>
      <dsp:spPr bwMode="white">
        <a:xfrm>
          <a:off x="893643" y="2677797"/>
          <a:ext cx="1340465" cy="89364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Trends </a:t>
          </a:r>
          <a:endParaRPr>
            <a:solidFill>
              <a:schemeClr val="tx1"/>
            </a:solidFill>
          </a:endParaRPr>
        </a:p>
      </dsp:txBody>
      <dsp:txXfrm>
        <a:off x="893643" y="2677797"/>
        <a:ext cx="1340465" cy="893643"/>
      </dsp:txXfrm>
    </dsp:sp>
    <dsp:sp modelId="{EBC30E53-AD2A-483E-8ED2-3D3B74737ABC}">
      <dsp:nvSpPr>
        <dsp:cNvPr id="9" name="Oval 8"/>
        <dsp:cNvSpPr/>
      </dsp:nvSpPr>
      <dsp:spPr bwMode="white">
        <a:xfrm>
          <a:off x="0" y="4096456"/>
          <a:ext cx="893643" cy="893643"/>
        </a:xfrm>
        <a:prstGeom prst="ellipse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4096456"/>
        <a:ext cx="893643" cy="893643"/>
      </dsp:txXfrm>
    </dsp:sp>
    <dsp:sp modelId="{3DE8F613-F69D-4159-AC4D-039B0B7B1FCB}">
      <dsp:nvSpPr>
        <dsp:cNvPr id="10" name="Rectangles 9"/>
        <dsp:cNvSpPr/>
      </dsp:nvSpPr>
      <dsp:spPr bwMode="white">
        <a:xfrm>
          <a:off x="893643" y="4074115"/>
          <a:ext cx="1340465" cy="89364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Line plot</a:t>
          </a:r>
          <a:endParaRPr>
            <a:solidFill>
              <a:schemeClr val="tx1"/>
            </a:solidFill>
          </a:endParaRPr>
        </a:p>
      </dsp:txBody>
      <dsp:txXfrm>
        <a:off x="893643" y="4074115"/>
        <a:ext cx="1340465" cy="893643"/>
      </dsp:txXfrm>
    </dsp:sp>
    <dsp:sp modelId="{BD11416D-4CB0-4D6E-B1E6-5D8ABD463F1C}">
      <dsp:nvSpPr>
        <dsp:cNvPr id="12" name="Oval 11"/>
        <dsp:cNvSpPr/>
      </dsp:nvSpPr>
      <dsp:spPr bwMode="white">
        <a:xfrm>
          <a:off x="6143796" y="2700139"/>
          <a:ext cx="893643" cy="893643"/>
        </a:xfrm>
        <a:prstGeom prst="ellipse">
          <a:avLst/>
        </a:prstGeom>
        <a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6143796" y="2700139"/>
        <a:ext cx="893643" cy="893643"/>
      </dsp:txXfrm>
    </dsp:sp>
    <dsp:sp modelId="{A46BDA9E-A87B-4847-8532-6C0658D92987}">
      <dsp:nvSpPr>
        <dsp:cNvPr id="13" name="Rectangles 12"/>
        <dsp:cNvSpPr/>
      </dsp:nvSpPr>
      <dsp:spPr bwMode="white">
        <a:xfrm>
          <a:off x="7037439" y="2677797"/>
          <a:ext cx="1340465" cy="89364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Relationships</a:t>
          </a:r>
          <a:endParaRPr>
            <a:solidFill>
              <a:schemeClr val="tx1"/>
            </a:solidFill>
          </a:endParaRPr>
        </a:p>
      </dsp:txBody>
      <dsp:txXfrm>
        <a:off x="7037439" y="2677797"/>
        <a:ext cx="1340465" cy="893643"/>
      </dsp:txXfrm>
    </dsp:sp>
    <dsp:sp modelId="{8A84F1C4-92FE-43C6-9BED-48C6E7DB8F73}">
      <dsp:nvSpPr>
        <dsp:cNvPr id="15" name="Oval 14"/>
        <dsp:cNvSpPr/>
      </dsp:nvSpPr>
      <dsp:spPr bwMode="white">
        <a:xfrm>
          <a:off x="2457518" y="4096456"/>
          <a:ext cx="893643" cy="893643"/>
        </a:xfrm>
        <a:prstGeom prst="ellipse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457518" y="4096456"/>
        <a:ext cx="893643" cy="893643"/>
      </dsp:txXfrm>
    </dsp:sp>
    <dsp:sp modelId="{2E8ABDCA-3A7B-40B8-A5A4-625583F82B25}">
      <dsp:nvSpPr>
        <dsp:cNvPr id="16" name="Rectangles 15"/>
        <dsp:cNvSpPr/>
      </dsp:nvSpPr>
      <dsp:spPr bwMode="white">
        <a:xfrm>
          <a:off x="3351161" y="4074115"/>
          <a:ext cx="1340465" cy="89364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Scatter plots </a:t>
          </a:r>
          <a:endParaRPr>
            <a:solidFill>
              <a:schemeClr val="tx1"/>
            </a:solidFill>
          </a:endParaRPr>
        </a:p>
      </dsp:txBody>
      <dsp:txXfrm>
        <a:off x="3351161" y="4074115"/>
        <a:ext cx="1340465" cy="893643"/>
      </dsp:txXfrm>
    </dsp:sp>
    <dsp:sp modelId="{7A2D2992-7A3C-4F8C-8F8B-F3FC1091C204}">
      <dsp:nvSpPr>
        <dsp:cNvPr id="18" name="Oval 17"/>
        <dsp:cNvSpPr/>
      </dsp:nvSpPr>
      <dsp:spPr bwMode="white">
        <a:xfrm>
          <a:off x="4915037" y="4096456"/>
          <a:ext cx="893643" cy="893643"/>
        </a:xfrm>
        <a:prstGeom prst="ellipse">
          <a:avLst/>
        </a:prstGeom>
        <a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915037" y="4096456"/>
        <a:ext cx="893643" cy="893643"/>
      </dsp:txXfrm>
    </dsp:sp>
    <dsp:sp modelId="{B7C8F48A-3585-46C5-A2AC-FD2C2AEE7A3C}">
      <dsp:nvSpPr>
        <dsp:cNvPr id="19" name="Rectangles 18"/>
        <dsp:cNvSpPr/>
      </dsp:nvSpPr>
      <dsp:spPr bwMode="white">
        <a:xfrm>
          <a:off x="5808680" y="4074115"/>
          <a:ext cx="1340465" cy="89364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Reg plot</a:t>
          </a:r>
          <a:endParaRPr>
            <a:solidFill>
              <a:schemeClr val="tx1"/>
            </a:solidFill>
          </a:endParaRPr>
        </a:p>
      </dsp:txBody>
      <dsp:txXfrm>
        <a:off x="5808680" y="4074115"/>
        <a:ext cx="1340465" cy="893643"/>
      </dsp:txXfrm>
    </dsp:sp>
    <dsp:sp modelId="{453720F8-203F-47F1-9AEF-36E26A607A2E}">
      <dsp:nvSpPr>
        <dsp:cNvPr id="21" name="Oval 20"/>
        <dsp:cNvSpPr/>
      </dsp:nvSpPr>
      <dsp:spPr bwMode="white">
        <a:xfrm>
          <a:off x="7372555" y="4096456"/>
          <a:ext cx="893643" cy="893643"/>
        </a:xfrm>
        <a:prstGeom prst="ellipse">
          <a:avLst/>
        </a:prstGeom>
        <a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7372555" y="4096456"/>
        <a:ext cx="893643" cy="893643"/>
      </dsp:txXfrm>
    </dsp:sp>
    <dsp:sp modelId="{EC8DA9D6-097F-46AE-9E0D-E2FD677196E1}">
      <dsp:nvSpPr>
        <dsp:cNvPr id="22" name="Rectangles 21"/>
        <dsp:cNvSpPr/>
      </dsp:nvSpPr>
      <dsp:spPr bwMode="white">
        <a:xfrm>
          <a:off x="8266198" y="4074115"/>
          <a:ext cx="1340465" cy="89364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Heat Map</a:t>
          </a:r>
          <a:endParaRPr>
            <a:solidFill>
              <a:schemeClr val="tx1"/>
            </a:solidFill>
          </a:endParaRPr>
        </a:p>
      </dsp:txBody>
      <dsp:txXfrm>
        <a:off x="8266198" y="4074115"/>
        <a:ext cx="1340465" cy="893643"/>
      </dsp:txXfrm>
    </dsp:sp>
    <dsp:sp modelId="{87FF84B6-3750-433E-AFD7-4B6B445F200F}">
      <dsp:nvSpPr>
        <dsp:cNvPr id="24" name="Oval 23"/>
        <dsp:cNvSpPr/>
      </dsp:nvSpPr>
      <dsp:spPr bwMode="white">
        <a:xfrm>
          <a:off x="9830073" y="4096456"/>
          <a:ext cx="893643" cy="893643"/>
        </a:xfrm>
        <a:prstGeom prst="ellipse">
          <a:avLst/>
        </a:prstGeom>
        <a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9830073" y="4096456"/>
        <a:ext cx="893643" cy="893643"/>
      </dsp:txXfrm>
    </dsp:sp>
    <dsp:sp modelId="{EEB3AF2C-AC47-464A-AC57-FD1D6540552F}">
      <dsp:nvSpPr>
        <dsp:cNvPr id="25" name="Rectangles 24"/>
        <dsp:cNvSpPr/>
      </dsp:nvSpPr>
      <dsp:spPr bwMode="white">
        <a:xfrm>
          <a:off x="10723716" y="4074115"/>
          <a:ext cx="1340465" cy="89364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Bar plots </a:t>
          </a:r>
          <a:endParaRPr>
            <a:solidFill>
              <a:schemeClr val="tx1"/>
            </a:solidFill>
          </a:endParaRPr>
        </a:p>
      </dsp:txBody>
      <dsp:txXfrm>
        <a:off x="10723716" y="4074115"/>
        <a:ext cx="1340465" cy="893643"/>
      </dsp:txXfrm>
    </dsp:sp>
    <dsp:sp modelId="{12ABA6FA-09DB-4619-A0CB-E6FBEA60BCB4}">
      <dsp:nvSpPr>
        <dsp:cNvPr id="27" name="Oval 26"/>
        <dsp:cNvSpPr/>
      </dsp:nvSpPr>
      <dsp:spPr bwMode="white">
        <a:xfrm>
          <a:off x="8601314" y="2700139"/>
          <a:ext cx="893643" cy="893643"/>
        </a:xfrm>
        <a:prstGeom prst="ellipse">
          <a:avLst/>
        </a:prstGeom>
        <a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8601314" y="2700139"/>
        <a:ext cx="893643" cy="893643"/>
      </dsp:txXfrm>
    </dsp:sp>
    <dsp:sp modelId="{56FEA38A-2607-4897-B723-2B31123EB0EA}">
      <dsp:nvSpPr>
        <dsp:cNvPr id="28" name="Rectangles 27"/>
        <dsp:cNvSpPr/>
      </dsp:nvSpPr>
      <dsp:spPr bwMode="white">
        <a:xfrm>
          <a:off x="9494957" y="2677797"/>
          <a:ext cx="1340465" cy="89364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Distribution Plots</a:t>
          </a:r>
          <a:endParaRPr>
            <a:solidFill>
              <a:schemeClr val="tx1"/>
            </a:solidFill>
          </a:endParaRPr>
        </a:p>
      </dsp:txBody>
      <dsp:txXfrm>
        <a:off x="9494957" y="2677797"/>
        <a:ext cx="1340465" cy="893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image"/>
                    <dgm:param type="dstNode" val="image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image2"/>
                            <dgm:param type="dstNode" val="image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image3"/>
                                        <dgm:param type="dstNode" val="image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image4"/>
                                        <dgm:param type="dstNode" val="image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see here? What’s the story and how do the aesthetics tell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35557-AD45-AE4D-BFB2-51AA279C5F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same data</a:t>
            </a: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What do you see here? What’s the story and how do the aesthetics tell it?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35557-AD45-AE4D-BFB2-51AA279C5F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Costs and benefits of each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35557-AD45-AE4D-BFB2-51AA279C5F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Costs and benefits </a:t>
            </a:r>
            <a:r>
              <a:rPr lang="en-US"/>
              <a:t>of each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35557-AD45-AE4D-BFB2-51AA279C5F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analysis of Big Data and Cloud EDABDC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/>
              <a:t>Data Visualization</a:t>
            </a:r>
            <a:endParaRPr lang="en-GB" altLang="en-US"/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4328160" y="4142740"/>
            <a:ext cx="4101465" cy="25349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rs-6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1417638"/>
            <a:ext cx="7680959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Scatterplots Show Relationships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Colors Can Distinguish Groups</a:t>
            </a:r>
            <a:endParaRPr lang="en-US" dirty="0"/>
          </a:p>
        </p:txBody>
      </p:sp>
      <p:pic>
        <p:nvPicPr>
          <p:cNvPr id="4" name="Picture 3" descr="qualitative-scales-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38953"/>
            <a:ext cx="9144000" cy="38393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Colors Can Show Data</a:t>
            </a:r>
            <a:endParaRPr lang="en-US" dirty="0"/>
          </a:p>
        </p:txBody>
      </p:sp>
      <p:pic>
        <p:nvPicPr>
          <p:cNvPr id="3" name="Picture 2" descr="sequential-scales-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12181"/>
            <a:ext cx="9144000" cy="38393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Touch of Color!</a:t>
            </a:r>
            <a:endParaRPr lang="en-US" dirty="0"/>
          </a:p>
        </p:txBody>
      </p:sp>
      <p:pic>
        <p:nvPicPr>
          <p:cNvPr id="4" name="Picture 3" descr="cars-9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1417320"/>
            <a:ext cx="7680959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Color Can Bring in Another Dimension</a:t>
            </a:r>
            <a:endParaRPr lang="en-US" dirty="0"/>
          </a:p>
        </p:txBody>
      </p:sp>
      <p:pic>
        <p:nvPicPr>
          <p:cNvPr id="4" name="Picture 3" descr="cars-10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417320"/>
            <a:ext cx="768096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Statistical Fit to Aid Understanding</a:t>
            </a:r>
            <a:endParaRPr lang="en-US" dirty="0"/>
          </a:p>
        </p:txBody>
      </p:sp>
      <p:pic>
        <p:nvPicPr>
          <p:cNvPr id="4" name="Picture 3" descr="cars-1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1417320"/>
            <a:ext cx="7680959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Questions 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168015" y="1355725"/>
            <a:ext cx="7316470" cy="46177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plots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</a:fld>
            <a:endParaRPr lang="en-US"/>
          </a:p>
        </p:txBody>
      </p:sp>
      <p:graphicFrame>
        <p:nvGraphicFramePr>
          <p:cNvPr id="5" name="Diagram 4"/>
          <p:cNvGraphicFramePr/>
          <p:nvPr/>
        </p:nvGraphicFramePr>
        <p:xfrm>
          <a:off x="127818" y="586422"/>
          <a:ext cx="12064181" cy="6271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mp-normals-vs-time-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67" y="1417639"/>
            <a:ext cx="8687500" cy="5361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Line plot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Heat Map</a:t>
            </a:r>
            <a:endParaRPr lang="en-US" dirty="0"/>
          </a:p>
        </p:txBody>
      </p:sp>
      <p:pic>
        <p:nvPicPr>
          <p:cNvPr id="4" name="Picture 3" descr="four-locations-temps-by-month-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13098"/>
            <a:ext cx="9144000" cy="27398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Barplots</a:t>
            </a:r>
            <a:endParaRPr lang="en-US" dirty="0"/>
          </a:p>
        </p:txBody>
      </p:sp>
      <p:pic>
        <p:nvPicPr>
          <p:cNvPr id="4" name="Picture 3" descr="Rplot.jpe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091" y="1633725"/>
            <a:ext cx="6692936" cy="50197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Types of Visualizations: Proportions</a:t>
            </a:r>
            <a:endParaRPr lang="en-US" dirty="0"/>
          </a:p>
        </p:txBody>
      </p:sp>
      <p:pic>
        <p:nvPicPr>
          <p:cNvPr id="5" name="Picture 4" descr="proportions-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60638"/>
            <a:ext cx="9144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Types of Visualizations: Multiple Proportions</a:t>
            </a:r>
            <a:endParaRPr lang="en-US" dirty="0"/>
          </a:p>
        </p:txBody>
      </p:sp>
      <p:pic>
        <p:nvPicPr>
          <p:cNvPr id="6" name="Picture 5" descr="proportions-comp-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636555"/>
            <a:ext cx="9144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Types of Visualizations: Distributions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72952" y="6410124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venir Book"/>
                <a:cs typeface="Avenir Book"/>
              </a:rPr>
              <a:t>Wilke</a:t>
            </a:r>
            <a:r>
              <a:rPr lang="en-US" dirty="0">
                <a:latin typeface="Avenir Book"/>
                <a:cs typeface="Avenir Book"/>
              </a:rPr>
              <a:t> 2018</a:t>
            </a:r>
            <a:endParaRPr lang="en-US" dirty="0">
              <a:latin typeface="Avenir Book"/>
              <a:cs typeface="Avenir Book"/>
            </a:endParaRPr>
          </a:p>
        </p:txBody>
      </p:sp>
      <p:pic>
        <p:nvPicPr>
          <p:cNvPr id="3" name="Picture 2" descr="single-distributions-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651672"/>
            <a:ext cx="9144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Histograms Show Frequency</a:t>
            </a:r>
            <a:endParaRPr lang="en-US" dirty="0"/>
          </a:p>
        </p:txBody>
      </p:sp>
      <p:pic>
        <p:nvPicPr>
          <p:cNvPr id="5" name="Picture 4" descr="Rplot02.jpe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81" y="1417638"/>
            <a:ext cx="7419110" cy="52993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WPS Presentation</Application>
  <PresentationFormat>Widescreen</PresentationFormat>
  <Paragraphs>38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Avenir Book</vt:lpstr>
      <vt:lpstr>Agency FB</vt:lpstr>
      <vt:lpstr>Calibri Light</vt:lpstr>
      <vt:lpstr>Calibri</vt:lpstr>
      <vt:lpstr>Microsoft YaHei</vt:lpstr>
      <vt:lpstr>Arial Unicode MS</vt:lpstr>
      <vt:lpstr>Office Theme</vt:lpstr>
      <vt:lpstr>Exploratory analysis of Big Data and Cloud EDABDC</vt:lpstr>
      <vt:lpstr>Types of plots </vt:lpstr>
      <vt:lpstr>Line plot</vt:lpstr>
      <vt:lpstr>Heat Map</vt:lpstr>
      <vt:lpstr>Barplots</vt:lpstr>
      <vt:lpstr>Types of Visualizations: Proportions</vt:lpstr>
      <vt:lpstr>Types of Visualizations: Multiple Proportions</vt:lpstr>
      <vt:lpstr>Types of Visualizations: Distributions</vt:lpstr>
      <vt:lpstr>Histograms Show Frequency</vt:lpstr>
      <vt:lpstr>Scatterplots Show Relationships</vt:lpstr>
      <vt:lpstr>Colors Can Distinguish Groups</vt:lpstr>
      <vt:lpstr>Colors Can Show Data</vt:lpstr>
      <vt:lpstr>A Touch of Color!</vt:lpstr>
      <vt:lpstr>Color Can Bring in Another Dimension</vt:lpstr>
      <vt:lpstr>Statistical Fit to Aid Understanding</vt:lpstr>
      <vt:lpstr>Questions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analysis of Big Data and Cloud</dc:title>
  <dc:creator/>
  <cp:lastModifiedBy>Motaz Saad (‫معتز سعد</cp:lastModifiedBy>
  <cp:revision>195</cp:revision>
  <dcterms:created xsi:type="dcterms:W3CDTF">2024-05-27T12:15:00Z</dcterms:created>
  <dcterms:modified xsi:type="dcterms:W3CDTF">2025-03-01T06:43:19Z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826E0C020102433AA6FE71D42EA9812C_13</vt:lpwstr>
  </property>
  <property fmtid="{D5CDD505-2E9C-101B-9397-08002B2CF9AE}" pid="3" name="KSOProductBuildVer">
    <vt:lpwstr>2057-12.2.0.19821</vt:lpwstr>
  </property>
</Properties>
</file>